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theme/theme4.xml" ContentType="application/vnd.openxmlformats-officedocument.theme+xml"/>
  <Override PartName="/ppt/slideLayouts/slideLayout35.xml" ContentType="application/vnd.openxmlformats-officedocument.presentationml.slideLayout+xml"/>
  <Override PartName="/ppt/theme/theme5.xml" ContentType="application/vnd.openxmlformats-officedocument.theme+xml"/>
  <Override PartName="/ppt/slideLayouts/slideLayout36.xml" ContentType="application/vnd.openxmlformats-officedocument.presentationml.slideLayout+xml"/>
  <Override PartName="/ppt/theme/theme6.xml" ContentType="application/vnd.openxmlformats-officedocument.theme+xml"/>
  <Override PartName="/ppt/slideLayouts/slideLayout37.xml" ContentType="application/vnd.openxmlformats-officedocument.presentationml.slideLayout+xml"/>
  <Override PartName="/ppt/theme/theme7.xml" ContentType="application/vnd.openxmlformats-officedocument.theme+xml"/>
  <Override PartName="/ppt/slideLayouts/slideLayout38.xml" ContentType="application/vnd.openxmlformats-officedocument.presentationml.slideLayout+xml"/>
  <Override PartName="/ppt/theme/theme8.xml" ContentType="application/vnd.openxmlformats-officedocument.theme+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theme/theme9.xml" ContentType="application/vnd.openxmlformats-officedocument.theme+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theme/theme10.xml" ContentType="application/vnd.openxmlformats-officedocument.theme+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theme/theme11.xml" ContentType="application/vnd.openxmlformats-officedocument.theme+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theme/theme12.xml" ContentType="application/vnd.openxmlformats-officedocument.theme+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theme/theme13.xml" ContentType="application/vnd.openxmlformats-officedocument.theme+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theme/theme14.xml" ContentType="application/vnd.openxmlformats-officedocument.theme+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theme/theme15.xml" ContentType="application/vnd.openxmlformats-officedocument.theme+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theme/theme16.xml" ContentType="application/vnd.openxmlformats-officedocument.theme+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theme/theme17.xml" ContentType="application/vnd.openxmlformats-officedocument.theme+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theme/theme18.xml" ContentType="application/vnd.openxmlformats-officedocument.theme+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theme/theme19.xml" ContentType="application/vnd.openxmlformats-officedocument.theme+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theme/theme20.xml" ContentType="application/vnd.openxmlformats-officedocument.theme+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theme/theme21.xml" ContentType="application/vnd.openxmlformats-officedocument.theme+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theme/theme22.xml" ContentType="application/vnd.openxmlformats-officedocument.theme+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theme/theme23.xml" ContentType="application/vnd.openxmlformats-officedocument.theme+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theme/theme24.xml" ContentType="application/vnd.openxmlformats-officedocument.theme+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theme/theme25.xml" ContentType="application/vnd.openxmlformats-officedocument.theme+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theme/theme26.xml" ContentType="application/vnd.openxmlformats-officedocument.theme+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theme/theme27.xml" ContentType="application/vnd.openxmlformats-officedocument.theme+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theme/theme28.xml" ContentType="application/vnd.openxmlformats-officedocument.theme+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theme/theme29.xml" ContentType="application/vnd.openxmlformats-officedocument.theme+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theme/theme30.xml" ContentType="application/vnd.openxmlformats-officedocument.theme+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theme/theme31.xml" ContentType="application/vnd.openxmlformats-officedocument.theme+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theme/theme32.xml" ContentType="application/vnd.openxmlformats-officedocument.theme+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theme/theme33.xml" ContentType="application/vnd.openxmlformats-officedocument.theme+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theme/theme34.xml" ContentType="application/vnd.openxmlformats-officedocument.theme+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theme/theme35.xml" ContentType="application/vnd.openxmlformats-officedocument.theme+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theme/theme36.xml" ContentType="application/vnd.openxmlformats-officedocument.theme+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theme/theme37.xml" ContentType="application/vnd.openxmlformats-officedocument.theme+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theme/theme38.xml" ContentType="application/vnd.openxmlformats-officedocument.theme+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theme/theme39.xml" ContentType="application/vnd.openxmlformats-officedocument.theme+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theme/theme40.xml" ContentType="application/vnd.openxmlformats-officedocument.theme+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theme/theme41.xml" ContentType="application/vnd.openxmlformats-officedocument.theme+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theme/theme42.xml" ContentType="application/vnd.openxmlformats-officedocument.theme+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theme/theme43.xml" ContentType="application/vnd.openxmlformats-officedocument.theme+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theme/theme44.xml" ContentType="application/vnd.openxmlformats-officedocument.theme+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theme/theme45.xml" ContentType="application/vnd.openxmlformats-officedocument.theme+xml"/>
  <Override PartName="/ppt/slideLayouts/slideLayout423.xml" ContentType="application/vnd.openxmlformats-officedocument.presentationml.slideLayout+xml"/>
  <Override PartName="/ppt/theme/theme46.xml" ContentType="application/vnd.openxmlformats-officedocument.theme+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theme/theme47.xml" ContentType="application/vnd.openxmlformats-officedocument.theme+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theme/theme48.xml" ContentType="application/vnd.openxmlformats-officedocument.theme+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theme/theme49.xml" ContentType="application/vnd.openxmlformats-officedocument.theme+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theme/theme50.xml" ContentType="application/vnd.openxmlformats-officedocument.theme+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theme/theme51.xml" ContentType="application/vnd.openxmlformats-officedocument.theme+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theme/theme52.xml" ContentType="application/vnd.openxmlformats-officedocument.theme+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theme/theme53.xml" ContentType="application/vnd.openxmlformats-officedocument.theme+xml"/>
  <Override PartName="/ppt/slideLayouts/slideLayout506.xml" ContentType="application/vnd.openxmlformats-officedocument.presentationml.slideLayout+xml"/>
  <Override PartName="/ppt/theme/theme54.xml" ContentType="application/vnd.openxmlformats-officedocument.theme+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theme/theme55.xml" ContentType="application/vnd.openxmlformats-officedocument.theme+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theme/theme56.xml" ContentType="application/vnd.openxmlformats-officedocument.theme+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theme/theme57.xml" ContentType="application/vnd.openxmlformats-officedocument.theme+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theme/theme58.xml" ContentType="application/vnd.openxmlformats-officedocument.theme+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theme/theme59.xml" ContentType="application/vnd.openxmlformats-officedocument.theme+xml"/>
  <Override PartName="/ppt/slideLayouts/slideLayout564.xml" ContentType="application/vnd.openxmlformats-officedocument.presentationml.slideLayout+xml"/>
  <Override PartName="/ppt/theme/theme60.xml" ContentType="application/vnd.openxmlformats-officedocument.theme+xml"/>
  <Override PartName="/ppt/slideLayouts/slideLayout565.xml" ContentType="application/vnd.openxmlformats-officedocument.presentationml.slideLayout+xml"/>
  <Override PartName="/ppt/theme/theme61.xml" ContentType="application/vnd.openxmlformats-officedocument.theme+xml"/>
  <Override PartName="/ppt/slideLayouts/slideLayout566.xml" ContentType="application/vnd.openxmlformats-officedocument.presentationml.slideLayout+xml"/>
  <Override PartName="/ppt/theme/theme62.xml" ContentType="application/vnd.openxmlformats-officedocument.theme+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theme/theme63.xml" ContentType="application/vnd.openxmlformats-officedocument.theme+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theme/theme64.xml" ContentType="application/vnd.openxmlformats-officedocument.theme+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theme/theme65.xml" ContentType="application/vnd.openxmlformats-officedocument.theme+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theme/theme66.xml" ContentType="application/vnd.openxmlformats-officedocument.theme+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theme/theme67.xml" ContentType="application/vnd.openxmlformats-officedocument.theme+xml"/>
  <Override PartName="/ppt/theme/theme68.xml" ContentType="application/vnd.openxmlformats-officedocument.theme+xml"/>
  <Override PartName="/ppt/theme/themeOverride1.xml" ContentType="application/vnd.openxmlformats-officedocument.themeOverrid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2.xml" ContentType="application/vnd.openxmlformats-officedocument.themeOverride+xml"/>
  <Override PartName="/ppt/notesSlides/notesSlide3.xml" ContentType="application/vnd.openxmlformats-officedocument.presentationml.notesSlide+xml"/>
  <Override PartName="/ppt/theme/themeOverride3.xml" ContentType="application/vnd.openxmlformats-officedocument.themeOverride+xml"/>
  <Override PartName="/ppt/notesSlides/notesSlide4.xml" ContentType="application/vnd.openxmlformats-officedocument.presentationml.notesSlide+xml"/>
  <Override PartName="/ppt/theme/themeOverride4.xml" ContentType="application/vnd.openxmlformats-officedocument.themeOverride+xml"/>
  <Override PartName="/ppt/notesSlides/notesSlide5.xml" ContentType="application/vnd.openxmlformats-officedocument.presentationml.notesSlide+xml"/>
  <Override PartName="/ppt/theme/themeOverride5.xml" ContentType="application/vnd.openxmlformats-officedocument.themeOverr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theme/themeOverride6.xml" ContentType="application/vnd.openxmlformats-officedocument.themeOverride+xml"/>
  <Override PartName="/ppt/notesSlides/notesSlide38.xml" ContentType="application/vnd.openxmlformats-officedocument.presentationml.notesSlide+xml"/>
  <Override PartName="/ppt/theme/themeOverride7.xml" ContentType="application/vnd.openxmlformats-officedocument.themeOverride+xml"/>
  <Override PartName="/ppt/notesSlides/notesSlide39.xml" ContentType="application/vnd.openxmlformats-officedocument.presentationml.notesSlide+xml"/>
  <Override PartName="/ppt/theme/themeOverride8.xml" ContentType="application/vnd.openxmlformats-officedocument.themeOverr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theme/themeOverride9.xml" ContentType="application/vnd.openxmlformats-officedocument.themeOverr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theme/themeOverride10.xml" ContentType="application/vnd.openxmlformats-officedocument.themeOverride+xml"/>
  <Override PartName="/ppt/notesSlides/notesSlide47.xml" ContentType="application/vnd.openxmlformats-officedocument.presentationml.notesSlide+xml"/>
  <Override PartName="/ppt/theme/themeOverride11.xml" ContentType="application/vnd.openxmlformats-officedocument.themeOverride+xml"/>
  <Override PartName="/ppt/notesSlides/notesSlide48.xml" ContentType="application/vnd.openxmlformats-officedocument.presentationml.notesSlide+xml"/>
  <Override PartName="/ppt/theme/themeOverride12.xml" ContentType="application/vnd.openxmlformats-officedocument.themeOverride+xml"/>
  <Override PartName="/ppt/notesSlides/notesSlide49.xml" ContentType="application/vnd.openxmlformats-officedocument.presentationml.notesSlide+xml"/>
  <Override PartName="/ppt/theme/themeOverride13.xml" ContentType="application/vnd.openxmlformats-officedocument.themeOverride+xml"/>
  <Override PartName="/ppt/theme/themeOverride14.xml" ContentType="application/vnd.openxmlformats-officedocument.themeOverride+xml"/>
  <Override PartName="/ppt/notesSlides/notesSlide50.xml" ContentType="application/vnd.openxmlformats-officedocument.presentationml.notesSlide+xml"/>
  <Override PartName="/ppt/theme/themeOverride15.xml" ContentType="application/vnd.openxmlformats-officedocument.themeOverride+xml"/>
  <Override PartName="/ppt/notesSlides/notesSlide51.xml" ContentType="application/vnd.openxmlformats-officedocument.presentationml.notesSlide+xml"/>
  <Override PartName="/ppt/theme/themeOverride16.xml" ContentType="application/vnd.openxmlformats-officedocument.themeOverride+xml"/>
  <Override PartName="/ppt/notesSlides/notesSlide52.xml" ContentType="application/vnd.openxmlformats-officedocument.presentationml.notesSlide+xml"/>
  <Override PartName="/ppt/theme/themeOverride17.xml" ContentType="application/vnd.openxmlformats-officedocument.themeOverride+xml"/>
  <Override PartName="/ppt/notesSlides/notesSlide53.xml" ContentType="application/vnd.openxmlformats-officedocument.presentationml.notesSlide+xml"/>
  <Override PartName="/ppt/theme/themeOverride18.xml" ContentType="application/vnd.openxmlformats-officedocument.themeOverr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theme/themeOverride19.xml" ContentType="application/vnd.openxmlformats-officedocument.themeOverride+xml"/>
  <Override PartName="/ppt/notesSlides/notesSlide73.xml" ContentType="application/vnd.openxmlformats-officedocument.presentationml.notesSlide+xml"/>
  <Override PartName="/ppt/theme/themeOverride20.xml" ContentType="application/vnd.openxmlformats-officedocument.themeOverride+xml"/>
  <Override PartName="/ppt/notesSlides/notesSlide74.xml" ContentType="application/vnd.openxmlformats-officedocument.presentationml.notesSlide+xml"/>
  <Override PartName="/ppt/theme/themeOverride21.xml" ContentType="application/vnd.openxmlformats-officedocument.themeOverride+xml"/>
  <Override PartName="/ppt/notesSlides/notesSlide75.xml" ContentType="application/vnd.openxmlformats-officedocument.presentationml.notesSlide+xml"/>
  <Override PartName="/ppt/theme/themeOverride22.xml" ContentType="application/vnd.openxmlformats-officedocument.themeOverride+xml"/>
  <Override PartName="/ppt/notesSlides/notesSlide76.xml" ContentType="application/vnd.openxmlformats-officedocument.presentationml.notesSlide+xml"/>
  <Override PartName="/ppt/theme/themeOverride23.xml" ContentType="application/vnd.openxmlformats-officedocument.themeOverr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theme/themeOverride24.xml" ContentType="application/vnd.openxmlformats-officedocument.themeOverride+xml"/>
  <Override PartName="/ppt/notesSlides/notesSlide82.xml" ContentType="application/vnd.openxmlformats-officedocument.presentationml.notesSlide+xml"/>
  <Override PartName="/ppt/theme/themeOverride25.xml" ContentType="application/vnd.openxmlformats-officedocument.themeOverr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theme/themeOverride26.xml" ContentType="application/vnd.openxmlformats-officedocument.themeOverr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theme/themeOverride27.xml" ContentType="application/vnd.openxmlformats-officedocument.themeOverr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theme/themeOverride28.xml" ContentType="application/vnd.openxmlformats-officedocument.themeOverr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theme/themeOverride29.xml" ContentType="application/vnd.openxmlformats-officedocument.themeOverr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theme/themeOverride30.xml" ContentType="application/vnd.openxmlformats-officedocument.themeOverr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theme/themeOverride31.xml" ContentType="application/vnd.openxmlformats-officedocument.themeOverr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theme/themeOverride32.xml" ContentType="application/vnd.openxmlformats-officedocument.themeOverr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theme/themeOverride33.xml" ContentType="application/vnd.openxmlformats-officedocument.themeOverr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53" r:id="rId1"/>
    <p:sldMasterId id="2147483660" r:id="rId2"/>
    <p:sldMasterId id="2147483659" r:id="rId3"/>
    <p:sldMasterId id="2147483772" r:id="rId4"/>
    <p:sldMasterId id="2147483837" r:id="rId5"/>
    <p:sldMasterId id="2147483841" r:id="rId6"/>
    <p:sldMasterId id="2147483843" r:id="rId7"/>
    <p:sldMasterId id="2147483931" r:id="rId8"/>
    <p:sldMasterId id="2147484306" r:id="rId9"/>
    <p:sldMasterId id="2147484392" r:id="rId10"/>
    <p:sldMasterId id="2147484404" r:id="rId11"/>
    <p:sldMasterId id="2147484416" r:id="rId12"/>
    <p:sldMasterId id="2147484427" r:id="rId13"/>
    <p:sldMasterId id="2147484715" r:id="rId14"/>
    <p:sldMasterId id="2147484718" r:id="rId15"/>
    <p:sldMasterId id="2147485016" r:id="rId16"/>
    <p:sldMasterId id="2147485223" r:id="rId17"/>
    <p:sldMasterId id="2147485247" r:id="rId18"/>
    <p:sldMasterId id="2147485250" r:id="rId19"/>
    <p:sldMasterId id="2147485263" r:id="rId20"/>
    <p:sldMasterId id="2147485901" r:id="rId21"/>
    <p:sldMasterId id="2147485913" r:id="rId22"/>
    <p:sldMasterId id="2147485927" r:id="rId23"/>
    <p:sldMasterId id="2147485939" r:id="rId24"/>
    <p:sldMasterId id="2147485951" r:id="rId25"/>
    <p:sldMasterId id="2147485963" r:id="rId26"/>
    <p:sldMasterId id="2147489439" r:id="rId27"/>
    <p:sldMasterId id="2147489475" r:id="rId28"/>
    <p:sldMasterId id="2147489535" r:id="rId29"/>
    <p:sldMasterId id="2147489549" r:id="rId30"/>
    <p:sldMasterId id="2147489561" r:id="rId31"/>
    <p:sldMasterId id="2147489573" r:id="rId32"/>
    <p:sldMasterId id="2147489587" r:id="rId33"/>
    <p:sldMasterId id="2147489617" r:id="rId34"/>
    <p:sldMasterId id="2147489641" r:id="rId35"/>
    <p:sldMasterId id="2147489666" r:id="rId36"/>
    <p:sldMasterId id="2147489694" r:id="rId37"/>
    <p:sldMasterId id="2147489710" r:id="rId38"/>
    <p:sldMasterId id="2147489726" r:id="rId39"/>
    <p:sldMasterId id="2147489738" r:id="rId40"/>
    <p:sldMasterId id="2147489744" r:id="rId41"/>
    <p:sldMasterId id="2147489757" r:id="rId42"/>
    <p:sldMasterId id="2147489769" r:id="rId43"/>
    <p:sldMasterId id="2147489782" r:id="rId44"/>
    <p:sldMasterId id="2147489825" r:id="rId45"/>
    <p:sldMasterId id="2147489837" r:id="rId46"/>
    <p:sldMasterId id="2147489839" r:id="rId47"/>
    <p:sldMasterId id="2147489851" r:id="rId48"/>
    <p:sldMasterId id="2147489864" r:id="rId49"/>
    <p:sldMasterId id="2147489876" r:id="rId50"/>
    <p:sldMasterId id="2147489888" r:id="rId51"/>
    <p:sldMasterId id="2147489904" r:id="rId52"/>
    <p:sldMasterId id="2147489942" r:id="rId53"/>
    <p:sldMasterId id="2147489954" r:id="rId54"/>
    <p:sldMasterId id="2147489956" r:id="rId55"/>
    <p:sldMasterId id="2147489968" r:id="rId56"/>
    <p:sldMasterId id="2147489980" r:id="rId57"/>
    <p:sldMasterId id="2147489994" r:id="rId58"/>
    <p:sldMasterId id="2147490006" r:id="rId59"/>
    <p:sldMasterId id="2147490018" r:id="rId60"/>
    <p:sldMasterId id="2147490020" r:id="rId61"/>
    <p:sldMasterId id="2147490022" r:id="rId62"/>
    <p:sldMasterId id="2147490036" r:id="rId63"/>
    <p:sldMasterId id="2147490048" r:id="rId64"/>
    <p:sldMasterId id="2147490060" r:id="rId65"/>
    <p:sldMasterId id="2147490063" r:id="rId66"/>
    <p:sldMasterId id="2147490066" r:id="rId67"/>
  </p:sldMasterIdLst>
  <p:notesMasterIdLst>
    <p:notesMasterId r:id="rId294"/>
  </p:notesMasterIdLst>
  <p:sldIdLst>
    <p:sldId id="5001" r:id="rId68"/>
    <p:sldId id="5002" r:id="rId69"/>
    <p:sldId id="5003" r:id="rId70"/>
    <p:sldId id="5004" r:id="rId71"/>
    <p:sldId id="5005" r:id="rId72"/>
    <p:sldId id="5006" r:id="rId73"/>
    <p:sldId id="5007" r:id="rId74"/>
    <p:sldId id="5008" r:id="rId75"/>
    <p:sldId id="5009" r:id="rId76"/>
    <p:sldId id="5010" r:id="rId77"/>
    <p:sldId id="5011" r:id="rId78"/>
    <p:sldId id="5012" r:id="rId79"/>
    <p:sldId id="5013" r:id="rId80"/>
    <p:sldId id="5014" r:id="rId81"/>
    <p:sldId id="5015" r:id="rId82"/>
    <p:sldId id="5016" r:id="rId83"/>
    <p:sldId id="5017" r:id="rId84"/>
    <p:sldId id="5018" r:id="rId85"/>
    <p:sldId id="5019" r:id="rId86"/>
    <p:sldId id="458" r:id="rId87"/>
    <p:sldId id="4044" r:id="rId88"/>
    <p:sldId id="295" r:id="rId89"/>
    <p:sldId id="1171" r:id="rId90"/>
    <p:sldId id="2404" r:id="rId91"/>
    <p:sldId id="4998" r:id="rId92"/>
    <p:sldId id="370" r:id="rId93"/>
    <p:sldId id="4999" r:id="rId94"/>
    <p:sldId id="372" r:id="rId95"/>
    <p:sldId id="373" r:id="rId96"/>
    <p:sldId id="374" r:id="rId97"/>
    <p:sldId id="375" r:id="rId98"/>
    <p:sldId id="376" r:id="rId99"/>
    <p:sldId id="5000" r:id="rId100"/>
    <p:sldId id="1151" r:id="rId101"/>
    <p:sldId id="291" r:id="rId102"/>
    <p:sldId id="292" r:id="rId103"/>
    <p:sldId id="4045" r:id="rId104"/>
    <p:sldId id="4046" r:id="rId105"/>
    <p:sldId id="281" r:id="rId106"/>
    <p:sldId id="283" r:id="rId107"/>
    <p:sldId id="282" r:id="rId108"/>
    <p:sldId id="284" r:id="rId109"/>
    <p:sldId id="5021" r:id="rId110"/>
    <p:sldId id="302" r:id="rId111"/>
    <p:sldId id="308" r:id="rId112"/>
    <p:sldId id="264" r:id="rId113"/>
    <p:sldId id="265" r:id="rId114"/>
    <p:sldId id="5502" r:id="rId115"/>
    <p:sldId id="5503" r:id="rId116"/>
    <p:sldId id="5504" r:id="rId117"/>
    <p:sldId id="474" r:id="rId118"/>
    <p:sldId id="343" r:id="rId119"/>
    <p:sldId id="5023" r:id="rId120"/>
    <p:sldId id="4096" r:id="rId121"/>
    <p:sldId id="4095" r:id="rId122"/>
    <p:sldId id="5027" r:id="rId123"/>
    <p:sldId id="780" r:id="rId124"/>
    <p:sldId id="569" r:id="rId125"/>
    <p:sldId id="570" r:id="rId126"/>
    <p:sldId id="571" r:id="rId127"/>
    <p:sldId id="304" r:id="rId128"/>
    <p:sldId id="273" r:id="rId129"/>
    <p:sldId id="299" r:id="rId130"/>
    <p:sldId id="263" r:id="rId131"/>
    <p:sldId id="266" r:id="rId132"/>
    <p:sldId id="267" r:id="rId133"/>
    <p:sldId id="268" r:id="rId134"/>
    <p:sldId id="269" r:id="rId135"/>
    <p:sldId id="4109" r:id="rId136"/>
    <p:sldId id="4110" r:id="rId137"/>
    <p:sldId id="4111" r:id="rId138"/>
    <p:sldId id="4112" r:id="rId139"/>
    <p:sldId id="4113" r:id="rId140"/>
    <p:sldId id="5022" r:id="rId141"/>
    <p:sldId id="4114" r:id="rId142"/>
    <p:sldId id="4115" r:id="rId143"/>
    <p:sldId id="4116" r:id="rId144"/>
    <p:sldId id="4117" r:id="rId145"/>
    <p:sldId id="446" r:id="rId146"/>
    <p:sldId id="4118" r:id="rId147"/>
    <p:sldId id="5026" r:id="rId148"/>
    <p:sldId id="4119" r:id="rId149"/>
    <p:sldId id="4120" r:id="rId150"/>
    <p:sldId id="476" r:id="rId151"/>
    <p:sldId id="4121" r:id="rId152"/>
    <p:sldId id="4122" r:id="rId153"/>
    <p:sldId id="4123" r:id="rId154"/>
    <p:sldId id="4040" r:id="rId155"/>
    <p:sldId id="4124" r:id="rId156"/>
    <p:sldId id="4125" r:id="rId157"/>
    <p:sldId id="4126" r:id="rId158"/>
    <p:sldId id="4127" r:id="rId159"/>
    <p:sldId id="4128" r:id="rId160"/>
    <p:sldId id="4129" r:id="rId161"/>
    <p:sldId id="585" r:id="rId162"/>
    <p:sldId id="4130" r:id="rId163"/>
    <p:sldId id="4131" r:id="rId164"/>
    <p:sldId id="4132" r:id="rId165"/>
    <p:sldId id="4133" r:id="rId166"/>
    <p:sldId id="4134" r:id="rId167"/>
    <p:sldId id="4135" r:id="rId168"/>
    <p:sldId id="4136" r:id="rId169"/>
    <p:sldId id="4137" r:id="rId170"/>
    <p:sldId id="4138" r:id="rId171"/>
    <p:sldId id="4139" r:id="rId172"/>
    <p:sldId id="4140" r:id="rId173"/>
    <p:sldId id="4141" r:id="rId174"/>
    <p:sldId id="4142" r:id="rId175"/>
    <p:sldId id="4143" r:id="rId176"/>
    <p:sldId id="4144" r:id="rId177"/>
    <p:sldId id="575" r:id="rId178"/>
    <p:sldId id="4145" r:id="rId179"/>
    <p:sldId id="583" r:id="rId180"/>
    <p:sldId id="4146" r:id="rId181"/>
    <p:sldId id="586" r:id="rId182"/>
    <p:sldId id="4147" r:id="rId183"/>
    <p:sldId id="1178" r:id="rId184"/>
    <p:sldId id="4025" r:id="rId185"/>
    <p:sldId id="319" r:id="rId186"/>
    <p:sldId id="4148" r:id="rId187"/>
    <p:sldId id="576" r:id="rId188"/>
    <p:sldId id="4149" r:id="rId189"/>
    <p:sldId id="4033" r:id="rId190"/>
    <p:sldId id="4520" r:id="rId191"/>
    <p:sldId id="4958" r:id="rId192"/>
    <p:sldId id="4959" r:id="rId193"/>
    <p:sldId id="4960" r:id="rId194"/>
    <p:sldId id="4961" r:id="rId195"/>
    <p:sldId id="5475" r:id="rId196"/>
    <p:sldId id="5476" r:id="rId197"/>
    <p:sldId id="5477" r:id="rId198"/>
    <p:sldId id="5478" r:id="rId199"/>
    <p:sldId id="5479" r:id="rId200"/>
    <p:sldId id="5480" r:id="rId201"/>
    <p:sldId id="5481" r:id="rId202"/>
    <p:sldId id="5482" r:id="rId203"/>
    <p:sldId id="5483" r:id="rId204"/>
    <p:sldId id="4034" r:id="rId205"/>
    <p:sldId id="338" r:id="rId206"/>
    <p:sldId id="4765" r:id="rId207"/>
    <p:sldId id="5495" r:id="rId208"/>
    <p:sldId id="5496" r:id="rId209"/>
    <p:sldId id="5497" r:id="rId210"/>
    <p:sldId id="5498" r:id="rId211"/>
    <p:sldId id="5499" r:id="rId212"/>
    <p:sldId id="5500" r:id="rId213"/>
    <p:sldId id="5501" r:id="rId214"/>
    <p:sldId id="4770" r:id="rId215"/>
    <p:sldId id="4680" r:id="rId216"/>
    <p:sldId id="439" r:id="rId217"/>
    <p:sldId id="5456" r:id="rId218"/>
    <p:sldId id="4962" r:id="rId219"/>
    <p:sldId id="1170" r:id="rId220"/>
    <p:sldId id="337" r:id="rId221"/>
    <p:sldId id="4029" r:id="rId222"/>
    <p:sldId id="4030" r:id="rId223"/>
    <p:sldId id="4031" r:id="rId224"/>
    <p:sldId id="4964" r:id="rId225"/>
    <p:sldId id="1158" r:id="rId226"/>
    <p:sldId id="1159" r:id="rId227"/>
    <p:sldId id="413" r:id="rId228"/>
    <p:sldId id="1160" r:id="rId229"/>
    <p:sldId id="1161" r:id="rId230"/>
    <p:sldId id="365" r:id="rId231"/>
    <p:sldId id="5493" r:id="rId232"/>
    <p:sldId id="366" r:id="rId233"/>
    <p:sldId id="5494" r:id="rId234"/>
    <p:sldId id="1164" r:id="rId235"/>
    <p:sldId id="274" r:id="rId236"/>
    <p:sldId id="307" r:id="rId237"/>
    <p:sldId id="584" r:id="rId238"/>
    <p:sldId id="4965" r:id="rId239"/>
    <p:sldId id="4966" r:id="rId240"/>
    <p:sldId id="4967" r:id="rId241"/>
    <p:sldId id="588" r:id="rId242"/>
    <p:sldId id="4968" r:id="rId243"/>
    <p:sldId id="4969" r:id="rId244"/>
    <p:sldId id="5025" r:id="rId245"/>
    <p:sldId id="4970" r:id="rId246"/>
    <p:sldId id="4972" r:id="rId247"/>
    <p:sldId id="4971" r:id="rId248"/>
    <p:sldId id="4221" r:id="rId249"/>
    <p:sldId id="4973" r:id="rId250"/>
    <p:sldId id="701" r:id="rId251"/>
    <p:sldId id="4974" r:id="rId252"/>
    <p:sldId id="5490" r:id="rId253"/>
    <p:sldId id="5491" r:id="rId254"/>
    <p:sldId id="5492" r:id="rId255"/>
    <p:sldId id="5485" r:id="rId256"/>
    <p:sldId id="5486" r:id="rId257"/>
    <p:sldId id="5487" r:id="rId258"/>
    <p:sldId id="5488" r:id="rId259"/>
    <p:sldId id="5489" r:id="rId260"/>
    <p:sldId id="4975" r:id="rId261"/>
    <p:sldId id="4976" r:id="rId262"/>
    <p:sldId id="4977" r:id="rId263"/>
    <p:sldId id="4978" r:id="rId264"/>
    <p:sldId id="4979" r:id="rId265"/>
    <p:sldId id="4980" r:id="rId266"/>
    <p:sldId id="4981" r:id="rId267"/>
    <p:sldId id="4982" r:id="rId268"/>
    <p:sldId id="286" r:id="rId269"/>
    <p:sldId id="377" r:id="rId270"/>
    <p:sldId id="378" r:id="rId271"/>
    <p:sldId id="270" r:id="rId272"/>
    <p:sldId id="4983" r:id="rId273"/>
    <p:sldId id="4984" r:id="rId274"/>
    <p:sldId id="4985" r:id="rId275"/>
    <p:sldId id="4986" r:id="rId276"/>
    <p:sldId id="4987" r:id="rId277"/>
    <p:sldId id="298" r:id="rId278"/>
    <p:sldId id="4988" r:id="rId279"/>
    <p:sldId id="4989" r:id="rId280"/>
    <p:sldId id="4990" r:id="rId281"/>
    <p:sldId id="4991" r:id="rId282"/>
    <p:sldId id="4992" r:id="rId283"/>
    <p:sldId id="4993" r:id="rId284"/>
    <p:sldId id="4994" r:id="rId285"/>
    <p:sldId id="4995" r:id="rId286"/>
    <p:sldId id="580" r:id="rId287"/>
    <p:sldId id="459" r:id="rId288"/>
    <p:sldId id="4032" r:id="rId289"/>
    <p:sldId id="4996" r:id="rId290"/>
    <p:sldId id="4997" r:id="rId291"/>
    <p:sldId id="347" r:id="rId292"/>
    <p:sldId id="895" r:id="rId293"/>
  </p:sldIdLst>
  <p:sldSz cx="9144000" cy="6858000" type="screen4x3"/>
  <p:notesSz cx="6858000" cy="9144000"/>
  <p:defaultTextStyle>
    <a:defPPr>
      <a:defRPr lang="en-US"/>
    </a:defPPr>
    <a:lvl1pPr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1pPr>
    <a:lvl2pPr marL="4572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2pPr>
    <a:lvl3pPr marL="9144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3pPr>
    <a:lvl4pPr marL="13716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4pPr>
    <a:lvl5pPr marL="18288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5pPr>
    <a:lvl6pPr marL="2286000" algn="l" defTabSz="457200" rtl="0" eaLnBrk="1" latinLnBrk="0" hangingPunct="1">
      <a:defRPr sz="2400" kern="1200">
        <a:solidFill>
          <a:schemeClr val="tx1"/>
        </a:solidFill>
        <a:latin typeface="Times New Roman" charset="0"/>
        <a:ea typeface="ＭＳ Ｐゴシック" charset="0"/>
        <a:cs typeface="ＭＳ Ｐゴシック" charset="0"/>
      </a:defRPr>
    </a:lvl6pPr>
    <a:lvl7pPr marL="2743200" algn="l" defTabSz="457200" rtl="0" eaLnBrk="1" latinLnBrk="0" hangingPunct="1">
      <a:defRPr sz="2400" kern="1200">
        <a:solidFill>
          <a:schemeClr val="tx1"/>
        </a:solidFill>
        <a:latin typeface="Times New Roman" charset="0"/>
        <a:ea typeface="ＭＳ Ｐゴシック" charset="0"/>
        <a:cs typeface="ＭＳ Ｐゴシック" charset="0"/>
      </a:defRPr>
    </a:lvl7pPr>
    <a:lvl8pPr marL="3200400" algn="l" defTabSz="457200" rtl="0" eaLnBrk="1" latinLnBrk="0" hangingPunct="1">
      <a:defRPr sz="2400" kern="1200">
        <a:solidFill>
          <a:schemeClr val="tx1"/>
        </a:solidFill>
        <a:latin typeface="Times New Roman" charset="0"/>
        <a:ea typeface="ＭＳ Ｐゴシック" charset="0"/>
        <a:cs typeface="ＭＳ Ｐゴシック" charset="0"/>
      </a:defRPr>
    </a:lvl8pPr>
    <a:lvl9pPr marL="3657600" algn="l" defTabSz="457200" rtl="0" eaLnBrk="1" latinLnBrk="0" hangingPunct="1">
      <a:defRPr sz="2400" kern="1200">
        <a:solidFill>
          <a:schemeClr val="tx1"/>
        </a:solidFill>
        <a:latin typeface="Times New Roman" charset="0"/>
        <a:ea typeface="ＭＳ Ｐゴシック" charset="0"/>
        <a:cs typeface="ＭＳ Ｐゴシック" charset="0"/>
      </a:defRPr>
    </a:lvl9pPr>
  </p:defaultTextStyle>
  <p:extLst>
    <p:ext uri="{521415D9-36F7-43E2-AB2F-B90AF26B5E84}">
      <p14:sectionLst xmlns:p14="http://schemas.microsoft.com/office/powerpoint/2010/main">
        <p14:section name="Overview" id="{3518DDDD-015A-904D-8E75-A47092ECAF31}">
          <p14:sldIdLst>
            <p14:sldId id="5001"/>
            <p14:sldId id="5002"/>
            <p14:sldId id="5003"/>
            <p14:sldId id="5004"/>
            <p14:sldId id="5005"/>
            <p14:sldId id="5006"/>
            <p14:sldId id="5007"/>
            <p14:sldId id="5008"/>
            <p14:sldId id="5009"/>
            <p14:sldId id="5010"/>
            <p14:sldId id="5011"/>
            <p14:sldId id="5012"/>
            <p14:sldId id="5013"/>
            <p14:sldId id="5014"/>
            <p14:sldId id="5015"/>
            <p14:sldId id="5016"/>
            <p14:sldId id="5017"/>
            <p14:sldId id="5018"/>
            <p14:sldId id="5019"/>
            <p14:sldId id="458"/>
          </p14:sldIdLst>
        </p14:section>
        <p14:section name="Introduction" id="{B613EA28-9224-8A43-987F-9FF4558542D1}">
          <p14:sldIdLst>
            <p14:sldId id="4044"/>
            <p14:sldId id="295"/>
            <p14:sldId id="1171"/>
            <p14:sldId id="2404"/>
            <p14:sldId id="4998"/>
            <p14:sldId id="370"/>
            <p14:sldId id="4999"/>
            <p14:sldId id="372"/>
            <p14:sldId id="373"/>
            <p14:sldId id="374"/>
            <p14:sldId id="375"/>
            <p14:sldId id="376"/>
            <p14:sldId id="5000"/>
            <p14:sldId id="1151"/>
            <p14:sldId id="291"/>
            <p14:sldId id="292"/>
            <p14:sldId id="4045"/>
            <p14:sldId id="4046"/>
            <p14:sldId id="281"/>
            <p14:sldId id="283"/>
            <p14:sldId id="282"/>
            <p14:sldId id="284"/>
            <p14:sldId id="5021"/>
            <p14:sldId id="302"/>
            <p14:sldId id="308"/>
            <p14:sldId id="264"/>
            <p14:sldId id="265"/>
            <p14:sldId id="5502"/>
            <p14:sldId id="5503"/>
            <p14:sldId id="5504"/>
            <p14:sldId id="474"/>
            <p14:sldId id="343"/>
            <p14:sldId id="5023"/>
            <p14:sldId id="4096"/>
            <p14:sldId id="4095"/>
            <p14:sldId id="5027"/>
            <p14:sldId id="780"/>
            <p14:sldId id="569"/>
            <p14:sldId id="570"/>
            <p14:sldId id="571"/>
            <p14:sldId id="304"/>
            <p14:sldId id="273"/>
            <p14:sldId id="299"/>
            <p14:sldId id="263"/>
            <p14:sldId id="266"/>
            <p14:sldId id="267"/>
            <p14:sldId id="268"/>
            <p14:sldId id="269"/>
          </p14:sldIdLst>
        </p14:section>
        <p14:section name="Sermon" id="{60EF87D4-1D91-134D-86D2-A295245FA014}">
          <p14:sldIdLst>
            <p14:sldId id="4109"/>
            <p14:sldId id="4110"/>
            <p14:sldId id="4111"/>
            <p14:sldId id="4112"/>
            <p14:sldId id="4113"/>
            <p14:sldId id="5022"/>
            <p14:sldId id="4114"/>
            <p14:sldId id="4115"/>
            <p14:sldId id="4116"/>
            <p14:sldId id="4117"/>
            <p14:sldId id="446"/>
            <p14:sldId id="4118"/>
            <p14:sldId id="5026"/>
            <p14:sldId id="4119"/>
            <p14:sldId id="4120"/>
            <p14:sldId id="476"/>
            <p14:sldId id="4121"/>
            <p14:sldId id="4122"/>
            <p14:sldId id="4123"/>
            <p14:sldId id="4040"/>
            <p14:sldId id="4124"/>
            <p14:sldId id="4125"/>
            <p14:sldId id="4126"/>
            <p14:sldId id="4127"/>
            <p14:sldId id="4128"/>
            <p14:sldId id="4129"/>
            <p14:sldId id="585"/>
            <p14:sldId id="4130"/>
            <p14:sldId id="4131"/>
          </p14:sldIdLst>
        </p14:section>
        <p14:section name="Chapters" id="{9E8910DA-79F1-C845-8A17-945FE9F7132A}">
          <p14:sldIdLst>
            <p14:sldId id="4132"/>
            <p14:sldId id="4133"/>
            <p14:sldId id="4134"/>
            <p14:sldId id="4135"/>
            <p14:sldId id="4136"/>
            <p14:sldId id="4137"/>
            <p14:sldId id="4138"/>
            <p14:sldId id="4139"/>
            <p14:sldId id="4140"/>
            <p14:sldId id="4141"/>
            <p14:sldId id="4142"/>
            <p14:sldId id="4143"/>
            <p14:sldId id="4144"/>
            <p14:sldId id="575"/>
            <p14:sldId id="4145"/>
            <p14:sldId id="583"/>
            <p14:sldId id="4146"/>
            <p14:sldId id="586"/>
            <p14:sldId id="4147"/>
            <p14:sldId id="1178"/>
            <p14:sldId id="4025"/>
            <p14:sldId id="319"/>
            <p14:sldId id="4148"/>
            <p14:sldId id="576"/>
            <p14:sldId id="4149"/>
            <p14:sldId id="4033"/>
            <p14:sldId id="4520"/>
            <p14:sldId id="4958"/>
            <p14:sldId id="4959"/>
            <p14:sldId id="4960"/>
            <p14:sldId id="4961"/>
            <p14:sldId id="5475"/>
            <p14:sldId id="5476"/>
            <p14:sldId id="5477"/>
            <p14:sldId id="5478"/>
            <p14:sldId id="5479"/>
            <p14:sldId id="5480"/>
            <p14:sldId id="5481"/>
            <p14:sldId id="5482"/>
            <p14:sldId id="5483"/>
            <p14:sldId id="4034"/>
            <p14:sldId id="338"/>
            <p14:sldId id="4765"/>
            <p14:sldId id="5495"/>
            <p14:sldId id="5496"/>
            <p14:sldId id="5497"/>
            <p14:sldId id="5498"/>
            <p14:sldId id="5499"/>
            <p14:sldId id="5500"/>
            <p14:sldId id="5501"/>
            <p14:sldId id="4770"/>
            <p14:sldId id="4680"/>
            <p14:sldId id="439"/>
            <p14:sldId id="5456"/>
            <p14:sldId id="4962"/>
            <p14:sldId id="1170"/>
            <p14:sldId id="337"/>
            <p14:sldId id="4029"/>
            <p14:sldId id="4030"/>
            <p14:sldId id="4031"/>
            <p14:sldId id="4964"/>
            <p14:sldId id="1158"/>
            <p14:sldId id="1159"/>
            <p14:sldId id="413"/>
            <p14:sldId id="1160"/>
            <p14:sldId id="1161"/>
            <p14:sldId id="365"/>
            <p14:sldId id="5493"/>
            <p14:sldId id="366"/>
            <p14:sldId id="5494"/>
            <p14:sldId id="1164"/>
            <p14:sldId id="274"/>
            <p14:sldId id="307"/>
            <p14:sldId id="584"/>
            <p14:sldId id="4965"/>
            <p14:sldId id="4966"/>
            <p14:sldId id="4967"/>
            <p14:sldId id="588"/>
            <p14:sldId id="4968"/>
            <p14:sldId id="4969"/>
            <p14:sldId id="5025"/>
            <p14:sldId id="4970"/>
            <p14:sldId id="4972"/>
            <p14:sldId id="4971"/>
            <p14:sldId id="4221"/>
            <p14:sldId id="4973"/>
            <p14:sldId id="701"/>
            <p14:sldId id="4974"/>
            <p14:sldId id="5490"/>
            <p14:sldId id="5491"/>
            <p14:sldId id="5492"/>
            <p14:sldId id="5485"/>
            <p14:sldId id="5486"/>
            <p14:sldId id="5487"/>
            <p14:sldId id="5488"/>
            <p14:sldId id="5489"/>
            <p14:sldId id="4975"/>
            <p14:sldId id="4976"/>
            <p14:sldId id="4977"/>
            <p14:sldId id="4978"/>
            <p14:sldId id="4979"/>
            <p14:sldId id="4980"/>
            <p14:sldId id="4981"/>
            <p14:sldId id="4982"/>
            <p14:sldId id="286"/>
            <p14:sldId id="377"/>
            <p14:sldId id="378"/>
            <p14:sldId id="270"/>
          </p14:sldIdLst>
        </p14:section>
        <p14:section name="Conclusion" id="{DB754CAC-031E-414D-811C-1D1EB889E9BC}">
          <p14:sldIdLst>
            <p14:sldId id="4983"/>
            <p14:sldId id="4984"/>
            <p14:sldId id="4985"/>
            <p14:sldId id="4986"/>
            <p14:sldId id="4987"/>
            <p14:sldId id="298"/>
            <p14:sldId id="4988"/>
            <p14:sldId id="4989"/>
            <p14:sldId id="4990"/>
            <p14:sldId id="4991"/>
            <p14:sldId id="4992"/>
            <p14:sldId id="4993"/>
            <p14:sldId id="4994"/>
            <p14:sldId id="4995"/>
            <p14:sldId id="580"/>
            <p14:sldId id="459"/>
            <p14:sldId id="4032"/>
          </p14:sldIdLst>
        </p14:section>
        <p14:section name="Supplements" id="{B0DDF090-6FE5-6748-B079-8DF719A4CC60}">
          <p14:sldIdLst>
            <p14:sldId id="4996"/>
            <p14:sldId id="4997"/>
            <p14:sldId id="347"/>
            <p14:sldId id="895"/>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7A0701"/>
    <a:srgbClr val="056A04"/>
    <a:srgbClr val="009193"/>
    <a:srgbClr val="009051"/>
    <a:srgbClr val="942092"/>
    <a:srgbClr val="ED8883"/>
    <a:srgbClr val="CB4CD3"/>
    <a:srgbClr val="660066"/>
    <a:srgbClr val="9933FF"/>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D7AC3CCA-C797-4891-BE02-D94E43425B78}" styleName="Medium Style 4">
    <a:wholeTbl>
      <a:tcTxStyle>
        <a:fontRef idx="minor">
          <a:scrgbClr r="0" g="0" b="0"/>
        </a:fontRef>
        <a:schemeClr val="dk1"/>
      </a:tcTxStyle>
      <a:tcStyle>
        <a:tcBdr>
          <a:left>
            <a:ln w="12700" cmpd="sng">
              <a:solidFill>
                <a:schemeClr val="dk1"/>
              </a:solidFill>
            </a:ln>
          </a:left>
          <a:right>
            <a:ln w="12700" cmpd="sng">
              <a:solidFill>
                <a:schemeClr val="dk1"/>
              </a:solidFill>
            </a:ln>
          </a:right>
          <a:top>
            <a:ln w="12700" cmpd="sng">
              <a:solidFill>
                <a:schemeClr val="dk1"/>
              </a:solidFill>
            </a:ln>
          </a:top>
          <a:bottom>
            <a:ln w="12700" cmpd="sng">
              <a:solidFill>
                <a:schemeClr val="dk1"/>
              </a:solidFill>
            </a:ln>
          </a:bottom>
          <a:insideH>
            <a:ln w="12700" cmpd="sng">
              <a:solidFill>
                <a:schemeClr val="dk1"/>
              </a:solidFill>
            </a:ln>
          </a:insideH>
          <a:insideV>
            <a:ln w="12700" cmpd="sng">
              <a:solidFill>
                <a:schemeClr val="dk1"/>
              </a:solid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tcStyle>
    </a:lastCol>
    <a:firstCol>
      <a:tcTxStyle b="on"/>
      <a:tcStyle>
        <a:tcBdr/>
      </a:tcStyle>
    </a:firstCol>
    <a:lastRow>
      <a:tcTxStyle b="on"/>
      <a:tcStyle>
        <a:tcBdr>
          <a:top>
            <a:ln w="25400" cmpd="sng">
              <a:solidFill>
                <a:schemeClr val="dk1"/>
              </a:solidFill>
            </a:ln>
          </a:top>
        </a:tcBdr>
        <a:fill>
          <a:solidFill>
            <a:schemeClr val="dk1">
              <a:tint val="20000"/>
            </a:schemeClr>
          </a:solidFill>
        </a:fill>
      </a:tcStyle>
    </a:lastRow>
    <a:firstRow>
      <a:tcTxStyle b="on"/>
      <a:tcStyle>
        <a:tcBdr/>
        <a:fill>
          <a:solidFill>
            <a:schemeClr val="dk1">
              <a:tint val="20000"/>
            </a:schemeClr>
          </a:solidFill>
        </a:fill>
      </a:tcStyle>
    </a:firstRow>
  </a:tblStyle>
  <a:tblStyle styleId="{8EC20E35-A176-4012-BC5E-935CFFF8708E}" styleName="Medium Style 3">
    <a:wholeTbl>
      <a:tcTxStyle>
        <a:fontRef idx="minor"/>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dk1"/>
          </a:solidFill>
        </a:fill>
      </a:tcStyle>
    </a:lastCol>
    <a:firstCol>
      <a:tcTxStyle b="on">
        <a:fontRef idx="minor">
          <a:scrgbClr r="0" g="0" b="0"/>
        </a:fontRef>
        <a:schemeClr val="lt1"/>
      </a:tcTxStyle>
      <a:tcStyle>
        <a:tcBdr/>
        <a:fill>
          <a:solidFill>
            <a:schemeClr val="dk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dk1"/>
          </a:solidFill>
        </a:fill>
      </a:tcStyle>
    </a:firstRow>
  </a:tblStyle>
  <a:tblStyle styleId="{793D81CF-94F2-401A-BA57-92F5A7B2D0C5}" styleName="Medium Style 1">
    <a:wholeTbl>
      <a:tcTxStyle>
        <a:fontRef idx="minor">
          <a:scrgbClr r="0" g="0" b="0"/>
        </a:fontRef>
        <a:schemeClr val="dk1"/>
      </a:tcTxStyle>
      <a:tcStyle>
        <a:tcBdr>
          <a:left>
            <a:ln w="12700" cmpd="sng">
              <a:solidFill>
                <a:schemeClr val="dk1"/>
              </a:solidFill>
            </a:ln>
          </a:left>
          <a:right>
            <a:ln w="12700" cmpd="sng">
              <a:solidFill>
                <a:schemeClr val="dk1"/>
              </a:solidFill>
            </a:ln>
          </a:right>
          <a:top>
            <a:ln w="12700" cmpd="sng">
              <a:solidFill>
                <a:schemeClr val="dk1"/>
              </a:solidFill>
            </a:ln>
          </a:top>
          <a:bottom>
            <a:ln w="12700" cmpd="sng">
              <a:solidFill>
                <a:schemeClr val="dk1"/>
              </a:solidFill>
            </a:ln>
          </a:bottom>
          <a:insideH>
            <a:ln w="12700" cmpd="sng">
              <a:solidFill>
                <a:schemeClr val="dk1"/>
              </a:solid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lt1"/>
          </a:solidFill>
        </a:fill>
      </a:tcStyle>
    </a:lastRow>
    <a:firstRow>
      <a:tcTxStyle b="on">
        <a:fontRef idx="minor">
          <a:scrgbClr r="0" g="0" b="0"/>
        </a:fontRef>
        <a:schemeClr val="lt1"/>
      </a:tcTxStyle>
      <a:tcStyle>
        <a:tcBdr/>
        <a:fill>
          <a:solidFill>
            <a:schemeClr val="dk1"/>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3260" autoAdjust="0"/>
    <p:restoredTop sz="65306" autoAdjust="0"/>
  </p:normalViewPr>
  <p:slideViewPr>
    <p:cSldViewPr>
      <p:cViewPr varScale="1">
        <p:scale>
          <a:sx n="81" d="100"/>
          <a:sy n="81" d="100"/>
        </p:scale>
        <p:origin x="3208" y="184"/>
      </p:cViewPr>
      <p:guideLst>
        <p:guide orient="horz" pos="2160"/>
        <p:guide pos="2880"/>
      </p:guideLst>
    </p:cSldViewPr>
  </p:slideViewPr>
  <p:outlineViewPr>
    <p:cViewPr>
      <p:scale>
        <a:sx n="33" d="100"/>
        <a:sy n="33" d="100"/>
      </p:scale>
      <p:origin x="0" y="-33568"/>
    </p:cViewPr>
  </p:outlineViewPr>
  <p:notesTextViewPr>
    <p:cViewPr>
      <p:scale>
        <a:sx n="100" d="100"/>
        <a:sy n="100" d="100"/>
      </p:scale>
      <p:origin x="0" y="0"/>
    </p:cViewPr>
  </p:notesTextViewPr>
  <p:sorterViewPr>
    <p:cViewPr varScale="1">
      <p:scale>
        <a:sx n="50" d="100"/>
        <a:sy n="50" d="100"/>
      </p:scale>
      <p:origin x="0" y="-2796"/>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50.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92.xml"/><Relationship Id="rId170" Type="http://schemas.openxmlformats.org/officeDocument/2006/relationships/slide" Target="slides/slide103.xml"/><Relationship Id="rId226" Type="http://schemas.openxmlformats.org/officeDocument/2006/relationships/slide" Target="slides/slide159.xml"/><Relationship Id="rId268" Type="http://schemas.openxmlformats.org/officeDocument/2006/relationships/slide" Target="slides/slide201.xml"/><Relationship Id="rId32" Type="http://schemas.openxmlformats.org/officeDocument/2006/relationships/slideMaster" Target="slideMasters/slideMaster32.xml"/><Relationship Id="rId74" Type="http://schemas.openxmlformats.org/officeDocument/2006/relationships/slide" Target="slides/slide7.xml"/><Relationship Id="rId128" Type="http://schemas.openxmlformats.org/officeDocument/2006/relationships/slide" Target="slides/slide61.xml"/><Relationship Id="rId5" Type="http://schemas.openxmlformats.org/officeDocument/2006/relationships/slideMaster" Target="slideMasters/slideMaster5.xml"/><Relationship Id="rId181" Type="http://schemas.openxmlformats.org/officeDocument/2006/relationships/slide" Target="slides/slide114.xml"/><Relationship Id="rId237" Type="http://schemas.openxmlformats.org/officeDocument/2006/relationships/slide" Target="slides/slide170.xml"/><Relationship Id="rId279" Type="http://schemas.openxmlformats.org/officeDocument/2006/relationships/slide" Target="slides/slide212.xml"/><Relationship Id="rId43" Type="http://schemas.openxmlformats.org/officeDocument/2006/relationships/slideMaster" Target="slideMasters/slideMaster43.xml"/><Relationship Id="rId139" Type="http://schemas.openxmlformats.org/officeDocument/2006/relationships/slide" Target="slides/slide72.xml"/><Relationship Id="rId290" Type="http://schemas.openxmlformats.org/officeDocument/2006/relationships/slide" Target="slides/slide223.xml"/><Relationship Id="rId85" Type="http://schemas.openxmlformats.org/officeDocument/2006/relationships/slide" Target="slides/slide18.xml"/><Relationship Id="rId150" Type="http://schemas.openxmlformats.org/officeDocument/2006/relationships/slide" Target="slides/slide83.xml"/><Relationship Id="rId192" Type="http://schemas.openxmlformats.org/officeDocument/2006/relationships/slide" Target="slides/slide125.xml"/><Relationship Id="rId206" Type="http://schemas.openxmlformats.org/officeDocument/2006/relationships/slide" Target="slides/slide139.xml"/><Relationship Id="rId248" Type="http://schemas.openxmlformats.org/officeDocument/2006/relationships/slide" Target="slides/slide181.xml"/><Relationship Id="rId12" Type="http://schemas.openxmlformats.org/officeDocument/2006/relationships/slideMaster" Target="slideMasters/slideMaster12.xml"/><Relationship Id="rId108" Type="http://schemas.openxmlformats.org/officeDocument/2006/relationships/slide" Target="slides/slide41.xml"/><Relationship Id="rId54" Type="http://schemas.openxmlformats.org/officeDocument/2006/relationships/slideMaster" Target="slideMasters/slideMaster54.xml"/><Relationship Id="rId75" Type="http://schemas.openxmlformats.org/officeDocument/2006/relationships/slide" Target="slides/slide8.xml"/><Relationship Id="rId96" Type="http://schemas.openxmlformats.org/officeDocument/2006/relationships/slide" Target="slides/slide29.xml"/><Relationship Id="rId140" Type="http://schemas.openxmlformats.org/officeDocument/2006/relationships/slide" Target="slides/slide73.xml"/><Relationship Id="rId161" Type="http://schemas.openxmlformats.org/officeDocument/2006/relationships/slide" Target="slides/slide94.xml"/><Relationship Id="rId182" Type="http://schemas.openxmlformats.org/officeDocument/2006/relationships/slide" Target="slides/slide115.xml"/><Relationship Id="rId217" Type="http://schemas.openxmlformats.org/officeDocument/2006/relationships/slide" Target="slides/slide150.xml"/><Relationship Id="rId6" Type="http://schemas.openxmlformats.org/officeDocument/2006/relationships/slideMaster" Target="slideMasters/slideMaster6.xml"/><Relationship Id="rId238" Type="http://schemas.openxmlformats.org/officeDocument/2006/relationships/slide" Target="slides/slide171.xml"/><Relationship Id="rId259" Type="http://schemas.openxmlformats.org/officeDocument/2006/relationships/slide" Target="slides/slide192.xml"/><Relationship Id="rId23" Type="http://schemas.openxmlformats.org/officeDocument/2006/relationships/slideMaster" Target="slideMasters/slideMaster23.xml"/><Relationship Id="rId119" Type="http://schemas.openxmlformats.org/officeDocument/2006/relationships/slide" Target="slides/slide52.xml"/><Relationship Id="rId270" Type="http://schemas.openxmlformats.org/officeDocument/2006/relationships/slide" Target="slides/slide203.xml"/><Relationship Id="rId291" Type="http://schemas.openxmlformats.org/officeDocument/2006/relationships/slide" Target="slides/slide224.xml"/><Relationship Id="rId44" Type="http://schemas.openxmlformats.org/officeDocument/2006/relationships/slideMaster" Target="slideMasters/slideMaster44.xml"/><Relationship Id="rId65" Type="http://schemas.openxmlformats.org/officeDocument/2006/relationships/slideMaster" Target="slideMasters/slideMaster65.xml"/><Relationship Id="rId86" Type="http://schemas.openxmlformats.org/officeDocument/2006/relationships/slide" Target="slides/slide19.xml"/><Relationship Id="rId130" Type="http://schemas.openxmlformats.org/officeDocument/2006/relationships/slide" Target="slides/slide63.xml"/><Relationship Id="rId151" Type="http://schemas.openxmlformats.org/officeDocument/2006/relationships/slide" Target="slides/slide84.xml"/><Relationship Id="rId172" Type="http://schemas.openxmlformats.org/officeDocument/2006/relationships/slide" Target="slides/slide105.xml"/><Relationship Id="rId193" Type="http://schemas.openxmlformats.org/officeDocument/2006/relationships/slide" Target="slides/slide126.xml"/><Relationship Id="rId207" Type="http://schemas.openxmlformats.org/officeDocument/2006/relationships/slide" Target="slides/slide140.xml"/><Relationship Id="rId228" Type="http://schemas.openxmlformats.org/officeDocument/2006/relationships/slide" Target="slides/slide161.xml"/><Relationship Id="rId249" Type="http://schemas.openxmlformats.org/officeDocument/2006/relationships/slide" Target="slides/slide182.xml"/><Relationship Id="rId13" Type="http://schemas.openxmlformats.org/officeDocument/2006/relationships/slideMaster" Target="slideMasters/slideMaster13.xml"/><Relationship Id="rId109" Type="http://schemas.openxmlformats.org/officeDocument/2006/relationships/slide" Target="slides/slide42.xml"/><Relationship Id="rId260" Type="http://schemas.openxmlformats.org/officeDocument/2006/relationships/slide" Target="slides/slide193.xml"/><Relationship Id="rId281" Type="http://schemas.openxmlformats.org/officeDocument/2006/relationships/slide" Target="slides/slide214.xml"/><Relationship Id="rId34" Type="http://schemas.openxmlformats.org/officeDocument/2006/relationships/slideMaster" Target="slideMasters/slideMaster34.xml"/><Relationship Id="rId55" Type="http://schemas.openxmlformats.org/officeDocument/2006/relationships/slideMaster" Target="slideMasters/slideMaster55.xml"/><Relationship Id="rId76" Type="http://schemas.openxmlformats.org/officeDocument/2006/relationships/slide" Target="slides/slide9.xml"/><Relationship Id="rId97" Type="http://schemas.openxmlformats.org/officeDocument/2006/relationships/slide" Target="slides/slide30.xml"/><Relationship Id="rId120" Type="http://schemas.openxmlformats.org/officeDocument/2006/relationships/slide" Target="slides/slide53.xml"/><Relationship Id="rId141" Type="http://schemas.openxmlformats.org/officeDocument/2006/relationships/slide" Target="slides/slide74.xml"/><Relationship Id="rId7" Type="http://schemas.openxmlformats.org/officeDocument/2006/relationships/slideMaster" Target="slideMasters/slideMaster7.xml"/><Relationship Id="rId162" Type="http://schemas.openxmlformats.org/officeDocument/2006/relationships/slide" Target="slides/slide95.xml"/><Relationship Id="rId183" Type="http://schemas.openxmlformats.org/officeDocument/2006/relationships/slide" Target="slides/slide116.xml"/><Relationship Id="rId218" Type="http://schemas.openxmlformats.org/officeDocument/2006/relationships/slide" Target="slides/slide151.xml"/><Relationship Id="rId239" Type="http://schemas.openxmlformats.org/officeDocument/2006/relationships/slide" Target="slides/slide172.xml"/><Relationship Id="rId250" Type="http://schemas.openxmlformats.org/officeDocument/2006/relationships/slide" Target="slides/slide183.xml"/><Relationship Id="rId271" Type="http://schemas.openxmlformats.org/officeDocument/2006/relationships/slide" Target="slides/slide204.xml"/><Relationship Id="rId292" Type="http://schemas.openxmlformats.org/officeDocument/2006/relationships/slide" Target="slides/slide225.xml"/><Relationship Id="rId24" Type="http://schemas.openxmlformats.org/officeDocument/2006/relationships/slideMaster" Target="slideMasters/slideMaster24.xml"/><Relationship Id="rId45" Type="http://schemas.openxmlformats.org/officeDocument/2006/relationships/slideMaster" Target="slideMasters/slideMaster45.xml"/><Relationship Id="rId66" Type="http://schemas.openxmlformats.org/officeDocument/2006/relationships/slideMaster" Target="slideMasters/slideMaster66.xml"/><Relationship Id="rId87" Type="http://schemas.openxmlformats.org/officeDocument/2006/relationships/slide" Target="slides/slide20.xml"/><Relationship Id="rId110" Type="http://schemas.openxmlformats.org/officeDocument/2006/relationships/slide" Target="slides/slide43.xml"/><Relationship Id="rId131" Type="http://schemas.openxmlformats.org/officeDocument/2006/relationships/slide" Target="slides/slide64.xml"/><Relationship Id="rId152" Type="http://schemas.openxmlformats.org/officeDocument/2006/relationships/slide" Target="slides/slide85.xml"/><Relationship Id="rId173" Type="http://schemas.openxmlformats.org/officeDocument/2006/relationships/slide" Target="slides/slide106.xml"/><Relationship Id="rId194" Type="http://schemas.openxmlformats.org/officeDocument/2006/relationships/slide" Target="slides/slide127.xml"/><Relationship Id="rId208" Type="http://schemas.openxmlformats.org/officeDocument/2006/relationships/slide" Target="slides/slide141.xml"/><Relationship Id="rId229" Type="http://schemas.openxmlformats.org/officeDocument/2006/relationships/slide" Target="slides/slide162.xml"/><Relationship Id="rId240" Type="http://schemas.openxmlformats.org/officeDocument/2006/relationships/slide" Target="slides/slide173.xml"/><Relationship Id="rId261" Type="http://schemas.openxmlformats.org/officeDocument/2006/relationships/slide" Target="slides/slide194.xml"/><Relationship Id="rId14" Type="http://schemas.openxmlformats.org/officeDocument/2006/relationships/slideMaster" Target="slideMasters/slideMaster14.xml"/><Relationship Id="rId35" Type="http://schemas.openxmlformats.org/officeDocument/2006/relationships/slideMaster" Target="slideMasters/slideMaster35.xml"/><Relationship Id="rId56" Type="http://schemas.openxmlformats.org/officeDocument/2006/relationships/slideMaster" Target="slideMasters/slideMaster56.xml"/><Relationship Id="rId77" Type="http://schemas.openxmlformats.org/officeDocument/2006/relationships/slide" Target="slides/slide10.xml"/><Relationship Id="rId100" Type="http://schemas.openxmlformats.org/officeDocument/2006/relationships/slide" Target="slides/slide33.xml"/><Relationship Id="rId282" Type="http://schemas.openxmlformats.org/officeDocument/2006/relationships/slide" Target="slides/slide215.xml"/><Relationship Id="rId8" Type="http://schemas.openxmlformats.org/officeDocument/2006/relationships/slideMaster" Target="slideMasters/slideMaster8.xml"/><Relationship Id="rId98" Type="http://schemas.openxmlformats.org/officeDocument/2006/relationships/slide" Target="slides/slide31.xml"/><Relationship Id="rId121" Type="http://schemas.openxmlformats.org/officeDocument/2006/relationships/slide" Target="slides/slide54.xml"/><Relationship Id="rId142" Type="http://schemas.openxmlformats.org/officeDocument/2006/relationships/slide" Target="slides/slide75.xml"/><Relationship Id="rId163" Type="http://schemas.openxmlformats.org/officeDocument/2006/relationships/slide" Target="slides/slide96.xml"/><Relationship Id="rId184" Type="http://schemas.openxmlformats.org/officeDocument/2006/relationships/slide" Target="slides/slide117.xml"/><Relationship Id="rId219" Type="http://schemas.openxmlformats.org/officeDocument/2006/relationships/slide" Target="slides/slide152.xml"/><Relationship Id="rId230" Type="http://schemas.openxmlformats.org/officeDocument/2006/relationships/slide" Target="slides/slide163.xml"/><Relationship Id="rId251" Type="http://schemas.openxmlformats.org/officeDocument/2006/relationships/slide" Target="slides/slide184.xml"/><Relationship Id="rId25" Type="http://schemas.openxmlformats.org/officeDocument/2006/relationships/slideMaster" Target="slideMasters/slideMaster25.xml"/><Relationship Id="rId46" Type="http://schemas.openxmlformats.org/officeDocument/2006/relationships/slideMaster" Target="slideMasters/slideMaster46.xml"/><Relationship Id="rId67" Type="http://schemas.openxmlformats.org/officeDocument/2006/relationships/slideMaster" Target="slideMasters/slideMaster67.xml"/><Relationship Id="rId272" Type="http://schemas.openxmlformats.org/officeDocument/2006/relationships/slide" Target="slides/slide205.xml"/><Relationship Id="rId293" Type="http://schemas.openxmlformats.org/officeDocument/2006/relationships/slide" Target="slides/slide226.xml"/><Relationship Id="rId88" Type="http://schemas.openxmlformats.org/officeDocument/2006/relationships/slide" Target="slides/slide21.xml"/><Relationship Id="rId111" Type="http://schemas.openxmlformats.org/officeDocument/2006/relationships/slide" Target="slides/slide44.xml"/><Relationship Id="rId132" Type="http://schemas.openxmlformats.org/officeDocument/2006/relationships/slide" Target="slides/slide65.xml"/><Relationship Id="rId153" Type="http://schemas.openxmlformats.org/officeDocument/2006/relationships/slide" Target="slides/slide86.xml"/><Relationship Id="rId174" Type="http://schemas.openxmlformats.org/officeDocument/2006/relationships/slide" Target="slides/slide107.xml"/><Relationship Id="rId195" Type="http://schemas.openxmlformats.org/officeDocument/2006/relationships/slide" Target="slides/slide128.xml"/><Relationship Id="rId209" Type="http://schemas.openxmlformats.org/officeDocument/2006/relationships/slide" Target="slides/slide142.xml"/><Relationship Id="rId220" Type="http://schemas.openxmlformats.org/officeDocument/2006/relationships/slide" Target="slides/slide153.xml"/><Relationship Id="rId241" Type="http://schemas.openxmlformats.org/officeDocument/2006/relationships/slide" Target="slides/slide174.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Master" Target="slideMasters/slideMaster57.xml"/><Relationship Id="rId262" Type="http://schemas.openxmlformats.org/officeDocument/2006/relationships/slide" Target="slides/slide195.xml"/><Relationship Id="rId283" Type="http://schemas.openxmlformats.org/officeDocument/2006/relationships/slide" Target="slides/slide216.xml"/><Relationship Id="rId78" Type="http://schemas.openxmlformats.org/officeDocument/2006/relationships/slide" Target="slides/slide11.xml"/><Relationship Id="rId99" Type="http://schemas.openxmlformats.org/officeDocument/2006/relationships/slide" Target="slides/slide32.xml"/><Relationship Id="rId101" Type="http://schemas.openxmlformats.org/officeDocument/2006/relationships/slide" Target="slides/slide34.xml"/><Relationship Id="rId122" Type="http://schemas.openxmlformats.org/officeDocument/2006/relationships/slide" Target="slides/slide55.xml"/><Relationship Id="rId143" Type="http://schemas.openxmlformats.org/officeDocument/2006/relationships/slide" Target="slides/slide76.xml"/><Relationship Id="rId164" Type="http://schemas.openxmlformats.org/officeDocument/2006/relationships/slide" Target="slides/slide97.xml"/><Relationship Id="rId185" Type="http://schemas.openxmlformats.org/officeDocument/2006/relationships/slide" Target="slides/slide118.xml"/><Relationship Id="rId9" Type="http://schemas.openxmlformats.org/officeDocument/2006/relationships/slideMaster" Target="slideMasters/slideMaster9.xml"/><Relationship Id="rId210" Type="http://schemas.openxmlformats.org/officeDocument/2006/relationships/slide" Target="slides/slide143.xml"/><Relationship Id="rId26" Type="http://schemas.openxmlformats.org/officeDocument/2006/relationships/slideMaster" Target="slideMasters/slideMaster26.xml"/><Relationship Id="rId231" Type="http://schemas.openxmlformats.org/officeDocument/2006/relationships/slide" Target="slides/slide164.xml"/><Relationship Id="rId252" Type="http://schemas.openxmlformats.org/officeDocument/2006/relationships/slide" Target="slides/slide185.xml"/><Relationship Id="rId273" Type="http://schemas.openxmlformats.org/officeDocument/2006/relationships/slide" Target="slides/slide206.xml"/><Relationship Id="rId294" Type="http://schemas.openxmlformats.org/officeDocument/2006/relationships/notesMaster" Target="notesMasters/notesMaster1.xml"/><Relationship Id="rId47" Type="http://schemas.openxmlformats.org/officeDocument/2006/relationships/slideMaster" Target="slideMasters/slideMaster47.xml"/><Relationship Id="rId68" Type="http://schemas.openxmlformats.org/officeDocument/2006/relationships/slide" Target="slides/slide1.xml"/><Relationship Id="rId89" Type="http://schemas.openxmlformats.org/officeDocument/2006/relationships/slide" Target="slides/slide22.xml"/><Relationship Id="rId112" Type="http://schemas.openxmlformats.org/officeDocument/2006/relationships/slide" Target="slides/slide45.xml"/><Relationship Id="rId133" Type="http://schemas.openxmlformats.org/officeDocument/2006/relationships/slide" Target="slides/slide66.xml"/><Relationship Id="rId154" Type="http://schemas.openxmlformats.org/officeDocument/2006/relationships/slide" Target="slides/slide87.xml"/><Relationship Id="rId175" Type="http://schemas.openxmlformats.org/officeDocument/2006/relationships/slide" Target="slides/slide108.xml"/><Relationship Id="rId196" Type="http://schemas.openxmlformats.org/officeDocument/2006/relationships/slide" Target="slides/slide129.xml"/><Relationship Id="rId200" Type="http://schemas.openxmlformats.org/officeDocument/2006/relationships/slide" Target="slides/slide133.xml"/><Relationship Id="rId16" Type="http://schemas.openxmlformats.org/officeDocument/2006/relationships/slideMaster" Target="slideMasters/slideMaster16.xml"/><Relationship Id="rId221" Type="http://schemas.openxmlformats.org/officeDocument/2006/relationships/slide" Target="slides/slide154.xml"/><Relationship Id="rId242" Type="http://schemas.openxmlformats.org/officeDocument/2006/relationships/slide" Target="slides/slide175.xml"/><Relationship Id="rId263" Type="http://schemas.openxmlformats.org/officeDocument/2006/relationships/slide" Target="slides/slide196.xml"/><Relationship Id="rId284" Type="http://schemas.openxmlformats.org/officeDocument/2006/relationships/slide" Target="slides/slide217.xml"/><Relationship Id="rId37" Type="http://schemas.openxmlformats.org/officeDocument/2006/relationships/slideMaster" Target="slideMasters/slideMaster37.xml"/><Relationship Id="rId58" Type="http://schemas.openxmlformats.org/officeDocument/2006/relationships/slideMaster" Target="slideMasters/slideMaster58.xml"/><Relationship Id="rId79" Type="http://schemas.openxmlformats.org/officeDocument/2006/relationships/slide" Target="slides/slide12.xml"/><Relationship Id="rId102" Type="http://schemas.openxmlformats.org/officeDocument/2006/relationships/slide" Target="slides/slide35.xml"/><Relationship Id="rId123" Type="http://schemas.openxmlformats.org/officeDocument/2006/relationships/slide" Target="slides/slide56.xml"/><Relationship Id="rId144" Type="http://schemas.openxmlformats.org/officeDocument/2006/relationships/slide" Target="slides/slide77.xml"/><Relationship Id="rId90" Type="http://schemas.openxmlformats.org/officeDocument/2006/relationships/slide" Target="slides/slide23.xml"/><Relationship Id="rId165" Type="http://schemas.openxmlformats.org/officeDocument/2006/relationships/slide" Target="slides/slide98.xml"/><Relationship Id="rId186" Type="http://schemas.openxmlformats.org/officeDocument/2006/relationships/slide" Target="slides/slide119.xml"/><Relationship Id="rId211" Type="http://schemas.openxmlformats.org/officeDocument/2006/relationships/slide" Target="slides/slide144.xml"/><Relationship Id="rId232" Type="http://schemas.openxmlformats.org/officeDocument/2006/relationships/slide" Target="slides/slide165.xml"/><Relationship Id="rId253" Type="http://schemas.openxmlformats.org/officeDocument/2006/relationships/slide" Target="slides/slide186.xml"/><Relationship Id="rId274" Type="http://schemas.openxmlformats.org/officeDocument/2006/relationships/slide" Target="slides/slide207.xml"/><Relationship Id="rId295" Type="http://schemas.openxmlformats.org/officeDocument/2006/relationships/presProps" Target="presProps.xml"/><Relationship Id="rId27" Type="http://schemas.openxmlformats.org/officeDocument/2006/relationships/slideMaster" Target="slideMasters/slideMaster27.xml"/><Relationship Id="rId48" Type="http://schemas.openxmlformats.org/officeDocument/2006/relationships/slideMaster" Target="slideMasters/slideMaster48.xml"/><Relationship Id="rId69" Type="http://schemas.openxmlformats.org/officeDocument/2006/relationships/slide" Target="slides/slide2.xml"/><Relationship Id="rId113" Type="http://schemas.openxmlformats.org/officeDocument/2006/relationships/slide" Target="slides/slide46.xml"/><Relationship Id="rId134" Type="http://schemas.openxmlformats.org/officeDocument/2006/relationships/slide" Target="slides/slide67.xml"/><Relationship Id="rId80" Type="http://schemas.openxmlformats.org/officeDocument/2006/relationships/slide" Target="slides/slide13.xml"/><Relationship Id="rId155" Type="http://schemas.openxmlformats.org/officeDocument/2006/relationships/slide" Target="slides/slide88.xml"/><Relationship Id="rId176" Type="http://schemas.openxmlformats.org/officeDocument/2006/relationships/slide" Target="slides/slide109.xml"/><Relationship Id="rId197" Type="http://schemas.openxmlformats.org/officeDocument/2006/relationships/slide" Target="slides/slide130.xml"/><Relationship Id="rId201" Type="http://schemas.openxmlformats.org/officeDocument/2006/relationships/slide" Target="slides/slide134.xml"/><Relationship Id="rId222" Type="http://schemas.openxmlformats.org/officeDocument/2006/relationships/slide" Target="slides/slide155.xml"/><Relationship Id="rId243" Type="http://schemas.openxmlformats.org/officeDocument/2006/relationships/slide" Target="slides/slide176.xml"/><Relationship Id="rId264" Type="http://schemas.openxmlformats.org/officeDocument/2006/relationships/slide" Target="slides/slide197.xml"/><Relationship Id="rId285" Type="http://schemas.openxmlformats.org/officeDocument/2006/relationships/slide" Target="slides/slide218.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Master" Target="slideMasters/slideMaster59.xml"/><Relationship Id="rId103" Type="http://schemas.openxmlformats.org/officeDocument/2006/relationships/slide" Target="slides/slide36.xml"/><Relationship Id="rId124" Type="http://schemas.openxmlformats.org/officeDocument/2006/relationships/slide" Target="slides/slide57.xml"/><Relationship Id="rId70" Type="http://schemas.openxmlformats.org/officeDocument/2006/relationships/slide" Target="slides/slide3.xml"/><Relationship Id="rId91" Type="http://schemas.openxmlformats.org/officeDocument/2006/relationships/slide" Target="slides/slide24.xml"/><Relationship Id="rId145" Type="http://schemas.openxmlformats.org/officeDocument/2006/relationships/slide" Target="slides/slide78.xml"/><Relationship Id="rId166" Type="http://schemas.openxmlformats.org/officeDocument/2006/relationships/slide" Target="slides/slide99.xml"/><Relationship Id="rId187" Type="http://schemas.openxmlformats.org/officeDocument/2006/relationships/slide" Target="slides/slide120.xml"/><Relationship Id="rId1" Type="http://schemas.openxmlformats.org/officeDocument/2006/relationships/slideMaster" Target="slideMasters/slideMaster1.xml"/><Relationship Id="rId212" Type="http://schemas.openxmlformats.org/officeDocument/2006/relationships/slide" Target="slides/slide145.xml"/><Relationship Id="rId233" Type="http://schemas.openxmlformats.org/officeDocument/2006/relationships/slide" Target="slides/slide166.xml"/><Relationship Id="rId254" Type="http://schemas.openxmlformats.org/officeDocument/2006/relationships/slide" Target="slides/slide187.xml"/><Relationship Id="rId28" Type="http://schemas.openxmlformats.org/officeDocument/2006/relationships/slideMaster" Target="slideMasters/slideMaster28.xml"/><Relationship Id="rId49" Type="http://schemas.openxmlformats.org/officeDocument/2006/relationships/slideMaster" Target="slideMasters/slideMaster49.xml"/><Relationship Id="rId114" Type="http://schemas.openxmlformats.org/officeDocument/2006/relationships/slide" Target="slides/slide47.xml"/><Relationship Id="rId275" Type="http://schemas.openxmlformats.org/officeDocument/2006/relationships/slide" Target="slides/slide208.xml"/><Relationship Id="rId296" Type="http://schemas.openxmlformats.org/officeDocument/2006/relationships/viewProps" Target="viewProps.xml"/><Relationship Id="rId60" Type="http://schemas.openxmlformats.org/officeDocument/2006/relationships/slideMaster" Target="slideMasters/slideMaster60.xml"/><Relationship Id="rId81" Type="http://schemas.openxmlformats.org/officeDocument/2006/relationships/slide" Target="slides/slide14.xml"/><Relationship Id="rId135" Type="http://schemas.openxmlformats.org/officeDocument/2006/relationships/slide" Target="slides/slide68.xml"/><Relationship Id="rId156" Type="http://schemas.openxmlformats.org/officeDocument/2006/relationships/slide" Target="slides/slide89.xml"/><Relationship Id="rId177" Type="http://schemas.openxmlformats.org/officeDocument/2006/relationships/slide" Target="slides/slide110.xml"/><Relationship Id="rId198" Type="http://schemas.openxmlformats.org/officeDocument/2006/relationships/slide" Target="slides/slide131.xml"/><Relationship Id="rId202" Type="http://schemas.openxmlformats.org/officeDocument/2006/relationships/slide" Target="slides/slide135.xml"/><Relationship Id="rId223" Type="http://schemas.openxmlformats.org/officeDocument/2006/relationships/slide" Target="slides/slide156.xml"/><Relationship Id="rId244" Type="http://schemas.openxmlformats.org/officeDocument/2006/relationships/slide" Target="slides/slide177.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slide" Target="slides/slide198.xml"/><Relationship Id="rId286" Type="http://schemas.openxmlformats.org/officeDocument/2006/relationships/slide" Target="slides/slide219.xml"/><Relationship Id="rId50" Type="http://schemas.openxmlformats.org/officeDocument/2006/relationships/slideMaster" Target="slideMasters/slideMaster50.xml"/><Relationship Id="rId104" Type="http://schemas.openxmlformats.org/officeDocument/2006/relationships/slide" Target="slides/slide37.xml"/><Relationship Id="rId125" Type="http://schemas.openxmlformats.org/officeDocument/2006/relationships/slide" Target="slides/slide58.xml"/><Relationship Id="rId146" Type="http://schemas.openxmlformats.org/officeDocument/2006/relationships/slide" Target="slides/slide79.xml"/><Relationship Id="rId167" Type="http://schemas.openxmlformats.org/officeDocument/2006/relationships/slide" Target="slides/slide100.xml"/><Relationship Id="rId188" Type="http://schemas.openxmlformats.org/officeDocument/2006/relationships/slide" Target="slides/slide121.xml"/><Relationship Id="rId71" Type="http://schemas.openxmlformats.org/officeDocument/2006/relationships/slide" Target="slides/slide4.xml"/><Relationship Id="rId92" Type="http://schemas.openxmlformats.org/officeDocument/2006/relationships/slide" Target="slides/slide25.xml"/><Relationship Id="rId213" Type="http://schemas.openxmlformats.org/officeDocument/2006/relationships/slide" Target="slides/slide146.xml"/><Relationship Id="rId234" Type="http://schemas.openxmlformats.org/officeDocument/2006/relationships/slide" Target="slides/slide167.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188.xml"/><Relationship Id="rId276" Type="http://schemas.openxmlformats.org/officeDocument/2006/relationships/slide" Target="slides/slide209.xml"/><Relationship Id="rId297" Type="http://schemas.openxmlformats.org/officeDocument/2006/relationships/theme" Target="theme/theme1.xml"/><Relationship Id="rId40" Type="http://schemas.openxmlformats.org/officeDocument/2006/relationships/slideMaster" Target="slideMasters/slideMaster40.xml"/><Relationship Id="rId115" Type="http://schemas.openxmlformats.org/officeDocument/2006/relationships/slide" Target="slides/slide48.xml"/><Relationship Id="rId136" Type="http://schemas.openxmlformats.org/officeDocument/2006/relationships/slide" Target="slides/slide69.xml"/><Relationship Id="rId157" Type="http://schemas.openxmlformats.org/officeDocument/2006/relationships/slide" Target="slides/slide90.xml"/><Relationship Id="rId178" Type="http://schemas.openxmlformats.org/officeDocument/2006/relationships/slide" Target="slides/slide111.xml"/><Relationship Id="rId61" Type="http://schemas.openxmlformats.org/officeDocument/2006/relationships/slideMaster" Target="slideMasters/slideMaster61.xml"/><Relationship Id="rId82" Type="http://schemas.openxmlformats.org/officeDocument/2006/relationships/slide" Target="slides/slide15.xml"/><Relationship Id="rId199" Type="http://schemas.openxmlformats.org/officeDocument/2006/relationships/slide" Target="slides/slide132.xml"/><Relationship Id="rId203" Type="http://schemas.openxmlformats.org/officeDocument/2006/relationships/slide" Target="slides/slide136.xml"/><Relationship Id="rId19" Type="http://schemas.openxmlformats.org/officeDocument/2006/relationships/slideMaster" Target="slideMasters/slideMaster19.xml"/><Relationship Id="rId224" Type="http://schemas.openxmlformats.org/officeDocument/2006/relationships/slide" Target="slides/slide157.xml"/><Relationship Id="rId245" Type="http://schemas.openxmlformats.org/officeDocument/2006/relationships/slide" Target="slides/slide178.xml"/><Relationship Id="rId266" Type="http://schemas.openxmlformats.org/officeDocument/2006/relationships/slide" Target="slides/slide199.xml"/><Relationship Id="rId287" Type="http://schemas.openxmlformats.org/officeDocument/2006/relationships/slide" Target="slides/slide220.xml"/><Relationship Id="rId30" Type="http://schemas.openxmlformats.org/officeDocument/2006/relationships/slideMaster" Target="slideMasters/slideMaster30.xml"/><Relationship Id="rId105" Type="http://schemas.openxmlformats.org/officeDocument/2006/relationships/slide" Target="slides/slide38.xml"/><Relationship Id="rId126" Type="http://schemas.openxmlformats.org/officeDocument/2006/relationships/slide" Target="slides/slide59.xml"/><Relationship Id="rId147" Type="http://schemas.openxmlformats.org/officeDocument/2006/relationships/slide" Target="slides/slide80.xml"/><Relationship Id="rId168" Type="http://schemas.openxmlformats.org/officeDocument/2006/relationships/slide" Target="slides/slide101.xml"/><Relationship Id="rId51" Type="http://schemas.openxmlformats.org/officeDocument/2006/relationships/slideMaster" Target="slideMasters/slideMaster51.xml"/><Relationship Id="rId72" Type="http://schemas.openxmlformats.org/officeDocument/2006/relationships/slide" Target="slides/slide5.xml"/><Relationship Id="rId93" Type="http://schemas.openxmlformats.org/officeDocument/2006/relationships/slide" Target="slides/slide26.xml"/><Relationship Id="rId189" Type="http://schemas.openxmlformats.org/officeDocument/2006/relationships/slide" Target="slides/slide122.xml"/><Relationship Id="rId3" Type="http://schemas.openxmlformats.org/officeDocument/2006/relationships/slideMaster" Target="slideMasters/slideMaster3.xml"/><Relationship Id="rId214" Type="http://schemas.openxmlformats.org/officeDocument/2006/relationships/slide" Target="slides/slide147.xml"/><Relationship Id="rId235" Type="http://schemas.openxmlformats.org/officeDocument/2006/relationships/slide" Target="slides/slide168.xml"/><Relationship Id="rId256" Type="http://schemas.openxmlformats.org/officeDocument/2006/relationships/slide" Target="slides/slide189.xml"/><Relationship Id="rId277" Type="http://schemas.openxmlformats.org/officeDocument/2006/relationships/slide" Target="slides/slide210.xml"/><Relationship Id="rId298" Type="http://schemas.openxmlformats.org/officeDocument/2006/relationships/tableStyles" Target="tableStyles.xml"/><Relationship Id="rId116" Type="http://schemas.openxmlformats.org/officeDocument/2006/relationships/slide" Target="slides/slide49.xml"/><Relationship Id="rId137" Type="http://schemas.openxmlformats.org/officeDocument/2006/relationships/slide" Target="slides/slide70.xml"/><Relationship Id="rId158" Type="http://schemas.openxmlformats.org/officeDocument/2006/relationships/slide" Target="slides/slide91.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 Target="slides/slide16.xml"/><Relationship Id="rId179" Type="http://schemas.openxmlformats.org/officeDocument/2006/relationships/slide" Target="slides/slide112.xml"/><Relationship Id="rId190" Type="http://schemas.openxmlformats.org/officeDocument/2006/relationships/slide" Target="slides/slide123.xml"/><Relationship Id="rId204" Type="http://schemas.openxmlformats.org/officeDocument/2006/relationships/slide" Target="slides/slide137.xml"/><Relationship Id="rId225" Type="http://schemas.openxmlformats.org/officeDocument/2006/relationships/slide" Target="slides/slide158.xml"/><Relationship Id="rId246" Type="http://schemas.openxmlformats.org/officeDocument/2006/relationships/slide" Target="slides/slide179.xml"/><Relationship Id="rId267" Type="http://schemas.openxmlformats.org/officeDocument/2006/relationships/slide" Target="slides/slide200.xml"/><Relationship Id="rId288" Type="http://schemas.openxmlformats.org/officeDocument/2006/relationships/slide" Target="slides/slide221.xml"/><Relationship Id="rId106" Type="http://schemas.openxmlformats.org/officeDocument/2006/relationships/slide" Target="slides/slide39.xml"/><Relationship Id="rId127" Type="http://schemas.openxmlformats.org/officeDocument/2006/relationships/slide" Target="slides/slide60.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 Target="slides/slide6.xml"/><Relationship Id="rId94" Type="http://schemas.openxmlformats.org/officeDocument/2006/relationships/slide" Target="slides/slide27.xml"/><Relationship Id="rId148" Type="http://schemas.openxmlformats.org/officeDocument/2006/relationships/slide" Target="slides/slide81.xml"/><Relationship Id="rId169" Type="http://schemas.openxmlformats.org/officeDocument/2006/relationships/slide" Target="slides/slide102.xml"/><Relationship Id="rId4" Type="http://schemas.openxmlformats.org/officeDocument/2006/relationships/slideMaster" Target="slideMasters/slideMaster4.xml"/><Relationship Id="rId180" Type="http://schemas.openxmlformats.org/officeDocument/2006/relationships/slide" Target="slides/slide113.xml"/><Relationship Id="rId215" Type="http://schemas.openxmlformats.org/officeDocument/2006/relationships/slide" Target="slides/slide148.xml"/><Relationship Id="rId236" Type="http://schemas.openxmlformats.org/officeDocument/2006/relationships/slide" Target="slides/slide169.xml"/><Relationship Id="rId257" Type="http://schemas.openxmlformats.org/officeDocument/2006/relationships/slide" Target="slides/slide190.xml"/><Relationship Id="rId278" Type="http://schemas.openxmlformats.org/officeDocument/2006/relationships/slide" Target="slides/slide211.xml"/><Relationship Id="rId42" Type="http://schemas.openxmlformats.org/officeDocument/2006/relationships/slideMaster" Target="slideMasters/slideMaster42.xml"/><Relationship Id="rId84" Type="http://schemas.openxmlformats.org/officeDocument/2006/relationships/slide" Target="slides/slide17.xml"/><Relationship Id="rId138" Type="http://schemas.openxmlformats.org/officeDocument/2006/relationships/slide" Target="slides/slide71.xml"/><Relationship Id="rId191" Type="http://schemas.openxmlformats.org/officeDocument/2006/relationships/slide" Target="slides/slide124.xml"/><Relationship Id="rId205" Type="http://schemas.openxmlformats.org/officeDocument/2006/relationships/slide" Target="slides/slide138.xml"/><Relationship Id="rId247" Type="http://schemas.openxmlformats.org/officeDocument/2006/relationships/slide" Target="slides/slide180.xml"/><Relationship Id="rId107" Type="http://schemas.openxmlformats.org/officeDocument/2006/relationships/slide" Target="slides/slide40.xml"/><Relationship Id="rId289" Type="http://schemas.openxmlformats.org/officeDocument/2006/relationships/slide" Target="slides/slide222.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82.xml"/><Relationship Id="rId95" Type="http://schemas.openxmlformats.org/officeDocument/2006/relationships/slide" Target="slides/slide28.xml"/><Relationship Id="rId160" Type="http://schemas.openxmlformats.org/officeDocument/2006/relationships/slide" Target="slides/slide93.xml"/><Relationship Id="rId216" Type="http://schemas.openxmlformats.org/officeDocument/2006/relationships/slide" Target="slides/slide149.xml"/><Relationship Id="rId258" Type="http://schemas.openxmlformats.org/officeDocument/2006/relationships/slide" Target="slides/slide191.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51.xml"/><Relationship Id="rId171" Type="http://schemas.openxmlformats.org/officeDocument/2006/relationships/slide" Target="slides/slide104.xml"/><Relationship Id="rId227" Type="http://schemas.openxmlformats.org/officeDocument/2006/relationships/slide" Target="slides/slide160.xml"/><Relationship Id="rId269" Type="http://schemas.openxmlformats.org/officeDocument/2006/relationships/slide" Target="slides/slide202.xml"/><Relationship Id="rId33" Type="http://schemas.openxmlformats.org/officeDocument/2006/relationships/slideMaster" Target="slideMasters/slideMaster33.xml"/><Relationship Id="rId129" Type="http://schemas.openxmlformats.org/officeDocument/2006/relationships/slide" Target="slides/slide62.xml"/><Relationship Id="rId280" Type="http://schemas.openxmlformats.org/officeDocument/2006/relationships/slide" Target="slides/slide21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6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9394" name="Rectangle 2"/>
          <p:cNvSpPr>
            <a:spLocks noGrp="1" noChangeArrowheads="1"/>
          </p:cNvSpPr>
          <p:nvPr>
            <p:ph type="hdr" sz="quarter"/>
          </p:nvPr>
        </p:nvSpPr>
        <p:spPr bwMode="auto">
          <a:xfrm>
            <a:off x="0" y="0"/>
            <a:ext cx="2971800" cy="457200"/>
          </a:xfrm>
          <a:prstGeom prst="rect">
            <a:avLst/>
          </a:prstGeom>
          <a:noFill/>
          <a:ln w="12700">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lvl1pPr>
              <a:defRPr sz="1200">
                <a:latin typeface="Times New Roman" pitchFamily="-112" charset="0"/>
                <a:ea typeface="+mn-ea"/>
                <a:cs typeface="+mn-cs"/>
              </a:defRPr>
            </a:lvl1pPr>
          </a:lstStyle>
          <a:p>
            <a:pPr>
              <a:defRPr/>
            </a:pPr>
            <a:endParaRPr lang="en-US"/>
          </a:p>
        </p:txBody>
      </p:sp>
      <p:sp>
        <p:nvSpPr>
          <p:cNvPr id="59395" name="Rectangle 3"/>
          <p:cNvSpPr>
            <a:spLocks noGrp="1" noChangeArrowheads="1"/>
          </p:cNvSpPr>
          <p:nvPr>
            <p:ph type="dt" idx="1"/>
          </p:nvPr>
        </p:nvSpPr>
        <p:spPr bwMode="auto">
          <a:xfrm>
            <a:off x="3886200" y="0"/>
            <a:ext cx="2971800" cy="457200"/>
          </a:xfrm>
          <a:prstGeom prst="rect">
            <a:avLst/>
          </a:prstGeom>
          <a:noFill/>
          <a:ln w="12700">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lvl1pPr algn="r">
              <a:defRPr sz="1200">
                <a:latin typeface="Times New Roman" pitchFamily="-112" charset="0"/>
                <a:ea typeface="+mn-ea"/>
                <a:cs typeface="+mn-cs"/>
              </a:defRPr>
            </a:lvl1pPr>
          </a:lstStyle>
          <a:p>
            <a:pPr>
              <a:defRPr/>
            </a:pPr>
            <a:endParaRPr lang="en-US"/>
          </a:p>
        </p:txBody>
      </p:sp>
      <p:sp>
        <p:nvSpPr>
          <p:cNvPr id="277508"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59397" name="Rectangle 5"/>
          <p:cNvSpPr>
            <a:spLocks noGrp="1" noChangeArrowheads="1"/>
          </p:cNvSpPr>
          <p:nvPr>
            <p:ph type="body" sz="quarter" idx="3"/>
          </p:nvPr>
        </p:nvSpPr>
        <p:spPr bwMode="auto">
          <a:xfrm>
            <a:off x="914400" y="4343400"/>
            <a:ext cx="5029200" cy="4114800"/>
          </a:xfrm>
          <a:prstGeom prst="rect">
            <a:avLst/>
          </a:prstGeom>
          <a:noFill/>
          <a:ln w="12700">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9398" name="Rectangle 6"/>
          <p:cNvSpPr>
            <a:spLocks noGrp="1" noChangeArrowheads="1"/>
          </p:cNvSpPr>
          <p:nvPr>
            <p:ph type="ftr" sz="quarter" idx="4"/>
          </p:nvPr>
        </p:nvSpPr>
        <p:spPr bwMode="auto">
          <a:xfrm>
            <a:off x="0" y="8686800"/>
            <a:ext cx="2971800" cy="457200"/>
          </a:xfrm>
          <a:prstGeom prst="rect">
            <a:avLst/>
          </a:prstGeom>
          <a:noFill/>
          <a:ln w="12700">
            <a:noFill/>
            <a:miter lim="800000"/>
            <a:headEnd type="none" w="sm" len="sm"/>
            <a:tailEnd type="none" w="sm" len="sm"/>
          </a:ln>
          <a:effectLst/>
        </p:spPr>
        <p:txBody>
          <a:bodyPr vert="horz" wrap="none" lIns="91440" tIns="45720" rIns="91440" bIns="45720" numCol="1" anchor="b" anchorCtr="0" compatLnSpc="1">
            <a:prstTxWarp prst="textNoShape">
              <a:avLst/>
            </a:prstTxWarp>
          </a:bodyPr>
          <a:lstStyle>
            <a:lvl1pPr>
              <a:defRPr sz="1200">
                <a:latin typeface="Times New Roman" pitchFamily="-112" charset="0"/>
                <a:ea typeface="+mn-ea"/>
                <a:cs typeface="+mn-cs"/>
              </a:defRPr>
            </a:lvl1pPr>
          </a:lstStyle>
          <a:p>
            <a:pPr>
              <a:defRPr/>
            </a:pPr>
            <a:endParaRPr lang="en-US"/>
          </a:p>
        </p:txBody>
      </p:sp>
      <p:sp>
        <p:nvSpPr>
          <p:cNvPr id="59399" name="Rectangle 7"/>
          <p:cNvSpPr>
            <a:spLocks noGrp="1" noChangeArrowheads="1"/>
          </p:cNvSpPr>
          <p:nvPr>
            <p:ph type="sldNum" sz="quarter" idx="5"/>
          </p:nvPr>
        </p:nvSpPr>
        <p:spPr bwMode="auto">
          <a:xfrm>
            <a:off x="3886200" y="8686800"/>
            <a:ext cx="2971800" cy="457200"/>
          </a:xfrm>
          <a:prstGeom prst="rect">
            <a:avLst/>
          </a:prstGeom>
          <a:noFill/>
          <a:ln w="12700">
            <a:noFill/>
            <a:miter lim="800000"/>
            <a:headEnd type="none" w="sm" len="sm"/>
            <a:tailEnd type="none" w="sm" len="sm"/>
          </a:ln>
          <a:effectLst/>
        </p:spPr>
        <p:txBody>
          <a:bodyPr vert="horz" wrap="none" lIns="91440" tIns="45720" rIns="91440" bIns="45720" numCol="1" anchor="b" anchorCtr="0" compatLnSpc="1">
            <a:prstTxWarp prst="textNoShape">
              <a:avLst/>
            </a:prstTxWarp>
          </a:bodyPr>
          <a:lstStyle>
            <a:lvl1pPr algn="r">
              <a:defRPr sz="1200"/>
            </a:lvl1pPr>
          </a:lstStyle>
          <a:p>
            <a:pPr>
              <a:defRPr/>
            </a:pPr>
            <a:fld id="{37BDED8B-9779-A845-BA9B-650C8A4639EB}" type="slidenum">
              <a:rPr lang="en-US"/>
              <a:pPr>
                <a:defRPr/>
              </a:pPr>
              <a:t>‹#›</a:t>
            </a:fld>
            <a:endParaRPr lang="en-US"/>
          </a:p>
        </p:txBody>
      </p:sp>
    </p:spTree>
    <p:extLst>
      <p:ext uri="{BB962C8B-B14F-4D97-AF65-F5344CB8AC3E}">
        <p14:creationId xmlns:p14="http://schemas.microsoft.com/office/powerpoint/2010/main" val="2920198836"/>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12" charset="0"/>
        <a:ea typeface="ＭＳ Ｐゴシック" charset="-128"/>
        <a:cs typeface="ＭＳ Ｐゴシック" charset="-128"/>
      </a:defRPr>
    </a:lvl1pPr>
    <a:lvl2pPr marL="457200" algn="l" rtl="0" eaLnBrk="0" fontAlgn="base" hangingPunct="0">
      <a:spcBef>
        <a:spcPct val="30000"/>
      </a:spcBef>
      <a:spcAft>
        <a:spcPct val="0"/>
      </a:spcAft>
      <a:defRPr sz="1200" kern="1200">
        <a:solidFill>
          <a:schemeClr val="tx1"/>
        </a:solidFill>
        <a:latin typeface="Times New Roman" pitchFamily="-112" charset="0"/>
        <a:ea typeface="ＭＳ Ｐゴシック" pitchFamily="-112" charset="-128"/>
        <a:cs typeface="+mn-cs"/>
      </a:defRPr>
    </a:lvl2pPr>
    <a:lvl3pPr marL="914400" algn="l" rtl="0" eaLnBrk="0" fontAlgn="base" hangingPunct="0">
      <a:spcBef>
        <a:spcPct val="30000"/>
      </a:spcBef>
      <a:spcAft>
        <a:spcPct val="0"/>
      </a:spcAft>
      <a:defRPr sz="1200" kern="1200">
        <a:solidFill>
          <a:schemeClr val="tx1"/>
        </a:solidFill>
        <a:latin typeface="Times New Roman" pitchFamily="-112" charset="0"/>
        <a:ea typeface="ＭＳ Ｐゴシック" pitchFamily="-112" charset="-128"/>
        <a:cs typeface="+mn-cs"/>
      </a:defRPr>
    </a:lvl3pPr>
    <a:lvl4pPr marL="1371600" algn="l" rtl="0" eaLnBrk="0" fontAlgn="base" hangingPunct="0">
      <a:spcBef>
        <a:spcPct val="30000"/>
      </a:spcBef>
      <a:spcAft>
        <a:spcPct val="0"/>
      </a:spcAft>
      <a:defRPr sz="1200" kern="1200">
        <a:solidFill>
          <a:schemeClr val="tx1"/>
        </a:solidFill>
        <a:latin typeface="Times New Roman" pitchFamily="-112" charset="0"/>
        <a:ea typeface="ＭＳ Ｐゴシック" pitchFamily="-112" charset="-128"/>
        <a:cs typeface="+mn-cs"/>
      </a:defRPr>
    </a:lvl4pPr>
    <a:lvl5pPr marL="1828800" algn="l" rtl="0" eaLnBrk="0" fontAlgn="base" hangingPunct="0">
      <a:spcBef>
        <a:spcPct val="30000"/>
      </a:spcBef>
      <a:spcAft>
        <a:spcPct val="0"/>
      </a:spcAft>
      <a:defRPr sz="1200" kern="1200">
        <a:solidFill>
          <a:schemeClr val="tx1"/>
        </a:solidFill>
        <a:latin typeface="Times New Roman" pitchFamily="-112" charset="0"/>
        <a:ea typeface="ＭＳ Ｐゴシック" pitchFamily="-112" charset="-128"/>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latin typeface="Arial" panose="020B0604020202020204" pitchFamily="34" charset="0"/>
                <a:cs typeface="Arial" panose="020B0604020202020204" pitchFamily="34" charset="0"/>
              </a:rPr>
              <a:t>You have to</a:t>
            </a:r>
            <a:r>
              <a:rPr lang="en-US" b="1" baseline="0" dirty="0">
                <a:latin typeface="Arial" panose="020B0604020202020204" pitchFamily="34" charset="0"/>
                <a:cs typeface="Arial" panose="020B0604020202020204" pitchFamily="34" charset="0"/>
              </a:rPr>
              <a:t> applaud the man here who is giving his best effort to put out the fire, even though it has no effect. He certainly looks sincere. But is sincerity enough? It's the same for our relationship with God. </a:t>
            </a:r>
            <a:r>
              <a:rPr lang="en-US" b="1" dirty="0">
                <a:latin typeface="Arial" panose="020B0604020202020204" pitchFamily="34" charset="0"/>
                <a:cs typeface="Arial" panose="020B0604020202020204" pitchFamily="34" charset="0"/>
              </a:rPr>
              <a:t>The issue</a:t>
            </a:r>
            <a:r>
              <a:rPr lang="en-US" b="1" baseline="0" dirty="0">
                <a:latin typeface="Arial" panose="020B0604020202020204" pitchFamily="34" charset="0"/>
                <a:cs typeface="Arial" panose="020B0604020202020204" pitchFamily="34" charset="0"/>
              </a:rPr>
              <a:t> for salvation is not how hard you try to be good. The fact is that none of us can be good enough to have our sins forgiven and be put into a right relationship with God. We need help—REAL help! We need God to justify us (declare us not guilty), which is the idea discussed in Galatians.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7BDED8B-9779-A845-BA9B-650C8A4639E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64033278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0" kern="1200" dirty="0">
                <a:solidFill>
                  <a:schemeClr val="tx1"/>
                </a:solidFill>
                <a:effectLst/>
                <a:latin typeface="Arial" panose="020B0604020202020204" pitchFamily="34" charset="0"/>
                <a:ea typeface="ＭＳ Ｐゴシック" charset="-128"/>
                <a:cs typeface="Arial" panose="020B0604020202020204" pitchFamily="34" charset="0"/>
              </a:rPr>
              <a:t>[Jesus himself appointed Paul to proclaim justification by faith as his defining doctrinal truth.]</a:t>
            </a:r>
            <a:endParaRPr lang="en-SG" sz="1200" b="0" kern="1200" dirty="0">
              <a:solidFill>
                <a:schemeClr val="tx1"/>
              </a:solidFill>
              <a:effectLst/>
              <a:latin typeface="Arial" panose="020B0604020202020204" pitchFamily="34" charset="0"/>
              <a:ea typeface="ＭＳ Ｐゴシック" charset="-128"/>
              <a:cs typeface="Arial" panose="020B0604020202020204" pitchFamily="34" charset="0"/>
            </a:endParaRPr>
          </a:p>
          <a:p>
            <a:r>
              <a:rPr lang="en-US" sz="1200" b="0" kern="1200" dirty="0">
                <a:solidFill>
                  <a:schemeClr val="tx1"/>
                </a:solidFill>
                <a:effectLst/>
                <a:latin typeface="Arial" panose="020B0604020202020204" pitchFamily="34" charset="0"/>
                <a:ea typeface="ＭＳ Ｐゴシック" charset="-128"/>
                <a:cs typeface="Arial" panose="020B0604020202020204" pitchFamily="34" charset="0"/>
              </a:rPr>
              <a:t>[Personal: Paul defends his apostolic call to counter Judaizer teaching that Paul invented justification by faith.]</a:t>
            </a:r>
            <a:endParaRPr lang="en-SG" sz="1200" b="0" kern="1200" dirty="0">
              <a:solidFill>
                <a:schemeClr val="tx1"/>
              </a:solidFill>
              <a:effectLst/>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575905942"/>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11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AA6F817-7D57-7541-A755-A2C3AC5F686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6114" name="Rectangle 2"/>
          <p:cNvSpPr>
            <a:spLocks noGrp="1" noRot="1" noChangeAspect="1" noChangeArrowheads="1"/>
          </p:cNvSpPr>
          <p:nvPr>
            <p:ph type="sldImg"/>
          </p:nvPr>
        </p:nvSpPr>
        <p:spPr>
          <a:xfrm>
            <a:off x="1130300" y="701675"/>
            <a:ext cx="4589463" cy="3441700"/>
          </a:xfrm>
          <a:solidFill>
            <a:srgbClr val="FFFFFF"/>
          </a:solidFill>
          <a:ln/>
        </p:spPr>
      </p:sp>
      <p:sp>
        <p:nvSpPr>
          <p:cNvPr id="346115" name="Rectangle 3"/>
          <p:cNvSpPr>
            <a:spLocks noGrp="1" noChangeArrowheads="1"/>
          </p:cNvSpPr>
          <p:nvPr>
            <p:ph type="body" idx="1"/>
          </p:nvPr>
        </p:nvSpPr>
        <p:spPr>
          <a:xfrm>
            <a:off x="923925" y="4354513"/>
            <a:ext cx="5000625" cy="4071937"/>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035979923"/>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6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7EC9BEA-6276-7A42-87E8-A945692E2F07}"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8162" name="Rectangle 2"/>
          <p:cNvSpPr>
            <a:spLocks noGrp="1" noRot="1" noChangeAspect="1" noChangeArrowheads="1"/>
          </p:cNvSpPr>
          <p:nvPr>
            <p:ph type="sldImg"/>
          </p:nvPr>
        </p:nvSpPr>
        <p:spPr>
          <a:xfrm>
            <a:off x="1130300" y="674688"/>
            <a:ext cx="4597400" cy="3448050"/>
          </a:xfrm>
          <a:solidFill>
            <a:srgbClr val="FFFFFF"/>
          </a:solidFill>
          <a:ln/>
        </p:spPr>
      </p:sp>
      <p:sp>
        <p:nvSpPr>
          <p:cNvPr id="348163" name="Rectangle 3"/>
          <p:cNvSpPr>
            <a:spLocks noGrp="1" noChangeArrowheads="1"/>
          </p:cNvSpPr>
          <p:nvPr>
            <p:ph type="body" idx="1"/>
          </p:nvPr>
        </p:nvSpPr>
        <p:spPr>
          <a:xfrm>
            <a:off x="914400" y="4346575"/>
            <a:ext cx="5029200" cy="41227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440664271"/>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0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924461F-D39C-7E46-B61F-3AF7F819349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24610" name="Rectangle 2"/>
          <p:cNvSpPr>
            <a:spLocks noGrp="1" noRot="1" noChangeAspect="1" noChangeArrowheads="1" noTextEdit="1"/>
          </p:cNvSpPr>
          <p:nvPr>
            <p:ph type="sldImg"/>
          </p:nvPr>
        </p:nvSpPr>
        <p:spPr>
          <a:ln/>
        </p:spPr>
      </p:sp>
      <p:sp>
        <p:nvSpPr>
          <p:cNvPr id="32461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93170811"/>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God had at least 10 reasons to give Israel the Mosaic Law.</a:t>
            </a:r>
          </a:p>
          <a:p>
            <a:r>
              <a:rPr lang="en-US" dirty="0"/>
              <a:t>________</a:t>
            </a:r>
          </a:p>
          <a:p>
            <a:r>
              <a:rPr lang="en-US" dirty="0"/>
              <a:t>Common-211</a:t>
            </a:r>
          </a:p>
          <a:p>
            <a:r>
              <a:rPr lang="en-US" dirty="0"/>
              <a:t>BS-28-Law of Moses-18-p110</a:t>
            </a:r>
          </a:p>
          <a:p>
            <a:r>
              <a:rPr lang="en-US" dirty="0"/>
              <a:t>OS-02-Exodus-240-p113</a:t>
            </a:r>
          </a:p>
          <a:p>
            <a:r>
              <a:rPr lang="en-US" dirty="0"/>
              <a:t>OS-05-Deut-127-p113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NS-06-Rom5-8-slide93-p155p</a:t>
            </a:r>
          </a:p>
          <a:p>
            <a:r>
              <a:rPr lang="en-US" dirty="0"/>
              <a:t>SA-08-Mosaic Law-20-p36</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833600806"/>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God had at least 10 reasons to give Israel the Mosaic Law.</a:t>
            </a:r>
          </a:p>
          <a:p>
            <a:r>
              <a:rPr lang="en-US" dirty="0"/>
              <a:t>________</a:t>
            </a:r>
          </a:p>
          <a:p>
            <a:r>
              <a:rPr lang="en-US" dirty="0"/>
              <a:t>Common-212</a:t>
            </a:r>
          </a:p>
          <a:p>
            <a:r>
              <a:rPr lang="en-US" dirty="0"/>
              <a:t>BS-28-Law of Moses-19-p110</a:t>
            </a:r>
          </a:p>
          <a:p>
            <a:r>
              <a:rPr lang="en-US" dirty="0"/>
              <a:t>OS-02-Exodus-241-p113</a:t>
            </a:r>
          </a:p>
          <a:p>
            <a:r>
              <a:rPr lang="en-US" dirty="0"/>
              <a:t>OS-05-Deut-107-p113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NS-06-Rom5-8-slide94-p155p</a:t>
            </a:r>
          </a:p>
          <a:p>
            <a:r>
              <a:rPr lang="en-US" dirty="0"/>
              <a:t>SA-08-Mosaic Law-21-p36</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510810945"/>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God had at least 10 reasons to give Israel the Mosaic Law.</a:t>
            </a:r>
          </a:p>
          <a:p>
            <a:r>
              <a:rPr lang="en-US" dirty="0"/>
              <a:t>________</a:t>
            </a:r>
          </a:p>
          <a:p>
            <a:r>
              <a:rPr lang="en-US" dirty="0"/>
              <a:t>Common-213</a:t>
            </a:r>
          </a:p>
          <a:p>
            <a:r>
              <a:rPr lang="en-US" dirty="0"/>
              <a:t>BS-28-Law of Moses-20-p110</a:t>
            </a:r>
          </a:p>
          <a:p>
            <a:r>
              <a:rPr lang="en-US" dirty="0"/>
              <a:t>OS-02-Exodus-242-p113</a:t>
            </a:r>
          </a:p>
          <a:p>
            <a:r>
              <a:rPr lang="en-US" dirty="0"/>
              <a:t>OS-05-Deut-108-p113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NS-06-Rom5-8-slide95-p155p</a:t>
            </a:r>
          </a:p>
          <a:p>
            <a:r>
              <a:rPr lang="en-US" dirty="0"/>
              <a:t>SA-08-Mosaic Law-22-p36</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53019841"/>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084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D526907-B9D1-1644-B9C7-3F6F568609B7}"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132</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90850" name="Rectangle 2"/>
          <p:cNvSpPr>
            <a:spLocks noGrp="1" noRot="1" noChangeAspect="1" noChangeArrowheads="1" noTextEdit="1"/>
          </p:cNvSpPr>
          <p:nvPr>
            <p:ph type="sldImg"/>
          </p:nvPr>
        </p:nvSpPr>
        <p:spPr>
          <a:ln/>
        </p:spPr>
      </p:sp>
      <p:sp>
        <p:nvSpPr>
          <p:cNvPr id="59085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r>
              <a:rPr lang="en-US" dirty="0"/>
              <a:t>We do not follow the Law literally as new covenant believers. But we still apply its basic teaching in relevant ways.</a:t>
            </a:r>
          </a:p>
          <a:p>
            <a:r>
              <a:rPr lang="en-US" dirty="0"/>
              <a:t>________</a:t>
            </a:r>
          </a:p>
          <a:p>
            <a:r>
              <a:rPr lang="en-US" dirty="0"/>
              <a:t>Common-214</a:t>
            </a:r>
          </a:p>
          <a:p>
            <a:r>
              <a:rPr lang="en-US" dirty="0"/>
              <a:t>BS-28-Law of Moses-21-p110</a:t>
            </a:r>
          </a:p>
          <a:p>
            <a:r>
              <a:rPr lang="en-US" dirty="0"/>
              <a:t>OS-02-Exodus-243-p113</a:t>
            </a:r>
          </a:p>
          <a:p>
            <a:r>
              <a:rPr lang="en-US" dirty="0"/>
              <a:t>OS-03-Leviticus-378</a:t>
            </a:r>
            <a:endParaRPr lang="ar-SA" dirty="0"/>
          </a:p>
          <a:p>
            <a:r>
              <a:rPr lang="en-US" dirty="0"/>
              <a:t>OS-05-Deut-205-p113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NS-06-Rom5-8-slide96-p155p</a:t>
            </a:r>
          </a:p>
          <a:p>
            <a:r>
              <a:rPr lang="en-US" dirty="0"/>
              <a:t>SA-08-Mosaic Law-23-p36</a:t>
            </a:r>
          </a:p>
          <a:p>
            <a:pPr eaLnBrk="1" hangingPunct="1"/>
            <a:endParaRPr lang="zh-CN" altLang="en-US" dirty="0">
              <a:latin typeface="Times New Roman"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do not follow the Law literally as new covenant believers. But we still apply its basic teaching in relevant ways.</a:t>
            </a:r>
          </a:p>
          <a:p>
            <a:r>
              <a:rPr lang="en-US" dirty="0"/>
              <a:t>________</a:t>
            </a:r>
          </a:p>
          <a:p>
            <a:r>
              <a:rPr lang="en-US" dirty="0"/>
              <a:t>Common-215</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BE-03-Leviticus-134</a:t>
            </a:r>
          </a:p>
          <a:p>
            <a:r>
              <a:rPr lang="en-US" dirty="0"/>
              <a:t>BS-28-Law of Moses-22-p110</a:t>
            </a:r>
          </a:p>
          <a:p>
            <a:r>
              <a:rPr lang="en-US" dirty="0"/>
              <a:t>OS-02-Exodus-244-p113</a:t>
            </a:r>
          </a:p>
          <a:p>
            <a:r>
              <a:rPr lang="en-US" dirty="0"/>
              <a:t>OS-03-Leviticus-379</a:t>
            </a:r>
          </a:p>
          <a:p>
            <a:r>
              <a:rPr lang="en-US" dirty="0"/>
              <a:t>OS-05-Deut-206-p113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NS-06-Rom5-8-slide97-p155p</a:t>
            </a:r>
          </a:p>
          <a:p>
            <a:r>
              <a:rPr lang="en-US" dirty="0"/>
              <a:t>SA-08-Mosaic Law-24-p36</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133</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4150295966"/>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do not follow the Law literally as new covenant believers. But we still apply its basic teaching in relevant ways.</a:t>
            </a:r>
          </a:p>
          <a:p>
            <a:r>
              <a:rPr lang="en-US" dirty="0"/>
              <a:t>________</a:t>
            </a:r>
          </a:p>
          <a:p>
            <a:r>
              <a:rPr lang="en-US" dirty="0"/>
              <a:t>Common-216</a:t>
            </a:r>
          </a:p>
          <a:p>
            <a:r>
              <a:rPr lang="en-US" dirty="0"/>
              <a:t>BS-28-Law of Moses-23-p110</a:t>
            </a:r>
          </a:p>
          <a:p>
            <a:r>
              <a:rPr lang="en-US" dirty="0"/>
              <a:t>OS-02-Exodus-245-p113</a:t>
            </a:r>
          </a:p>
          <a:p>
            <a:r>
              <a:rPr lang="en-US" dirty="0"/>
              <a:t>OS-05-Deut-207-p113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NS-06-Rom5-8-slide98-p155p</a:t>
            </a:r>
          </a:p>
          <a:p>
            <a:r>
              <a:rPr lang="en-US" dirty="0"/>
              <a:t>SA-08-Mosaic Law-25-p36</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73474037"/>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do not follow the Law literally as new covenant believers. But we still apply its basic teaching in relevant ways.</a:t>
            </a:r>
          </a:p>
          <a:p>
            <a:r>
              <a:rPr lang="en-US" dirty="0"/>
              <a:t>________</a:t>
            </a:r>
          </a:p>
          <a:p>
            <a:r>
              <a:rPr lang="en-US" dirty="0"/>
              <a:t>Common-217</a:t>
            </a:r>
          </a:p>
          <a:p>
            <a:r>
              <a:rPr lang="en-US" dirty="0"/>
              <a:t>BS-28-Law of Moses-24-p110</a:t>
            </a:r>
          </a:p>
          <a:p>
            <a:r>
              <a:rPr lang="en-US" dirty="0"/>
              <a:t>OS-02-Exodus-246-p113</a:t>
            </a:r>
          </a:p>
          <a:p>
            <a:r>
              <a:rPr lang="en-US" dirty="0"/>
              <a:t>OS-05-Deut-208-p113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NS-06-Rom5-8-slide99-p155p</a:t>
            </a:r>
          </a:p>
          <a:p>
            <a:r>
              <a:rPr lang="en-US" dirty="0"/>
              <a:t>SA-08-Mosaic Law-26-p36</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34927328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0" kern="1200" dirty="0">
                <a:solidFill>
                  <a:schemeClr val="tx1"/>
                </a:solidFill>
                <a:effectLst/>
                <a:latin typeface="Arial" panose="020B0604020202020204" pitchFamily="34" charset="0"/>
                <a:ea typeface="ＭＳ Ｐゴシック" charset="-128"/>
                <a:cs typeface="Arial" panose="020B0604020202020204" pitchFamily="34" charset="0"/>
              </a:rPr>
              <a:t>[Whether Old Testament or New, we have always been put in the right relationship with God by simple trust.]</a:t>
            </a:r>
          </a:p>
          <a:p>
            <a:r>
              <a:rPr lang="en-US" sz="1200" b="0" kern="1200" dirty="0">
                <a:solidFill>
                  <a:schemeClr val="tx1"/>
                </a:solidFill>
                <a:effectLst/>
                <a:latin typeface="Arial" panose="020B0604020202020204" pitchFamily="34" charset="0"/>
                <a:ea typeface="ＭＳ Ｐゴシック" charset="-128"/>
                <a:cs typeface="Arial" panose="020B0604020202020204" pitchFamily="34" charset="0"/>
              </a:rPr>
              <a:t>[Practical: Paul applies salvation by faith in Spirit-led living by exhorting balance and others-orientation.]</a:t>
            </a:r>
          </a:p>
          <a:p>
            <a:pPr eaLnBrk="1" hangingPunct="1"/>
            <a:r>
              <a:rPr lang="en-US" b="0" dirty="0">
                <a:latin typeface="Times New Roman" charset="0"/>
                <a:ea typeface="ＭＳ Ｐゴシック" charset="0"/>
                <a:cs typeface="ＭＳ Ｐゴシック" charset="0"/>
              </a:rPr>
              <a:t>The ground of salvation has always been the death of Christ—for believers before and after the cross.</a:t>
            </a:r>
          </a:p>
          <a:p>
            <a:r>
              <a:rPr lang="en-US" dirty="0">
                <a:latin typeface="Arial" panose="020B0604020202020204" pitchFamily="34" charset="0"/>
                <a:ea typeface="ＭＳ Ｐゴシック" charset="0"/>
                <a:cs typeface="Arial" panose="020B0604020202020204" pitchFamily="34" charset="0"/>
              </a:rPr>
              <a:t>We must see the centrality of the cross—how people before Jesus believed by looking toward the ccross,while those of us after Jesus look back at the cross. In other words, t</a:t>
            </a:r>
            <a:r>
              <a:rPr lang="en-US" b="0" dirty="0">
                <a:latin typeface="Times New Roman" charset="0"/>
                <a:ea typeface="ＭＳ Ｐゴシック" charset="0"/>
                <a:cs typeface="ＭＳ Ｐゴシック" charset="0"/>
              </a:rPr>
              <a:t>he foundation of salvation has always been the death of Christ, for believers before and after the cross.</a:t>
            </a:r>
          </a:p>
          <a:p>
            <a:pPr eaLnBrk="1" hangingPunct="1"/>
            <a:r>
              <a:rPr lang="en-US" b="0" dirty="0">
                <a:latin typeface="Times New Roman" charset="0"/>
                <a:ea typeface="ＭＳ Ｐゴシック" charset="0"/>
                <a:cs typeface="ＭＳ Ｐゴシック" charset="0"/>
              </a:rPr>
              <a:t>____________________</a:t>
            </a:r>
          </a:p>
          <a:p>
            <a:pPr eaLnBrk="1" hangingPunct="1"/>
            <a:r>
              <a:rPr lang="en-US" b="0" dirty="0">
                <a:latin typeface="Times New Roman" charset="0"/>
                <a:ea typeface="ＭＳ Ｐゴシック" charset="0"/>
                <a:cs typeface="ＭＳ Ｐゴシック" charset="0"/>
              </a:rPr>
              <a:t>Common-198</a:t>
            </a:r>
          </a:p>
          <a:p>
            <a:pPr eaLnBrk="1" hangingPunct="1"/>
            <a:r>
              <a:rPr lang="en-US" b="0" dirty="0">
                <a:latin typeface="Times New Roman" charset="0"/>
                <a:ea typeface="ＭＳ Ｐゴシック" charset="0"/>
                <a:cs typeface="ＭＳ Ｐゴシック" charset="0"/>
              </a:rPr>
              <a:t>BE-03-Leviticus-73</a:t>
            </a:r>
          </a:p>
          <a:p>
            <a:pPr eaLnBrk="1" hangingPunct="1"/>
            <a:r>
              <a:rPr lang="en-US" b="0" dirty="0">
                <a:latin typeface="Times New Roman" charset="0"/>
                <a:ea typeface="ＭＳ Ｐゴシック" charset="0"/>
                <a:cs typeface="ＭＳ Ｐゴシック" charset="0"/>
              </a:rPr>
              <a:t>OB-37-Sacrifices-19</a:t>
            </a:r>
          </a:p>
          <a:p>
            <a:pPr eaLnBrk="1" hangingPunct="1"/>
            <a:r>
              <a:rPr lang="en-US" b="0" dirty="0">
                <a:latin typeface="Times New Roman" charset="0"/>
                <a:ea typeface="ＭＳ Ｐゴシック" charset="0"/>
                <a:cs typeface="ＭＳ Ｐゴシック" charset="0"/>
              </a:rPr>
              <a:t>OB-38-Salvation-4</a:t>
            </a:r>
          </a:p>
          <a:p>
            <a:pPr eaLnBrk="1" hangingPunct="1"/>
            <a:r>
              <a:rPr lang="en-US" b="0" dirty="0">
                <a:latin typeface="Times New Roman" charset="0"/>
                <a:ea typeface="ＭＳ Ｐゴシック" charset="0"/>
                <a:cs typeface="ＭＳ Ｐゴシック" charset="0"/>
              </a:rPr>
              <a:t>OS-03-Leviticus-193</a:t>
            </a:r>
          </a:p>
          <a:p>
            <a:pPr eaLnBrk="1" hangingPunct="1"/>
            <a:r>
              <a:rPr lang="en-US" b="0" dirty="0">
                <a:latin typeface="Times New Roman" charset="0"/>
                <a:ea typeface="ＭＳ Ｐゴシック" charset="0"/>
                <a:cs typeface="ＭＳ Ｐゴシック" charset="0"/>
              </a:rPr>
              <a:t>NS-09-Galatians-16, 49, 118</a:t>
            </a:r>
          </a:p>
          <a:p>
            <a:pPr eaLnBrk="1" hangingPunct="1"/>
            <a:r>
              <a:rPr lang="en-US" b="0" dirty="0">
                <a:latin typeface="Times New Roman" charset="0"/>
                <a:ea typeface="ＭＳ Ｐゴシック" charset="0"/>
                <a:cs typeface="ＭＳ Ｐゴシック" charset="0"/>
              </a:rPr>
              <a:t>NS-20-James-32</a:t>
            </a:r>
          </a:p>
          <a:p>
            <a:pPr eaLnBrk="1" hangingPunct="1"/>
            <a:r>
              <a:rPr lang="en-US" b="0" dirty="0">
                <a:latin typeface="Arial" panose="020B0604020202020204" pitchFamily="34" charset="0"/>
                <a:ea typeface="ＭＳ Ｐゴシック" charset="0"/>
                <a:cs typeface="Arial" panose="020B0604020202020204" pitchFamily="34" charset="0"/>
              </a:rPr>
              <a:t>SA-03-Biblical Terminology-10</a:t>
            </a:r>
            <a:endParaRPr lang="en-US" b="0" dirty="0">
              <a:latin typeface="Times New Roman" charset="0"/>
              <a:ea typeface="ＭＳ Ｐゴシック" charset="0"/>
              <a:cs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ea typeface="ＭＳ Ｐゴシック" charset="0"/>
                <a:cs typeface="Arial" panose="020B0604020202020204" pitchFamily="34" charset="0"/>
              </a:rPr>
              <a:t>SA-15-Inheritance-26</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ea typeface="ＭＳ Ｐゴシック" charset="0"/>
                <a:cs typeface="Arial" panose="020B0604020202020204" pitchFamily="34" charset="0"/>
              </a:rPr>
              <a:t>TP-01-Our Inheritance OT Summary-29</a:t>
            </a:r>
            <a:endParaRPr lang="en-US" b="0" dirty="0">
              <a:latin typeface="Times New Roman" charset="0"/>
              <a:ea typeface="ＭＳ Ｐゴシック" charset="0"/>
              <a:cs typeface="ＭＳ Ｐゴシック" charset="0"/>
            </a:endParaRPr>
          </a:p>
          <a:p>
            <a:endParaRPr lang="en-US" dirty="0">
              <a:latin typeface="Arial" panose="020B0604020202020204" pitchFamily="34" charset="0"/>
              <a:ea typeface="ＭＳ Ｐゴシック" charset="0"/>
              <a:cs typeface="Arial" panose="020B0604020202020204" pitchFamily="34" charset="0"/>
            </a:endParaRPr>
          </a:p>
          <a:p>
            <a:endParaRPr lang="en-US" dirty="0">
              <a:latin typeface="Arial" panose="020B0604020202020204" pitchFamily="34" charset="0"/>
              <a:cs typeface="Arial" panose="020B0604020202020204" pitchFamily="34" charset="0"/>
            </a:endParaRPr>
          </a:p>
          <a:p>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17339469"/>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do not follow the Law literally as new covenant believers. But we still apply its basic teaching in relevant ways.</a:t>
            </a:r>
          </a:p>
          <a:p>
            <a:r>
              <a:rPr lang="en-US" dirty="0"/>
              <a:t>________</a:t>
            </a:r>
          </a:p>
          <a:p>
            <a:r>
              <a:rPr lang="en-US" dirty="0"/>
              <a:t>Common-218</a:t>
            </a:r>
          </a:p>
          <a:p>
            <a:r>
              <a:rPr lang="en-US" dirty="0"/>
              <a:t>BS-28-Law of Moses-25-p110</a:t>
            </a:r>
          </a:p>
          <a:p>
            <a:r>
              <a:rPr lang="en-US" dirty="0"/>
              <a:t>OS-02-Exodus-247-p113</a:t>
            </a:r>
          </a:p>
          <a:p>
            <a:r>
              <a:rPr lang="en-US" dirty="0"/>
              <a:t>OS-05-Deut-209-p113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NS-06-Rom5-8-slide100-p155p</a:t>
            </a:r>
          </a:p>
          <a:p>
            <a:r>
              <a:rPr lang="en-US" dirty="0"/>
              <a:t>SA-08-Mosaic Law-27-p36</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07859954"/>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do not follow the Law literally as new covenant believers. But we still apply its basic teaching in relevant ways.</a:t>
            </a:r>
          </a:p>
          <a:p>
            <a:r>
              <a:rPr lang="en-US" dirty="0"/>
              <a:t>________</a:t>
            </a:r>
          </a:p>
          <a:p>
            <a:r>
              <a:rPr lang="en-US" dirty="0"/>
              <a:t>Common-219</a:t>
            </a:r>
          </a:p>
          <a:p>
            <a:r>
              <a:rPr lang="en-US" dirty="0"/>
              <a:t>BS-28-Law of Moses-26-p110</a:t>
            </a:r>
          </a:p>
          <a:p>
            <a:r>
              <a:rPr lang="en-US" dirty="0"/>
              <a:t>OS-02-Exodus-248-p113</a:t>
            </a:r>
          </a:p>
          <a:p>
            <a:r>
              <a:rPr lang="en-US" dirty="0"/>
              <a:t>OS-05-Deut-210-p113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NS-06-Rom5-8-slide101-p155p</a:t>
            </a:r>
          </a:p>
          <a:p>
            <a:r>
              <a:rPr lang="en-US" dirty="0"/>
              <a:t>SA-08-Mosaic Law-28-p36</a:t>
            </a:r>
          </a:p>
          <a:p>
            <a:endParaRPr lang="en-US" dirty="0"/>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916442265"/>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947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E1589CA-42AB-3D40-9B84-9DFABC4D498F}"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138</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89474" name="Rectangle 2"/>
          <p:cNvSpPr>
            <a:spLocks noGrp="1" noRot="1" noChangeAspect="1" noChangeArrowheads="1" noTextEdit="1"/>
          </p:cNvSpPr>
          <p:nvPr>
            <p:ph type="sldImg"/>
          </p:nvPr>
        </p:nvSpPr>
        <p:spPr>
          <a:ln/>
        </p:spPr>
      </p:sp>
      <p:sp>
        <p:nvSpPr>
          <p:cNvPr id="48947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dirty="0">
                <a:latin typeface="Times New Roman" charset="0"/>
              </a:rPr>
              <a:t>Common Arabic-45</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dirty="0">
                <a:latin typeface="Times New Roman" charset="0"/>
              </a:rPr>
              <a:t>BE-02-Exodus-45</a:t>
            </a:r>
          </a:p>
          <a:p>
            <a:pPr eaLnBrk="1" hangingPunct="1"/>
            <a:r>
              <a:rPr lang="en-US" altLang="zh-CN" dirty="0">
                <a:latin typeface="Times New Roman" charset="0"/>
              </a:rPr>
              <a:t>OS-02-Exodus-258</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OS-05-Deut-109</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NS-06-Rom5-8-slide78</a:t>
            </a:r>
          </a:p>
          <a:p>
            <a:pPr eaLnBrk="1" hangingPunct="1"/>
            <a:r>
              <a:rPr lang="en-US" altLang="zh-CN">
                <a:latin typeface="Times New Roman" charset="0"/>
              </a:rPr>
              <a:t>SA-08-The Christian and the Mosaic Law-86</a:t>
            </a:r>
          </a:p>
          <a:p>
            <a:pPr eaLnBrk="1" hangingPunct="1"/>
            <a:endParaRPr lang="zh-CN" altLang="en-US" dirty="0">
              <a:latin typeface="Times New Roman" charset="0"/>
            </a:endParaRPr>
          </a:p>
        </p:txBody>
      </p:sp>
    </p:spTree>
    <p:extLst>
      <p:ext uri="{BB962C8B-B14F-4D97-AF65-F5344CB8AC3E}">
        <p14:creationId xmlns:p14="http://schemas.microsoft.com/office/powerpoint/2010/main" val="4037242928"/>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7" name="Rectangle 2"/>
          <p:cNvSpPr>
            <a:spLocks noGrp="1" noRot="1" noChangeAspect="1" noChangeArrowheads="1" noTextEdit="1"/>
          </p:cNvSpPr>
          <p:nvPr>
            <p:ph type="sldImg"/>
          </p:nvPr>
        </p:nvSpPr>
        <p:spPr>
          <a:xfrm>
            <a:off x="1150938" y="692150"/>
            <a:ext cx="4556125" cy="3416300"/>
          </a:xfrm>
          <a:ln/>
        </p:spPr>
      </p:sp>
      <p:sp>
        <p:nvSpPr>
          <p:cNvPr id="29698"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dirty="0">
                <a:latin typeface="Arial" panose="020B0604020202020204" pitchFamily="34" charset="0"/>
                <a:ea typeface="ＭＳ Ｐゴシック" charset="0"/>
                <a:cs typeface="Arial" panose="020B0604020202020204" pitchFamily="34" charset="0"/>
              </a:rPr>
              <a:t>In the CEREMONIAL part of the Law God instructs His people how to go about worshiping him in the new desert Tabernacle and later in the great Temple to be built in Jerusalem. The complex rituals required in the new form of worship also prefigure future relationships between men and the coming Messiah.  We</a:t>
            </a:r>
            <a:r>
              <a:rPr lang="fr-FR" altLang="ja-JP" b="1" dirty="0">
                <a:latin typeface="Arial" panose="020B0604020202020204" pitchFamily="34" charset="0"/>
                <a:ea typeface="ＭＳ Ｐゴシック" charset="0"/>
                <a:cs typeface="Arial" panose="020B0604020202020204" pitchFamily="34" charset="0"/>
              </a:rPr>
              <a:t>'</a:t>
            </a:r>
            <a:r>
              <a:rPr lang="en-US" altLang="ja-JP" b="1" dirty="0" err="1">
                <a:latin typeface="Arial" panose="020B0604020202020204" pitchFamily="34" charset="0"/>
                <a:ea typeface="ＭＳ Ｐゴシック" charset="0"/>
                <a:cs typeface="Arial" panose="020B0604020202020204" pitchFamily="34" charset="0"/>
              </a:rPr>
              <a:t>ll</a:t>
            </a:r>
            <a:r>
              <a:rPr lang="en-US" altLang="ja-JP" b="1" dirty="0">
                <a:latin typeface="Arial" panose="020B0604020202020204" pitchFamily="34" charset="0"/>
                <a:ea typeface="ＭＳ Ｐゴシック" charset="0"/>
                <a:cs typeface="Arial" panose="020B0604020202020204" pitchFamily="34" charset="0"/>
              </a:rPr>
              <a:t> find out much more about The Law as this study moves forward.</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7233" name="Rectangle 7"/>
          <p:cNvSpPr>
            <a:spLocks noGrp="1" noChangeArrowheads="1"/>
          </p:cNvSpPr>
          <p:nvPr>
            <p:ph type="sldNum" sz="quarter" idx="5"/>
          </p:nvPr>
        </p:nvSpPr>
        <p:spPr>
          <a:xfrm>
            <a:off x="8882390" y="6581001"/>
            <a:ext cx="261610"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3B79297-C519-C445-8317-BE0A0CDF8BF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07234" name="Rectangle 2"/>
          <p:cNvSpPr>
            <a:spLocks noGrp="1" noRot="1" noChangeAspect="1" noChangeArrowheads="1" noTextEdit="1"/>
          </p:cNvSpPr>
          <p:nvPr>
            <p:ph type="sldImg"/>
          </p:nvPr>
        </p:nvSpPr>
        <p:spPr>
          <a:ln/>
        </p:spPr>
      </p:sp>
      <p:sp>
        <p:nvSpPr>
          <p:cNvPr id="607235" name="Rectangle 3"/>
          <p:cNvSpPr>
            <a:spLocks noGrp="1" noChangeArrowheads="1"/>
          </p:cNvSpPr>
          <p:nvPr>
            <p:ph type="body" idx="1"/>
          </p:nvPr>
        </p:nvSpPr>
        <p:spPr>
          <a:xfrm>
            <a:off x="1219200" y="3276600"/>
            <a:ext cx="6048351" cy="51706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algn="r" rtl="1">
              <a:spcBef>
                <a:spcPts val="400"/>
              </a:spcBef>
              <a:spcAft>
                <a:spcPts val="0"/>
              </a:spcAft>
            </a:pPr>
            <a:r>
              <a:rPr lang="ar-JO" sz="1800" b="0" u="none" strike="noStrike" dirty="0">
                <a:solidFill>
                  <a:srgbClr val="000000"/>
                </a:solidFill>
                <a:effectLst/>
                <a:latin typeface="Arial" panose="020B0604020202020204" pitchFamily="34" charset="0"/>
              </a:rPr>
              <a:t>لا يذكر العهد الجديد على وجه التحديد كيفيَّة التطبيق العمليِّ لشريعة العهد القديم، لذلك يختلف المسيحيُّون حول كيفيَّة القيام بذلك. يوجد على الأقلِّ خمسة اتِّجاهاتٍ (آراء) رئيسيَّةٍ ينتهجها المسيحيُّون بشأن التعامل مع كيفيَّة تطبيق الشريعة الموسويَّة اليوم.</a:t>
            </a:r>
            <a:endParaRPr lang="ar-JO" b="0" dirty="0">
              <a:effectLst/>
            </a:endParaRPr>
          </a:p>
          <a:p>
            <a:endParaRPr lang="ar-JO" b="0" dirty="0">
              <a:latin typeface="Arial" panose="020B0604020202020204" pitchFamily="34" charset="0"/>
              <a:cs typeface="Arial" panose="020B0604020202020204" pitchFamily="34" charset="0"/>
            </a:endParaRPr>
          </a:p>
          <a:p>
            <a:r>
              <a:rPr lang="en-US" b="0" dirty="0">
                <a:latin typeface="Arial" panose="020B0604020202020204" pitchFamily="34" charset="0"/>
                <a:cs typeface="Arial" panose="020B0604020202020204" pitchFamily="34" charset="0"/>
              </a:rPr>
              <a:t>The NT does not specify how to apply OT law, so Christians disagree on how to do so. There are </a:t>
            </a:r>
            <a:r>
              <a:rPr lang="en-US" sz="1200" b="0" kern="1200" dirty="0">
                <a:solidFill>
                  <a:schemeClr val="tx1"/>
                </a:solidFill>
                <a:effectLst/>
                <a:latin typeface="Arial" panose="020B0604020202020204" pitchFamily="34" charset="0"/>
                <a:ea typeface="+mn-ea"/>
                <a:cs typeface="Arial" panose="020B0604020202020204" pitchFamily="34" charset="0"/>
              </a:rPr>
              <a:t>five major approaches to how Christians view the application of the Mosaic Law.</a:t>
            </a:r>
          </a:p>
          <a:p>
            <a:r>
              <a:rPr lang="en-US" sz="1200" b="0" kern="1200" dirty="0">
                <a:solidFill>
                  <a:schemeClr val="tx1"/>
                </a:solidFill>
                <a:effectLst/>
                <a:latin typeface="Arial" panose="020B0604020202020204" pitchFamily="34" charset="0"/>
                <a:ea typeface="+mn-ea"/>
                <a:cs typeface="Arial" panose="020B0604020202020204" pitchFamily="34" charset="0"/>
              </a:rPr>
              <a:t>______________________</a:t>
            </a:r>
          </a:p>
          <a:p>
            <a:r>
              <a:rPr lang="en-US" sz="1200" b="0" kern="1200" dirty="0">
                <a:solidFill>
                  <a:schemeClr val="tx1"/>
                </a:solidFill>
                <a:effectLst/>
                <a:latin typeface="Arial" panose="020B0604020202020204" pitchFamily="34" charset="0"/>
                <a:ea typeface="+mn-ea"/>
                <a:cs typeface="Arial" panose="020B0604020202020204" pitchFamily="34" charset="0"/>
              </a:rPr>
              <a:t>Common-233</a:t>
            </a:r>
          </a:p>
          <a:p>
            <a:r>
              <a:rPr lang="en-US" b="0" dirty="0">
                <a:latin typeface="Arial" panose="020B0604020202020204" pitchFamily="34" charset="0"/>
                <a:cs typeface="Arial" panose="020B0604020202020204" pitchFamily="34" charset="0"/>
              </a:rPr>
              <a:t>BS-28-Law of Moses-12</a:t>
            </a:r>
          </a:p>
          <a:p>
            <a:r>
              <a:rPr lang="en-US" b="0" dirty="0">
                <a:latin typeface="Arial" panose="020B0604020202020204" pitchFamily="34" charset="0"/>
                <a:cs typeface="Arial" panose="020B0604020202020204" pitchFamily="34" charset="0"/>
              </a:rPr>
              <a:t>OS-02-Exodus-256</a:t>
            </a:r>
          </a:p>
          <a:p>
            <a:r>
              <a:rPr lang="en-US" b="0" dirty="0">
                <a:latin typeface="Arial" panose="020B0604020202020204" pitchFamily="34" charset="0"/>
                <a:cs typeface="Arial" panose="020B0604020202020204" pitchFamily="34" charset="0"/>
              </a:rPr>
              <a:t>OS-05-Deut-115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NS-09-Gal-139</a:t>
            </a:r>
          </a:p>
          <a:p>
            <a:r>
              <a:rPr lang="en-US" b="0" dirty="0">
                <a:latin typeface="Arial" panose="020B0604020202020204" pitchFamily="34" charset="0"/>
                <a:cs typeface="Arial" panose="020B0604020202020204" pitchFamily="34" charset="0"/>
              </a:rPr>
              <a:t>SA-08-Mosaic Law-33</a:t>
            </a:r>
            <a:endParaRPr lang="en-GB" b="0" dirty="0">
              <a:latin typeface="Arial" panose="020B0604020202020204" pitchFamily="34" charset="0"/>
              <a:ea typeface="ＭＳ Ｐゴシック" charset="0"/>
              <a:cs typeface="Arial" panose="020B0604020202020204" pitchFamily="34" charset="0"/>
            </a:endParaRPr>
          </a:p>
          <a:p>
            <a:pPr eaLnBrk="1" hangingPunct="1"/>
            <a:endParaRPr lang="en-GB" b="0"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FE9940C-1698-3745-94CB-B58B74E7361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142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532482" name="Rectangle 2"/>
          <p:cNvSpPr>
            <a:spLocks noGrp="1" noRot="1" noChangeAspect="1" noChangeArrowheads="1" noTextEdit="1"/>
          </p:cNvSpPr>
          <p:nvPr>
            <p:ph type="sldImg"/>
          </p:nvPr>
        </p:nvSpPr>
        <p:spPr>
          <a:ln/>
        </p:spPr>
      </p:sp>
      <p:sp>
        <p:nvSpPr>
          <p:cNvPr id="532483" name="Rectangle 3"/>
          <p:cNvSpPr>
            <a:spLocks noGrp="1" noChangeArrowheads="1"/>
          </p:cNvSpPr>
          <p:nvPr>
            <p:ph type="body" idx="1"/>
          </p:nvPr>
        </p:nvSpPr>
        <p:spPr>
          <a:xfrm>
            <a:off x="685800" y="4343400"/>
            <a:ext cx="5486400" cy="4114800"/>
          </a:xfrm>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sz="1200" b="1" u="none" strike="noStrike" dirty="0">
                <a:solidFill>
                  <a:srgbClr val="000000"/>
                </a:solidFill>
                <a:effectLst/>
                <a:latin typeface="Arial" panose="020B0604020202020204" pitchFamily="34" charset="0"/>
              </a:rPr>
              <a:t>لا يذكر العهد الجديد على وجه التحديد كيفيَّة التطبيق العمليِّ لشريعة العهد القديم، لذلك يختلف المسيحيُّون حول كيفيَّة القيام بذلك. يوجد على الأقلِّ خمسة اتِّجاهاتٍ (آراء) رئيسيَّةٍ ينتهجها المسيحيُّون بشأن التعامل مع كيفيَّة تطبيق الشريعة الموسويَّة اليوم.</a:t>
            </a:r>
            <a:endParaRPr lang="ar-JO" b="0" dirty="0">
              <a:effectLst/>
            </a:endParaRPr>
          </a:p>
          <a:p>
            <a:pPr algn="r" rtl="1"/>
            <a:endParaRPr lang="ar-JO"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b="1"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1" kern="1200" dirty="0">
                <a:solidFill>
                  <a:schemeClr val="tx1"/>
                </a:solidFill>
                <a:effectLst/>
                <a:latin typeface="Arial" panose="020B0604020202020204" pitchFamily="34" charset="0"/>
                <a:ea typeface="+mn-ea"/>
                <a:cs typeface="Arial" panose="020B0604020202020204" pitchFamily="34" charset="0"/>
              </a:rPr>
              <a:t>_______</a:t>
            </a:r>
          </a:p>
          <a:p>
            <a:r>
              <a:rPr lang="en-US" sz="1200" b="1" kern="1200" dirty="0">
                <a:solidFill>
                  <a:schemeClr val="tx1"/>
                </a:solidFill>
                <a:effectLst/>
                <a:latin typeface="Arial" panose="020B0604020202020204" pitchFamily="34" charset="0"/>
                <a:ea typeface="+mn-ea"/>
                <a:cs typeface="Arial" panose="020B0604020202020204" pitchFamily="34" charset="0"/>
              </a:rPr>
              <a:t>Common-234</a:t>
            </a:r>
          </a:p>
          <a:p>
            <a:r>
              <a:rPr lang="en-US" b="1" dirty="0">
                <a:latin typeface="Arial" panose="020B0604020202020204" pitchFamily="34" charset="0"/>
                <a:cs typeface="Arial" panose="020B0604020202020204" pitchFamily="34" charset="0"/>
              </a:rPr>
              <a:t>BS-28-Law of Moses-12</a:t>
            </a:r>
          </a:p>
          <a:p>
            <a:r>
              <a:rPr lang="en-US" b="1" dirty="0">
                <a:latin typeface="Arial" panose="020B0604020202020204" pitchFamily="34" charset="0"/>
                <a:cs typeface="Arial" panose="020B0604020202020204" pitchFamily="34" charset="0"/>
              </a:rPr>
              <a:t>OS-02-Exodus-256</a:t>
            </a:r>
          </a:p>
          <a:p>
            <a:r>
              <a:rPr lang="en-US" b="1" dirty="0">
                <a:latin typeface="Arial" panose="020B0604020202020204" pitchFamily="34" charset="0"/>
                <a:cs typeface="Arial" panose="020B0604020202020204" pitchFamily="34" charset="0"/>
              </a:rPr>
              <a:t>OS-05-Deut-115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NS-09-Gal-139</a:t>
            </a:r>
          </a:p>
          <a:p>
            <a:r>
              <a:rPr lang="en-US" b="1" dirty="0">
                <a:latin typeface="Arial" panose="020B0604020202020204" pitchFamily="34" charset="0"/>
                <a:cs typeface="Arial" panose="020B0604020202020204" pitchFamily="34" charset="0"/>
              </a:rPr>
              <a:t>SA-08-Mosaic Law-32</a:t>
            </a:r>
            <a:endParaRPr lang="en-GB"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3BE062A-9286-6245-B21E-4CDD20D8EB5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143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534530" name="Rectangle 2"/>
          <p:cNvSpPr>
            <a:spLocks noGrp="1" noRot="1" noChangeAspect="1" noChangeArrowheads="1" noTextEdit="1"/>
          </p:cNvSpPr>
          <p:nvPr>
            <p:ph type="sldImg"/>
          </p:nvPr>
        </p:nvSpPr>
        <p:spPr>
          <a:ln/>
        </p:spPr>
      </p:sp>
      <p:sp>
        <p:nvSpPr>
          <p:cNvPr id="534531" name="Rectangle 3"/>
          <p:cNvSpPr>
            <a:spLocks noGrp="1" noChangeArrowheads="1"/>
          </p:cNvSpPr>
          <p:nvPr>
            <p:ph type="body" idx="1"/>
          </p:nvPr>
        </p:nvSpPr>
        <p:spPr>
          <a:xfrm>
            <a:off x="685800" y="4343400"/>
            <a:ext cx="5486400" cy="4114800"/>
          </a:xfrm>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sz="1200" b="1" u="none" strike="noStrike" dirty="0">
                <a:solidFill>
                  <a:srgbClr val="000000"/>
                </a:solidFill>
                <a:effectLst/>
                <a:latin typeface="Arial" panose="020B0604020202020204" pitchFamily="34" charset="0"/>
              </a:rPr>
              <a:t>لا يذكر العهد الجديد على وجه التحديد كيفيَّة التطبيق العمليِّ لشريعة العهد القديم، لذلك يختلف المسيحيُّون حول كيفيَّة القيام بذلك. يوجد على الأقلِّ خمسة اتِّجاهاتٍ (آراء) رئيسيَّةٍ ينتهجها المسيحيُّون بشأن التعامل مع كيفيَّة تطبيق الشريعة الموسويَّة اليوم.</a:t>
            </a:r>
            <a:endParaRPr lang="ar-JO" b="0" dirty="0">
              <a:effectLst/>
            </a:endParaRPr>
          </a:p>
          <a:p>
            <a:pPr algn="r" rtl="1"/>
            <a:endParaRPr lang="ar-JO"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b="1"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1" kern="1200" dirty="0">
                <a:solidFill>
                  <a:schemeClr val="tx1"/>
                </a:solidFill>
                <a:effectLst/>
                <a:latin typeface="Arial" panose="020B0604020202020204" pitchFamily="34" charset="0"/>
                <a:ea typeface="+mn-ea"/>
                <a:cs typeface="Arial" panose="020B0604020202020204" pitchFamily="34" charset="0"/>
              </a:rPr>
              <a:t>_______</a:t>
            </a:r>
          </a:p>
          <a:p>
            <a:r>
              <a:rPr lang="en-US" sz="1200" b="1" kern="1200" dirty="0">
                <a:solidFill>
                  <a:schemeClr val="tx1"/>
                </a:solidFill>
                <a:effectLst/>
                <a:latin typeface="Arial" panose="020B0604020202020204" pitchFamily="34" charset="0"/>
                <a:ea typeface="+mn-ea"/>
                <a:cs typeface="Arial" panose="020B0604020202020204" pitchFamily="34" charset="0"/>
              </a:rPr>
              <a:t>Common-235</a:t>
            </a:r>
          </a:p>
          <a:p>
            <a:r>
              <a:rPr lang="en-US" b="1" dirty="0">
                <a:latin typeface="Arial" panose="020B0604020202020204" pitchFamily="34" charset="0"/>
                <a:cs typeface="Arial" panose="020B0604020202020204" pitchFamily="34" charset="0"/>
              </a:rPr>
              <a:t>BS-28-Law of Moses-12</a:t>
            </a:r>
          </a:p>
          <a:p>
            <a:r>
              <a:rPr lang="en-US" b="1" dirty="0">
                <a:latin typeface="Arial" panose="020B0604020202020204" pitchFamily="34" charset="0"/>
                <a:cs typeface="Arial" panose="020B0604020202020204" pitchFamily="34" charset="0"/>
              </a:rPr>
              <a:t>OS-02-Exodus-256</a:t>
            </a:r>
          </a:p>
          <a:p>
            <a:r>
              <a:rPr lang="en-US" b="1" dirty="0">
                <a:latin typeface="Arial" panose="020B0604020202020204" pitchFamily="34" charset="0"/>
                <a:cs typeface="Arial" panose="020B0604020202020204" pitchFamily="34" charset="0"/>
              </a:rPr>
              <a:t>OS-05-Deut-115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NS-09-Gal-139</a:t>
            </a:r>
          </a:p>
          <a:p>
            <a:r>
              <a:rPr lang="en-US" b="1" dirty="0">
                <a:latin typeface="Arial" panose="020B0604020202020204" pitchFamily="34" charset="0"/>
                <a:cs typeface="Arial" panose="020B0604020202020204" pitchFamily="34" charset="0"/>
              </a:rPr>
              <a:t>SA-08-Mosaic Law-32</a:t>
            </a:r>
            <a:endParaRPr lang="en-GB"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97A1D00-670E-5A41-BC5D-1525FD39FE6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144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536578" name="Rectangle 2"/>
          <p:cNvSpPr>
            <a:spLocks noGrp="1" noRot="1" noChangeAspect="1" noChangeArrowheads="1" noTextEdit="1"/>
          </p:cNvSpPr>
          <p:nvPr>
            <p:ph type="sldImg"/>
          </p:nvPr>
        </p:nvSpPr>
        <p:spPr>
          <a:ln/>
        </p:spPr>
      </p:sp>
      <p:sp>
        <p:nvSpPr>
          <p:cNvPr id="536579" name="Rectangle 3"/>
          <p:cNvSpPr>
            <a:spLocks noGrp="1" noChangeArrowheads="1"/>
          </p:cNvSpPr>
          <p:nvPr>
            <p:ph type="body" idx="1"/>
          </p:nvPr>
        </p:nvSpPr>
        <p:spPr>
          <a:xfrm>
            <a:off x="685800" y="4343400"/>
            <a:ext cx="5486400" cy="4114800"/>
          </a:xfrm>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sz="1200" b="1" u="none" strike="noStrike" dirty="0">
                <a:solidFill>
                  <a:srgbClr val="000000"/>
                </a:solidFill>
                <a:effectLst/>
                <a:latin typeface="Arial" panose="020B0604020202020204" pitchFamily="34" charset="0"/>
              </a:rPr>
              <a:t>لا يذكر العهد الجديد على وجه التحديد كيفيَّة التطبيق العمليِّ لشريعة العهد القديم، لذلك يختلف المسيحيُّون حول كيفيَّة القيام بذلك. يوجد على الأقلِّ خمسة اتِّجاهاتٍ (آراء) رئيسيَّةٍ ينتهجها المسيحيُّون بشأن التعامل مع كيفيَّة تطبيق الشريعة الموسويَّة اليوم.</a:t>
            </a:r>
            <a:endParaRPr lang="ar-JO" b="0" dirty="0">
              <a:effectLst/>
            </a:endParaRPr>
          </a:p>
          <a:p>
            <a:pPr algn="r" rtl="1"/>
            <a:endParaRPr lang="ar-JO"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b="1"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1" kern="1200" dirty="0">
                <a:solidFill>
                  <a:schemeClr val="tx1"/>
                </a:solidFill>
                <a:effectLst/>
                <a:latin typeface="Arial" panose="020B0604020202020204" pitchFamily="34" charset="0"/>
                <a:ea typeface="+mn-ea"/>
                <a:cs typeface="Arial" panose="020B0604020202020204" pitchFamily="34" charset="0"/>
              </a:rPr>
              <a:t>_______</a:t>
            </a:r>
          </a:p>
          <a:p>
            <a:r>
              <a:rPr lang="en-US" sz="1200" b="1" kern="1200" dirty="0">
                <a:solidFill>
                  <a:schemeClr val="tx1"/>
                </a:solidFill>
                <a:effectLst/>
                <a:latin typeface="Arial" panose="020B0604020202020204" pitchFamily="34" charset="0"/>
                <a:ea typeface="+mn-ea"/>
                <a:cs typeface="Arial" panose="020B0604020202020204" pitchFamily="34" charset="0"/>
              </a:rPr>
              <a:t>Common-236</a:t>
            </a:r>
          </a:p>
          <a:p>
            <a:r>
              <a:rPr lang="en-US" b="1" dirty="0">
                <a:latin typeface="Arial" panose="020B0604020202020204" pitchFamily="34" charset="0"/>
                <a:cs typeface="Arial" panose="020B0604020202020204" pitchFamily="34" charset="0"/>
              </a:rPr>
              <a:t>BS-28-Law of Moses-12</a:t>
            </a:r>
          </a:p>
          <a:p>
            <a:r>
              <a:rPr lang="en-US" b="1" dirty="0">
                <a:latin typeface="Arial" panose="020B0604020202020204" pitchFamily="34" charset="0"/>
                <a:cs typeface="Arial" panose="020B0604020202020204" pitchFamily="34" charset="0"/>
              </a:rPr>
              <a:t>OS-02-Exodus-256</a:t>
            </a:r>
          </a:p>
          <a:p>
            <a:r>
              <a:rPr lang="en-US" b="1" dirty="0">
                <a:latin typeface="Arial" panose="020B0604020202020204" pitchFamily="34" charset="0"/>
                <a:cs typeface="Arial" panose="020B0604020202020204" pitchFamily="34" charset="0"/>
              </a:rPr>
              <a:t>OS-05-Deut-115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NS-09-Gal-139</a:t>
            </a:r>
          </a:p>
          <a:p>
            <a:r>
              <a:rPr lang="en-US" b="1" dirty="0">
                <a:latin typeface="Arial" panose="020B0604020202020204" pitchFamily="34" charset="0"/>
                <a:cs typeface="Arial" panose="020B0604020202020204" pitchFamily="34" charset="0"/>
              </a:rPr>
              <a:t>SA-08-Mosaic Law-32</a:t>
            </a:r>
            <a:endParaRPr lang="en-GB"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24A3B86-87F6-B448-B2EA-1DCD6D6600D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145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538626" name="Rectangle 2"/>
          <p:cNvSpPr>
            <a:spLocks noGrp="1" noRot="1" noChangeAspect="1" noChangeArrowheads="1" noTextEdit="1"/>
          </p:cNvSpPr>
          <p:nvPr>
            <p:ph type="sldImg"/>
          </p:nvPr>
        </p:nvSpPr>
        <p:spPr>
          <a:ln/>
        </p:spPr>
      </p:sp>
      <p:sp>
        <p:nvSpPr>
          <p:cNvPr id="538627" name="Rectangle 3"/>
          <p:cNvSpPr>
            <a:spLocks noGrp="1" noChangeArrowheads="1"/>
          </p:cNvSpPr>
          <p:nvPr>
            <p:ph type="body" idx="1"/>
          </p:nvPr>
        </p:nvSpPr>
        <p:spPr>
          <a:xfrm>
            <a:off x="685800" y="4343400"/>
            <a:ext cx="5486400" cy="4114800"/>
          </a:xfrm>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sz="1200" b="1" u="none" strike="noStrike" dirty="0">
                <a:solidFill>
                  <a:srgbClr val="000000"/>
                </a:solidFill>
                <a:effectLst/>
                <a:latin typeface="Arial" panose="020B0604020202020204" pitchFamily="34" charset="0"/>
              </a:rPr>
              <a:t>لا يذكر العهد الجديد على وجه التحديد كيفيَّة التطبيق العمليِّ لشريعة العهد القديم، لذلك يختلف المسيحيُّون حول كيفيَّة القيام بذلك. يوجد على الأقلِّ خمسة اتِّجاهاتٍ (آراء) رئيسيَّةٍ ينتهجها المسيحيُّون بشأن التعامل مع كيفيَّة تطبيق الشريعة الموسويَّة اليوم.</a:t>
            </a:r>
            <a:endParaRPr lang="ar-JO" b="0" dirty="0">
              <a:effectLst/>
            </a:endParaRPr>
          </a:p>
          <a:p>
            <a:pPr algn="r" rtl="1"/>
            <a:endParaRPr lang="ar-JO"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b="1"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1" kern="1200" dirty="0">
                <a:solidFill>
                  <a:schemeClr val="tx1"/>
                </a:solidFill>
                <a:effectLst/>
                <a:latin typeface="Arial" panose="020B0604020202020204" pitchFamily="34" charset="0"/>
                <a:ea typeface="+mn-ea"/>
                <a:cs typeface="Arial" panose="020B0604020202020204" pitchFamily="34" charset="0"/>
              </a:rPr>
              <a:t>_______</a:t>
            </a:r>
          </a:p>
          <a:p>
            <a:r>
              <a:rPr lang="en-US" sz="1200" b="1" kern="1200" dirty="0">
                <a:solidFill>
                  <a:schemeClr val="tx1"/>
                </a:solidFill>
                <a:effectLst/>
                <a:latin typeface="Arial" panose="020B0604020202020204" pitchFamily="34" charset="0"/>
                <a:ea typeface="+mn-ea"/>
                <a:cs typeface="Arial" panose="020B0604020202020204" pitchFamily="34" charset="0"/>
              </a:rPr>
              <a:t>Common-237</a:t>
            </a:r>
          </a:p>
          <a:p>
            <a:r>
              <a:rPr lang="en-US" b="1" dirty="0">
                <a:latin typeface="Arial" panose="020B0604020202020204" pitchFamily="34" charset="0"/>
                <a:cs typeface="Arial" panose="020B0604020202020204" pitchFamily="34" charset="0"/>
              </a:rPr>
              <a:t>BS-28-Law of Moses-12</a:t>
            </a:r>
          </a:p>
          <a:p>
            <a:r>
              <a:rPr lang="en-US" b="1" dirty="0">
                <a:latin typeface="Arial" panose="020B0604020202020204" pitchFamily="34" charset="0"/>
                <a:cs typeface="Arial" panose="020B0604020202020204" pitchFamily="34" charset="0"/>
              </a:rPr>
              <a:t>OS-02-Exodus-256</a:t>
            </a:r>
          </a:p>
          <a:p>
            <a:r>
              <a:rPr lang="en-US" b="1" dirty="0">
                <a:latin typeface="Arial" panose="020B0604020202020204" pitchFamily="34" charset="0"/>
                <a:cs typeface="Arial" panose="020B0604020202020204" pitchFamily="34" charset="0"/>
              </a:rPr>
              <a:t>OS-05-Deut-115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NS-09-Gal-139</a:t>
            </a:r>
          </a:p>
          <a:p>
            <a:r>
              <a:rPr lang="en-US" b="1" dirty="0">
                <a:latin typeface="Arial" panose="020B0604020202020204" pitchFamily="34" charset="0"/>
                <a:cs typeface="Arial" panose="020B0604020202020204" pitchFamily="34" charset="0"/>
              </a:rPr>
              <a:t>SA-08-Mosaic Law-32</a:t>
            </a:r>
            <a:endParaRPr lang="en-GB"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7C527FB-9E88-FD47-8CBE-78B152BF5E4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146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540674" name="Rectangle 2"/>
          <p:cNvSpPr>
            <a:spLocks noGrp="1" noRot="1" noChangeAspect="1" noChangeArrowheads="1" noTextEdit="1"/>
          </p:cNvSpPr>
          <p:nvPr>
            <p:ph type="sldImg"/>
          </p:nvPr>
        </p:nvSpPr>
        <p:spPr>
          <a:ln/>
        </p:spPr>
      </p:sp>
      <p:sp>
        <p:nvSpPr>
          <p:cNvPr id="540675" name="Rectangle 3"/>
          <p:cNvSpPr>
            <a:spLocks noGrp="1" noChangeArrowheads="1"/>
          </p:cNvSpPr>
          <p:nvPr>
            <p:ph type="body" idx="1"/>
          </p:nvPr>
        </p:nvSpPr>
        <p:spPr>
          <a:xfrm>
            <a:off x="685800" y="4343400"/>
            <a:ext cx="5486400" cy="4114800"/>
          </a:xfrm>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sz="1200" b="1" u="none" strike="noStrike" dirty="0">
                <a:solidFill>
                  <a:srgbClr val="000000"/>
                </a:solidFill>
                <a:effectLst/>
                <a:latin typeface="Arial" panose="020B0604020202020204" pitchFamily="34" charset="0"/>
              </a:rPr>
              <a:t>لا يذكر العهد الجديد على وجه التحديد كيفيَّة التطبيق العمليِّ لشريعة العهد القديم، لذلك يختلف المسيحيُّون حول كيفيَّة القيام بذلك. يوجد على الأقلِّ خمسة اتِّجاهاتٍ (آراء) رئيسيَّةٍ ينتهجها المسيحيُّون بشأن التعامل مع كيفيَّة تطبيق الشريعة الموسويَّة اليوم.</a:t>
            </a:r>
            <a:endParaRPr lang="ar-JO" b="0" dirty="0">
              <a:effectLst/>
            </a:endParaRPr>
          </a:p>
          <a:p>
            <a:pPr algn="r" rtl="1"/>
            <a:endParaRPr lang="ar-JO"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b="1"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1" kern="1200" dirty="0">
                <a:solidFill>
                  <a:schemeClr val="tx1"/>
                </a:solidFill>
                <a:effectLst/>
                <a:latin typeface="Arial" panose="020B0604020202020204" pitchFamily="34" charset="0"/>
                <a:ea typeface="+mn-ea"/>
                <a:cs typeface="Arial" panose="020B0604020202020204" pitchFamily="34" charset="0"/>
              </a:rPr>
              <a:t>_______</a:t>
            </a:r>
          </a:p>
          <a:p>
            <a:r>
              <a:rPr lang="en-US" sz="1200" b="1" kern="1200" dirty="0">
                <a:solidFill>
                  <a:schemeClr val="tx1"/>
                </a:solidFill>
                <a:effectLst/>
                <a:latin typeface="Arial" panose="020B0604020202020204" pitchFamily="34" charset="0"/>
                <a:ea typeface="+mn-ea"/>
                <a:cs typeface="Arial" panose="020B0604020202020204" pitchFamily="34" charset="0"/>
              </a:rPr>
              <a:t>Common-238</a:t>
            </a:r>
          </a:p>
          <a:p>
            <a:r>
              <a:rPr lang="en-US" b="1" dirty="0">
                <a:latin typeface="Arial" panose="020B0604020202020204" pitchFamily="34" charset="0"/>
                <a:cs typeface="Arial" panose="020B0604020202020204" pitchFamily="34" charset="0"/>
              </a:rPr>
              <a:t>BS-28-Law of Moses-12</a:t>
            </a:r>
          </a:p>
          <a:p>
            <a:r>
              <a:rPr lang="en-US" b="1" dirty="0">
                <a:latin typeface="Arial" panose="020B0604020202020204" pitchFamily="34" charset="0"/>
                <a:cs typeface="Arial" panose="020B0604020202020204" pitchFamily="34" charset="0"/>
              </a:rPr>
              <a:t>OS-02-Exodus-256</a:t>
            </a:r>
          </a:p>
          <a:p>
            <a:r>
              <a:rPr lang="en-US" b="1" dirty="0">
                <a:latin typeface="Arial" panose="020B0604020202020204" pitchFamily="34" charset="0"/>
                <a:cs typeface="Arial" panose="020B0604020202020204" pitchFamily="34" charset="0"/>
              </a:rPr>
              <a:t>OS-05-Deut-115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NS-09-Gal-139</a:t>
            </a:r>
          </a:p>
          <a:p>
            <a:r>
              <a:rPr lang="en-US" b="1" dirty="0">
                <a:latin typeface="Arial" panose="020B0604020202020204" pitchFamily="34" charset="0"/>
                <a:cs typeface="Arial" panose="020B0604020202020204" pitchFamily="34" charset="0"/>
              </a:rPr>
              <a:t>SA-08-Mosaic Law-32</a:t>
            </a:r>
            <a:endParaRPr lang="en-GB"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0" kern="1200" dirty="0">
                <a:solidFill>
                  <a:schemeClr val="tx1"/>
                </a:solidFill>
                <a:effectLst/>
                <a:latin typeface="Arial" panose="020B0604020202020204" pitchFamily="34" charset="0"/>
                <a:ea typeface="ＭＳ Ｐゴシック" charset="-128"/>
                <a:cs typeface="Arial" panose="020B0604020202020204" pitchFamily="34" charset="0"/>
              </a:rPr>
              <a:t>[Whether Old Testament or New, we have always been put in the right relationship with God by simple trust.]</a:t>
            </a:r>
          </a:p>
          <a:p>
            <a:r>
              <a:rPr lang="en-US" sz="1200" b="0" kern="1200" dirty="0">
                <a:solidFill>
                  <a:schemeClr val="tx1"/>
                </a:solidFill>
                <a:effectLst/>
                <a:latin typeface="Arial" panose="020B0604020202020204" pitchFamily="34" charset="0"/>
                <a:ea typeface="ＭＳ Ｐゴシック" charset="-128"/>
                <a:cs typeface="Arial" panose="020B0604020202020204" pitchFamily="34" charset="0"/>
              </a:rPr>
              <a:t>[Practical: Paul applies salvation by faith in Spirit-led living by exhorting balance and others-orientation.]</a:t>
            </a:r>
          </a:p>
        </p:txBody>
      </p:sp>
    </p:spTree>
    <p:extLst>
      <p:ext uri="{BB962C8B-B14F-4D97-AF65-F5344CB8AC3E}">
        <p14:creationId xmlns:p14="http://schemas.microsoft.com/office/powerpoint/2010/main" val="1188559834"/>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C0127A3-DBD4-304D-90AE-595AFA710E0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147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542722" name="Rectangle 2"/>
          <p:cNvSpPr>
            <a:spLocks noGrp="1" noRot="1" noChangeAspect="1" noChangeArrowheads="1" noTextEdit="1"/>
          </p:cNvSpPr>
          <p:nvPr>
            <p:ph type="sldImg"/>
          </p:nvPr>
        </p:nvSpPr>
        <p:spPr>
          <a:ln/>
        </p:spPr>
      </p:sp>
      <p:sp>
        <p:nvSpPr>
          <p:cNvPr id="542723" name="Rectangle 3"/>
          <p:cNvSpPr>
            <a:spLocks noGrp="1" noChangeArrowheads="1"/>
          </p:cNvSpPr>
          <p:nvPr>
            <p:ph type="body" idx="1"/>
          </p:nvPr>
        </p:nvSpPr>
        <p:spPr>
          <a:xfrm>
            <a:off x="685800" y="4343400"/>
            <a:ext cx="5486400" cy="4114800"/>
          </a:xfrm>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sz="1200" b="1" u="none" strike="noStrike" dirty="0">
                <a:solidFill>
                  <a:srgbClr val="000000"/>
                </a:solidFill>
                <a:effectLst/>
                <a:latin typeface="Arial" panose="020B0604020202020204" pitchFamily="34" charset="0"/>
              </a:rPr>
              <a:t>لا يذكر العهد الجديد على وجه التحديد كيفيَّة التطبيق العمليِّ لشريعة العهد القديم، لذلك يختلف المسيحيُّون حول كيفيَّة القيام بذلك. يوجد على الأقلِّ خمسة اتِّجاهاتٍ (آراء) رئيسيَّةٍ ينتهجها المسيحيُّون بشأن التعامل مع كيفيَّة تطبيق الشريعة الموسويَّة اليوم.</a:t>
            </a:r>
            <a:endParaRPr lang="ar-JO" b="0" dirty="0">
              <a:effectLst/>
            </a:endParaRPr>
          </a:p>
          <a:p>
            <a:pPr algn="r" rtl="1"/>
            <a:endParaRPr lang="ar-JO"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b="1"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1" kern="1200" dirty="0">
                <a:solidFill>
                  <a:schemeClr val="tx1"/>
                </a:solidFill>
                <a:effectLst/>
                <a:latin typeface="Arial" panose="020B0604020202020204" pitchFamily="34" charset="0"/>
                <a:ea typeface="+mn-ea"/>
                <a:cs typeface="Arial" panose="020B0604020202020204" pitchFamily="34" charset="0"/>
              </a:rPr>
              <a:t>_______</a:t>
            </a:r>
          </a:p>
          <a:p>
            <a:r>
              <a:rPr lang="en-US" sz="1200" b="1" kern="1200" dirty="0">
                <a:solidFill>
                  <a:schemeClr val="tx1"/>
                </a:solidFill>
                <a:effectLst/>
                <a:latin typeface="Arial" panose="020B0604020202020204" pitchFamily="34" charset="0"/>
                <a:ea typeface="+mn-ea"/>
                <a:cs typeface="Arial" panose="020B0604020202020204" pitchFamily="34" charset="0"/>
              </a:rPr>
              <a:t>Common-239</a:t>
            </a:r>
          </a:p>
          <a:p>
            <a:r>
              <a:rPr lang="en-US" b="1" dirty="0">
                <a:latin typeface="Arial" panose="020B0604020202020204" pitchFamily="34" charset="0"/>
                <a:cs typeface="Arial" panose="020B0604020202020204" pitchFamily="34" charset="0"/>
              </a:rPr>
              <a:t>BS-28-Law of Moses-12</a:t>
            </a:r>
          </a:p>
          <a:p>
            <a:r>
              <a:rPr lang="en-US" b="1" dirty="0">
                <a:latin typeface="Arial" panose="020B0604020202020204" pitchFamily="34" charset="0"/>
                <a:cs typeface="Arial" panose="020B0604020202020204" pitchFamily="34" charset="0"/>
              </a:rPr>
              <a:t>OS-02-Exodus-256</a:t>
            </a:r>
          </a:p>
          <a:p>
            <a:r>
              <a:rPr lang="en-US" b="1" dirty="0">
                <a:latin typeface="Arial" panose="020B0604020202020204" pitchFamily="34" charset="0"/>
                <a:cs typeface="Arial" panose="020B0604020202020204" pitchFamily="34" charset="0"/>
              </a:rPr>
              <a:t>OS-05-Deut-115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NS-09-Gal-139</a:t>
            </a:r>
          </a:p>
          <a:p>
            <a:r>
              <a:rPr lang="en-US" b="1" dirty="0">
                <a:latin typeface="Arial" panose="020B0604020202020204" pitchFamily="34" charset="0"/>
                <a:cs typeface="Arial" panose="020B0604020202020204" pitchFamily="34" charset="0"/>
              </a:rPr>
              <a:t>SA-08-Mosaic Law-32</a:t>
            </a:r>
            <a:endParaRPr lang="en-GB"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4640814" cy="276999"/>
          </a:xfrm>
        </p:spPr>
        <p:txBody>
          <a:bodyPr/>
          <a:lstStyle/>
          <a:p>
            <a:r>
              <a:rPr lang="en-US" sz="1200" kern="1200" dirty="0">
                <a:solidFill>
                  <a:schemeClr val="tx1"/>
                </a:solidFill>
                <a:effectLst/>
                <a:latin typeface="Times New Roman" pitchFamily="16" charset="0"/>
                <a:ea typeface="ＭＳ Ｐゴシック" charset="-128"/>
                <a:cs typeface="ＭＳ Ｐゴシック" charset="-128"/>
              </a:rPr>
              <a:t>What covenant does Jesus mediate that is far better than the old (8:6)?</a:t>
            </a:r>
            <a:r>
              <a:rPr lang="en-SG" dirty="0">
                <a:effectLst/>
              </a:rPr>
              <a:t> </a:t>
            </a:r>
          </a:p>
          <a:p>
            <a:r>
              <a:rPr lang="en-SG" dirty="0">
                <a:effectLst/>
              </a:rPr>
              <a:t>_____________</a:t>
            </a:r>
          </a:p>
          <a:p>
            <a:pPr>
              <a:spcBef>
                <a:spcPts val="0"/>
              </a:spcBef>
              <a:buNone/>
            </a:pPr>
            <a:r>
              <a:rPr lang="en-US" dirty="0"/>
              <a:t>Common English-150</a:t>
            </a:r>
          </a:p>
          <a:p>
            <a:pPr>
              <a:spcBef>
                <a:spcPts val="0"/>
              </a:spcBef>
              <a:buNone/>
            </a:pPr>
            <a:r>
              <a:rPr lang="en-US" dirty="0"/>
              <a:t>BE-05-Deut-46</a:t>
            </a:r>
          </a:p>
          <a:p>
            <a:pPr>
              <a:spcBef>
                <a:spcPts val="0"/>
              </a:spcBef>
              <a:buNone/>
            </a:pPr>
            <a:r>
              <a:rPr lang="en-US" dirty="0"/>
              <a:t>CH-02-Nature, etc.-104</a:t>
            </a:r>
          </a:p>
          <a:p>
            <a:pPr>
              <a:spcBef>
                <a:spcPts val="0"/>
              </a:spcBef>
              <a:buNone/>
            </a:pPr>
            <a:r>
              <a:rPr lang="en-US" dirty="0"/>
              <a:t>OS-02-Exodus-359, 463</a:t>
            </a:r>
          </a:p>
          <a:p>
            <a:pPr>
              <a:spcBef>
                <a:spcPts val="0"/>
              </a:spcBef>
              <a:buNone/>
            </a:pPr>
            <a:r>
              <a:rPr lang="en-US" dirty="0"/>
              <a:t>OS-05-Deut-185</a:t>
            </a:r>
          </a:p>
          <a:p>
            <a:pPr>
              <a:spcBef>
                <a:spcPts val="0"/>
              </a:spcBef>
              <a:buNone/>
            </a:pPr>
            <a:r>
              <a:rPr lang="en-US" dirty="0"/>
              <a:t>OS-24-Jeremiah-173</a:t>
            </a:r>
          </a:p>
          <a:p>
            <a:pPr>
              <a:spcBef>
                <a:spcPts val="0"/>
              </a:spcBef>
              <a:buNone/>
            </a:pPr>
            <a:r>
              <a:rPr lang="en-US"/>
              <a:t>NS-08-2 Corinthians-79</a:t>
            </a:r>
            <a:endParaRPr lang="en-US" dirty="0"/>
          </a:p>
          <a:p>
            <a:pPr>
              <a:spcBef>
                <a:spcPts val="0"/>
              </a:spcBef>
              <a:buNone/>
            </a:pPr>
            <a:r>
              <a:rPr lang="en-US" dirty="0"/>
              <a:t>NS-09-Galatians-144</a:t>
            </a:r>
          </a:p>
          <a:p>
            <a:pPr>
              <a:spcBef>
                <a:spcPts val="0"/>
              </a:spcBef>
              <a:buNone/>
            </a:pPr>
            <a:r>
              <a:rPr lang="en-US" dirty="0"/>
              <a:t>NS-19-Hebrews-298, 343</a:t>
            </a:r>
          </a:p>
          <a:p>
            <a:pPr>
              <a:spcBef>
                <a:spcPts val="0"/>
              </a:spcBef>
              <a:buNone/>
            </a:pPr>
            <a:r>
              <a:rPr lang="en-US" dirty="0"/>
              <a:t>FU-05-Bliblical Covenants-34</a:t>
            </a:r>
          </a:p>
          <a:p>
            <a:endParaRPr lang="en-US" dirty="0"/>
          </a:p>
        </p:txBody>
      </p:sp>
      <p:sp>
        <p:nvSpPr>
          <p:cNvPr id="4" name="Slide Number Placeholder 3"/>
          <p:cNvSpPr>
            <a:spLocks noGrp="1"/>
          </p:cNvSpPr>
          <p:nvPr>
            <p:ph type="sldNum" sz="quarter" idx="10"/>
          </p:nvPr>
        </p:nvSpPr>
        <p:spPr>
          <a:xfrm>
            <a:off x="8881338" y="6581001"/>
            <a:ext cx="262662"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148</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2747342558"/>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82" name="Rectangle 8"/>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000185C-70D9-9B44-BB54-B680891FD75A}" type="slidenum">
              <a:rPr kumimoji="0" lang="en-US" sz="1200" b="0" i="0" u="none" strike="noStrike" kern="1200" cap="none" spc="0" normalizeH="0" baseline="0" noProof="0">
                <a:ln>
                  <a:noFill/>
                </a:ln>
                <a:solidFill>
                  <a:srgbClr val="FFFFFF"/>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149</a:t>
            </a:fld>
            <a:endParaRPr kumimoji="0" lang="en-US" sz="12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57697" name="Text Box 1"/>
          <p:cNvSpPr txBox="1">
            <a:spLocks noGrp="1" noRot="1" noChangeAspect="1" noChangeArrowheads="1"/>
          </p:cNvSpPr>
          <p:nvPr>
            <p:ph type="sldImg"/>
          </p:nvPr>
        </p:nvSpPr>
        <p:spPr>
          <a:xfrm>
            <a:off x="1143000" y="685800"/>
            <a:ext cx="4570413" cy="3427413"/>
          </a:xfrm>
          <a:solidFill>
            <a:srgbClr val="FFFFFF"/>
          </a:solidFill>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57698" name="Text Box 2"/>
          <p:cNvSpPr txBox="1">
            <a:spLocks noGrp="1" noChangeArrowheads="1"/>
          </p:cNvSpPr>
          <p:nvPr>
            <p:ph type="body" idx="1"/>
          </p:nvPr>
        </p:nvSpPr>
        <p:spPr>
          <a:xfrm>
            <a:off x="685800" y="4343400"/>
            <a:ext cx="5484813" cy="4114800"/>
          </a:xfrm>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nchor="ctr"/>
          <a:lstStyle/>
          <a:p>
            <a:pPr>
              <a:defRPr/>
            </a:pPr>
            <a:endParaRPr lang="en-US"/>
          </a:p>
        </p:txBody>
      </p:sp>
    </p:spTree>
    <p:extLst>
      <p:ext uri="{BB962C8B-B14F-4D97-AF65-F5344CB8AC3E}">
        <p14:creationId xmlns:p14="http://schemas.microsoft.com/office/powerpoint/2010/main" val="2900101741"/>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The context does not relate to the land but to the one who will fulfill the Abrahamic covenant.</a:t>
            </a: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8" name="Rectangle 7"/>
          <p:cNvSpPr>
            <a:spLocks noGrp="1" noChangeArrowheads="1"/>
          </p:cNvSpPr>
          <p:nvPr>
            <p:ph type="sldNum" sz="quarter"/>
          </p:nvPr>
        </p:nvSpPr>
        <p:spPr>
          <a:xfrm>
            <a:off x="3884613" y="8685213"/>
            <a:ext cx="2971800" cy="457200"/>
          </a:xfrm>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0C475D38-52AF-43E0-894F-A3D9F6848D7D}" type="slidenum">
              <a:rPr kumimoji="0" lang="en-US" sz="1200" b="0" i="0" u="none" strike="noStrike" kern="1200" cap="none" spc="0" normalizeH="0" baseline="0" noProof="0" smtClean="0">
                <a:ln>
                  <a:noFill/>
                </a:ln>
                <a:solidFill>
                  <a:srgbClr val="000000"/>
                </a:solidFill>
                <a:effectLst/>
                <a:uLnTx/>
                <a:uFillTx/>
                <a:latin typeface="Comic Sans MS" pitchFamily="66"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151</a:t>
            </a:fld>
            <a:endParaRPr kumimoji="0" lang="en-US" sz="12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endParaRPr>
          </a:p>
        </p:txBody>
      </p:sp>
      <p:sp>
        <p:nvSpPr>
          <p:cNvPr id="382979" name="Rectangle 2"/>
          <p:cNvSpPr>
            <a:spLocks noGrp="1" noRot="1" noChangeAspect="1" noChangeArrowheads="1" noTextEdit="1"/>
          </p:cNvSpPr>
          <p:nvPr>
            <p:ph type="sldImg"/>
          </p:nvPr>
        </p:nvSpPr>
        <p:spPr>
          <a:xfrm>
            <a:off x="1150938" y="692150"/>
            <a:ext cx="4556125" cy="3416300"/>
          </a:xfrm>
          <a:solidFill>
            <a:srgbClr val="FFFFFF"/>
          </a:solidFill>
          <a:ln/>
        </p:spPr>
      </p:sp>
      <p:sp>
        <p:nvSpPr>
          <p:cNvPr id="382980" name="Rectangle 3"/>
          <p:cNvSpPr>
            <a:spLocks noGrp="1" noChangeArrowheads="1"/>
          </p:cNvSpPr>
          <p:nvPr>
            <p:ph type="body" idx="1"/>
          </p:nvPr>
        </p:nvSpPr>
        <p:spPr>
          <a:solidFill>
            <a:srgbClr val="FFFFFF"/>
          </a:solidFill>
          <a:ln>
            <a:solidFill>
              <a:srgbClr val="000000"/>
            </a:solidFill>
          </a:ln>
        </p:spPr>
        <p:txBody>
          <a:bodyPr/>
          <a:lstStyle/>
          <a:p>
            <a:pPr algn="r" rtl="1">
              <a:spcBef>
                <a:spcPts val="0"/>
              </a:spcBef>
              <a:spcAft>
                <a:spcPts val="0"/>
              </a:spcAft>
            </a:pPr>
            <a:r>
              <a:rPr lang="ar-JO" sz="1800" b="1" u="none" strike="noStrike" dirty="0">
                <a:solidFill>
                  <a:srgbClr val="000000"/>
                </a:solidFill>
                <a:effectLst/>
                <a:latin typeface="Arial" panose="020B0604020202020204" pitchFamily="34" charset="0"/>
              </a:rPr>
              <a:t>يجمع هذا المخطَّط المعقَّد ما بين موضوعَي "الملكوت" و"العهود". يُقدِّم اللهُ للبشريَّة عبْرَ العصور السلطانَ للاشتراك معه في حُكْمِ ملكوته (انظرْ إلى النصِّ باللون الأبيض في أعلى السلايد- تحت العنوان). لكنَّ الجزء الأساسيَّ من السلايد يُبيِّن ظهورَ وعود "العهد الإبراهيميِّ" للعيان في "عهد الأرض"، وفي وعود "العهد الداوديّ"، ووعود "العهد الجديد"- التي جرى تحقيقها جزئيًّا في الوقت الحاضر، ولكنَّها ستُتَمَّم كلِّيًّا في الملكوت المسيانيّ. سيحدث هذا في زمن "المُلْك الألفيّ"، وسيحدث على نحوٍ أوضح بعد ذلك في "الحالة الأبديَّة".</a:t>
            </a:r>
            <a:endParaRPr lang="ar-JO" b="0" dirty="0">
              <a:effectLst/>
            </a:endParaRPr>
          </a:p>
          <a:p>
            <a:pPr algn="r" rtl="1">
              <a:spcBef>
                <a:spcPts val="0"/>
              </a:spcBef>
              <a:spcAft>
                <a:spcPts val="0"/>
              </a:spcAft>
            </a:pPr>
            <a:r>
              <a:rPr lang="ar-JO" sz="1800" b="1" u="none" strike="noStrike" dirty="0">
                <a:solidFill>
                  <a:srgbClr val="000000"/>
                </a:solidFill>
                <a:effectLst/>
                <a:latin typeface="Arial" panose="020B0604020202020204" pitchFamily="34" charset="0"/>
              </a:rPr>
              <a:t>• يُظهِر هذا الرسم البيانيُّ أيضًا أنَّ العهد الجديد قد حلَّ محلَّ العهد القديم (الموسويّ).</a:t>
            </a:r>
            <a:endParaRPr lang="ar-JO" b="0" dirty="0">
              <a:effectLst/>
            </a:endParaRPr>
          </a:p>
          <a:p>
            <a:pPr algn="r" rtl="1">
              <a:spcBef>
                <a:spcPts val="400"/>
              </a:spcBef>
              <a:spcAft>
                <a:spcPts val="0"/>
              </a:spcAft>
            </a:pPr>
            <a:r>
              <a:rPr lang="ar-JO" sz="1800" b="1" u="none" strike="noStrike" dirty="0">
                <a:solidFill>
                  <a:srgbClr val="000000"/>
                </a:solidFill>
                <a:effectLst/>
                <a:latin typeface="Arial" panose="020B0604020202020204" pitchFamily="34" charset="0"/>
              </a:rPr>
              <a:t>يتَّفق الجميع على أنَّ تحقيقًا جزئيًّا للعهد المُعطَى لإبراهيم موجودٌ الآن للكنيسة في الروح القدس الساكن فيها وغفران الخطايا (إرميا 31: 31-34)- وأنَّ الإتمام النهائيَّ سيكون في "الحالة الأبديَّة".</a:t>
            </a:r>
            <a:endParaRPr lang="ar-JO" b="0" dirty="0">
              <a:effectLst/>
            </a:endParaRPr>
          </a:p>
          <a:p>
            <a:pPr algn="r" rtl="1">
              <a:spcBef>
                <a:spcPts val="400"/>
              </a:spcBef>
              <a:spcAft>
                <a:spcPts val="0"/>
              </a:spcAft>
            </a:pPr>
            <a:r>
              <a:rPr lang="ar-JO" sz="1800" b="1" u="none" strike="noStrike" dirty="0">
                <a:solidFill>
                  <a:srgbClr val="000000"/>
                </a:solidFill>
                <a:effectLst/>
                <a:latin typeface="Arial" panose="020B0604020202020204" pitchFamily="34" charset="0"/>
              </a:rPr>
              <a:t>يتعلَّق مجال الخلاف الرئيسيِّ بشأن الفترة الزمنيَّة الممتدَّة من الوقت الحاضر إلى وقت بدء الحالة الأبديَّة. هل ستكون هناك أمورٌ تتحقَّق حرفيًّا مِثْل أرضٍ وعرشٍ وبَرَكةٍ على مستوى العالم لإسرائيل القوميَّة (العِرْقيَّة) قبْلَ بدء الملكوت الأبديّ؟ يُظهِر هذا المخطَّط البيانيُّ المقاطعَ الكتابيَّة التي تعطي بصورةٍ مدوِّيةٍ إجابةَ "نعم" عن هذا السؤال، وذلك في تتميمٍ جزئيٍّ في الوقت الحاضر وتتميمٍ كلِّيٍّ في المستقبل. وسنحصل على إجابة "نعم" تلك إذا قرأنا المقاطع الكتابيَّة المذكورة بالمعنى اللغويِّ الطبيعيِّ للكلمات المستخدَمة في تلك المقاطع. لكنَّ الملكوت المسيانيَّ سيكون على مرحلتين- الأولى في المُلْك الألفيِّ الذي سيدوم 1000 سنة. ثمَّ بعد ذلك تأتي المرحلة الثانية- "الحالة الأبديَّة"- في أورشليم الجديدة بعد تدمير السماوات الحاليَّة والأرض الحاليَّة (رؤيا يوحنَّا 21-22). يا له من مستقبلٍ رائعٍ ينتظر أولئك الذين يثقون بيسوع!</a:t>
            </a:r>
            <a:endParaRPr lang="ar-JO" b="0" dirty="0">
              <a:effectLst/>
            </a:endParaRPr>
          </a:p>
          <a:p>
            <a:endParaRPr lang="en-US" dirty="0">
              <a:latin typeface="Times New Roman"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rPr>
              <a:t>This complicated chart combines the two themes of Kingdom and Covenants. God's kingdom rule extends to humanity across the ages at the top. But the major part shows the unfolding of the Abrahamic Covenant in its Land Covenant, Davidic Covenant, and New Covenant promises—partially fulfilled in the present, but fully completed in the Messianic Kingdom. This will happen in the Millennial Age and especially in the Eternal State.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rPr>
              <a:t>• This chart also shows that the Old (Mosaic) Covenant was replaced by the New Covenant.</a:t>
            </a:r>
          </a:p>
          <a:p>
            <a:endParaRPr lang="en-US" b="1" dirty="0">
              <a:latin typeface="Arial" panose="020B0604020202020204" pitchFamily="34" charset="0"/>
              <a:ea typeface="ＭＳ Ｐゴシック" charset="0"/>
              <a:cs typeface="Arial" panose="020B0604020202020204" pitchFamily="34" charset="0"/>
            </a:endParaRPr>
          </a:p>
          <a:p>
            <a:r>
              <a:rPr lang="en-US" b="1" dirty="0">
                <a:latin typeface="Arial" panose="020B0604020202020204" pitchFamily="34" charset="0"/>
                <a:ea typeface="ＭＳ Ｐゴシック" charset="0"/>
                <a:cs typeface="Arial" panose="020B0604020202020204" pitchFamily="34" charset="0"/>
              </a:rPr>
              <a:t>All agree that a partial fulfillment of the covenant to Abraham exists now to the Church in the indwelling Holy Spirit and forgiveness of sins (Jer 31:31-34)—and the ultimate fulfillment will be in the eternal state.</a:t>
            </a:r>
          </a:p>
          <a:p>
            <a:r>
              <a:rPr lang="en-US" b="1" dirty="0">
                <a:latin typeface="Arial" panose="020B0604020202020204" pitchFamily="34" charset="0"/>
                <a:ea typeface="ＭＳ Ｐゴシック" charset="0"/>
                <a:cs typeface="Arial" panose="020B0604020202020204" pitchFamily="34" charset="0"/>
              </a:rPr>
              <a:t>The main area of disagreement relates to the time period from now to eternity. Will there be a literal land, throne, and worldwide blessing to national (ethnic) Israel before the eternal kingdom? This chart shows verses giving a resounding YES to that question in a present partial fulfillment and a future full fulfillment in the normal sense of language in the verses cited. But the messianic kingdom will be in two stages—first in a millennial fulfillment to last 1000 years, but then, after that, the eternal stage in the new Jerusalem after the destruction of our present heavens and earth (Rev 21–22). What an amazing future remains for those who trust Jesus!</a:t>
            </a:r>
          </a:p>
          <a:p>
            <a:r>
              <a:rPr lang="en-US" b="1" dirty="0">
                <a:latin typeface="Arial" panose="020B0604020202020204" pitchFamily="34" charset="0"/>
                <a:ea typeface="ＭＳ Ｐゴシック" charset="0"/>
                <a:cs typeface="Arial" panose="020B0604020202020204" pitchFamily="34" charset="0"/>
              </a:rPr>
              <a:t>____________</a:t>
            </a:r>
          </a:p>
          <a:p>
            <a:pPr eaLnBrk="1" hangingPunct="1"/>
            <a:r>
              <a:rPr lang="en-US" altLang="zh-CN" b="1" dirty="0">
                <a:latin typeface="Arial" panose="020B0604020202020204" pitchFamily="34" charset="0"/>
                <a:ea typeface="SimSun" charset="0"/>
                <a:cs typeface="SimSun" charset="0"/>
              </a:rPr>
              <a:t>Common-151</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1" dirty="0">
                <a:latin typeface="Arial" panose="020B0604020202020204" pitchFamily="34" charset="0"/>
                <a:ea typeface="SimSun" charset="0"/>
                <a:cs typeface="SimSun" charset="0"/>
              </a:rPr>
              <a:t>BG-13-Present &amp; Future Geog-74</a:t>
            </a:r>
          </a:p>
          <a:p>
            <a:pPr eaLnBrk="1" hangingPunct="1"/>
            <a:r>
              <a:rPr lang="en-US" altLang="zh-CN" b="1" dirty="0">
                <a:latin typeface="Arial" panose="020B0604020202020204" pitchFamily="34" charset="0"/>
                <a:ea typeface="SimSun" charset="0"/>
                <a:cs typeface="SimSun" charset="0"/>
              </a:rPr>
              <a:t>BT-01-OT Biblical Theology-25</a:t>
            </a:r>
          </a:p>
          <a:p>
            <a:pPr eaLnBrk="1" hangingPunct="1"/>
            <a:r>
              <a:rPr lang="en-US" altLang="zh-CN" b="1" dirty="0">
                <a:latin typeface="Arial" panose="020B0604020202020204" pitchFamily="34" charset="0"/>
                <a:ea typeface="SimSun" charset="0"/>
                <a:cs typeface="SimSun" charset="0"/>
              </a:rPr>
              <a:t>CH-02-Nature-103-p34a</a:t>
            </a:r>
          </a:p>
          <a:p>
            <a:pPr eaLnBrk="1" hangingPunct="1"/>
            <a:r>
              <a:rPr lang="en-US" altLang="zh-CN" b="1" dirty="0">
                <a:latin typeface="Arial" panose="020B0604020202020204" pitchFamily="34" charset="0"/>
                <a:ea typeface="SimSun" charset="0"/>
                <a:cs typeface="SimSun" charset="0"/>
              </a:rPr>
              <a:t>OC-10-Chronology-42</a:t>
            </a:r>
          </a:p>
          <a:p>
            <a:pPr eaLnBrk="1" hangingPunct="1"/>
            <a:r>
              <a:rPr lang="en-US" altLang="zh-CN" b="1" dirty="0">
                <a:latin typeface="Arial" panose="020B0604020202020204" pitchFamily="34" charset="0"/>
                <a:ea typeface="SimSun" charset="0"/>
                <a:cs typeface="SimSun" charset="0"/>
              </a:rPr>
              <a:t>OS-00-Intro &amp; Biblical Theology-40 &amp; 103</a:t>
            </a:r>
          </a:p>
          <a:p>
            <a:pPr eaLnBrk="1" hangingPunct="1"/>
            <a:r>
              <a:rPr lang="en-US" altLang="zh-CN" b="1" dirty="0">
                <a:latin typeface="Arial" panose="020B0604020202020204" pitchFamily="34" charset="0"/>
                <a:ea typeface="SimSun" charset="0"/>
                <a:cs typeface="SimSun" charset="0"/>
              </a:rPr>
              <a:t>OS-02-Exodus-267-p22</a:t>
            </a:r>
          </a:p>
          <a:p>
            <a:pPr eaLnBrk="1" hangingPunct="1"/>
            <a:r>
              <a:rPr lang="en-US" altLang="zh-CN" b="1" dirty="0">
                <a:latin typeface="Arial" panose="020B0604020202020204" pitchFamily="34" charset="0"/>
                <a:ea typeface="SimSun" charset="0"/>
                <a:cs typeface="SimSun" charset="0"/>
              </a:rPr>
              <a:t>OS-05-Deut-279, 300</a:t>
            </a:r>
          </a:p>
          <a:p>
            <a:pPr eaLnBrk="1" hangingPunct="1"/>
            <a:r>
              <a:rPr lang="en-US" altLang="zh-CN" b="1" dirty="0">
                <a:latin typeface="Arial" panose="020B0604020202020204" pitchFamily="34" charset="0"/>
                <a:ea typeface="SimSun" charset="0"/>
                <a:cs typeface="SimSun" charset="0"/>
              </a:rPr>
              <a:t>OS-10-2Sam-96-p22</a:t>
            </a:r>
          </a:p>
          <a:p>
            <a:pPr eaLnBrk="1" hangingPunct="1"/>
            <a:r>
              <a:rPr lang="en-US" b="0" dirty="0">
                <a:latin typeface="Times New Roman" charset="0"/>
                <a:ea typeface="ＭＳ Ｐゴシック" charset="0"/>
                <a:cs typeface="ＭＳ Ｐゴシック" charset="0"/>
              </a:rPr>
              <a:t>OS-12-Kings &amp; Prophets Charts-25</a:t>
            </a:r>
            <a:endParaRPr lang="en-US" altLang="zh-CN" b="1" dirty="0">
              <a:latin typeface="Arial" panose="020B0604020202020204" pitchFamily="34" charset="0"/>
              <a:ea typeface="SimSun" charset="0"/>
              <a:cs typeface="SimSun" charset="0"/>
            </a:endParaRPr>
          </a:p>
          <a:p>
            <a:pPr eaLnBrk="1" hangingPunct="1"/>
            <a:r>
              <a:rPr lang="en-US" altLang="zh-CN" b="1" dirty="0">
                <a:latin typeface="Arial" panose="020B0604020202020204" pitchFamily="34" charset="0"/>
                <a:ea typeface="SimSun" charset="0"/>
                <a:cs typeface="SimSun" charset="0"/>
              </a:rPr>
              <a:t>OS-13-1 Chron-46</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1" dirty="0">
                <a:latin typeface="Arial" panose="020B0604020202020204" pitchFamily="34" charset="0"/>
                <a:ea typeface="SimSun" charset="0"/>
                <a:cs typeface="SimSun" charset="0"/>
              </a:rPr>
              <a:t>OS-23-Isaiah-97-p337</a:t>
            </a:r>
          </a:p>
          <a:p>
            <a:pPr eaLnBrk="1" hangingPunct="1"/>
            <a:r>
              <a:rPr lang="en-US" altLang="zh-CN" b="1" dirty="0">
                <a:latin typeface="Arial" panose="020B0604020202020204" pitchFamily="34" charset="0"/>
                <a:ea typeface="SimSun" charset="0"/>
                <a:cs typeface="SimSun" charset="0"/>
              </a:rPr>
              <a:t>OS-24-Jeremiah-174-p337</a:t>
            </a:r>
          </a:p>
          <a:p>
            <a:pPr eaLnBrk="1" hangingPunct="1"/>
            <a:r>
              <a:rPr lang="en-US" altLang="zh-CN" b="1" dirty="0">
                <a:latin typeface="Arial" panose="020B0604020202020204" pitchFamily="34" charset="0"/>
                <a:ea typeface="SimSun" charset="0"/>
                <a:cs typeface="SimSun" charset="0"/>
              </a:rPr>
              <a:t>OS-23-Isaiah-97-p337</a:t>
            </a:r>
          </a:p>
          <a:p>
            <a:pPr eaLnBrk="1" hangingPunct="1"/>
            <a:r>
              <a:rPr lang="en-US" altLang="zh-CN" b="1" dirty="0">
                <a:latin typeface="Arial" panose="020B0604020202020204" pitchFamily="34" charset="0"/>
                <a:ea typeface="SimSun" charset="0"/>
                <a:cs typeface="SimSun" charset="0"/>
              </a:rPr>
              <a:t>OS-28-Hosea-49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1" dirty="0">
                <a:latin typeface="Arial" panose="020B0604020202020204" pitchFamily="34" charset="0"/>
                <a:ea typeface="SimSun" charset="0"/>
                <a:cs typeface="SimSun" charset="0"/>
              </a:rPr>
              <a:t>OS-31-Obadiah-164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1" dirty="0">
                <a:latin typeface="Arial" panose="020B0604020202020204" pitchFamily="34" charset="0"/>
                <a:ea typeface="SimSun" charset="0"/>
                <a:cs typeface="SimSun" charset="0"/>
              </a:rPr>
              <a:t>05-Acts1-2-slide 45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1" dirty="0">
                <a:latin typeface="Arial" panose="020B0604020202020204" pitchFamily="34" charset="0"/>
                <a:ea typeface="SimSun" charset="0"/>
                <a:cs typeface="SimSun" charset="0"/>
              </a:rPr>
              <a:t>NS-09-Gal-148-p9g</a:t>
            </a:r>
          </a:p>
          <a:p>
            <a:pPr eaLnBrk="1" hangingPunct="1"/>
            <a:r>
              <a:rPr lang="en-US" altLang="zh-CN" b="1" dirty="0">
                <a:latin typeface="Arial" panose="020B0604020202020204" pitchFamily="34" charset="0"/>
                <a:ea typeface="SimSun" charset="0"/>
                <a:cs typeface="SimSun" charset="0"/>
              </a:rPr>
              <a:t>NS-19-Hebrews-342-p9g</a:t>
            </a:r>
          </a:p>
          <a:p>
            <a:pPr eaLnBrk="1" hangingPunct="1"/>
            <a:r>
              <a:rPr lang="en-US" altLang="zh-CN" b="1" dirty="0">
                <a:latin typeface="Arial" panose="020B0604020202020204" pitchFamily="34" charset="0"/>
                <a:ea typeface="SimSun" charset="0"/>
                <a:cs typeface="SimSun" charset="0"/>
              </a:rPr>
              <a:t>NS-27-Rev20-22-slide 189</a:t>
            </a:r>
          </a:p>
          <a:p>
            <a:pPr eaLnBrk="1" hangingPunct="1"/>
            <a:r>
              <a:rPr lang="en-US" altLang="zh-CN" b="1" dirty="0">
                <a:latin typeface="Arial" panose="020B0604020202020204" pitchFamily="34" charset="0"/>
                <a:ea typeface="SimSun" charset="0"/>
                <a:cs typeface="SimSun" charset="0"/>
              </a:rPr>
              <a:t>SA-08-Mosaic Law-19-p38a</a:t>
            </a:r>
            <a:endParaRPr lang="zh-CN" altLang="en-US" b="1" dirty="0">
              <a:latin typeface="Arial" panose="020B0604020202020204" pitchFamily="34" charset="0"/>
              <a:ea typeface="SimSun" charset="0"/>
              <a:cs typeface="SimSun" charset="0"/>
            </a:endParaRPr>
          </a:p>
          <a:p>
            <a:pPr eaLnBrk="1" hangingPunct="1"/>
            <a:endParaRPr lang="zh-CN" altLang="en-US" b="1" dirty="0">
              <a:latin typeface="Arial" panose="020B0604020202020204" pitchFamily="34" charset="0"/>
              <a:ea typeface="SimSun" charset="0"/>
              <a:cs typeface="SimSun" charset="0"/>
            </a:endParaRPr>
          </a:p>
        </p:txBody>
      </p:sp>
    </p:spTree>
    <p:extLst>
      <p:ext uri="{BB962C8B-B14F-4D97-AF65-F5344CB8AC3E}">
        <p14:creationId xmlns:p14="http://schemas.microsoft.com/office/powerpoint/2010/main" val="3242608415"/>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6834" name="Rectangle 8"/>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5D3FD8F-6790-F147-91C4-0D588D05C156}" type="slidenum">
              <a:rPr kumimoji="0" lang="en-US" sz="1200" b="0" i="0" u="none" strike="noStrike" kern="1200" cap="none" spc="0" normalizeH="0" baseline="0" noProof="0">
                <a:ln>
                  <a:noFill/>
                </a:ln>
                <a:solidFill>
                  <a:srgbClr val="FFFFFF"/>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152</a:t>
            </a:fld>
            <a:endParaRPr kumimoji="0" lang="en-US" sz="12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56673" name="Text Box 1"/>
          <p:cNvSpPr txBox="1">
            <a:spLocks noGrp="1" noRot="1" noChangeAspect="1" noChangeArrowheads="1"/>
          </p:cNvSpPr>
          <p:nvPr>
            <p:ph type="sldImg"/>
          </p:nvPr>
        </p:nvSpPr>
        <p:spPr>
          <a:xfrm>
            <a:off x="1143000" y="685800"/>
            <a:ext cx="4570413" cy="3427413"/>
          </a:xfrm>
          <a:solidFill>
            <a:srgbClr val="FFFFFF"/>
          </a:solidFill>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56674" name="Text Box 2"/>
          <p:cNvSpPr txBox="1">
            <a:spLocks noGrp="1" noChangeArrowheads="1"/>
          </p:cNvSpPr>
          <p:nvPr>
            <p:ph type="body" idx="1"/>
          </p:nvPr>
        </p:nvSpPr>
        <p:spPr>
          <a:xfrm>
            <a:off x="685800" y="4343400"/>
            <a:ext cx="5484813" cy="4114800"/>
          </a:xfrm>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en-US"/>
          </a:p>
        </p:txBody>
      </p:sp>
    </p:spTree>
    <p:extLst>
      <p:ext uri="{BB962C8B-B14F-4D97-AF65-F5344CB8AC3E}">
        <p14:creationId xmlns:p14="http://schemas.microsoft.com/office/powerpoint/2010/main" val="3010474810"/>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82" name="Rectangle 8"/>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000185C-70D9-9B44-BB54-B680891FD75A}" type="slidenum">
              <a:rPr kumimoji="0" lang="en-US" sz="1200" b="0" i="0" u="none" strike="noStrike" kern="1200" cap="none" spc="0" normalizeH="0" baseline="0" noProof="0">
                <a:ln>
                  <a:noFill/>
                </a:ln>
                <a:solidFill>
                  <a:srgbClr val="FFFFFF"/>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153</a:t>
            </a:fld>
            <a:endParaRPr kumimoji="0" lang="en-US" sz="12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57697" name="Text Box 1"/>
          <p:cNvSpPr txBox="1">
            <a:spLocks noGrp="1" noRot="1" noChangeAspect="1" noChangeArrowheads="1"/>
          </p:cNvSpPr>
          <p:nvPr>
            <p:ph type="sldImg"/>
          </p:nvPr>
        </p:nvSpPr>
        <p:spPr>
          <a:xfrm>
            <a:off x="1143000" y="685800"/>
            <a:ext cx="4570413" cy="3427413"/>
          </a:xfrm>
          <a:solidFill>
            <a:srgbClr val="FFFFFF"/>
          </a:solidFill>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57698" name="Text Box 2"/>
          <p:cNvSpPr txBox="1">
            <a:spLocks noGrp="1" noChangeArrowheads="1"/>
          </p:cNvSpPr>
          <p:nvPr>
            <p:ph type="body" idx="1"/>
          </p:nvPr>
        </p:nvSpPr>
        <p:spPr>
          <a:xfrm>
            <a:off x="685800" y="4343400"/>
            <a:ext cx="5484813" cy="4114800"/>
          </a:xfrm>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nchor="ctr"/>
          <a:lstStyle/>
          <a:p>
            <a:pPr>
              <a:defRPr/>
            </a:pPr>
            <a:endParaRPr lang="en-US"/>
          </a:p>
        </p:txBody>
      </p:sp>
    </p:spTree>
    <p:extLst>
      <p:ext uri="{BB962C8B-B14F-4D97-AF65-F5344CB8AC3E}">
        <p14:creationId xmlns:p14="http://schemas.microsoft.com/office/powerpoint/2010/main" val="3037327433"/>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82" name="Rectangle 8"/>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000185C-70D9-9B44-BB54-B680891FD75A}" type="slidenum">
              <a:rPr lang="en-US" sz="1200">
                <a:solidFill>
                  <a:srgbClr val="FFFFFF"/>
                </a:solidFill>
              </a:rPr>
              <a:pPr eaLnBrk="1" hangingPunct="1"/>
              <a:t>154</a:t>
            </a:fld>
            <a:endParaRPr lang="en-US" sz="1200">
              <a:solidFill>
                <a:srgbClr val="FFFFFF"/>
              </a:solidFill>
            </a:endParaRPr>
          </a:p>
        </p:txBody>
      </p:sp>
      <p:sp>
        <p:nvSpPr>
          <p:cNvPr id="157697" name="Text Box 1"/>
          <p:cNvSpPr txBox="1">
            <a:spLocks noGrp="1" noRot="1" noChangeAspect="1" noChangeArrowheads="1"/>
          </p:cNvSpPr>
          <p:nvPr>
            <p:ph type="sldImg"/>
          </p:nvPr>
        </p:nvSpPr>
        <p:spPr>
          <a:xfrm>
            <a:off x="1143000" y="685800"/>
            <a:ext cx="4570413" cy="3427413"/>
          </a:xfrm>
          <a:solidFill>
            <a:srgbClr val="FFFFFF"/>
          </a:solidFill>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57698" name="Text Box 2"/>
          <p:cNvSpPr txBox="1">
            <a:spLocks noGrp="1" noChangeArrowheads="1"/>
          </p:cNvSpPr>
          <p:nvPr>
            <p:ph type="body" idx="1"/>
          </p:nvPr>
        </p:nvSpPr>
        <p:spPr>
          <a:xfrm>
            <a:off x="685800" y="4343400"/>
            <a:ext cx="5484813" cy="4114800"/>
          </a:xfrm>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en-US"/>
          </a:p>
        </p:txBody>
      </p:sp>
    </p:spTree>
    <p:extLst>
      <p:ext uri="{BB962C8B-B14F-4D97-AF65-F5344CB8AC3E}">
        <p14:creationId xmlns:p14="http://schemas.microsoft.com/office/powerpoint/2010/main" val="1317591713"/>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37BDED8B-9779-A845-BA9B-650C8A4639EB}" type="slidenum">
              <a:rPr lang="en-US" smtClean="0"/>
              <a:pPr>
                <a:defRPr/>
              </a:pPr>
              <a:t>157</a:t>
            </a:fld>
            <a:endParaRPr lang="en-US"/>
          </a:p>
        </p:txBody>
      </p:sp>
    </p:spTree>
    <p:extLst>
      <p:ext uri="{BB962C8B-B14F-4D97-AF65-F5344CB8AC3E}">
        <p14:creationId xmlns:p14="http://schemas.microsoft.com/office/powerpoint/2010/main" val="2209122819"/>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Illustrations of justification by faith should convince the Galatians to abandon legalism (Gal 4).</a:t>
            </a:r>
            <a:endParaRPr lang="en-SG" sz="1200" b="1" kern="1200" dirty="0">
              <a:solidFill>
                <a:schemeClr val="tx1"/>
              </a:solidFill>
              <a:effectLst/>
              <a:latin typeface="Arial" panose="020B0604020202020204" pitchFamily="34" charset="0"/>
              <a:ea typeface="ＭＳ Ｐゴシック" charset="-128"/>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7BDED8B-9779-A845-BA9B-650C8A4639EB}"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71014788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1979097479"/>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663335389"/>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a:t>
            </a:r>
            <a:r>
              <a:rPr lang="en-SG" sz="1200" b="1" kern="1200" dirty="0">
                <a:solidFill>
                  <a:schemeClr val="tx1"/>
                </a:solidFill>
                <a:effectLst/>
                <a:latin typeface="Times New Roman" pitchFamily="-112" charset="0"/>
                <a:ea typeface="ＭＳ Ｐゴシック" charset="-128"/>
                <a:cs typeface="ＭＳ Ｐゴシック" charset="-128"/>
              </a:rPr>
              <a:t>4:3</a:t>
            </a:r>
            <a:r>
              <a:rPr lang="en-SG" sz="1200" kern="1200" dirty="0">
                <a:solidFill>
                  <a:schemeClr val="tx1"/>
                </a:solidFill>
                <a:effectLst/>
                <a:latin typeface="Times New Roman" pitchFamily="-112" charset="0"/>
                <a:ea typeface="ＭＳ Ｐゴシック" charset="-128"/>
                <a:cs typeface="ＭＳ Ｐゴシック" charset="-128"/>
              </a:rPr>
              <a:t>. Paul applied the illustration in order to show the contrast between the believers’ former position and what they now enjoyed. Formerly, in their state of spiritual immaturity </a:t>
            </a:r>
            <a:r>
              <a:rPr lang="en-SG" sz="1200" b="1" kern="1200" dirty="0">
                <a:solidFill>
                  <a:schemeClr val="tx1"/>
                </a:solidFill>
                <a:effectLst/>
                <a:latin typeface="Times New Roman" pitchFamily="-112" charset="0"/>
                <a:ea typeface="ＭＳ Ｐゴシック" charset="-128"/>
                <a:cs typeface="ＭＳ Ｐゴシック" charset="-128"/>
              </a:rPr>
              <a:t>(when we were children,</a:t>
            </a:r>
            <a:r>
              <a:rPr lang="en-SG" sz="1200" kern="1200" dirty="0">
                <a:solidFill>
                  <a:schemeClr val="tx1"/>
                </a:solidFill>
                <a:effectLst/>
                <a:latin typeface="Times New Roman" pitchFamily="-112" charset="0"/>
                <a:ea typeface="ＭＳ Ｐゴシック" charset="-128"/>
                <a:cs typeface="ＭＳ Ｐゴシック" charset="-128"/>
              </a:rPr>
              <a:t> nh/</a:t>
            </a:r>
            <a:r>
              <a:rPr lang="en-SG" sz="1200" kern="1200" dirty="0" err="1">
                <a:solidFill>
                  <a:schemeClr val="tx1"/>
                </a:solidFill>
                <a:effectLst/>
                <a:latin typeface="Times New Roman" pitchFamily="-112" charset="0"/>
                <a:ea typeface="ＭＳ Ｐゴシック" charset="-128"/>
                <a:cs typeface="ＭＳ Ｐゴシック" charset="-128"/>
              </a:rPr>
              <a:t>pioi</a:t>
            </a:r>
            <a:r>
              <a:rPr lang="en-SG" sz="1200" kern="1200" dirty="0">
                <a:solidFill>
                  <a:schemeClr val="tx1"/>
                </a:solidFill>
                <a:effectLst/>
                <a:latin typeface="Times New Roman" pitchFamily="-112" charset="0"/>
                <a:ea typeface="ＭＳ Ｐゴシック" charset="-128"/>
                <a:cs typeface="ＭＳ Ｐゴシック" charset="-128"/>
              </a:rPr>
              <a:t>), they were like slaves. The scope of that </a:t>
            </a:r>
            <a:r>
              <a:rPr lang="en-SG" sz="1200" b="1" kern="1200" dirty="0">
                <a:solidFill>
                  <a:schemeClr val="tx1"/>
                </a:solidFill>
                <a:effectLst/>
                <a:latin typeface="Times New Roman" pitchFamily="-112" charset="0"/>
                <a:ea typeface="ＭＳ Ｐゴシック" charset="-128"/>
                <a:cs typeface="ＭＳ Ｐゴシック" charset="-128"/>
              </a:rPr>
              <a:t>slavery</a:t>
            </a:r>
            <a:r>
              <a:rPr lang="en-SG" sz="1200" kern="1200" dirty="0">
                <a:solidFill>
                  <a:schemeClr val="tx1"/>
                </a:solidFill>
                <a:effectLst/>
                <a:latin typeface="Times New Roman" pitchFamily="-112" charset="0"/>
                <a:ea typeface="ＭＳ Ｐゴシック" charset="-128"/>
                <a:cs typeface="ＭＳ Ｐゴシック" charset="-128"/>
              </a:rPr>
              <a:t> was described as being </a:t>
            </a:r>
            <a:r>
              <a:rPr lang="en-SG" sz="1200" b="1" kern="1200" dirty="0">
                <a:solidFill>
                  <a:schemeClr val="tx1"/>
                </a:solidFill>
                <a:effectLst/>
                <a:latin typeface="Times New Roman" pitchFamily="-112" charset="0"/>
                <a:ea typeface="ＭＳ Ｐゴシック" charset="-128"/>
                <a:cs typeface="ＭＳ Ｐゴシック" charset="-128"/>
              </a:rPr>
              <a:t>under the basic principles</a:t>
            </a:r>
            <a:r>
              <a:rPr lang="en-SG" sz="1200" kern="1200" dirty="0">
                <a:solidFill>
                  <a:schemeClr val="tx1"/>
                </a:solidFill>
                <a:effectLst/>
                <a:latin typeface="Times New Roman" pitchFamily="-112" charset="0"/>
                <a:ea typeface="ＭＳ Ｐゴシック" charset="-128"/>
                <a:cs typeface="ＭＳ Ｐゴシック" charset="-128"/>
              </a:rPr>
              <a:t> (</a:t>
            </a:r>
            <a:r>
              <a:rPr lang="en-SG" sz="1200" kern="1200" dirty="0" err="1">
                <a:solidFill>
                  <a:schemeClr val="tx1"/>
                </a:solidFill>
                <a:effectLst/>
                <a:latin typeface="Times New Roman" pitchFamily="-112" charset="0"/>
                <a:ea typeface="ＭＳ Ｐゴシック" charset="-128"/>
                <a:cs typeface="ＭＳ Ｐゴシック" charset="-128"/>
              </a:rPr>
              <a:t>stoicei√a</a:t>
            </a:r>
            <a:r>
              <a:rPr lang="en-SG" sz="1200" kern="1200" dirty="0">
                <a:solidFill>
                  <a:schemeClr val="tx1"/>
                </a:solidFill>
                <a:effectLst/>
                <a:latin typeface="Times New Roman" pitchFamily="-112" charset="0"/>
                <a:ea typeface="ＭＳ Ｐゴシック" charset="-128"/>
                <a:cs typeface="ＭＳ Ｐゴシック" charset="-128"/>
              </a:rPr>
              <a:t>, “elements”) </a:t>
            </a:r>
            <a:r>
              <a:rPr lang="en-SG" sz="1200" b="1" kern="1200" dirty="0">
                <a:solidFill>
                  <a:schemeClr val="tx1"/>
                </a:solidFill>
                <a:effectLst/>
                <a:latin typeface="Times New Roman" pitchFamily="-112" charset="0"/>
                <a:ea typeface="ＭＳ Ｐゴシック" charset="-128"/>
                <a:cs typeface="ＭＳ Ｐゴシック" charset="-128"/>
              </a:rPr>
              <a:t>of the world.</a:t>
            </a:r>
            <a:r>
              <a:rPr lang="en-SG" sz="1200" kern="1200" dirty="0">
                <a:solidFill>
                  <a:schemeClr val="tx1"/>
                </a:solidFill>
                <a:effectLst/>
                <a:latin typeface="Times New Roman" pitchFamily="-112" charset="0"/>
                <a:ea typeface="ＭＳ Ｐゴシック" charset="-128"/>
                <a:cs typeface="ＭＳ Ｐゴシック" charset="-128"/>
              </a:rPr>
              <a:t> Though often interpreted as a reference to the Mosaic Law, this view does not fit the </a:t>
            </a:r>
            <a:r>
              <a:rPr lang="ar-SA" sz="1200" kern="1200" dirty="0">
                <a:solidFill>
                  <a:schemeClr val="tx1"/>
                </a:solidFill>
                <a:effectLst/>
                <a:latin typeface="Times New Roman" pitchFamily="-112" charset="0"/>
                <a:ea typeface="ＭＳ Ｐゴシック" charset="-128"/>
                <a:cs typeface="ＭＳ Ｐゴシック" charset="-128"/>
              </a:rPr>
              <a:t>غلاطية</a:t>
            </a:r>
            <a:r>
              <a:rPr lang="en-SG" sz="1200" kern="1200" dirty="0">
                <a:solidFill>
                  <a:schemeClr val="tx1"/>
                </a:solidFill>
                <a:effectLst/>
                <a:latin typeface="Times New Roman" pitchFamily="-112" charset="0"/>
                <a:ea typeface="ＭＳ Ｐゴシック" charset="-128"/>
                <a:cs typeface="ＭＳ Ｐゴシック" charset="-128"/>
              </a:rPr>
              <a:t>, most of whom were Gentile pagans before conversion and were never under the Law. It seems better to understand the “basic principles” to refer to the elementary stages of religious experience, whether of Jews under the Law or Gentiles in bondage to heathen religions (cf. “weak and miserable principles” in v. 9, and “basic principles of this world” in Col. 2:20) Thus all were enslaved until Christ emancipated them” (Donald K. Campbell, “</a:t>
            </a:r>
            <a:r>
              <a:rPr lang="en-US" sz="1200" kern="1200" dirty="0">
                <a:solidFill>
                  <a:schemeClr val="tx1"/>
                </a:solidFill>
                <a:effectLst/>
                <a:latin typeface="Times New Roman" pitchFamily="-112" charset="0"/>
                <a:ea typeface="ＭＳ Ｐゴシック" charset="-128"/>
                <a:cs typeface="ＭＳ Ｐゴシック" charset="-128"/>
              </a:rPr>
              <a:t>Galatians</a:t>
            </a:r>
            <a:r>
              <a:rPr lang="en-SG" sz="1200" kern="1200" dirty="0">
                <a:solidFill>
                  <a:schemeClr val="tx1"/>
                </a:solidFill>
                <a:effectLst/>
                <a:latin typeface="Times New Roman" pitchFamily="-112" charset="0"/>
                <a:ea typeface="ＭＳ Ｐゴシック" charset="-128"/>
                <a:cs typeface="ＭＳ Ｐゴシック" charset="-128"/>
              </a:rPr>
              <a:t>,” in </a:t>
            </a:r>
            <a:r>
              <a:rPr lang="en-SG" sz="1200" i="1" kern="1200" dirty="0">
                <a:solidFill>
                  <a:schemeClr val="tx1"/>
                </a:solidFill>
                <a:effectLst/>
                <a:latin typeface="Times New Roman" pitchFamily="-112" charset="0"/>
                <a:ea typeface="ＭＳ Ｐゴシック" charset="-128"/>
                <a:cs typeface="ＭＳ Ｐゴシック" charset="-128"/>
              </a:rPr>
              <a:t>The Bible Knowledge Commentary</a:t>
            </a:r>
            <a:r>
              <a:rPr lang="en-SG" sz="1200" i="0" kern="1200" dirty="0">
                <a:solidFill>
                  <a:schemeClr val="tx1"/>
                </a:solidFill>
                <a:effectLst/>
                <a:latin typeface="Times New Roman" pitchFamily="-112" charset="0"/>
                <a:ea typeface="ＭＳ Ｐゴシック" charset="-128"/>
                <a:cs typeface="ＭＳ Ｐゴシック" charset="-128"/>
              </a:rPr>
              <a:t>, 2:601). </a:t>
            </a:r>
            <a:endParaRPr lang="en-SG" sz="1200" kern="1200" dirty="0">
              <a:solidFill>
                <a:schemeClr val="tx1"/>
              </a:solidFill>
              <a:effectLst/>
              <a:latin typeface="Times New Roman" pitchFamily="-112" charset="0"/>
              <a:ea typeface="ＭＳ Ｐゴシック" charset="-128"/>
              <a:cs typeface="ＭＳ Ｐゴシック" charset="-128"/>
            </a:endParaRPr>
          </a:p>
        </p:txBody>
      </p:sp>
    </p:spTree>
    <p:extLst>
      <p:ext uri="{BB962C8B-B14F-4D97-AF65-F5344CB8AC3E}">
        <p14:creationId xmlns:p14="http://schemas.microsoft.com/office/powerpoint/2010/main" val="2985191358"/>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It actually seems to refer to both! It is a broader way of saying that the incarnation (God becoming flesh in the next verse) allowed Jesus to fulfill the Law (cf. Matt 5:17). So we are no longer slaves to obey the OT commandments given to Israel, such as circumcision (5:1-4).</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But we are also no longer slaves to Gentile religious demands either, such as salvation by works that Paul fights in Galatians.</a:t>
            </a:r>
          </a:p>
        </p:txBody>
      </p:sp>
    </p:spTree>
    <p:extLst>
      <p:ext uri="{BB962C8B-B14F-4D97-AF65-F5344CB8AC3E}">
        <p14:creationId xmlns:p14="http://schemas.microsoft.com/office/powerpoint/2010/main" val="776549163"/>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God’s timing is always perfect. He prepared the world perfectly up to that very first Christmas night! Jesus was not conceived by a man since he was virgin born, but he was born of a woman. In this verse we see the two natures of Christ: his deity as the Son of God (“God sent his Son”) and his humanity as the son of a woman. In this dual sense he was subject to the Mosaic Law in his humanity, yet in his deity he was able to deliver us all from slavery to the Law as in the next verse…</a:t>
            </a:r>
          </a:p>
        </p:txBody>
      </p:sp>
    </p:spTree>
    <p:extLst>
      <p:ext uri="{BB962C8B-B14F-4D97-AF65-F5344CB8AC3E}">
        <p14:creationId xmlns:p14="http://schemas.microsoft.com/office/powerpoint/2010/main" val="448298751"/>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a:t>
            </a:r>
            <a:r>
              <a:rPr lang="en-SG" sz="1200" b="1" kern="1200" dirty="0">
                <a:solidFill>
                  <a:schemeClr val="tx1"/>
                </a:solidFill>
                <a:effectLst/>
                <a:latin typeface="Times New Roman" pitchFamily="-112" charset="0"/>
                <a:ea typeface="ＭＳ Ｐゴシック" charset="-128"/>
                <a:cs typeface="ＭＳ Ｐゴシック" charset="-128"/>
              </a:rPr>
              <a:t>4:5</a:t>
            </a:r>
            <a:r>
              <a:rPr lang="en-SG" sz="1200" kern="1200" dirty="0">
                <a:solidFill>
                  <a:schemeClr val="tx1"/>
                </a:solidFill>
                <a:effectLst/>
                <a:latin typeface="Times New Roman" pitchFamily="-112" charset="0"/>
                <a:ea typeface="ＭＳ Ｐゴシック" charset="-128"/>
                <a:cs typeface="ＭＳ Ｐゴシック" charset="-128"/>
              </a:rPr>
              <a:t>. The reasons “God sent His Son” are twofold (again both reasons are introduced by </a:t>
            </a:r>
            <a:r>
              <a:rPr lang="en-SG" sz="1200" kern="1200" dirty="0" err="1">
                <a:solidFill>
                  <a:schemeClr val="tx1"/>
                </a:solidFill>
                <a:effectLst/>
                <a:latin typeface="Times New Roman" pitchFamily="-112" charset="0"/>
                <a:ea typeface="ＭＳ Ｐゴシック" charset="-128"/>
                <a:cs typeface="ＭＳ Ｐゴシック" charset="-128"/>
              </a:rPr>
              <a:t>iºna</a:t>
            </a:r>
            <a:r>
              <a:rPr lang="en-SG" sz="1200" kern="1200" dirty="0">
                <a:solidFill>
                  <a:schemeClr val="tx1"/>
                </a:solidFill>
                <a:effectLst/>
                <a:latin typeface="Times New Roman" pitchFamily="-112" charset="0"/>
                <a:ea typeface="ＭＳ Ｐゴシック" charset="-128"/>
                <a:cs typeface="ＭＳ Ｐゴシック" charset="-128"/>
              </a:rPr>
              <a:t>, “in order that”; cf. 3:14). First, He came </a:t>
            </a:r>
            <a:r>
              <a:rPr lang="en-SG" sz="1200" b="1" kern="1200" dirty="0">
                <a:solidFill>
                  <a:schemeClr val="tx1"/>
                </a:solidFill>
                <a:effectLst/>
                <a:latin typeface="Times New Roman" pitchFamily="-112" charset="0"/>
                <a:ea typeface="ＭＳ Ｐゴシック" charset="-128"/>
                <a:cs typeface="ＭＳ Ｐゴシック" charset="-128"/>
              </a:rPr>
              <a:t>to redeem</a:t>
            </a:r>
            <a:r>
              <a:rPr lang="en-SG" sz="1200" kern="1200" dirty="0">
                <a:solidFill>
                  <a:schemeClr val="tx1"/>
                </a:solidFill>
                <a:effectLst/>
                <a:latin typeface="Times New Roman" pitchFamily="-112" charset="0"/>
                <a:ea typeface="ＭＳ Ｐゴシック" charset="-128"/>
                <a:cs typeface="ＭＳ Ｐゴシック" charset="-128"/>
              </a:rPr>
              <a:t>… </a:t>
            </a:r>
            <a:r>
              <a:rPr lang="en-SG" sz="1200" b="1" kern="1200" dirty="0">
                <a:solidFill>
                  <a:schemeClr val="tx1"/>
                </a:solidFill>
                <a:effectLst/>
                <a:latin typeface="Times New Roman" pitchFamily="-112" charset="0"/>
                <a:ea typeface="ＭＳ Ｐゴシック" charset="-128"/>
                <a:cs typeface="ＭＳ Ｐゴシック" charset="-128"/>
              </a:rPr>
              <a:t>those under Law.</a:t>
            </a:r>
            <a:r>
              <a:rPr lang="en-SG" sz="1200" kern="1200" dirty="0">
                <a:solidFill>
                  <a:schemeClr val="tx1"/>
                </a:solidFill>
                <a:effectLst/>
                <a:latin typeface="Times New Roman" pitchFamily="-112" charset="0"/>
                <a:ea typeface="ＭＳ Ｐゴシック" charset="-128"/>
                <a:cs typeface="ＭＳ Ｐゴシック" charset="-128"/>
              </a:rPr>
              <a:t> This is not a redemption from the curse of the Law (as in 3:13), but from a slavery to the entire Mosaic system. The emphasis is not on the penalty of the Law as in 3:13, but on its bondage. Since Christ redeemed and set free those who were under the Law, why should Gentile converts now wish to be placed under it? Second, Christ’s Incarnation and death secured for believers </a:t>
            </a:r>
            <a:r>
              <a:rPr lang="en-SG" sz="1200" b="1" kern="1200" dirty="0">
                <a:solidFill>
                  <a:schemeClr val="tx1"/>
                </a:solidFill>
                <a:effectLst/>
                <a:latin typeface="Times New Roman" pitchFamily="-112" charset="0"/>
                <a:ea typeface="ＭＳ Ｐゴシック" charset="-128"/>
                <a:cs typeface="ＭＳ Ｐゴシック" charset="-128"/>
              </a:rPr>
              <a:t>the full rights of sons</a:t>
            </a:r>
            <a:r>
              <a:rPr lang="en-SG" sz="1200" kern="1200" dirty="0">
                <a:solidFill>
                  <a:schemeClr val="tx1"/>
                </a:solidFill>
                <a:effectLst/>
                <a:latin typeface="Times New Roman" pitchFamily="-112" charset="0"/>
                <a:ea typeface="ＭＳ Ｐゴシック" charset="-128"/>
                <a:cs typeface="ＭＳ Ｐゴシック" charset="-128"/>
              </a:rPr>
              <a:t> (“the adoption of sons,” </a:t>
            </a:r>
            <a:r>
              <a:rPr lang="en-SG" sz="1200" kern="1200" dirty="0" err="1">
                <a:solidFill>
                  <a:schemeClr val="tx1"/>
                </a:solidFill>
                <a:effectLst/>
                <a:latin typeface="Times New Roman" pitchFamily="-112" charset="0"/>
                <a:ea typeface="ＭＳ Ｐゴシック" charset="-128"/>
                <a:cs typeface="ＭＳ Ｐゴシック" charset="-128"/>
              </a:rPr>
              <a:t>kjv</a:t>
            </a:r>
            <a:r>
              <a:rPr lang="en-SG" sz="1200" kern="1200" dirty="0">
                <a:solidFill>
                  <a:schemeClr val="tx1"/>
                </a:solidFill>
                <a:effectLst/>
                <a:latin typeface="Times New Roman" pitchFamily="-112" charset="0"/>
                <a:ea typeface="ＭＳ Ｐゴシック" charset="-128"/>
                <a:cs typeface="ＭＳ Ｐゴシック" charset="-128"/>
              </a:rPr>
              <a:t>). All the enjoyments and privileges of a mature son in a family belong to those who have entered into the benefits of Christ’s redemptive work” (Donald K. Campbell, “</a:t>
            </a:r>
            <a:r>
              <a:rPr lang="en-US" sz="1200" kern="1200" dirty="0">
                <a:solidFill>
                  <a:schemeClr val="tx1"/>
                </a:solidFill>
                <a:effectLst/>
                <a:latin typeface="Times New Roman" pitchFamily="-112" charset="0"/>
                <a:ea typeface="ＭＳ Ｐゴシック" charset="-128"/>
                <a:cs typeface="ＭＳ Ｐゴシック" charset="-128"/>
              </a:rPr>
              <a:t>Galatians</a:t>
            </a:r>
            <a:r>
              <a:rPr lang="en-SG" sz="1200" kern="1200" dirty="0">
                <a:solidFill>
                  <a:schemeClr val="tx1"/>
                </a:solidFill>
                <a:effectLst/>
                <a:latin typeface="Times New Roman" pitchFamily="-112" charset="0"/>
                <a:ea typeface="ＭＳ Ｐゴシック" charset="-128"/>
                <a:cs typeface="ＭＳ Ｐゴシック" charset="-128"/>
              </a:rPr>
              <a:t>,” in </a:t>
            </a:r>
            <a:r>
              <a:rPr lang="en-SG" sz="1200" i="1" kern="1200" dirty="0">
                <a:solidFill>
                  <a:schemeClr val="tx1"/>
                </a:solidFill>
                <a:effectLst/>
                <a:latin typeface="Times New Roman" pitchFamily="-112" charset="0"/>
                <a:ea typeface="ＭＳ Ｐゴシック" charset="-128"/>
                <a:cs typeface="ＭＳ Ｐゴシック" charset="-128"/>
              </a:rPr>
              <a:t>The Bible Knowledge Commentary</a:t>
            </a:r>
            <a:r>
              <a:rPr lang="en-SG" sz="1200" i="0" kern="1200" dirty="0">
                <a:solidFill>
                  <a:schemeClr val="tx1"/>
                </a:solidFill>
                <a:effectLst/>
                <a:latin typeface="Times New Roman" pitchFamily="-112" charset="0"/>
                <a:ea typeface="ＭＳ Ｐゴシック" charset="-128"/>
                <a:cs typeface="ＭＳ Ｐゴシック" charset="-128"/>
              </a:rPr>
              <a:t>, 2:601). </a:t>
            </a:r>
            <a:endParaRPr lang="en-SG" sz="1200" kern="1200" dirty="0">
              <a:solidFill>
                <a:schemeClr val="tx1"/>
              </a:solidFill>
              <a:effectLst/>
              <a:latin typeface="Times New Roman" pitchFamily="-112" charset="0"/>
              <a:ea typeface="ＭＳ Ｐゴシック" charset="-128"/>
              <a:cs typeface="ＭＳ Ｐゴシック" charset="-128"/>
            </a:endParaRPr>
          </a:p>
        </p:txBody>
      </p:sp>
    </p:spTree>
    <p:extLst>
      <p:ext uri="{BB962C8B-B14F-4D97-AF65-F5344CB8AC3E}">
        <p14:creationId xmlns:p14="http://schemas.microsoft.com/office/powerpoint/2010/main" val="1572615111"/>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1031"/>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5715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DA0CD08-1C28-A743-9E48-0354F603DA68}"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632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56323"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r>
              <a:rPr lang="en-US" dirty="0">
                <a:latin typeface="Times New Roman" charset="0"/>
              </a:rPr>
              <a:t>The contrasts between Malachi and Matthew are numerous as many things developed in these 400 years!</a:t>
            </a:r>
          </a:p>
          <a:p>
            <a:pPr eaLnBrk="1" hangingPunct="1"/>
            <a:r>
              <a:rPr lang="en-US" dirty="0">
                <a:latin typeface="Times New Roman" charset="0"/>
              </a:rPr>
              <a:t>____________</a:t>
            </a:r>
          </a:p>
          <a:p>
            <a:pPr eaLnBrk="1" hangingPunct="1"/>
            <a:r>
              <a:rPr lang="en-US" dirty="0">
                <a:latin typeface="Times New Roman" charset="0"/>
              </a:rPr>
              <a:t>NB-04-04 Politics 1-Assyrians to Alexander-5</a:t>
            </a:r>
          </a:p>
          <a:p>
            <a:pPr eaLnBrk="1" hangingPunct="1"/>
            <a:r>
              <a:rPr lang="en-US" dirty="0">
                <a:latin typeface="Times New Roman" charset="0"/>
              </a:rPr>
              <a:t>NS-09-Galatians-161</a:t>
            </a:r>
          </a:p>
          <a:p>
            <a:pPr eaLnBrk="1" hangingPunct="1"/>
            <a:endParaRPr lang="en-US" dirty="0">
              <a:latin typeface="Times New Roman" charset="0"/>
            </a:endParaRPr>
          </a:p>
          <a:p>
            <a:pPr eaLnBrk="1" hangingPunct="1"/>
            <a:r>
              <a:rPr lang="en-US" dirty="0">
                <a:latin typeface="Times New Roman" charset="0"/>
              </a:rPr>
              <a:t>4-slide sequence</a:t>
            </a: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Rectangle 1031"/>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5715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9977F45-20ED-7747-A464-12C42031282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837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58371"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endParaRPr lang="en-US">
              <a:latin typeface="Times New Roman" charset="0"/>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Rectangle 1031"/>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5715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DBCA6D9-B57C-824E-AF27-65AF69B3084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041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60419"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endParaRPr lang="en-US">
              <a:latin typeface="Times New Roman" charset="0"/>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Rectangle 1031"/>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5715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C470A82-C132-A04B-B5ED-C5077A90B76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246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62467"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endParaRPr lang="en-US">
              <a:latin typeface="Times New Roman" charset="0"/>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The Law was a tutor to lead us to Jesus (cf. Gal 3:24-25), so at Christmas we celebrate his coming to free us from the Law. Just a tutor fulfills his purpose once the student grows into adulthood, so now we lay aside the Law as grown sons ready to receive our rights as sons!</a:t>
            </a:r>
          </a:p>
        </p:txBody>
      </p:sp>
    </p:spTree>
    <p:extLst>
      <p:ext uri="{BB962C8B-B14F-4D97-AF65-F5344CB8AC3E}">
        <p14:creationId xmlns:p14="http://schemas.microsoft.com/office/powerpoint/2010/main" val="383399973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428339129"/>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8876885-CFC2-FA47-B126-9E921394AC3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80930" name="Rectangle 2"/>
          <p:cNvSpPr>
            <a:spLocks noGrp="1" noRot="1" noChangeAspect="1" noChangeArrowheads="1" noTextEdit="1"/>
          </p:cNvSpPr>
          <p:nvPr>
            <p:ph type="sldImg"/>
          </p:nvPr>
        </p:nvSpPr>
        <p:spPr>
          <a:ln/>
        </p:spPr>
      </p:sp>
      <p:sp>
        <p:nvSpPr>
          <p:cNvPr id="38093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A son’s privileges over a slave’s shows a believer's faith over the Law (4:1-11).</a:t>
            </a:r>
            <a:endParaRPr lang="en-SG" sz="1200" b="1" kern="1200" dirty="0">
              <a:solidFill>
                <a:schemeClr val="tx1"/>
              </a:solidFill>
              <a:effectLst/>
              <a:latin typeface="Arial" panose="020B0604020202020204" pitchFamily="34" charset="0"/>
              <a:ea typeface="ＭＳ Ｐゴシック" charset="-128"/>
              <a:cs typeface="Arial" panose="020B0604020202020204" pitchFamily="34" charset="0"/>
            </a:endParaRPr>
          </a:p>
          <a:p>
            <a:pPr eaLnBrk="1" hangingPunct="1"/>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48153293"/>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B2BC720-604A-384A-B995-CB0910A7883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82978" name="Rectangle 2"/>
          <p:cNvSpPr>
            <a:spLocks noGrp="1" noRot="1" noChangeAspect="1" noChangeArrowheads="1" noTextEdit="1"/>
          </p:cNvSpPr>
          <p:nvPr>
            <p:ph type="sldImg"/>
          </p:nvPr>
        </p:nvSpPr>
        <p:spPr>
          <a:ln/>
        </p:spPr>
      </p:sp>
      <p:sp>
        <p:nvSpPr>
          <p:cNvPr id="38297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Isaac (=Abrahamic Covenant)—not Ishmael (=Mosaic Covenant)—shows faith (4:21-31).</a:t>
            </a:r>
            <a:endParaRPr lang="en-SG" sz="1200" b="1" kern="1200" dirty="0">
              <a:solidFill>
                <a:schemeClr val="tx1"/>
              </a:solidFill>
              <a:effectLst/>
              <a:latin typeface="Arial" panose="020B0604020202020204" pitchFamily="34" charset="0"/>
              <a:ea typeface="ＭＳ Ｐゴシック" charset="-128"/>
              <a:cs typeface="Arial" panose="020B0604020202020204" pitchFamily="34" charset="0"/>
            </a:endParaRPr>
          </a:p>
          <a:p>
            <a:pPr eaLnBrk="1" hangingPunct="1"/>
            <a:endParaRPr lang="en-GB"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36668107"/>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171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1338433356"/>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172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[Jesus himself appointed Paul to proclaim justification by faith as his defining doctrinal truth.]</a:t>
            </a:r>
            <a:endParaRPr lang="en-SG" sz="1200" b="1" kern="1200" dirty="0">
              <a:solidFill>
                <a:schemeClr val="tx1"/>
              </a:solidFill>
              <a:effectLst/>
              <a:latin typeface="Arial" panose="020B0604020202020204" pitchFamily="34" charset="0"/>
              <a:ea typeface="ＭＳ Ｐゴシック" charset="-128"/>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[Personal: Paul defends his apostolic call to counter Judaizer teaching that Paul invented justification by faith.]</a:t>
            </a:r>
            <a:endParaRPr lang="en-SG" sz="1200" b="1" kern="1200" dirty="0">
              <a:solidFill>
                <a:schemeClr val="tx1"/>
              </a:solidFill>
              <a:effectLst/>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2433298563"/>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173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[Whether Old Testament or new, we have always been put in a right relationship with God by simple trust.]</a:t>
            </a:r>
          </a:p>
          <a:p>
            <a:r>
              <a:rPr lang="en-US" b="1" dirty="0">
                <a:latin typeface="Arial" panose="020B0604020202020204" pitchFamily="34" charset="0"/>
                <a:cs typeface="Arial" panose="020B0604020202020204" pitchFamily="34" charset="0"/>
              </a:rPr>
              <a:t>[Practical: Paul applies salvation by faith in Spirit-led living by exhorting balance and others-orientation.]</a:t>
            </a:r>
          </a:p>
          <a:p>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17339469"/>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174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4040813914"/>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E850F6E-2D76-EB40-9898-8B0D90ECD4F6}"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37922" name="Rectangle 2"/>
          <p:cNvSpPr>
            <a:spLocks noGrp="1" noRot="1" noChangeAspect="1" noChangeArrowheads="1" noTextEdit="1"/>
          </p:cNvSpPr>
          <p:nvPr>
            <p:ph type="sldImg"/>
          </p:nvPr>
        </p:nvSpPr>
        <p:spPr>
          <a:ln/>
        </p:spPr>
      </p:sp>
      <p:sp>
        <p:nvSpPr>
          <p:cNvPr id="33792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288387778"/>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176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[Whether Old Testament or new, we have always been put in a right relationship with God by simple trust.]</a:t>
            </a:r>
          </a:p>
          <a:p>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[Practical: Paul applies salvation by faith in Spirit-led living by exhorting balance and others-orientation.]</a:t>
            </a:r>
          </a:p>
        </p:txBody>
      </p:sp>
    </p:spTree>
    <p:extLst>
      <p:ext uri="{BB962C8B-B14F-4D97-AF65-F5344CB8AC3E}">
        <p14:creationId xmlns:p14="http://schemas.microsoft.com/office/powerpoint/2010/main" val="3208709252"/>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latin typeface="Arial" panose="020B0604020202020204" pitchFamily="34" charset="0"/>
                <a:cs typeface="Arial" panose="020B0604020202020204" pitchFamily="34" charset="0"/>
              </a:rPr>
              <a:t>Balance between legalism and license comes the Spirit—not the sinful nature (Gal 5).</a:t>
            </a:r>
          </a:p>
          <a:p>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7BDED8B-9779-A845-BA9B-650C8A4639EB}"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968790059"/>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178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a:p>
            <a:r>
              <a:rPr lang="en-US" dirty="0"/>
              <a:t>NS-05-Acts15-16-slide 34</a:t>
            </a:r>
          </a:p>
          <a:p>
            <a:r>
              <a:rPr lang="en-US" dirty="0"/>
              <a:t>NS-09-Galatians-79, 172</a:t>
            </a:r>
          </a:p>
        </p:txBody>
      </p:sp>
    </p:spTree>
    <p:extLst>
      <p:ext uri="{BB962C8B-B14F-4D97-AF65-F5344CB8AC3E}">
        <p14:creationId xmlns:p14="http://schemas.microsoft.com/office/powerpoint/2010/main" val="323339185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D454BA5-6F84-374B-999E-60054469650A}" type="slidenum">
              <a:rPr lang="en-US" sz="1200"/>
              <a:pPr eaLnBrk="1" hangingPunct="1"/>
              <a:t>22</a:t>
            </a:fld>
            <a:endParaRPr lang="en-US" sz="1200"/>
          </a:p>
        </p:txBody>
      </p:sp>
      <p:sp>
        <p:nvSpPr>
          <p:cNvPr id="282626" name="Rectangle 1026"/>
          <p:cNvSpPr>
            <a:spLocks noGrp="1" noRot="1" noChangeAspect="1" noChangeArrowheads="1"/>
          </p:cNvSpPr>
          <p:nvPr>
            <p:ph type="sldImg"/>
          </p:nvPr>
        </p:nvSpPr>
        <p:spPr>
          <a:solidFill>
            <a:srgbClr val="FFFFFF"/>
          </a:solidFill>
          <a:ln/>
        </p:spPr>
      </p:sp>
      <p:sp>
        <p:nvSpPr>
          <p:cNvPr id="282627"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lvl="0"/>
            <a:endParaRPr lang="en-SG" sz="1200" b="1" kern="1200" dirty="0">
              <a:solidFill>
                <a:schemeClr val="tx1"/>
              </a:solidFill>
              <a:effectLst/>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2784080570"/>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179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p:txBody>
      </p:sp>
    </p:spTree>
    <p:extLst>
      <p:ext uri="{BB962C8B-B14F-4D97-AF65-F5344CB8AC3E}">
        <p14:creationId xmlns:p14="http://schemas.microsoft.com/office/powerpoint/2010/main" val="1806562994"/>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180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4237292174"/>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502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5B9DC37-3A66-C24B-8CEB-EF17AC59007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85026" name="Rectangle 2"/>
          <p:cNvSpPr>
            <a:spLocks noGrp="1" noRot="1" noChangeAspect="1" noChangeArrowheads="1" noTextEdit="1"/>
          </p:cNvSpPr>
          <p:nvPr>
            <p:ph type="sldImg"/>
          </p:nvPr>
        </p:nvSpPr>
        <p:spPr>
          <a:ln/>
        </p:spPr>
      </p:sp>
      <p:sp>
        <p:nvSpPr>
          <p:cNvPr id="38502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2875299"/>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7073" name="Slide Image Placeholder 1"/>
          <p:cNvSpPr>
            <a:spLocks noGrp="1" noRot="1" noChangeAspect="1"/>
          </p:cNvSpPr>
          <p:nvPr>
            <p:ph type="sldImg"/>
          </p:nvPr>
        </p:nvSpPr>
        <p:spPr>
          <a:ln/>
        </p:spPr>
      </p:sp>
      <p:sp>
        <p:nvSpPr>
          <p:cNvPr id="387074"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p>
            <a:pPr algn="r"/>
            <a:r>
              <a:rPr lang="ar-JO" b="1" dirty="0">
                <a:latin typeface="Times New Roman" charset="0"/>
                <a:ea typeface="ＭＳ Ｐゴシック" charset="0"/>
                <a:cs typeface="ＭＳ Ｐゴシック" charset="0"/>
              </a:rPr>
              <a:t>في النظام الموسوي كانت العبودية بديلاً عن السجون. </a:t>
            </a:r>
          </a:p>
          <a:p>
            <a:pPr algn="r"/>
            <a:r>
              <a:rPr lang="ar-JO" b="0" dirty="0">
                <a:latin typeface="Times New Roman" charset="0"/>
                <a:ea typeface="ＭＳ Ｐゴシック" charset="0"/>
                <a:cs typeface="ＭＳ Ｐゴシック" charset="0"/>
              </a:rPr>
              <a:t>هل سبق لك لاحظت أنه لم يكن هناك سجون في ناموس موسى؟ كان الناس يرجمون، ويضربون، ويغرمون ولكن لم يتم إرسالهم إلى سجن أو حبسهم بأي شكل كان بما في ذلك الأصفاد والأسهم الخ. هذه الدراسة الجديدة تلقي ضوءاً إيجابيًا على الدور الذي لعبته العبودية لإعادة تأهيل المجرمين وتوفير الرعاية الاجتماعية للفقراء. كان الحبس أمرًا غريبًا تمامًا في النظام القانوني اليهودي.</a:t>
            </a:r>
          </a:p>
          <a:p>
            <a:pPr algn="r"/>
            <a:r>
              <a:rPr lang="ar-JO" b="0" dirty="0">
                <a:latin typeface="Times New Roman" charset="0"/>
                <a:ea typeface="ＭＳ Ｐゴシック" charset="0"/>
                <a:cs typeface="ＭＳ Ｐゴシック" charset="0"/>
              </a:rPr>
              <a:t>انظر المقالة كاملة في:</a:t>
            </a:r>
            <a:endParaRPr lang="ar-JO" dirty="0">
              <a:latin typeface="Times New Roman" charset="0"/>
              <a:ea typeface="ＭＳ Ｐゴシック" charset="0"/>
              <a:cs typeface="ＭＳ Ｐゴシック" charset="0"/>
            </a:endParaRPr>
          </a:p>
          <a:p>
            <a:pPr algn="l"/>
            <a:r>
              <a:rPr lang="en-US" dirty="0">
                <a:latin typeface="Times New Roman" charset="0"/>
                <a:ea typeface="ＭＳ Ｐゴシック" charset="0"/>
                <a:cs typeface="ＭＳ Ｐゴシック" charset="0"/>
              </a:rPr>
              <a:t>http://www.bible.ca/sin-no-jails-prisons-in-judaism-old-testament-law-of-moses-slavery-welfare-jewish-comparison.htm</a:t>
            </a:r>
          </a:p>
          <a:p>
            <a:r>
              <a:rPr lang="en-US" dirty="0">
                <a:latin typeface="Times New Roman" charset="0"/>
                <a:ea typeface="ＭＳ Ｐゴシック" charset="0"/>
                <a:cs typeface="ＭＳ Ｐゴシック" charset="0"/>
              </a:rPr>
              <a:t>____________</a:t>
            </a:r>
          </a:p>
          <a:p>
            <a:r>
              <a:rPr lang="en-US" dirty="0">
                <a:latin typeface="Times New Roman" charset="0"/>
                <a:ea typeface="ＭＳ Ｐゴシック" charset="0"/>
                <a:cs typeface="ＭＳ Ｐゴシック" charset="0"/>
              </a:rPr>
              <a:t>OS-03-Leviticus-247</a:t>
            </a:r>
          </a:p>
          <a:p>
            <a:r>
              <a:rPr lang="en-US" dirty="0">
                <a:latin typeface="Times New Roman" charset="0"/>
                <a:ea typeface="ＭＳ Ｐゴシック" charset="0"/>
                <a:cs typeface="ＭＳ Ｐゴシック" charset="0"/>
              </a:rPr>
              <a:t>NS-09-Galatians-179</a:t>
            </a:r>
          </a:p>
          <a:p>
            <a:endParaRPr lang="en-US" dirty="0">
              <a:latin typeface="Times New Roman" charset="0"/>
              <a:ea typeface="ＭＳ Ｐゴシック" charset="0"/>
              <a:cs typeface="ＭＳ Ｐゴシック" charset="0"/>
            </a:endParaRPr>
          </a:p>
        </p:txBody>
      </p:sp>
      <p:sp>
        <p:nvSpPr>
          <p:cNvPr id="387075"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0D1E1A9-9CA1-7742-8441-B31AF958F1B0}"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145" name="Slide Image Placeholder 1"/>
          <p:cNvSpPr>
            <a:spLocks noGrp="1" noRot="1" noChangeAspect="1"/>
          </p:cNvSpPr>
          <p:nvPr>
            <p:ph type="sldImg"/>
          </p:nvPr>
        </p:nvSpPr>
        <p:spPr>
          <a:ln/>
        </p:spPr>
      </p:sp>
      <p:sp>
        <p:nvSpPr>
          <p:cNvPr id="390146"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p>
            <a:r>
              <a:rPr lang="en-US" dirty="0">
                <a:latin typeface="Times New Roman" charset="0"/>
                <a:ea typeface="ＭＳ Ｐゴシック" charset="0"/>
                <a:cs typeface="ＭＳ Ｐゴシック" charset="0"/>
              </a:rPr>
              <a:t>Circumcision is not bad in itself.  God commanded it in Genesis 17 on the eighth day of a Jewish boy's life, which still has the highest blood-clotting Prothrombin of any day in a male's life!</a:t>
            </a:r>
          </a:p>
          <a:p>
            <a:r>
              <a:rPr lang="en-US" dirty="0">
                <a:latin typeface="Times New Roman" charset="0"/>
                <a:ea typeface="ＭＳ Ｐゴシック" charset="0"/>
                <a:cs typeface="ＭＳ Ｐゴシック" charset="0"/>
              </a:rPr>
              <a:t>However, the problem was with God's people in the letter to the Galatians, who made circumcision a requirement for salvation that had to be imposed on the Gentiles as well as the Jews.</a:t>
            </a:r>
          </a:p>
          <a:p>
            <a:r>
              <a:rPr lang="en-US" dirty="0">
                <a:latin typeface="Times New Roman" charset="0"/>
                <a:ea typeface="ＭＳ Ｐゴシック" charset="0"/>
                <a:cs typeface="ＭＳ Ｐゴシック" charset="0"/>
              </a:rPr>
              <a:t>———————</a:t>
            </a:r>
          </a:p>
          <a:p>
            <a:r>
              <a:rPr lang="en-US" dirty="0">
                <a:latin typeface="Times New Roman" charset="0"/>
                <a:ea typeface="ＭＳ Ｐゴシック" charset="0"/>
                <a:cs typeface="ＭＳ Ｐゴシック" charset="0"/>
              </a:rPr>
              <a:t>OS-01-Gen4-20—slide 308</a:t>
            </a:r>
          </a:p>
          <a:p>
            <a:r>
              <a:rPr lang="en-US" dirty="0">
                <a:latin typeface="Times New Roman" charset="0"/>
                <a:ea typeface="ＭＳ Ｐゴシック" charset="0"/>
                <a:cs typeface="ＭＳ Ｐゴシック" charset="0"/>
              </a:rPr>
              <a:t>NS-Galatians-181</a:t>
            </a:r>
          </a:p>
        </p:txBody>
      </p:sp>
      <p:sp>
        <p:nvSpPr>
          <p:cNvPr id="390147"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93C7C34-B6DF-284D-81AF-4D60558C903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885476251"/>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Live under direction from the Spirit rather than from the sinful nature (5:16-26).</a:t>
            </a:r>
            <a:endParaRPr lang="en-SG" sz="1200" b="1" kern="1200" dirty="0">
              <a:solidFill>
                <a:schemeClr val="tx1"/>
              </a:solidFill>
              <a:effectLst/>
              <a:latin typeface="Arial" panose="020B0604020202020204" pitchFamily="34" charset="0"/>
              <a:ea typeface="ＭＳ Ｐゴシック" charset="-128"/>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7BDED8B-9779-A845-BA9B-650C8A4639EB}"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901544100"/>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42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C48477B-1BED-F54E-BC7F-19A0E1678C9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94242" name="Rectangle 2"/>
          <p:cNvSpPr>
            <a:spLocks noGrp="1" noRot="1" noChangeAspect="1" noChangeArrowheads="1" noTextEdit="1"/>
          </p:cNvSpPr>
          <p:nvPr>
            <p:ph type="sldImg"/>
          </p:nvPr>
        </p:nvSpPr>
        <p:spPr>
          <a:ln/>
        </p:spPr>
      </p:sp>
      <p:sp>
        <p:nvSpPr>
          <p:cNvPr id="39424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en-US" b="1">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35479698"/>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a:r>
              <a:rPr lang="ar-JO" b="1" dirty="0">
                <a:latin typeface="Arial" panose="020B0604020202020204" pitchFamily="34" charset="0"/>
                <a:cs typeface="Arial" panose="020B0604020202020204" pitchFamily="34" charset="0"/>
              </a:rPr>
              <a:t>نحن نعلم ان الله معنا، لكن في بعض الأحيان لا نرى ثمره. غالباً ما نكون مسيحيين بالاسم ولكن ملحدين بالممارسة. وبما أننا لا نعيش معتمدين على الروح القدس، فإننا نفتقر إلى ثمر الروح...</a:t>
            </a:r>
            <a:endParaRPr lang="en-US" b="1" dirty="0">
              <a:latin typeface="Arial" panose="020B0604020202020204" pitchFamily="34" charset="0"/>
              <a:cs typeface="Arial" panose="020B0604020202020204" pitchFamily="34" charset="0"/>
            </a:endParaRPr>
          </a:p>
          <a:p>
            <a:pPr algn="r"/>
            <a:r>
              <a:rPr lang="en-US" b="1" dirty="0">
                <a:latin typeface="Arial" panose="020B0604020202020204" pitchFamily="34" charset="0"/>
                <a:cs typeface="Arial" panose="020B0604020202020204" pitchFamily="34" charset="0"/>
              </a:rPr>
              <a:t>_________</a:t>
            </a:r>
          </a:p>
          <a:p>
            <a:pPr algn="r"/>
            <a:r>
              <a:rPr lang="en-US" b="1" dirty="0">
                <a:latin typeface="Arial" panose="020B0604020202020204" pitchFamily="34" charset="0"/>
                <a:cs typeface="Arial" panose="020B0604020202020204" pitchFamily="34" charset="0"/>
              </a:rPr>
              <a:t>BE-03-Leviticus-14</a:t>
            </a:r>
          </a:p>
          <a:p>
            <a:pPr algn="r"/>
            <a:r>
              <a:rPr lang="en-US" b="1" dirty="0">
                <a:latin typeface="Arial" panose="020B0604020202020204" pitchFamily="34" charset="0"/>
                <a:cs typeface="Arial" panose="020B0604020202020204" pitchFamily="34" charset="0"/>
              </a:rPr>
              <a:t>NS-09-Galatians-185</a:t>
            </a: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192</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746458457"/>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a:r>
              <a:rPr lang="ar-JO" b="1" dirty="0">
                <a:latin typeface="Arial" panose="020B0604020202020204" pitchFamily="34" charset="0"/>
                <a:cs typeface="Arial" panose="020B0604020202020204" pitchFamily="34" charset="0"/>
              </a:rPr>
              <a:t>نحن نعلم ان الله معنا، لكن في بعض الأحيان لا نرى ثمره. غالباً ما نكون مسيحيين بالاسم ولكن ملحدين بالممارسة. وبما أننا لا نعيش معتمدين على الروح القدس، فإننا نفتقر إلى ثمر الروح...</a:t>
            </a:r>
            <a:endParaRPr lang="en-US" b="1" dirty="0">
              <a:latin typeface="Arial" panose="020B0604020202020204" pitchFamily="34" charset="0"/>
              <a:cs typeface="Arial" panose="020B0604020202020204" pitchFamily="34" charset="0"/>
            </a:endParaRPr>
          </a:p>
          <a:p>
            <a:pPr algn="r"/>
            <a:r>
              <a:rPr lang="en-US" b="1" dirty="0">
                <a:latin typeface="Arial" panose="020B0604020202020204" pitchFamily="34" charset="0"/>
                <a:cs typeface="Arial" panose="020B0604020202020204" pitchFamily="34" charset="0"/>
              </a:rPr>
              <a:t>_________</a:t>
            </a:r>
          </a:p>
          <a:p>
            <a:pPr algn="r"/>
            <a:r>
              <a:rPr lang="en-US" b="1" dirty="0">
                <a:latin typeface="Arial" panose="020B0604020202020204" pitchFamily="34" charset="0"/>
                <a:cs typeface="Arial" panose="020B0604020202020204" pitchFamily="34" charset="0"/>
              </a:rPr>
              <a:t>Common-452</a:t>
            </a:r>
          </a:p>
          <a:p>
            <a:pPr algn="r"/>
            <a:r>
              <a:rPr lang="en-US" b="1" dirty="0">
                <a:latin typeface="Arial" panose="020B0604020202020204" pitchFamily="34" charset="0"/>
                <a:cs typeface="Arial" panose="020B0604020202020204" pitchFamily="34" charset="0"/>
              </a:rPr>
              <a:t>BE-03-Leviticus-14</a:t>
            </a:r>
          </a:p>
          <a:p>
            <a:pPr algn="r"/>
            <a:r>
              <a:rPr lang="en-US" b="1" dirty="0">
                <a:latin typeface="Arial" panose="020B0604020202020204" pitchFamily="34" charset="0"/>
                <a:cs typeface="Arial" panose="020B0604020202020204" pitchFamily="34" charset="0"/>
              </a:rPr>
              <a:t>NS-09-Galatians-189</a:t>
            </a:r>
          </a:p>
          <a:p>
            <a:endParaRPr lang="en-US" dirty="0"/>
          </a:p>
        </p:txBody>
      </p:sp>
      <p:sp>
        <p:nvSpPr>
          <p:cNvPr id="4" name="Slide Number Placeholder 3"/>
          <p:cNvSpPr>
            <a:spLocks noGrp="1"/>
          </p:cNvSpPr>
          <p:nvPr>
            <p:ph type="sldNum" sz="quarter" idx="5"/>
          </p:nvPr>
        </p:nvSpPr>
        <p:spPr/>
        <p:txBody>
          <a:bodyPr/>
          <a:lstStyle/>
          <a:p>
            <a:pPr>
              <a:defRPr/>
            </a:pPr>
            <a:fld id="{37BDED8B-9779-A845-BA9B-650C8A4639EB}" type="slidenum">
              <a:rPr lang="en-US" smtClean="0"/>
              <a:pPr>
                <a:defRPr/>
              </a:pPr>
              <a:t>194</a:t>
            </a:fld>
            <a:endParaRPr lang="en-US"/>
          </a:p>
        </p:txBody>
      </p:sp>
    </p:spTree>
    <p:extLst>
      <p:ext uri="{BB962C8B-B14F-4D97-AF65-F5344CB8AC3E}">
        <p14:creationId xmlns:p14="http://schemas.microsoft.com/office/powerpoint/2010/main" val="2072774860"/>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Serve others since freedom from the Law leads to caring for others (6:1-10).</a:t>
            </a:r>
            <a:endParaRPr lang="en-SG" sz="1200" b="1" kern="1200" dirty="0">
              <a:solidFill>
                <a:schemeClr val="tx1"/>
              </a:solidFill>
              <a:effectLst/>
              <a:latin typeface="Arial" panose="020B0604020202020204" pitchFamily="34" charset="0"/>
              <a:ea typeface="ＭＳ Ｐゴシック" charset="-128"/>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7BDED8B-9779-A845-BA9B-650C8A4639EB}"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411628295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D454BA5-6F84-374B-999E-60054469650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82626" name="Rectangle 1026"/>
          <p:cNvSpPr>
            <a:spLocks noGrp="1" noRot="1" noChangeAspect="1" noChangeArrowheads="1"/>
          </p:cNvSpPr>
          <p:nvPr>
            <p:ph type="sldImg"/>
          </p:nvPr>
        </p:nvSpPr>
        <p:spPr>
          <a:solidFill>
            <a:srgbClr val="FFFFFF"/>
          </a:solidFill>
          <a:ln/>
        </p:spPr>
      </p:sp>
      <p:sp>
        <p:nvSpPr>
          <p:cNvPr id="282627"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lvl="0"/>
            <a:endParaRPr lang="en-SG" sz="1200" b="1" kern="1200" dirty="0">
              <a:solidFill>
                <a:schemeClr val="tx1"/>
              </a:solidFill>
              <a:effectLst/>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3414690456"/>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345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E0B1EE5-9DD6-E141-83FB-FF82F04AF28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197</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403458" name="Rectangle 2"/>
          <p:cNvSpPr>
            <a:spLocks noGrp="1" noRot="1" noChangeAspect="1" noChangeArrowheads="1"/>
          </p:cNvSpPr>
          <p:nvPr>
            <p:ph type="sldImg"/>
          </p:nvPr>
        </p:nvSpPr>
        <p:spPr>
          <a:solidFill>
            <a:srgbClr val="FFFFFF"/>
          </a:solidFill>
          <a:ln/>
        </p:spPr>
      </p:sp>
      <p:sp>
        <p:nvSpPr>
          <p:cNvPr id="40345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Homiletics 16.17</a:t>
            </a:r>
          </a:p>
          <a:p>
            <a:pPr eaLnBrk="1" hangingPunct="1"/>
            <a:r>
              <a:rPr lang="en-US">
                <a:latin typeface="Times New Roman" charset="0"/>
                <a:ea typeface="ＭＳ Ｐゴシック" charset="0"/>
                <a:cs typeface="ＭＳ Ｐゴシック" charset="0"/>
              </a:rPr>
              <a:t>NTS Galatians slide 75</a:t>
            </a:r>
          </a:p>
        </p:txBody>
      </p:sp>
    </p:spTree>
    <p:extLst>
      <p:ext uri="{BB962C8B-B14F-4D97-AF65-F5344CB8AC3E}">
        <p14:creationId xmlns:p14="http://schemas.microsoft.com/office/powerpoint/2010/main" val="3521622556"/>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550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0CB2A13-E9A2-FD47-8F66-AAF32384C0DC}"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198</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405506" name="Rectangle 2"/>
          <p:cNvSpPr>
            <a:spLocks noGrp="1" noRot="1" noChangeAspect="1" noChangeArrowheads="1" noTextEdit="1"/>
          </p:cNvSpPr>
          <p:nvPr>
            <p:ph type="sldImg"/>
          </p:nvPr>
        </p:nvSpPr>
        <p:spPr>
          <a:ln/>
        </p:spPr>
      </p:sp>
      <p:sp>
        <p:nvSpPr>
          <p:cNvPr id="40550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p>
            <a:pPr eaLnBrk="1" hangingPunct="1"/>
            <a:r>
              <a:rPr lang="en-US">
                <a:latin typeface="Times New Roman" charset="0"/>
                <a:ea typeface="ＭＳ Ｐゴシック" charset="0"/>
                <a:cs typeface="ＭＳ Ｐゴシック" charset="0"/>
              </a:rPr>
              <a:t>Homiletics 16.18</a:t>
            </a:r>
          </a:p>
          <a:p>
            <a:pPr eaLnBrk="1" hangingPunct="1"/>
            <a:r>
              <a:rPr lang="en-US">
                <a:latin typeface="Times New Roman" charset="0"/>
                <a:ea typeface="ＭＳ Ｐゴシック" charset="0"/>
                <a:cs typeface="ＭＳ Ｐゴシック" charset="0"/>
              </a:rPr>
              <a:t>NTS Galatians slide 76</a:t>
            </a:r>
          </a:p>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587316528"/>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75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C8DF78E-1B8E-7D44-A924-DE05EA555DA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199</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407554" name="Rectangle 2"/>
          <p:cNvSpPr>
            <a:spLocks noGrp="1" noRot="1" noChangeAspect="1" noChangeArrowheads="1" noTextEdit="1"/>
          </p:cNvSpPr>
          <p:nvPr>
            <p:ph type="sldImg"/>
          </p:nvPr>
        </p:nvSpPr>
        <p:spPr>
          <a:ln/>
        </p:spPr>
      </p:sp>
      <p:sp>
        <p:nvSpPr>
          <p:cNvPr id="40755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p>
            <a:pPr eaLnBrk="1" hangingPunct="1"/>
            <a:r>
              <a:rPr lang="en-US">
                <a:latin typeface="Times New Roman" charset="0"/>
                <a:ea typeface="ＭＳ Ｐゴシック" charset="0"/>
                <a:cs typeface="ＭＳ Ｐゴシック" charset="0"/>
              </a:rPr>
              <a:t>Homiletics 16.20</a:t>
            </a:r>
          </a:p>
          <a:p>
            <a:pPr eaLnBrk="1" hangingPunct="1"/>
            <a:r>
              <a:rPr lang="en-US">
                <a:latin typeface="Times New Roman" charset="0"/>
                <a:ea typeface="ＭＳ Ｐゴシック" charset="0"/>
                <a:cs typeface="ＭＳ Ｐゴシック" charset="0"/>
              </a:rPr>
              <a:t>NTS Galatians slide 77</a:t>
            </a:r>
          </a:p>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75032977"/>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7BDED8B-9779-A845-BA9B-650C8A4639EB}"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238051875"/>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7BDED8B-9779-A845-BA9B-650C8A4639EB}"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578062847"/>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225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5754733-069A-C942-AE40-27AFC4D408E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52258" name="Rectangle 2"/>
          <p:cNvSpPr>
            <a:spLocks noGrp="1" noRot="1" noChangeAspect="1" noChangeArrowheads="1" noTextEdit="1"/>
          </p:cNvSpPr>
          <p:nvPr>
            <p:ph type="sldImg"/>
          </p:nvPr>
        </p:nvSpPr>
        <p:spPr>
          <a:ln/>
        </p:spPr>
      </p:sp>
      <p:sp>
        <p:nvSpPr>
          <p:cNvPr id="35225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p>
            <a:pPr eaLnBrk="1" hangingPunct="1"/>
            <a:r>
              <a:rPr lang="en-US">
                <a:latin typeface="Times New Roman" charset="0"/>
                <a:ea typeface="ＭＳ Ｐゴシック" charset="0"/>
                <a:cs typeface="ＭＳ Ｐゴシック" charset="0"/>
              </a:rPr>
              <a:t>The typical belief is that Paul dictated the letter to a scribe and then at 6:11 he picked up the pen and signed the letter himself.  This he did in large, capital letters rather than </a:t>
            </a:r>
          </a:p>
        </p:txBody>
      </p:sp>
    </p:spTree>
    <p:extLst>
      <p:ext uri="{BB962C8B-B14F-4D97-AF65-F5344CB8AC3E}">
        <p14:creationId xmlns:p14="http://schemas.microsoft.com/office/powerpoint/2010/main" val="3907342964"/>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Is this the only place in the Bible where Gentiles are called Israel? The NLT (New Living Translation) and some others would have us think so! But the NIV and the NAU are closer to the Greek in the translation of </a:t>
            </a:r>
            <a:r>
              <a:rPr lang="en-US" i="1" dirty="0"/>
              <a:t>kai</a:t>
            </a:r>
            <a:r>
              <a:rPr lang="en-US" i="0" dirty="0"/>
              <a:t> which normally means "and" (NAU) but also can mean "even" (NIV). IN other words, "Israel" means "Israel," which should surprise no one.</a:t>
            </a:r>
            <a:endParaRPr lang="en-US" dirty="0"/>
          </a:p>
          <a:p>
            <a:r>
              <a:rPr lang="en-US" dirty="0"/>
              <a:t>______________</a:t>
            </a:r>
          </a:p>
          <a:p>
            <a:r>
              <a:rPr lang="en-US" dirty="0"/>
              <a:t>ES-25-Shared Land Theology-24</a:t>
            </a:r>
          </a:p>
          <a:p>
            <a:r>
              <a:rPr lang="en-US" b="1" dirty="0">
                <a:latin typeface="Arial" panose="020B0604020202020204" pitchFamily="34" charset="0"/>
                <a:ea typeface="ＭＳ Ｐゴシック" charset="0"/>
                <a:cs typeface="Arial" panose="020B0604020202020204" pitchFamily="34" charset="0"/>
              </a:rPr>
              <a:t>ES-26-Restoration of Israel-449</a:t>
            </a:r>
          </a:p>
          <a:p>
            <a:r>
              <a:rPr lang="en-US" b="1" dirty="0">
                <a:latin typeface="Arial" panose="020B0604020202020204" pitchFamily="34" charset="0"/>
                <a:ea typeface="ＭＳ Ｐゴシック" charset="0"/>
                <a:cs typeface="Arial" panose="020B0604020202020204" pitchFamily="34" charset="0"/>
              </a:rPr>
              <a:t>NS-09-Galatians-200</a:t>
            </a:r>
            <a:endParaRPr lang="en-US" dirty="0"/>
          </a:p>
          <a:p>
            <a:endParaRPr lang="en-US" dirty="0"/>
          </a:p>
        </p:txBody>
      </p:sp>
      <p:sp>
        <p:nvSpPr>
          <p:cNvPr id="4" name="Slide Number Placeholder 3"/>
          <p:cNvSpPr>
            <a:spLocks noGrp="1"/>
          </p:cNvSpPr>
          <p:nvPr>
            <p:ph type="sldNum" sz="quarter" idx="5"/>
          </p:nvPr>
        </p:nvSpPr>
        <p:spPr/>
        <p:txBody>
          <a:bodyPr/>
          <a:lstStyle/>
          <a:p>
            <a:pPr>
              <a:defRPr/>
            </a:pPr>
            <a:fld id="{37BDED8B-9779-A845-BA9B-650C8A4639EB}" type="slidenum">
              <a:rPr lang="en-US" smtClean="0"/>
              <a:pPr>
                <a:defRPr/>
              </a:pPr>
              <a:t>203</a:t>
            </a:fld>
            <a:endParaRPr lang="en-US"/>
          </a:p>
        </p:txBody>
      </p:sp>
    </p:spTree>
    <p:extLst>
      <p:ext uri="{BB962C8B-B14F-4D97-AF65-F5344CB8AC3E}">
        <p14:creationId xmlns:p14="http://schemas.microsoft.com/office/powerpoint/2010/main" val="1807096558"/>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Translating </a:t>
            </a:r>
            <a:r>
              <a:rPr lang="en-US" i="1" dirty="0"/>
              <a:t>kai</a:t>
            </a:r>
            <a:r>
              <a:rPr lang="en-US" i="0" dirty="0"/>
              <a:t> as "even" would be an unusual way to render this conjunction, meaning "Israel" includes Gentile in the Church, or indicating all Christians. But the normal use of </a:t>
            </a:r>
            <a:r>
              <a:rPr lang="en-US" i="1" dirty="0"/>
              <a:t>kai</a:t>
            </a:r>
            <a:r>
              <a:rPr lang="en-US" i="0" dirty="0"/>
              <a:t> as "and" that highlights salvation by faith would especially relate to the Jewish audience at Galatia. In other words, there is no reason to abandon the normal meaning of "Israel" as the ethnic descendants of Jacob (Jews).</a:t>
            </a:r>
          </a:p>
          <a:p>
            <a:r>
              <a:rPr lang="en-US" dirty="0"/>
              <a:t>______________</a:t>
            </a:r>
          </a:p>
          <a:p>
            <a:r>
              <a:rPr lang="en-US" dirty="0"/>
              <a:t>ES-25-Shared Land Theology-25</a:t>
            </a:r>
          </a:p>
          <a:p>
            <a:r>
              <a:rPr lang="en-US" b="1" dirty="0">
                <a:latin typeface="Arial" panose="020B0604020202020204" pitchFamily="34" charset="0"/>
                <a:ea typeface="ＭＳ Ｐゴシック" charset="0"/>
                <a:cs typeface="Arial" panose="020B0604020202020204" pitchFamily="34" charset="0"/>
              </a:rPr>
              <a:t>ES-26-Restoration of Israel-450</a:t>
            </a:r>
          </a:p>
          <a:p>
            <a:r>
              <a:rPr lang="en-US" b="1" dirty="0">
                <a:latin typeface="Arial" panose="020B0604020202020204" pitchFamily="34" charset="0"/>
                <a:ea typeface="ＭＳ Ｐゴシック" charset="0"/>
                <a:cs typeface="Arial" panose="020B0604020202020204" pitchFamily="34" charset="0"/>
              </a:rPr>
              <a:t>NS-09-Galatians-201</a:t>
            </a:r>
            <a:endParaRPr lang="en-US" dirty="0"/>
          </a:p>
          <a:p>
            <a:endParaRPr lang="en-US" dirty="0"/>
          </a:p>
        </p:txBody>
      </p:sp>
      <p:sp>
        <p:nvSpPr>
          <p:cNvPr id="4" name="Slide Number Placeholder 3"/>
          <p:cNvSpPr>
            <a:spLocks noGrp="1"/>
          </p:cNvSpPr>
          <p:nvPr>
            <p:ph type="sldNum" sz="quarter" idx="5"/>
          </p:nvPr>
        </p:nvSpPr>
        <p:spPr/>
        <p:txBody>
          <a:bodyPr/>
          <a:lstStyle/>
          <a:p>
            <a:pPr>
              <a:defRPr/>
            </a:pPr>
            <a:fld id="{37BDED8B-9779-A845-BA9B-650C8A4639EB}" type="slidenum">
              <a:rPr lang="en-US" smtClean="0"/>
              <a:pPr>
                <a:defRPr/>
              </a:pPr>
              <a:t>204</a:t>
            </a:fld>
            <a:endParaRPr lang="en-US"/>
          </a:p>
        </p:txBody>
      </p:sp>
    </p:spTree>
    <p:extLst>
      <p:ext uri="{BB962C8B-B14F-4D97-AF65-F5344CB8AC3E}">
        <p14:creationId xmlns:p14="http://schemas.microsoft.com/office/powerpoint/2010/main" val="2957346285"/>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66CC10C-29B9-E242-B2DC-0E4A89B68725}" type="slidenum">
              <a:rPr lang="en-US" sz="1200"/>
              <a:pPr eaLnBrk="1" hangingPunct="1"/>
              <a:t>205</a:t>
            </a:fld>
            <a:endParaRPr lang="en-US" sz="1200"/>
          </a:p>
        </p:txBody>
      </p:sp>
      <p:sp>
        <p:nvSpPr>
          <p:cNvPr id="409602" name="Rectangle 2"/>
          <p:cNvSpPr>
            <a:spLocks noGrp="1" noRot="1" noChangeAspect="1" noChangeArrowheads="1" noTextEdit="1"/>
          </p:cNvSpPr>
          <p:nvPr>
            <p:ph type="sldImg"/>
          </p:nvPr>
        </p:nvSpPr>
        <p:spPr>
          <a:ln/>
        </p:spPr>
      </p:sp>
      <p:sp>
        <p:nvSpPr>
          <p:cNvPr id="40960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913847610"/>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206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Paul defends justification by faith in three ways in this letter (Main Points):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1380806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D454BA5-6F84-374B-999E-60054469650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82626" name="Rectangle 1026"/>
          <p:cNvSpPr>
            <a:spLocks noGrp="1" noRot="1" noChangeAspect="1" noChangeArrowheads="1"/>
          </p:cNvSpPr>
          <p:nvPr>
            <p:ph type="sldImg"/>
          </p:nvPr>
        </p:nvSpPr>
        <p:spPr>
          <a:solidFill>
            <a:srgbClr val="FFFFFF"/>
          </a:solidFill>
          <a:ln/>
        </p:spPr>
      </p:sp>
      <p:sp>
        <p:nvSpPr>
          <p:cNvPr id="282627"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lvl="0"/>
            <a:endParaRPr lang="en-SG" sz="1200" b="1" kern="1200" dirty="0">
              <a:solidFill>
                <a:schemeClr val="tx1"/>
              </a:solidFill>
              <a:effectLst/>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2535118618"/>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207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[Jesus himself appointed Paul to proclaim justification by faith as his defining doctrinal truth.]</a:t>
            </a:r>
            <a:endParaRPr lang="en-SG" sz="1200" b="1" kern="1200" dirty="0">
              <a:solidFill>
                <a:schemeClr val="tx1"/>
              </a:solidFill>
              <a:effectLst/>
              <a:latin typeface="Arial" panose="020B0604020202020204" pitchFamily="34" charset="0"/>
              <a:ea typeface="ＭＳ Ｐゴシック" charset="-128"/>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[Personal: Paul defends his apostolic call to counter Judaizer teaching that Paul invented justification by faith.]</a:t>
            </a:r>
            <a:endParaRPr lang="en-SG" sz="1200" b="1" kern="1200" dirty="0">
              <a:solidFill>
                <a:schemeClr val="tx1"/>
              </a:solidFill>
              <a:effectLst/>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3484019553"/>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208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[Whether Old Testament or new, we have always been put in a right relationship with God by simple trust.]</a:t>
            </a:r>
          </a:p>
          <a:p>
            <a:r>
              <a:rPr lang="en-US" b="1" dirty="0">
                <a:latin typeface="Arial" panose="020B0604020202020204" pitchFamily="34" charset="0"/>
                <a:cs typeface="Arial" panose="020B0604020202020204" pitchFamily="34" charset="0"/>
              </a:rPr>
              <a:t>[Practical: Paul applies salvation by faith in Spirit-led living by exhorting balance and others-orientation.]</a:t>
            </a:r>
          </a:p>
          <a:p>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17339469"/>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209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[Whether Old Testament or new, we have always been put in a right relationship with God by simple trust.]</a:t>
            </a:r>
          </a:p>
          <a:p>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[Practical: Paul applies salvation by faith in Spirit-led living by exhorting balance and others-orientation.]</a:t>
            </a:r>
          </a:p>
        </p:txBody>
      </p:sp>
    </p:spTree>
    <p:extLst>
      <p:ext uri="{BB962C8B-B14F-4D97-AF65-F5344CB8AC3E}">
        <p14:creationId xmlns:p14="http://schemas.microsoft.com/office/powerpoint/2010/main" val="1188559834"/>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210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1979097479"/>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NS-09-Galatians-205</a:t>
            </a:r>
          </a:p>
          <a:p>
            <a:r>
              <a:rPr lang="en-US" dirty="0"/>
              <a:t>NS-11-Philippians-273</a:t>
            </a:r>
          </a:p>
          <a:p>
            <a:r>
              <a:rPr lang="en-US" dirty="0"/>
              <a:t>NS-12-Colossians</a:t>
            </a:r>
          </a:p>
        </p:txBody>
      </p:sp>
      <p:sp>
        <p:nvSpPr>
          <p:cNvPr id="4" name="Slide Number Placeholder 3"/>
          <p:cNvSpPr>
            <a:spLocks noGrp="1"/>
          </p:cNvSpPr>
          <p:nvPr>
            <p:ph type="sldNum" sz="quarter" idx="5"/>
          </p:nvPr>
        </p:nvSpPr>
        <p:spPr/>
        <p:txBody>
          <a:bodyPr/>
          <a:lstStyle/>
          <a:p>
            <a:pPr>
              <a:defRPr/>
            </a:pPr>
            <a:fld id="{37BDED8B-9779-A845-BA9B-650C8A4639EB}" type="slidenum">
              <a:rPr lang="en-US" smtClean="0"/>
              <a:pPr>
                <a:defRPr/>
              </a:pPr>
              <a:t>212</a:t>
            </a:fld>
            <a:endParaRPr lang="en-US"/>
          </a:p>
        </p:txBody>
      </p:sp>
    </p:spTree>
    <p:extLst>
      <p:ext uri="{BB962C8B-B14F-4D97-AF65-F5344CB8AC3E}">
        <p14:creationId xmlns:p14="http://schemas.microsoft.com/office/powerpoint/2010/main" val="917323628"/>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1889" name="Slide Image Placeholder 1"/>
          <p:cNvSpPr>
            <a:spLocks noGrp="1" noRot="1" noChangeAspect="1"/>
          </p:cNvSpPr>
          <p:nvPr>
            <p:ph type="sldImg"/>
          </p:nvPr>
        </p:nvSpPr>
        <p:spPr>
          <a:ln/>
        </p:spPr>
      </p:sp>
      <p:sp>
        <p:nvSpPr>
          <p:cNvPr id="421890"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p>
            <a:r>
              <a:rPr lang="en-US">
                <a:latin typeface="Times New Roman" charset="0"/>
                <a:ea typeface="ＭＳ Ｐゴシック" charset="0"/>
                <a:cs typeface="ＭＳ Ｐゴシック" charset="0"/>
              </a:rPr>
              <a:t>A boy was once had an intense desire to know God, so he sought out a very conservative church.</a:t>
            </a:r>
          </a:p>
        </p:txBody>
      </p:sp>
      <p:sp>
        <p:nvSpPr>
          <p:cNvPr id="421891"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A660A27-C684-C248-AF66-16C1C5944DA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750592862"/>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3937" name="Slide Image Placeholder 1"/>
          <p:cNvSpPr>
            <a:spLocks noGrp="1" noRot="1" noChangeAspect="1"/>
          </p:cNvSpPr>
          <p:nvPr>
            <p:ph type="sldImg"/>
          </p:nvPr>
        </p:nvSpPr>
        <p:spPr>
          <a:ln/>
        </p:spPr>
      </p:sp>
      <p:sp>
        <p:nvSpPr>
          <p:cNvPr id="423938"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p>
            <a:r>
              <a:rPr lang="en-US">
                <a:latin typeface="Times New Roman" charset="0"/>
                <a:ea typeface="ＭＳ Ｐゴシック" charset="0"/>
                <a:cs typeface="ＭＳ Ｐゴシック" charset="0"/>
              </a:rPr>
              <a:t>But, because his hair was deemed too long, he was shunned and not allowed to enter the building!</a:t>
            </a:r>
          </a:p>
          <a:p>
            <a:r>
              <a:rPr lang="en-US">
                <a:latin typeface="Times New Roman" charset="0"/>
                <a:ea typeface="ＭＳ Ｐゴシック" charset="0"/>
                <a:cs typeface="ＭＳ Ｐゴシック" charset="0"/>
              </a:rPr>
              <a:t>Such legalism kills interest in the gospel.</a:t>
            </a:r>
          </a:p>
        </p:txBody>
      </p:sp>
      <p:sp>
        <p:nvSpPr>
          <p:cNvPr id="423939"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31473E5-1944-9142-9271-285F78F07C5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274038384"/>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7169" name="Slide Image Placeholder 1"/>
          <p:cNvSpPr>
            <a:spLocks noGrp="1" noRot="1" noChangeAspect="1"/>
          </p:cNvSpPr>
          <p:nvPr>
            <p:ph type="sldImg"/>
          </p:nvPr>
        </p:nvSpPr>
        <p:spPr>
          <a:ln/>
        </p:spPr>
      </p:sp>
      <p:sp>
        <p:nvSpPr>
          <p:cNvPr id="647170"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p>
            <a:r>
              <a:rPr lang="en-US">
                <a:latin typeface="Times New Roman" charset="0"/>
                <a:ea typeface="ＭＳ Ｐゴシック" charset="0"/>
                <a:cs typeface="ＭＳ Ｐゴシック" charset="0"/>
              </a:rPr>
              <a:t>The TJC ruins the gospel by adding legalistic requirements to the pure gospel.</a:t>
            </a:r>
          </a:p>
        </p:txBody>
      </p:sp>
      <p:sp>
        <p:nvSpPr>
          <p:cNvPr id="647171"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678BCAE-D843-5B4F-8610-33AE604B011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490153795"/>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8193" name="Slide Image Placeholder 1"/>
          <p:cNvSpPr>
            <a:spLocks noGrp="1" noRot="1" noChangeAspect="1"/>
          </p:cNvSpPr>
          <p:nvPr>
            <p:ph type="sldImg"/>
          </p:nvPr>
        </p:nvSpPr>
        <p:spPr>
          <a:ln/>
        </p:spPr>
      </p:sp>
      <p:sp>
        <p:nvSpPr>
          <p:cNvPr id="648194"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p>
            <a:r>
              <a:rPr lang="en-US">
                <a:latin typeface="Times New Roman" charset="0"/>
                <a:ea typeface="ＭＳ Ｐゴシック" charset="0"/>
                <a:cs typeface="ＭＳ Ｐゴシック" charset="0"/>
              </a:rPr>
              <a:t>This is the complicated and unbiblical formula for salvation taught by the TJC.  The church is definitely misnamed!</a:t>
            </a:r>
          </a:p>
        </p:txBody>
      </p:sp>
      <p:sp>
        <p:nvSpPr>
          <p:cNvPr id="648195"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F6B305F-2B3E-D644-A2EC-D72577856D1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580622571"/>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9217" name="Slide Image Placeholder 1"/>
          <p:cNvSpPr>
            <a:spLocks noGrp="1" noRot="1" noChangeAspect="1"/>
          </p:cNvSpPr>
          <p:nvPr>
            <p:ph type="sldImg"/>
          </p:nvPr>
        </p:nvSpPr>
        <p:spPr>
          <a:ln/>
        </p:spPr>
      </p:sp>
      <p:sp>
        <p:nvSpPr>
          <p:cNvPr id="649218"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p>
            <a:r>
              <a:rPr lang="en-US">
                <a:latin typeface="Times New Roman" charset="0"/>
                <a:ea typeface="ＭＳ Ｐゴシック" charset="0"/>
                <a:cs typeface="ＭＳ Ｐゴシック" charset="0"/>
              </a:rPr>
              <a:t>I become the focal point in legalism—what I do, what I accomplish, what I can take glory for, what I should be rewarded for.</a:t>
            </a:r>
          </a:p>
        </p:txBody>
      </p:sp>
      <p:sp>
        <p:nvSpPr>
          <p:cNvPr id="649219"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5A3BC6-24DB-9341-BDC2-FAECA7887B8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49175718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E01EEF0-5357-BE4C-B939-C6B573749B43}"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484354" name="Rectangle 1026"/>
          <p:cNvSpPr>
            <a:spLocks noGrp="1" noRot="1" noChangeAspect="1" noChangeArrowheads="1" noTextEdit="1"/>
          </p:cNvSpPr>
          <p:nvPr>
            <p:ph type="sldImg"/>
          </p:nvPr>
        </p:nvSpPr>
        <p:spPr>
          <a:ln/>
        </p:spPr>
      </p:sp>
      <p:sp>
        <p:nvSpPr>
          <p:cNvPr id="484355"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b="1">
              <a:latin typeface="Arial" panose="020B0604020202020204" pitchFamily="34" charset="0"/>
              <a:cs typeface="ＭＳ Ｐゴシック" charset="0"/>
            </a:endParaRPr>
          </a:p>
        </p:txBody>
      </p:sp>
    </p:spTree>
    <p:extLst>
      <p:ext uri="{BB962C8B-B14F-4D97-AF65-F5344CB8AC3E}">
        <p14:creationId xmlns:p14="http://schemas.microsoft.com/office/powerpoint/2010/main" val="2604650382"/>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220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428339129"/>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222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sz="1200" b="1" dirty="0">
                <a:solidFill>
                  <a:srgbClr val="FFFFFF"/>
                </a:solidFill>
                <a:latin typeface="Arial" panose="020B0604020202020204" pitchFamily="34" charset="0"/>
                <a:ea typeface="ＭＳ Ｐゴシック" charset="0"/>
              </a:rPr>
              <a:t>NP NT Preaching (np) Arabic</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881167335"/>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3C6EF88-D2A7-D146-8066-CF54BCA8F003}" type="slidenum">
              <a:rPr kumimoji="0" lang="en-US" sz="1200" b="1" u="none" strike="noStrike" kern="1200" cap="none" spc="0" normalizeH="0" baseline="0" noProof="0">
                <a:ln>
                  <a:noFill/>
                </a:ln>
                <a:solidFill>
                  <a:srgbClr val="1F497D"/>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223</a:t>
            </a:fld>
            <a:endParaRPr kumimoji="0" lang="en-US" sz="1200" b="1" u="none" strike="noStrike" kern="1200" cap="none" spc="0" normalizeH="0" baseline="0" noProof="0">
              <a:ln>
                <a:noFill/>
              </a:ln>
              <a:solidFill>
                <a:srgbClr val="1F497D"/>
              </a:solidFill>
              <a:effectLst/>
              <a:uLnTx/>
              <a:uFillTx/>
              <a:latin typeface="Arial" panose="020B0604020202020204" pitchFamily="34" charset="0"/>
              <a:ea typeface="ＭＳ Ｐゴシック" charset="0"/>
            </a:endParaRPr>
          </a:p>
        </p:txBody>
      </p:sp>
      <p:sp>
        <p:nvSpPr>
          <p:cNvPr id="331778" name="Rectangle 2"/>
          <p:cNvSpPr>
            <a:spLocks noGrp="1" noRot="1" noChangeAspect="1" noChangeArrowheads="1"/>
          </p:cNvSpPr>
          <p:nvPr>
            <p:ph type="sldImg"/>
          </p:nvPr>
        </p:nvSpPr>
        <p:spPr>
          <a:solidFill>
            <a:srgbClr val="FFFFFF"/>
          </a:solidFill>
          <a:ln/>
        </p:spPr>
      </p:sp>
      <p:sp>
        <p:nvSpPr>
          <p:cNvPr id="3317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But the Galatians inherited the traditional view and the view taught at Qumran and by the rabbis that only good people go to heaven. This is clear in the letter called MMT at Qumran—as seven copies of it were dug up and it is the only letter along with 870 scrolls!</a:t>
            </a:r>
            <a:endParaRPr lang="en-SG" sz="1200" b="1" kern="1200" dirty="0">
              <a:solidFill>
                <a:schemeClr val="tx1"/>
              </a:solidFill>
              <a:effectLst/>
              <a:latin typeface="Arial" panose="020B0604020202020204" pitchFamily="34" charset="0"/>
              <a:ea typeface="ＭＳ Ｐゴシック" charset="-128"/>
              <a:cs typeface="Arial" panose="020B0604020202020204" pitchFamily="34" charset="0"/>
            </a:endParaRPr>
          </a:p>
          <a:p>
            <a:pPr eaLnBrk="1" hangingPunct="1"/>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19976202"/>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8876885-CFC2-FA47-B126-9E921394AC3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80930" name="Rectangle 2"/>
          <p:cNvSpPr>
            <a:spLocks noGrp="1" noRot="1" noChangeAspect="1" noChangeArrowheads="1" noTextEdit="1"/>
          </p:cNvSpPr>
          <p:nvPr>
            <p:ph type="sldImg"/>
          </p:nvPr>
        </p:nvSpPr>
        <p:spPr>
          <a:ln/>
        </p:spPr>
      </p:sp>
      <p:sp>
        <p:nvSpPr>
          <p:cNvPr id="38093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A son’s privileges over a slave’s shows a believer's faith over the Law (4:1-11).</a:t>
            </a:r>
            <a:endParaRPr lang="en-SG" sz="1200" b="1" kern="1200" dirty="0">
              <a:solidFill>
                <a:schemeClr val="tx1"/>
              </a:solidFill>
              <a:effectLst/>
              <a:latin typeface="Arial" panose="020B0604020202020204" pitchFamily="34" charset="0"/>
              <a:ea typeface="ＭＳ Ｐゴシック" charset="-128"/>
              <a:cs typeface="Arial" panose="020B0604020202020204" pitchFamily="34" charset="0"/>
            </a:endParaRPr>
          </a:p>
          <a:p>
            <a:pPr eaLnBrk="1" hangingPunct="1"/>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27721296"/>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8513"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89950" tIns="44975" rIns="89950" bIns="44975" anchor="b"/>
          <a:lstStyle>
            <a:lvl1pPr defTabSz="900113" eaLnBrk="0" hangingPunct="0">
              <a:defRPr sz="2400">
                <a:solidFill>
                  <a:schemeClr val="tx1"/>
                </a:solidFill>
                <a:latin typeface="Times New Roman" charset="0"/>
                <a:ea typeface="ＭＳ Ｐゴシック" charset="0"/>
                <a:cs typeface="ＭＳ Ｐゴシック" charset="0"/>
              </a:defRPr>
            </a:lvl1pPr>
            <a:lvl2pPr marL="742950" indent="-285750" defTabSz="900113" eaLnBrk="0" hangingPunct="0">
              <a:defRPr sz="2400">
                <a:solidFill>
                  <a:schemeClr val="tx1"/>
                </a:solidFill>
                <a:latin typeface="Times New Roman" charset="0"/>
                <a:ea typeface="ＭＳ Ｐゴシック" charset="0"/>
              </a:defRPr>
            </a:lvl2pPr>
            <a:lvl3pPr marL="1143000" indent="-228600" defTabSz="900113" eaLnBrk="0" hangingPunct="0">
              <a:defRPr sz="2400">
                <a:solidFill>
                  <a:schemeClr val="tx1"/>
                </a:solidFill>
                <a:latin typeface="Times New Roman" charset="0"/>
                <a:ea typeface="ＭＳ Ｐゴシック" charset="0"/>
              </a:defRPr>
            </a:lvl3pPr>
            <a:lvl4pPr marL="1600200" indent="-228600" defTabSz="900113" eaLnBrk="0" hangingPunct="0">
              <a:defRPr sz="2400">
                <a:solidFill>
                  <a:schemeClr val="tx1"/>
                </a:solidFill>
                <a:latin typeface="Times New Roman" charset="0"/>
                <a:ea typeface="ＭＳ Ｐゴシック" charset="0"/>
              </a:defRPr>
            </a:lvl4pPr>
            <a:lvl5pPr marL="2057400" indent="-228600" defTabSz="900113" eaLnBrk="0" hangingPunct="0">
              <a:defRPr sz="2400">
                <a:solidFill>
                  <a:schemeClr val="tx1"/>
                </a:solidFill>
                <a:latin typeface="Times New Roman"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Times New Roman" charset="0"/>
                <a:ea typeface="ＭＳ Ｐゴシック" charset="0"/>
              </a:defRPr>
            </a:lvl9pPr>
          </a:lstStyle>
          <a:p>
            <a:pPr algn="r"/>
            <a:fld id="{636252F0-3609-F04F-A688-8B9878CFB290}" type="slidenum">
              <a:rPr lang="en-US" sz="1200">
                <a:solidFill>
                  <a:srgbClr val="000000"/>
                </a:solidFill>
              </a:rPr>
              <a:pPr algn="r"/>
              <a:t>225</a:t>
            </a:fld>
            <a:endParaRPr lang="en-US" sz="1200">
              <a:solidFill>
                <a:srgbClr val="000000"/>
              </a:solidFill>
            </a:endParaRPr>
          </a:p>
        </p:txBody>
      </p:sp>
      <p:sp>
        <p:nvSpPr>
          <p:cNvPr id="448514" name="Rectangle 2"/>
          <p:cNvSpPr>
            <a:spLocks noGrp="1" noRot="1" noChangeAspect="1" noChangeArrowheads="1"/>
          </p:cNvSpPr>
          <p:nvPr>
            <p:ph type="sldImg"/>
          </p:nvPr>
        </p:nvSpPr>
        <p:spPr>
          <a:solidFill>
            <a:srgbClr val="FFFFFF"/>
          </a:solidFill>
          <a:ln/>
        </p:spPr>
      </p:sp>
      <p:sp>
        <p:nvSpPr>
          <p:cNvPr id="44851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91434" tIns="45716" rIns="91434" bIns="45716"/>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147754486"/>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226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sz="1200" b="1" dirty="0">
                <a:solidFill>
                  <a:srgbClr val="FFFFFF"/>
                </a:solidFill>
                <a:latin typeface="Arial" panose="020B0604020202020204" pitchFamily="34" charset="0"/>
                <a:ea typeface="ＭＳ Ｐゴシック" charset="0"/>
              </a:rPr>
              <a:t>NT Survey (ns) Arabic</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90284936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40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5FD96F4-8D51-C948-9772-2047887853F4}"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486402" name="Rectangle 1026"/>
          <p:cNvSpPr>
            <a:spLocks noGrp="1" noRot="1" noChangeAspect="1" noChangeArrowheads="1" noTextEdit="1"/>
          </p:cNvSpPr>
          <p:nvPr>
            <p:ph type="sldImg"/>
          </p:nvPr>
        </p:nvSpPr>
        <p:spPr>
          <a:ln/>
        </p:spPr>
      </p:sp>
      <p:sp>
        <p:nvSpPr>
          <p:cNvPr id="486403"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eaLnBrk="1" hangingPunct="1"/>
            <a:r>
              <a:rPr lang="en-US" b="1" dirty="0">
                <a:latin typeface="Arial" panose="020B0604020202020204" pitchFamily="34" charset="0"/>
                <a:cs typeface="ＭＳ Ｐゴシック" charset="0"/>
              </a:rPr>
              <a:t>Adapted from Lynne M. Thompson, </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Christmas: The Real Deal,</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 interview with Ray Vander </a:t>
            </a:r>
            <a:r>
              <a:rPr lang="en-US" altLang="ja-JP" b="1" dirty="0" err="1">
                <a:latin typeface="Arial" panose="020B0604020202020204" pitchFamily="34" charset="0"/>
                <a:cs typeface="ＭＳ Ｐゴシック" charset="0"/>
              </a:rPr>
              <a:t>Laan</a:t>
            </a:r>
            <a:r>
              <a:rPr lang="en-US" altLang="ja-JP" b="1" dirty="0">
                <a:latin typeface="Arial" panose="020B0604020202020204" pitchFamily="34" charset="0"/>
                <a:cs typeface="ＭＳ Ｐゴシック" charset="0"/>
              </a:rPr>
              <a:t>, Breakaway magazine (Dec 2003): 7-9.</a:t>
            </a:r>
            <a:endParaRPr lang="en-US" b="1" dirty="0">
              <a:latin typeface="Arial" panose="020B0604020202020204" pitchFamily="34" charset="0"/>
              <a:cs typeface="ＭＳ Ｐゴシック" charset="0"/>
            </a:endParaRPr>
          </a:p>
        </p:txBody>
      </p:sp>
    </p:spTree>
    <p:extLst>
      <p:ext uri="{BB962C8B-B14F-4D97-AF65-F5344CB8AC3E}">
        <p14:creationId xmlns:p14="http://schemas.microsoft.com/office/powerpoint/2010/main" val="209049486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a:p>
            <a:r>
              <a:rPr lang="ar-SA" dirty="0"/>
              <a:t>التبرير</a:t>
            </a:r>
            <a:r>
              <a:rPr lang="en-US" dirty="0"/>
              <a:t> is the instantaneous legal act of God when he declares a sinner "not guilty" due to Christ's righteousness being applied to this person, which makes him or her righteous in God's sight</a:t>
            </a:r>
            <a:r>
              <a:rPr lang="en-US" baseline="0" dirty="0"/>
              <a:t> (cf. notes, 155h). It is being so innocent before God that it's "just-if-I'd" never sinned.</a:t>
            </a:r>
            <a:endParaRPr lang="en-US" dirty="0"/>
          </a:p>
        </p:txBody>
      </p:sp>
    </p:spTree>
    <p:extLst>
      <p:ext uri="{BB962C8B-B14F-4D97-AF65-F5344CB8AC3E}">
        <p14:creationId xmlns:p14="http://schemas.microsoft.com/office/powerpoint/2010/main" val="73012044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844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250CBE5-3FE5-E34A-9161-B2BC5DDFF329}"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27</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488450" name="Rectangle 1026"/>
          <p:cNvSpPr>
            <a:spLocks noGrp="1" noRot="1" noChangeAspect="1" noChangeArrowheads="1"/>
          </p:cNvSpPr>
          <p:nvPr>
            <p:ph type="sldImg"/>
          </p:nvPr>
        </p:nvSpPr>
        <p:spPr>
          <a:solidFill>
            <a:srgbClr val="FFFFFF"/>
          </a:solidFill>
          <a:ln/>
        </p:spPr>
      </p:sp>
      <p:sp>
        <p:nvSpPr>
          <p:cNvPr id="488451" name="Rectangle 1027"/>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cs typeface="ＭＳ Ｐゴシック" charset="0"/>
              </a:rPr>
              <a:t>Adapted from Lynne M. Thompson, </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Christmas: The Real Deal,</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 interview with Ray Vander </a:t>
            </a:r>
            <a:r>
              <a:rPr lang="en-US" altLang="ja-JP" b="1" dirty="0" err="1">
                <a:latin typeface="Arial" panose="020B0604020202020204" pitchFamily="34" charset="0"/>
                <a:cs typeface="ＭＳ Ｐゴシック" charset="0"/>
              </a:rPr>
              <a:t>Laan</a:t>
            </a:r>
            <a:r>
              <a:rPr lang="en-US" altLang="ja-JP" b="1" dirty="0">
                <a:latin typeface="Arial" panose="020B0604020202020204" pitchFamily="34" charset="0"/>
                <a:cs typeface="ＭＳ Ｐゴシック" charset="0"/>
              </a:rPr>
              <a:t>, Breakaway magazine (Dec 2003): 7-9.</a:t>
            </a:r>
            <a:endParaRPr lang="en-US" b="1" dirty="0">
              <a:latin typeface="Arial" panose="020B0604020202020204" pitchFamily="34" charset="0"/>
              <a:cs typeface="ＭＳ Ｐゴシック" charset="0"/>
            </a:endParaRPr>
          </a:p>
        </p:txBody>
      </p:sp>
    </p:spTree>
    <p:extLst>
      <p:ext uri="{BB962C8B-B14F-4D97-AF65-F5344CB8AC3E}">
        <p14:creationId xmlns:p14="http://schemas.microsoft.com/office/powerpoint/2010/main" val="374709903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04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1D5270F-4920-CB49-96F0-BB03CFFF617F}"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490498" name="Rectangle 2"/>
          <p:cNvSpPr>
            <a:spLocks noGrp="1" noRot="1" noChangeAspect="1" noChangeArrowheads="1"/>
          </p:cNvSpPr>
          <p:nvPr>
            <p:ph type="sldImg"/>
          </p:nvPr>
        </p:nvSpPr>
        <p:spPr>
          <a:solidFill>
            <a:srgbClr val="FFFFFF"/>
          </a:solidFill>
          <a:ln/>
        </p:spPr>
      </p:sp>
      <p:sp>
        <p:nvSpPr>
          <p:cNvPr id="49049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cs typeface="ＭＳ Ｐゴシック" charset="0"/>
              </a:rPr>
              <a:t>Adapted from Lynne M. Thompson, </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Christmas: The Real Deal,</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 interview with Ray Vander </a:t>
            </a:r>
            <a:r>
              <a:rPr lang="en-US" altLang="ja-JP" b="1" dirty="0" err="1">
                <a:latin typeface="Arial" panose="020B0604020202020204" pitchFamily="34" charset="0"/>
                <a:cs typeface="ＭＳ Ｐゴシック" charset="0"/>
              </a:rPr>
              <a:t>Laan</a:t>
            </a:r>
            <a:r>
              <a:rPr lang="en-US" altLang="ja-JP" b="1" dirty="0">
                <a:latin typeface="Arial" panose="020B0604020202020204" pitchFamily="34" charset="0"/>
                <a:cs typeface="ＭＳ Ｐゴシック" charset="0"/>
              </a:rPr>
              <a:t>, Breakaway magazine (Dec 2003): 7-9.</a:t>
            </a:r>
            <a:endParaRPr lang="en-US" b="1" dirty="0">
              <a:latin typeface="Arial" panose="020B0604020202020204" pitchFamily="34" charset="0"/>
              <a:cs typeface="ＭＳ Ｐゴシック" charset="0"/>
            </a:endParaRPr>
          </a:p>
        </p:txBody>
      </p:sp>
    </p:spTree>
    <p:extLst>
      <p:ext uri="{BB962C8B-B14F-4D97-AF65-F5344CB8AC3E}">
        <p14:creationId xmlns:p14="http://schemas.microsoft.com/office/powerpoint/2010/main" val="151352917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254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4082D77-2749-044D-A4C0-4A097B347AA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29</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492546" name="Rectangle 2"/>
          <p:cNvSpPr>
            <a:spLocks noGrp="1" noRot="1" noChangeAspect="1" noChangeArrowheads="1"/>
          </p:cNvSpPr>
          <p:nvPr>
            <p:ph type="sldImg"/>
          </p:nvPr>
        </p:nvSpPr>
        <p:spPr>
          <a:solidFill>
            <a:srgbClr val="FFFFFF"/>
          </a:solidFill>
          <a:ln/>
        </p:spPr>
      </p:sp>
      <p:sp>
        <p:nvSpPr>
          <p:cNvPr id="49254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cs typeface="ＭＳ Ｐゴシック" charset="0"/>
              </a:rPr>
              <a:t>Adapted from Lynne M. Thompson, </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Christmas: The Real Deal,</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 interview with Ray Vander </a:t>
            </a:r>
            <a:r>
              <a:rPr lang="en-US" altLang="ja-JP" b="1" dirty="0" err="1">
                <a:latin typeface="Arial" panose="020B0604020202020204" pitchFamily="34" charset="0"/>
                <a:cs typeface="ＭＳ Ｐゴシック" charset="0"/>
              </a:rPr>
              <a:t>Laan</a:t>
            </a:r>
            <a:r>
              <a:rPr lang="en-US" altLang="ja-JP" b="1" dirty="0">
                <a:latin typeface="Arial" panose="020B0604020202020204" pitchFamily="34" charset="0"/>
                <a:cs typeface="ＭＳ Ｐゴシック" charset="0"/>
              </a:rPr>
              <a:t>, Breakaway magazine (Dec 2003): 7-9.</a:t>
            </a:r>
            <a:endParaRPr lang="en-US" b="1" dirty="0">
              <a:latin typeface="Arial" panose="020B0604020202020204" pitchFamily="34" charset="0"/>
              <a:cs typeface="ＭＳ Ｐゴシック" charset="0"/>
            </a:endParaRPr>
          </a:p>
        </p:txBody>
      </p:sp>
    </p:spTree>
    <p:extLst>
      <p:ext uri="{BB962C8B-B14F-4D97-AF65-F5344CB8AC3E}">
        <p14:creationId xmlns:p14="http://schemas.microsoft.com/office/powerpoint/2010/main" val="182510611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459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54B0A80-3555-234E-B352-08BEC07D8669}"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494594" name="Rectangle 2"/>
          <p:cNvSpPr>
            <a:spLocks noGrp="1" noRot="1" noChangeAspect="1" noChangeArrowheads="1"/>
          </p:cNvSpPr>
          <p:nvPr>
            <p:ph type="sldImg"/>
          </p:nvPr>
        </p:nvSpPr>
        <p:spPr>
          <a:solidFill>
            <a:srgbClr val="FFFFFF"/>
          </a:solidFill>
          <a:ln/>
        </p:spPr>
      </p:sp>
      <p:sp>
        <p:nvSpPr>
          <p:cNvPr id="49459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cs typeface="ＭＳ Ｐゴシック" charset="0"/>
              </a:rPr>
              <a:t>Adapted from Lynne M. Thompson, </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Christmas: The Real Deal,</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 interview with Ray Vander </a:t>
            </a:r>
            <a:r>
              <a:rPr lang="en-US" altLang="ja-JP" b="1" dirty="0" err="1">
                <a:latin typeface="Arial" panose="020B0604020202020204" pitchFamily="34" charset="0"/>
                <a:cs typeface="ＭＳ Ｐゴシック" charset="0"/>
              </a:rPr>
              <a:t>Laan</a:t>
            </a:r>
            <a:r>
              <a:rPr lang="en-US" altLang="ja-JP" b="1" dirty="0">
                <a:latin typeface="Arial" panose="020B0604020202020204" pitchFamily="34" charset="0"/>
                <a:cs typeface="ＭＳ Ｐゴシック" charset="0"/>
              </a:rPr>
              <a:t>, Breakaway magazine (Dec 2003): 7-9.</a:t>
            </a:r>
            <a:endParaRPr lang="en-US" b="1" dirty="0">
              <a:latin typeface="Arial" panose="020B0604020202020204" pitchFamily="34" charset="0"/>
              <a:cs typeface="ＭＳ Ｐゴシック" charset="0"/>
            </a:endParaRPr>
          </a:p>
        </p:txBody>
      </p:sp>
    </p:spTree>
    <p:extLst>
      <p:ext uri="{BB962C8B-B14F-4D97-AF65-F5344CB8AC3E}">
        <p14:creationId xmlns:p14="http://schemas.microsoft.com/office/powerpoint/2010/main" val="184793082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66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EC1E040-5BAF-F04C-B417-5B6C5C476646}"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496642" name="Rectangle 2"/>
          <p:cNvSpPr>
            <a:spLocks noGrp="1" noRot="1" noChangeAspect="1" noChangeArrowheads="1"/>
          </p:cNvSpPr>
          <p:nvPr>
            <p:ph type="sldImg"/>
          </p:nvPr>
        </p:nvSpPr>
        <p:spPr>
          <a:solidFill>
            <a:srgbClr val="FFFFFF"/>
          </a:solidFill>
          <a:ln/>
        </p:spPr>
      </p:sp>
      <p:sp>
        <p:nvSpPr>
          <p:cNvPr id="49664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cs typeface="ＭＳ Ｐゴシック" charset="0"/>
              </a:rPr>
              <a:t>Adapted from Lynne M. Thompson, </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Christmas: The Real Deal,</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 interview with Ray Vander </a:t>
            </a:r>
            <a:r>
              <a:rPr lang="en-US" altLang="ja-JP" b="1" dirty="0" err="1">
                <a:latin typeface="Arial" panose="020B0604020202020204" pitchFamily="34" charset="0"/>
                <a:cs typeface="ＭＳ Ｐゴシック" charset="0"/>
              </a:rPr>
              <a:t>Laan</a:t>
            </a:r>
            <a:r>
              <a:rPr lang="en-US" altLang="ja-JP" b="1" dirty="0">
                <a:latin typeface="Arial" panose="020B0604020202020204" pitchFamily="34" charset="0"/>
                <a:cs typeface="ＭＳ Ｐゴシック" charset="0"/>
              </a:rPr>
              <a:t>, Breakaway magazine (Dec 2003): 7-9.</a:t>
            </a:r>
            <a:endParaRPr lang="en-US" b="1" dirty="0">
              <a:latin typeface="Arial" panose="020B0604020202020204" pitchFamily="34" charset="0"/>
              <a:cs typeface="ＭＳ Ｐゴシック" charset="0"/>
            </a:endParaRPr>
          </a:p>
        </p:txBody>
      </p:sp>
    </p:spTree>
    <p:extLst>
      <p:ext uri="{BB962C8B-B14F-4D97-AF65-F5344CB8AC3E}">
        <p14:creationId xmlns:p14="http://schemas.microsoft.com/office/powerpoint/2010/main" val="151771818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868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1F989D5-6BE7-6542-BA73-B7E8D60EAC5F}"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498690" name="Rectangle 2"/>
          <p:cNvSpPr>
            <a:spLocks noGrp="1" noRot="1" noChangeAspect="1" noChangeArrowheads="1"/>
          </p:cNvSpPr>
          <p:nvPr>
            <p:ph type="sldImg"/>
          </p:nvPr>
        </p:nvSpPr>
        <p:spPr>
          <a:solidFill>
            <a:srgbClr val="FFFFFF"/>
          </a:solidFill>
          <a:ln/>
        </p:spPr>
      </p:sp>
      <p:sp>
        <p:nvSpPr>
          <p:cNvPr id="49869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cs typeface="ＭＳ Ｐゴシック" charset="0"/>
              </a:rPr>
              <a:t>Adapted from Lynne M. Thompson, </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Christmas: The Real Deal,</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 interview with Ray Vander </a:t>
            </a:r>
            <a:r>
              <a:rPr lang="en-US" altLang="ja-JP" b="1" dirty="0" err="1">
                <a:latin typeface="Arial" panose="020B0604020202020204" pitchFamily="34" charset="0"/>
                <a:cs typeface="ＭＳ Ｐゴシック" charset="0"/>
              </a:rPr>
              <a:t>Laan</a:t>
            </a:r>
            <a:r>
              <a:rPr lang="en-US" altLang="ja-JP" b="1" dirty="0">
                <a:latin typeface="Arial" panose="020B0604020202020204" pitchFamily="34" charset="0"/>
                <a:cs typeface="ＭＳ Ｐゴシック" charset="0"/>
              </a:rPr>
              <a:t>, Breakaway magazine (Dec 2003): 7-9.</a:t>
            </a:r>
            <a:endParaRPr lang="en-US" b="1" dirty="0">
              <a:latin typeface="Arial" panose="020B0604020202020204" pitchFamily="34" charset="0"/>
              <a:cs typeface="ＭＳ Ｐゴシック" charset="0"/>
            </a:endParaRPr>
          </a:p>
        </p:txBody>
      </p:sp>
    </p:spTree>
    <p:extLst>
      <p:ext uri="{BB962C8B-B14F-4D97-AF65-F5344CB8AC3E}">
        <p14:creationId xmlns:p14="http://schemas.microsoft.com/office/powerpoint/2010/main" val="154369302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073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0FE3CB1-C111-3C4F-9529-AFC303274F49}"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33</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500738" name="Rectangle 2"/>
          <p:cNvSpPr>
            <a:spLocks noGrp="1" noRot="1" noChangeAspect="1" noChangeArrowheads="1"/>
          </p:cNvSpPr>
          <p:nvPr>
            <p:ph type="sldImg"/>
          </p:nvPr>
        </p:nvSpPr>
        <p:spPr>
          <a:solidFill>
            <a:srgbClr val="FFFFFF"/>
          </a:solidFill>
          <a:ln/>
        </p:spPr>
      </p:sp>
      <p:sp>
        <p:nvSpPr>
          <p:cNvPr id="50073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cs typeface="ＭＳ Ｐゴシック" charset="0"/>
              </a:rPr>
              <a:t>Adapted from Lynne M. Thompson, </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Christmas: The Real Deal,</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 interview with Ray Vander </a:t>
            </a:r>
            <a:r>
              <a:rPr lang="en-US" altLang="ja-JP" b="1" dirty="0" err="1">
                <a:latin typeface="Arial" panose="020B0604020202020204" pitchFamily="34" charset="0"/>
                <a:cs typeface="ＭＳ Ｐゴシック" charset="0"/>
              </a:rPr>
              <a:t>Laan</a:t>
            </a:r>
            <a:r>
              <a:rPr lang="en-US" altLang="ja-JP" b="1" dirty="0">
                <a:latin typeface="Arial" panose="020B0604020202020204" pitchFamily="34" charset="0"/>
                <a:cs typeface="ＭＳ Ｐゴシック" charset="0"/>
              </a:rPr>
              <a:t>, Breakaway magazine (Dec 2003): 7-9.</a:t>
            </a:r>
            <a:endParaRPr lang="en-US" b="1" dirty="0">
              <a:latin typeface="Arial" panose="020B0604020202020204" pitchFamily="34" charset="0"/>
              <a:cs typeface="ＭＳ Ｐゴシック" charset="0"/>
            </a:endParaRPr>
          </a:p>
        </p:txBody>
      </p:sp>
    </p:spTree>
    <p:extLst>
      <p:ext uri="{BB962C8B-B14F-4D97-AF65-F5344CB8AC3E}">
        <p14:creationId xmlns:p14="http://schemas.microsoft.com/office/powerpoint/2010/main" val="382972461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2B5651F-77AB-D64C-BC2F-E022B470FFB9}"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34</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32098" name="Rectangle 2"/>
          <p:cNvSpPr>
            <a:spLocks noGrp="1" noRot="1" noChangeAspect="1" noChangeArrowheads="1" noTextEdit="1"/>
          </p:cNvSpPr>
          <p:nvPr>
            <p:ph type="sldImg"/>
          </p:nvPr>
        </p:nvSpPr>
        <p:spPr>
          <a:ln/>
        </p:spPr>
      </p:sp>
      <p:sp>
        <p:nvSpPr>
          <p:cNvPr id="13209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40249657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C066424-9009-AF41-A72F-43029E0ECAB6}" type="slidenum">
              <a:rPr lang="en-US" sz="1200"/>
              <a:pPr eaLnBrk="1" hangingPunct="1"/>
              <a:t>35</a:t>
            </a:fld>
            <a:endParaRPr lang="en-US" sz="1200"/>
          </a:p>
        </p:txBody>
      </p:sp>
      <p:sp>
        <p:nvSpPr>
          <p:cNvPr id="284674" name="Rectangle 2"/>
          <p:cNvSpPr>
            <a:spLocks noGrp="1" noRot="1" noChangeAspect="1" noChangeArrowheads="1"/>
          </p:cNvSpPr>
          <p:nvPr>
            <p:ph type="sldImg"/>
          </p:nvPr>
        </p:nvSpPr>
        <p:spPr>
          <a:solidFill>
            <a:srgbClr val="FFFFFF"/>
          </a:solidFill>
          <a:ln/>
        </p:spPr>
      </p:sp>
      <p:sp>
        <p:nvSpPr>
          <p:cNvPr id="2846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93103184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4952A7D-BE61-1746-AD63-245DB8B18F17}" type="slidenum">
              <a:rPr lang="en-US" sz="1200"/>
              <a:pPr eaLnBrk="1" hangingPunct="1"/>
              <a:t>36</a:t>
            </a:fld>
            <a:endParaRPr lang="en-US" sz="1200"/>
          </a:p>
        </p:txBody>
      </p:sp>
      <p:sp>
        <p:nvSpPr>
          <p:cNvPr id="286722" name="Rectangle 2"/>
          <p:cNvSpPr>
            <a:spLocks noGrp="1" noRot="1" noChangeAspect="1" noChangeArrowheads="1"/>
          </p:cNvSpPr>
          <p:nvPr>
            <p:ph type="sldImg"/>
          </p:nvPr>
        </p:nvSpPr>
        <p:spPr>
          <a:solidFill>
            <a:srgbClr val="FFFFFF"/>
          </a:solidFill>
          <a:ln/>
        </p:spPr>
      </p:sp>
      <p:sp>
        <p:nvSpPr>
          <p:cNvPr id="2867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23007625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77299225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6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187CCE8-040C-864C-94EA-94AECCE1E3C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88770" name="Rectangle 2"/>
          <p:cNvSpPr>
            <a:spLocks noGrp="1" noRot="1" noChangeAspect="1" noChangeArrowheads="1"/>
          </p:cNvSpPr>
          <p:nvPr>
            <p:ph type="sldImg"/>
          </p:nvPr>
        </p:nvSpPr>
        <p:spPr>
          <a:solidFill>
            <a:srgbClr val="FFFFFF"/>
          </a:solidFill>
          <a:ln/>
        </p:spPr>
      </p:sp>
      <p:sp>
        <p:nvSpPr>
          <p:cNvPr id="2887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3209664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A067BF0-DB0F-BE43-B2F6-FF42BDD7198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90818" name="Rectangle 2"/>
          <p:cNvSpPr>
            <a:spLocks noGrp="1" noRot="1" noChangeAspect="1" noChangeArrowheads="1"/>
          </p:cNvSpPr>
          <p:nvPr>
            <p:ph type="sldImg"/>
          </p:nvPr>
        </p:nvSpPr>
        <p:spPr>
          <a:solidFill>
            <a:srgbClr val="FFFFFF"/>
          </a:solidFill>
          <a:ln/>
        </p:spPr>
      </p:sp>
      <p:sp>
        <p:nvSpPr>
          <p:cNvPr id="2908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6897930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C45D6C3-FD52-7444-B1B9-7306D9227E73}" type="slidenum">
              <a:rPr lang="en-US" sz="1200"/>
              <a:pPr eaLnBrk="1" hangingPunct="1"/>
              <a:t>39</a:t>
            </a:fld>
            <a:endParaRPr lang="en-US" sz="1200"/>
          </a:p>
        </p:txBody>
      </p:sp>
      <p:sp>
        <p:nvSpPr>
          <p:cNvPr id="292866" name="Rectangle 2"/>
          <p:cNvSpPr>
            <a:spLocks noGrp="1" noRot="1" noChangeAspect="1" noChangeArrowheads="1" noTextEdit="1"/>
          </p:cNvSpPr>
          <p:nvPr>
            <p:ph type="sldImg"/>
          </p:nvPr>
        </p:nvSpPr>
        <p:spPr>
          <a:ln/>
        </p:spPr>
      </p:sp>
      <p:sp>
        <p:nvSpPr>
          <p:cNvPr id="29286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76875844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008EED0-03B2-5142-B3FE-14366EA9AB09}" type="slidenum">
              <a:rPr lang="en-US" sz="1200"/>
              <a:pPr eaLnBrk="1" hangingPunct="1"/>
              <a:t>40</a:t>
            </a:fld>
            <a:endParaRPr lang="en-US" sz="1200"/>
          </a:p>
        </p:txBody>
      </p:sp>
      <p:sp>
        <p:nvSpPr>
          <p:cNvPr id="294914" name="Rectangle 2"/>
          <p:cNvSpPr>
            <a:spLocks noGrp="1" noRot="1" noChangeAspect="1" noChangeArrowheads="1" noTextEdit="1"/>
          </p:cNvSpPr>
          <p:nvPr>
            <p:ph type="sldImg"/>
          </p:nvPr>
        </p:nvSpPr>
        <p:spPr>
          <a:ln/>
        </p:spPr>
      </p:sp>
      <p:sp>
        <p:nvSpPr>
          <p:cNvPr id="29491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35921826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E926491-3268-FA43-9803-EC72F0FED956}" type="slidenum">
              <a:rPr lang="en-US" sz="1200"/>
              <a:pPr eaLnBrk="1" hangingPunct="1"/>
              <a:t>41</a:t>
            </a:fld>
            <a:endParaRPr lang="en-US" sz="1200"/>
          </a:p>
        </p:txBody>
      </p:sp>
      <p:sp>
        <p:nvSpPr>
          <p:cNvPr id="296962" name="Rectangle 2"/>
          <p:cNvSpPr>
            <a:spLocks noGrp="1" noRot="1" noChangeAspect="1" noChangeArrowheads="1" noTextEdit="1"/>
          </p:cNvSpPr>
          <p:nvPr>
            <p:ph type="sldImg"/>
          </p:nvPr>
        </p:nvSpPr>
        <p:spPr>
          <a:ln/>
        </p:spPr>
      </p:sp>
      <p:sp>
        <p:nvSpPr>
          <p:cNvPr id="29696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212822052"/>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0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10727D7-8FFD-4C4D-A5B5-AE747F5A7A63}" type="slidenum">
              <a:rPr lang="en-US" sz="1200"/>
              <a:pPr eaLnBrk="1" hangingPunct="1"/>
              <a:t>42</a:t>
            </a:fld>
            <a:endParaRPr lang="en-US" sz="1200"/>
          </a:p>
        </p:txBody>
      </p:sp>
      <p:sp>
        <p:nvSpPr>
          <p:cNvPr id="299010" name="Rectangle 2"/>
          <p:cNvSpPr>
            <a:spLocks noGrp="1" noRot="1" noChangeAspect="1" noChangeArrowheads="1" noTextEdit="1"/>
          </p:cNvSpPr>
          <p:nvPr>
            <p:ph type="sldImg"/>
          </p:nvPr>
        </p:nvSpPr>
        <p:spPr>
          <a:ln/>
        </p:spPr>
      </p:sp>
      <p:sp>
        <p:nvSpPr>
          <p:cNvPr id="29901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62082354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7"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ACCC511-F6A7-4E44-A2DE-D9CB294D634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60098" name="Rectangle 2"/>
          <p:cNvSpPr>
            <a:spLocks noGrp="1" noRot="1" noChangeAspect="1" noChangeArrowheads="1" noTextEdit="1"/>
          </p:cNvSpPr>
          <p:nvPr>
            <p:ph type="sldImg"/>
          </p:nvPr>
        </p:nvSpPr>
        <p:spPr>
          <a:xfrm>
            <a:off x="1143000" y="685800"/>
            <a:ext cx="4572000" cy="3429000"/>
          </a:xfrm>
          <a:ln/>
        </p:spPr>
      </p:sp>
      <p:sp>
        <p:nvSpPr>
          <p:cNvPr id="26009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C43899C-22B6-EB44-8585-8E1ECD2B6DD8}" type="slidenum">
              <a:rPr lang="en-US" sz="1200">
                <a:solidFill>
                  <a:srgbClr val="000000"/>
                </a:solidFill>
              </a:rPr>
              <a:pPr eaLnBrk="1" hangingPunct="1"/>
              <a:t>44</a:t>
            </a:fld>
            <a:endParaRPr lang="en-US" sz="1200">
              <a:solidFill>
                <a:srgbClr val="000000"/>
              </a:solidFill>
            </a:endParaRPr>
          </a:p>
        </p:txBody>
      </p:sp>
      <p:sp>
        <p:nvSpPr>
          <p:cNvPr id="303106" name="Rectangle 2"/>
          <p:cNvSpPr>
            <a:spLocks noGrp="1" noRot="1" noChangeAspect="1" noChangeArrowheads="1" noTextEdit="1"/>
          </p:cNvSpPr>
          <p:nvPr>
            <p:ph type="sldImg"/>
          </p:nvPr>
        </p:nvSpPr>
        <p:spPr>
          <a:ln/>
        </p:spPr>
      </p:sp>
      <p:sp>
        <p:nvSpPr>
          <p:cNvPr id="30310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4972760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5950D6A-0B7C-0A44-8816-E82C6C722C12}" type="slidenum">
              <a:rPr lang="en-US" sz="1200">
                <a:solidFill>
                  <a:srgbClr val="000000"/>
                </a:solidFill>
              </a:rPr>
              <a:pPr eaLnBrk="1" hangingPunct="1"/>
              <a:t>45</a:t>
            </a:fld>
            <a:endParaRPr lang="en-US" sz="1200">
              <a:solidFill>
                <a:srgbClr val="000000"/>
              </a:solidFill>
            </a:endParaRPr>
          </a:p>
        </p:txBody>
      </p:sp>
      <p:sp>
        <p:nvSpPr>
          <p:cNvPr id="305154" name="Rectangle 2"/>
          <p:cNvSpPr>
            <a:spLocks noGrp="1" noRot="1" noChangeAspect="1" noChangeArrowheads="1" noTextEdit="1"/>
          </p:cNvSpPr>
          <p:nvPr>
            <p:ph type="sldImg"/>
          </p:nvPr>
        </p:nvSpPr>
        <p:spPr>
          <a:ln/>
        </p:spPr>
      </p:sp>
      <p:sp>
        <p:nvSpPr>
          <p:cNvPr id="30515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3266356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D23B07C-4CF1-4244-9F7D-18979C8AFFE9}" type="slidenum">
              <a:rPr lang="en-US" sz="1200"/>
              <a:pPr eaLnBrk="1" hangingPunct="1"/>
              <a:t>46</a:t>
            </a:fld>
            <a:endParaRPr lang="en-US" sz="1200"/>
          </a:p>
        </p:txBody>
      </p:sp>
      <p:sp>
        <p:nvSpPr>
          <p:cNvPr id="307202" name="Rectangle 2"/>
          <p:cNvSpPr>
            <a:spLocks noGrp="1" noRot="1" noChangeAspect="1" noChangeArrowheads="1" noTextEdit="1"/>
          </p:cNvSpPr>
          <p:nvPr>
            <p:ph type="sldImg"/>
          </p:nvPr>
        </p:nvSpPr>
        <p:spPr>
          <a:ln/>
        </p:spPr>
      </p:sp>
      <p:sp>
        <p:nvSpPr>
          <p:cNvPr id="30720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89390236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C1D5D9E-BA15-D54B-9584-D8534D0E0FD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2018" name="Rectangle 2"/>
          <p:cNvSpPr>
            <a:spLocks noGrp="1" noRot="1" noChangeAspect="1" noChangeArrowheads="1" noTextEdit="1"/>
          </p:cNvSpPr>
          <p:nvPr>
            <p:ph type="sldImg"/>
          </p:nvPr>
        </p:nvSpPr>
        <p:spPr>
          <a:ln/>
        </p:spPr>
      </p:sp>
      <p:sp>
        <p:nvSpPr>
          <p:cNvPr id="34201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86222348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F381B61-16F5-0340-8EB5-02B941E4029B}" type="slidenum">
              <a:rPr lang="en-US" sz="1200"/>
              <a:pPr eaLnBrk="1" hangingPunct="1"/>
              <a:t>47</a:t>
            </a:fld>
            <a:endParaRPr lang="en-US" sz="1200"/>
          </a:p>
        </p:txBody>
      </p:sp>
      <p:sp>
        <p:nvSpPr>
          <p:cNvPr id="309250" name="Rectangle 2"/>
          <p:cNvSpPr>
            <a:spLocks noGrp="1" noRot="1" noChangeAspect="1" noChangeArrowheads="1" noTextEdit="1"/>
          </p:cNvSpPr>
          <p:nvPr>
            <p:ph type="sldImg"/>
          </p:nvPr>
        </p:nvSpPr>
        <p:spPr>
          <a:ln/>
        </p:spPr>
      </p:sp>
      <p:sp>
        <p:nvSpPr>
          <p:cNvPr id="30925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19647576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C4E3FDF-46BC-6946-82F3-6E1FE1677E8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8418" name="Rectangle 2"/>
          <p:cNvSpPr>
            <a:spLocks noGrp="1" noRot="1" noChangeAspect="1" noChangeArrowheads="1"/>
          </p:cNvSpPr>
          <p:nvPr>
            <p:ph type="sldImg"/>
          </p:nvPr>
        </p:nvSpPr>
        <p:spPr>
          <a:solidFill>
            <a:srgbClr val="FFFFFF"/>
          </a:solidFill>
          <a:ln/>
        </p:spPr>
      </p:sp>
      <p:sp>
        <p:nvSpPr>
          <p:cNvPr id="1884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a:spcBef>
                <a:spcPts val="0"/>
              </a:spcBef>
              <a:spcAft>
                <a:spcPts val="0"/>
              </a:spcAft>
            </a:pPr>
            <a:r>
              <a:rPr lang="ar-JO" sz="1800" b="1" u="none" strike="noStrike" dirty="0">
                <a:solidFill>
                  <a:srgbClr val="000000"/>
                </a:solidFill>
                <a:effectLst/>
                <a:latin typeface="Arial" panose="020B0604020202020204" pitchFamily="34" charset="0"/>
              </a:rPr>
              <a:t>هل غيَّر الله وسيلة الخلاص عند الانتقال من العهد القديم إلى العهد الجديد؟</a:t>
            </a:r>
            <a:endParaRPr lang="ar-JO" b="0" dirty="0">
              <a:effectLst/>
            </a:endParaRPr>
          </a:p>
          <a:p>
            <a:pPr algn="r" rtl="1">
              <a:spcBef>
                <a:spcPts val="0"/>
              </a:spcBef>
              <a:spcAft>
                <a:spcPts val="0"/>
              </a:spcAft>
            </a:pPr>
            <a:r>
              <a:rPr lang="ar-JO" sz="1800" b="1" u="none" strike="noStrike" dirty="0">
                <a:solidFill>
                  <a:srgbClr val="000000"/>
                </a:solidFill>
                <a:effectLst/>
                <a:latin typeface="Arial" panose="020B0604020202020204" pitchFamily="34" charset="0"/>
              </a:rPr>
              <a:t>نحن لا نتحدَّث هنا حول ما إذا كان ينبغي للناس أن يفعلوا أعمالاً صالحةً أم لا، فنحن جميعًا نتَّفق على ذلك. ولكنَّ السؤال هو: هل الأعمال ضروريَّةٌ للخلاص؟</a:t>
            </a:r>
            <a:endParaRPr lang="ar-JO" b="0" dirty="0">
              <a:effectLst/>
            </a:endParaRPr>
          </a:p>
          <a:p>
            <a:pPr algn="r" rtl="1">
              <a:spcBef>
                <a:spcPts val="0"/>
              </a:spcBef>
              <a:spcAft>
                <a:spcPts val="0"/>
              </a:spcAft>
            </a:pPr>
            <a:r>
              <a:rPr lang="ar-JO" sz="1800" b="1" u="none" strike="noStrike" dirty="0">
                <a:solidFill>
                  <a:srgbClr val="000000"/>
                </a:solidFill>
                <a:effectLst/>
                <a:latin typeface="Arial" panose="020B0604020202020204" pitchFamily="34" charset="0"/>
              </a:rPr>
              <a:t>يجيب بولس عن هذا السؤال في رومية الأصحاح 4 بمثال إبراهيم الذي خَلُص بالإيمان وحده– راجِعْ تكوين 15: 6.</a:t>
            </a:r>
            <a:endParaRPr lang="ar-JO" b="0" dirty="0">
              <a:effectLst/>
            </a:endParaRPr>
          </a:p>
          <a:p>
            <a:endParaRPr lang="ar-JO" b="1" dirty="0">
              <a:latin typeface="Arial" panose="020B0604020202020204" pitchFamily="34" charset="0"/>
              <a:ea typeface="ＭＳ Ｐゴシック" charset="0"/>
              <a:cs typeface="Arial" panose="020B0604020202020204" pitchFamily="34" charset="0"/>
            </a:endParaRPr>
          </a:p>
          <a:p>
            <a:pPr eaLnBrk="1" hangingPunct="1"/>
            <a:r>
              <a:rPr lang="en-US" b="1" dirty="0">
                <a:latin typeface="Arial" panose="020B0604020202020204" pitchFamily="34" charset="0"/>
                <a:ea typeface="ＭＳ Ｐゴシック" charset="0"/>
                <a:cs typeface="Arial" panose="020B0604020202020204" pitchFamily="34" charset="0"/>
              </a:rPr>
              <a:t>Did God change the means of salvation from the OT to the NT?</a:t>
            </a:r>
          </a:p>
          <a:p>
            <a:pPr eaLnBrk="1" hangingPunct="1"/>
            <a:r>
              <a:rPr lang="en-US" b="1" baseline="0" dirty="0">
                <a:latin typeface="Arial" panose="020B0604020202020204" pitchFamily="34" charset="0"/>
                <a:ea typeface="ＭＳ Ｐゴシック" charset="0"/>
                <a:cs typeface="Arial" panose="020B0604020202020204" pitchFamily="34" charset="0"/>
              </a:rPr>
              <a:t>We are NOT talking about whether people should do good works—we all agree on that. But are works needed for salvation?</a:t>
            </a:r>
          </a:p>
          <a:p>
            <a:pPr eaLnBrk="1" hangingPunct="1"/>
            <a:r>
              <a:rPr lang="en-US" b="1" baseline="0" dirty="0">
                <a:latin typeface="Arial" panose="020B0604020202020204" pitchFamily="34" charset="0"/>
                <a:ea typeface="ＭＳ Ｐゴシック" charset="0"/>
                <a:cs typeface="Arial" panose="020B0604020202020204" pitchFamily="34" charset="0"/>
              </a:rPr>
              <a:t>Paul answers this question in Romans 4 with the example of Abraham who was saved by faith alone—see Gen 15:6.</a:t>
            </a:r>
          </a:p>
          <a:p>
            <a:pPr eaLnBrk="1" hangingPunct="1"/>
            <a:r>
              <a:rPr lang="en-US" b="1" baseline="0" dirty="0">
                <a:latin typeface="Arial" panose="020B0604020202020204" pitchFamily="34" charset="0"/>
                <a:ea typeface="ＭＳ Ｐゴシック" charset="0"/>
                <a:cs typeface="Arial" panose="020B0604020202020204" pitchFamily="34" charset="0"/>
              </a:rPr>
              <a:t>________</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Common-195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BE-03-Lev-27</a:t>
            </a:r>
          </a:p>
          <a:p>
            <a:pPr eaLnBrk="1" hangingPunct="1"/>
            <a:r>
              <a:rPr lang="en-US" b="1" dirty="0">
                <a:latin typeface="Arial" panose="020B0604020202020204" pitchFamily="34" charset="0"/>
                <a:ea typeface="ＭＳ Ｐゴシック" charset="0"/>
                <a:cs typeface="Arial" panose="020B0604020202020204" pitchFamily="34" charset="0"/>
              </a:rPr>
              <a:t>OB-37-Sacrifices-72_eng_ob_1667_v5—slide 17</a:t>
            </a:r>
          </a:p>
          <a:p>
            <a:pPr eaLnBrk="1" hangingPunct="1"/>
            <a:r>
              <a:rPr lang="en-US" b="1" dirty="0">
                <a:latin typeface="Arial" panose="020B0604020202020204" pitchFamily="34" charset="0"/>
                <a:ea typeface="ＭＳ Ｐゴシック" charset="0"/>
                <a:cs typeface="Arial" panose="020B0604020202020204" pitchFamily="34" charset="0"/>
              </a:rPr>
              <a:t>OB-39-Salvation-2</a:t>
            </a:r>
          </a:p>
          <a:p>
            <a:pPr eaLnBrk="1" hangingPunct="1"/>
            <a:r>
              <a:rPr lang="en-US" b="1" dirty="0">
                <a:latin typeface="Arial" panose="020B0604020202020204" pitchFamily="34" charset="0"/>
                <a:ea typeface="ＭＳ Ｐゴシック" charset="0"/>
                <a:cs typeface="Arial" panose="020B0604020202020204" pitchFamily="34" charset="0"/>
              </a:rPr>
              <a:t>OS-03-Leviticus-13</a:t>
            </a:r>
          </a:p>
          <a:p>
            <a:pPr eaLnBrk="1" hangingPunct="1"/>
            <a:r>
              <a:rPr lang="en-US" b="1" dirty="0">
                <a:latin typeface="Arial" panose="020B0604020202020204" pitchFamily="34" charset="0"/>
                <a:ea typeface="ＭＳ Ｐゴシック" charset="0"/>
                <a:cs typeface="Arial" panose="020B0604020202020204" pitchFamily="34" charset="0"/>
              </a:rPr>
              <a:t>OP-03-Lev-27</a:t>
            </a:r>
          </a:p>
          <a:p>
            <a:pPr eaLnBrk="1" hangingPunct="1"/>
            <a:r>
              <a:rPr lang="en-US" b="1" dirty="0">
                <a:latin typeface="Arial" panose="020B0604020202020204" pitchFamily="34" charset="0"/>
                <a:ea typeface="ＭＳ Ｐゴシック" charset="0"/>
                <a:cs typeface="Arial" panose="020B0604020202020204" pitchFamily="34" charset="0"/>
              </a:rPr>
              <a:t>OP-Lev_6v24-7v10 Why All That Blood Sin &amp; Guilt Offerings-49_eng_op_v4.0—slide 34</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OS-04-Num-27</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NP-Acts_15v1-35_Dont_Be_Law_Abiding_(Rick_Griffith)-61_eng_pr_v4—slide 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NS-05-Acts15-16-slide 26</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NS-Rom3-4-slide 77</a:t>
            </a:r>
          </a:p>
          <a:p>
            <a:pPr eaLnBrk="1" hangingPunct="1"/>
            <a:r>
              <a:rPr lang="en-US" b="1" dirty="0">
                <a:latin typeface="Arial" panose="020B0604020202020204" pitchFamily="34" charset="0"/>
                <a:ea typeface="ＭＳ Ｐゴシック" charset="0"/>
                <a:cs typeface="Arial" panose="020B0604020202020204" pitchFamily="34" charset="0"/>
              </a:rPr>
              <a:t>NS-09-Galatians-48</a:t>
            </a:r>
          </a:p>
          <a:p>
            <a:pPr eaLnBrk="1" hangingPunct="1"/>
            <a:r>
              <a:rPr lang="en-US" b="1" dirty="0">
                <a:latin typeface="Arial" panose="020B0604020202020204" pitchFamily="34" charset="0"/>
                <a:ea typeface="ＭＳ Ｐゴシック" charset="0"/>
                <a:cs typeface="Arial" panose="020B0604020202020204" pitchFamily="34" charset="0"/>
              </a:rPr>
              <a:t>NS-20-James-30</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NS-23-1Jn-58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SA-03-Biblical Terms-6</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SA-15-Inheritance-26</a:t>
            </a: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1851659-6C28-F04F-B9E8-A84FF0E8C53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92514" name="Rectangle 2"/>
          <p:cNvSpPr>
            <a:spLocks noGrp="1" noRot="1" noChangeAspect="1" noChangeArrowheads="1"/>
          </p:cNvSpPr>
          <p:nvPr>
            <p:ph type="sldImg"/>
          </p:nvPr>
        </p:nvSpPr>
        <p:spPr>
          <a:solidFill>
            <a:srgbClr val="FFFFFF"/>
          </a:solidFill>
          <a:ln/>
        </p:spPr>
      </p:sp>
      <p:sp>
        <p:nvSpPr>
          <p:cNvPr id="192515"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a:spcBef>
                <a:spcPts val="0"/>
              </a:spcBef>
              <a:spcAft>
                <a:spcPts val="0"/>
              </a:spcAft>
            </a:pPr>
            <a:r>
              <a:rPr lang="ar-JO" sz="1800" b="1" u="none" strike="noStrike" dirty="0">
                <a:solidFill>
                  <a:srgbClr val="000000"/>
                </a:solidFill>
                <a:effectLst/>
                <a:latin typeface="Arial" panose="020B0604020202020204" pitchFamily="34" charset="0"/>
              </a:rPr>
              <a:t>يجب أن نرى مركزيَّة الصليب– كيف كان الناس قبْلَ مجيء يسوع يؤمنون بواسطة النظر للأمام نحو الصليب، في حين أنَّنا نحن مَن جئنا بَعْد يسوع ننظر للخلف إلى الصليب.</a:t>
            </a:r>
            <a:endParaRPr lang="ar-JO" b="0" dirty="0">
              <a:effectLst/>
            </a:endParaRPr>
          </a:p>
          <a:p>
            <a:pPr algn="r" rtl="1">
              <a:spcBef>
                <a:spcPts val="0"/>
              </a:spcBef>
              <a:spcAft>
                <a:spcPts val="0"/>
              </a:spcAft>
            </a:pPr>
            <a:r>
              <a:rPr lang="ar-JO" sz="1800" b="1" u="none" strike="noStrike" dirty="0">
                <a:solidFill>
                  <a:srgbClr val="000000"/>
                </a:solidFill>
                <a:effectLst/>
                <a:latin typeface="Arial" panose="020B0604020202020204" pitchFamily="34" charset="0"/>
              </a:rPr>
              <a:t>بعبارةٍ أُخرى… إنَّ موتَ المسيح كان دائمًا أساسَ الخلاص– سواء للمؤمنين قبْلَ الصليب أم بعده.</a:t>
            </a:r>
            <a:endParaRPr lang="ar-JO" b="0" dirty="0">
              <a:effectLst/>
            </a:endParaRPr>
          </a:p>
          <a:p>
            <a:br>
              <a:rPr lang="ar-JO" dirty="0"/>
            </a:br>
            <a:endParaRPr lang="ar-JO" b="1" dirty="0">
              <a:latin typeface="Arial" panose="020B0604020202020204" pitchFamily="34" charset="0"/>
              <a:ea typeface="ＭＳ Ｐゴシック" charset="0"/>
              <a:cs typeface="Arial" panose="020B0604020202020204" pitchFamily="34" charset="0"/>
            </a:endParaRPr>
          </a:p>
          <a:p>
            <a:r>
              <a:rPr lang="en-US" b="1" dirty="0">
                <a:latin typeface="Arial" panose="020B0604020202020204" pitchFamily="34" charset="0"/>
                <a:ea typeface="ＭＳ Ｐゴシック" charset="0"/>
                <a:cs typeface="Arial" panose="020B0604020202020204" pitchFamily="34" charset="0"/>
              </a:rPr>
              <a:t>We must see the centrality of the cross—how people before Jesus believed by looking toward the cross while those of us after Jesus look back at the cross. In other words… </a:t>
            </a:r>
          </a:p>
          <a:p>
            <a:pPr eaLnBrk="1" hangingPunct="1"/>
            <a:r>
              <a:rPr lang="en-US" b="0" dirty="0">
                <a:latin typeface="Times New Roman" charset="0"/>
                <a:ea typeface="ＭＳ Ｐゴシック" charset="0"/>
                <a:cs typeface="ＭＳ Ｐゴシック" charset="0"/>
              </a:rPr>
              <a:t>The grounds of salvation has always been the death of Christ—for believers before and after the cross.</a:t>
            </a:r>
          </a:p>
          <a:p>
            <a:pPr eaLnBrk="1" hangingPunct="1"/>
            <a:r>
              <a:rPr lang="en-US" b="0" dirty="0">
                <a:latin typeface="Times New Roman" charset="0"/>
                <a:ea typeface="ＭＳ Ｐゴシック" charset="0"/>
                <a:cs typeface="ＭＳ Ｐゴシック" charset="0"/>
              </a:rPr>
              <a:t>____________________</a:t>
            </a:r>
          </a:p>
          <a:p>
            <a:pPr eaLnBrk="1" hangingPunct="1"/>
            <a:r>
              <a:rPr lang="en-US" b="0" dirty="0">
                <a:latin typeface="Times New Roman" charset="0"/>
                <a:ea typeface="ＭＳ Ｐゴシック" charset="0"/>
                <a:cs typeface="ＭＳ Ｐゴシック" charset="0"/>
              </a:rPr>
              <a:t>Common-198</a:t>
            </a:r>
          </a:p>
          <a:p>
            <a:pPr eaLnBrk="1" hangingPunct="1"/>
            <a:r>
              <a:rPr lang="en-US" b="0" dirty="0">
                <a:latin typeface="Times New Roman" charset="0"/>
                <a:ea typeface="ＭＳ Ｐゴシック" charset="0"/>
                <a:cs typeface="ＭＳ Ｐゴシック" charset="0"/>
              </a:rPr>
              <a:t>BE-03-Leviticus-73</a:t>
            </a:r>
          </a:p>
          <a:p>
            <a:pPr eaLnBrk="1" hangingPunct="1"/>
            <a:r>
              <a:rPr lang="en-US" b="0" dirty="0">
                <a:latin typeface="Times New Roman" charset="0"/>
                <a:ea typeface="ＭＳ Ｐゴシック" charset="0"/>
                <a:cs typeface="ＭＳ Ｐゴシック" charset="0"/>
              </a:rPr>
              <a:t>OB-37-Sacrifices-19</a:t>
            </a:r>
          </a:p>
          <a:p>
            <a:pPr eaLnBrk="1" hangingPunct="1"/>
            <a:r>
              <a:rPr lang="en-US" b="0" dirty="0">
                <a:latin typeface="Times New Roman" charset="0"/>
                <a:ea typeface="ＭＳ Ｐゴシック" charset="0"/>
                <a:cs typeface="ＭＳ Ｐゴシック" charset="0"/>
              </a:rPr>
              <a:t>OB-38-Salvation-4</a:t>
            </a:r>
          </a:p>
          <a:p>
            <a:pPr eaLnBrk="1" hangingPunct="1"/>
            <a:r>
              <a:rPr lang="en-US" b="0" dirty="0">
                <a:latin typeface="Times New Roman" charset="0"/>
                <a:ea typeface="ＭＳ Ｐゴシック" charset="0"/>
                <a:cs typeface="ＭＳ Ｐゴシック" charset="0"/>
              </a:rPr>
              <a:t>OS-03-Leviticus-193</a:t>
            </a:r>
          </a:p>
          <a:p>
            <a:pPr eaLnBrk="1" hangingPunct="1"/>
            <a:r>
              <a:rPr lang="en-US" b="0" dirty="0">
                <a:latin typeface="Times New Roman" charset="0"/>
                <a:ea typeface="ＭＳ Ｐゴシック" charset="0"/>
                <a:cs typeface="ＭＳ Ｐゴシック" charset="0"/>
              </a:rPr>
              <a:t>NS-09-Galatians-16, 50</a:t>
            </a:r>
          </a:p>
          <a:p>
            <a:pPr eaLnBrk="1" hangingPunct="1"/>
            <a:r>
              <a:rPr lang="en-US" b="0" dirty="0">
                <a:latin typeface="Times New Roman" charset="0"/>
                <a:ea typeface="ＭＳ Ｐゴシック" charset="0"/>
                <a:cs typeface="ＭＳ Ｐゴシック" charset="0"/>
              </a:rPr>
              <a:t>NS-20-James-32</a:t>
            </a:r>
          </a:p>
          <a:p>
            <a:pPr eaLnBrk="1" hangingPunct="1"/>
            <a:r>
              <a:rPr lang="en-US" b="1" dirty="0">
                <a:latin typeface="Arial" panose="020B0604020202020204" pitchFamily="34" charset="0"/>
                <a:ea typeface="ＭＳ Ｐゴシック" charset="0"/>
                <a:cs typeface="Arial" panose="020B0604020202020204" pitchFamily="34" charset="0"/>
              </a:rPr>
              <a:t>SA-03-Biblical Terminology-10</a:t>
            </a:r>
            <a:endParaRPr lang="en-US" b="0" dirty="0">
              <a:latin typeface="Times New Roman" charset="0"/>
              <a:ea typeface="ＭＳ Ｐゴシック" charset="0"/>
              <a:cs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SA-15-Inheritance-26</a:t>
            </a:r>
            <a:endParaRPr lang="en-US" b="0" dirty="0">
              <a:latin typeface="Times New Roman" charset="0"/>
              <a:ea typeface="ＭＳ Ｐゴシック" charset="0"/>
              <a:cs typeface="ＭＳ Ｐゴシック" charset="0"/>
            </a:endParaRPr>
          </a:p>
          <a:p>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05431BE-5D92-9A46-8599-E34E26FB0A5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90466" name="Rectangle 2"/>
          <p:cNvSpPr>
            <a:spLocks noGrp="1" noRot="1" noChangeAspect="1" noChangeArrowheads="1"/>
          </p:cNvSpPr>
          <p:nvPr>
            <p:ph type="sldImg"/>
          </p:nvPr>
        </p:nvSpPr>
        <p:spPr>
          <a:solidFill>
            <a:srgbClr val="FFFFFF"/>
          </a:solidFill>
          <a:ln/>
        </p:spPr>
      </p:sp>
      <p:sp>
        <p:nvSpPr>
          <p:cNvPr id="1904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a:spcBef>
                <a:spcPts val="0"/>
              </a:spcBef>
              <a:spcAft>
                <a:spcPts val="0"/>
              </a:spcAft>
            </a:pPr>
            <a:r>
              <a:rPr lang="ar-JO" sz="1800" b="1" u="none" strike="noStrike" dirty="0">
                <a:solidFill>
                  <a:srgbClr val="000000"/>
                </a:solidFill>
                <a:effectLst/>
                <a:latin typeface="Arial" panose="020B0604020202020204" pitchFamily="34" charset="0"/>
              </a:rPr>
              <a:t>إنَّ خُطَّة الخلاص في العهد القديم تجد انعكاسها في المرآة في العهد الجديد- حيث يحدث الخلاص في كلا العهدين بالإيمان البسيط بالحَمَل الذي جرى تقديمُ صورةٍ رمزيَّةٍ له في عيد الفصح.</a:t>
            </a:r>
            <a:endParaRPr lang="ar-JO" b="0" dirty="0">
              <a:effectLst/>
            </a:endParaRPr>
          </a:p>
          <a:p>
            <a:pPr algn="r" rtl="1">
              <a:spcBef>
                <a:spcPts val="0"/>
              </a:spcBef>
              <a:spcAft>
                <a:spcPts val="0"/>
              </a:spcAft>
            </a:pPr>
            <a:r>
              <a:rPr lang="ar-JO" sz="1800" b="1" u="none" strike="noStrike" dirty="0">
                <a:solidFill>
                  <a:srgbClr val="000000"/>
                </a:solidFill>
                <a:effectLst/>
                <a:latin typeface="Arial" panose="020B0604020202020204" pitchFamily="34" charset="0"/>
              </a:rPr>
              <a:t>الخروج من مصر هو رمزٌ للمؤمن الذي يترك عبوديَّته للخطيَّة– جميع المؤمنين بالحَمَل يخلصون، ويشمل هذا جميعَ الإسرائيليِّين الذين غادروا مصر حيث أظهروا هذا الإيمان بوضع الدم على قوائم أبواب منازلهم (= التقديس المَقَاميّ). </a:t>
            </a:r>
            <a:endParaRPr lang="ar-JO" b="0" dirty="0">
              <a:effectLst/>
            </a:endParaRPr>
          </a:p>
          <a:p>
            <a:pPr algn="r" rtl="1">
              <a:spcBef>
                <a:spcPts val="0"/>
              </a:spcBef>
              <a:spcAft>
                <a:spcPts val="0"/>
              </a:spcAft>
            </a:pPr>
            <a:br>
              <a:rPr lang="ar-JO" b="0" dirty="0">
                <a:effectLst/>
              </a:rPr>
            </a:br>
            <a:r>
              <a:rPr lang="ar-JO" sz="1800" b="1" u="none" strike="noStrike" dirty="0">
                <a:solidFill>
                  <a:srgbClr val="000000"/>
                </a:solidFill>
                <a:effectLst/>
                <a:latin typeface="Arial" panose="020B0604020202020204" pitchFamily="34" charset="0"/>
              </a:rPr>
              <a:t>لكن يجب على مؤمني العهد القديم والعهد الجديد أن يعيشوا حياةَ الإيمان بالله، والتي تظهر في صورةٍ رمزيَّةٍ في رحلة إسرائيل إلى أرض كنعان، وهي تجد انعكاسها في المرآة في العهد الجديد في نموِّ المسيحيِّ (= التقديس التدريجيّ).</a:t>
            </a:r>
            <a:endParaRPr lang="ar-JO" b="0" dirty="0">
              <a:effectLst/>
            </a:endParaRPr>
          </a:p>
          <a:p>
            <a:pPr algn="r" rtl="1">
              <a:spcBef>
                <a:spcPts val="0"/>
              </a:spcBef>
              <a:spcAft>
                <a:spcPts val="0"/>
              </a:spcAft>
            </a:pPr>
            <a:br>
              <a:rPr lang="ar-JO" b="0" dirty="0">
                <a:effectLst/>
              </a:rPr>
            </a:br>
            <a:r>
              <a:rPr lang="ar-JO" sz="1800" b="1" u="none" strike="noStrike" dirty="0">
                <a:solidFill>
                  <a:srgbClr val="000000"/>
                </a:solidFill>
                <a:effectLst/>
                <a:latin typeface="Arial" panose="020B0604020202020204" pitchFamily="34" charset="0"/>
              </a:rPr>
              <a:t>أخيرًا، كما اعترف مؤمنو العهد القديم بخطاياهم المستمرَّة بتقديم ذبائح الخطيَّة والإثم (من أجل استعادة الشركة مع الله– وليس من أجل الخلاص!)، هكذا يعترف أيضًا مؤمنو العهد الجديد بخطاياهم حتَّى بعْدَ خلاصهم لاستعادة شركتهم (وليس علاقتهم!) مع الله.</a:t>
            </a:r>
            <a:endParaRPr lang="ar-JO" b="0" dirty="0">
              <a:effectLst/>
            </a:endParaRPr>
          </a:p>
          <a:p>
            <a:endParaRPr lang="ar-JO"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The OT plan of salvation is mirrored in the NT—both by simple faith in the Lamb pictured in the Passover.</a:t>
            </a:r>
          </a:p>
          <a:p>
            <a:pPr eaLnBrk="1" hangingPunct="1"/>
            <a:r>
              <a:rPr lang="en-US" dirty="0">
                <a:latin typeface="Times New Roman" charset="0"/>
                <a:ea typeface="ＭＳ Ｐゴシック" charset="0"/>
                <a:cs typeface="ＭＳ Ｐゴシック" charset="0"/>
              </a:rPr>
              <a:t>Exodus from Egypt is a type of the believer who leaves his slavery to sin—all believers in the Lamb are saved, including all Israelites who left Egypt as they demonstrated that faith by putting the blood on the doorposts of their homes (=positional sanctification).</a:t>
            </a:r>
          </a:p>
          <a:p>
            <a:pPr eaLnBrk="1" hangingPunct="1"/>
            <a:r>
              <a:rPr lang="en-US" dirty="0">
                <a:latin typeface="Times New Roman" charset="0"/>
                <a:ea typeface="ＭＳ Ｐゴシック" charset="0"/>
                <a:cs typeface="ＭＳ Ｐゴシック" charset="0"/>
              </a:rPr>
              <a:t>But both OT and NT believers must live a life of faith in God, pictured in Israel’s journey to Canaan and mirrored in the Christian’s growth or progressive sanctification.</a:t>
            </a:r>
          </a:p>
          <a:p>
            <a:pPr eaLnBrk="1" hangingPunct="1"/>
            <a:r>
              <a:rPr lang="en-US" dirty="0">
                <a:latin typeface="Times New Roman" charset="0"/>
                <a:ea typeface="ＭＳ Ｐゴシック" charset="0"/>
                <a:cs typeface="ＭＳ Ｐゴシック" charset="0"/>
              </a:rPr>
              <a:t>Finally, as OT believers confessed their ongoing sins in the sin and guilt sacrifices (for restoring fellowship with God—NOT for salvation!), so NT believers confess sins even after they are saved to restore their fellowship (NOT relationship!) with God.</a:t>
            </a:r>
          </a:p>
          <a:p>
            <a:pPr eaLnBrk="1" hangingPunct="1"/>
            <a:r>
              <a:rPr lang="en-US" dirty="0">
                <a:latin typeface="Times New Roman" charset="0"/>
                <a:ea typeface="ＭＳ Ｐゴシック" charset="0"/>
                <a:cs typeface="ＭＳ Ｐゴシック" charset="0"/>
              </a:rPr>
              <a:t>_________</a:t>
            </a:r>
          </a:p>
          <a:p>
            <a:pPr eaLnBrk="1" hangingPunct="1"/>
            <a:r>
              <a:rPr lang="en-US" dirty="0">
                <a:latin typeface="Times New Roman" charset="0"/>
                <a:ea typeface="ＭＳ Ｐゴシック" charset="0"/>
                <a:cs typeface="ＭＳ Ｐゴシック" charset="0"/>
              </a:rPr>
              <a:t>Common-199</a:t>
            </a:r>
          </a:p>
          <a:p>
            <a:pPr eaLnBrk="1" hangingPunct="1"/>
            <a:r>
              <a:rPr lang="en-US" dirty="0">
                <a:latin typeface="Times New Roman" charset="0"/>
                <a:ea typeface="ＭＳ Ｐゴシック" charset="0"/>
                <a:cs typeface="ＭＳ Ｐゴシック" charset="0"/>
              </a:rPr>
              <a:t>OB-37-Sacrifices-18</a:t>
            </a:r>
          </a:p>
          <a:p>
            <a:pPr eaLnBrk="1" hangingPunct="1"/>
            <a:r>
              <a:rPr lang="en-US" dirty="0">
                <a:latin typeface="Times New Roman" charset="0"/>
                <a:ea typeface="ＭＳ Ｐゴシック" charset="0"/>
                <a:cs typeface="ＭＳ Ｐゴシック" charset="0"/>
              </a:rPr>
              <a:t>OS-00-Book Overviews-73</a:t>
            </a:r>
          </a:p>
          <a:p>
            <a:pPr eaLnBrk="1" hangingPunct="1"/>
            <a:r>
              <a:rPr lang="en-US" dirty="0">
                <a:latin typeface="Times New Roman" charset="0"/>
                <a:ea typeface="ＭＳ Ｐゴシック" charset="0"/>
                <a:cs typeface="ＭＳ Ｐゴシック" charset="0"/>
              </a:rPr>
              <a:t>OS-03-Leviticus-70</a:t>
            </a:r>
          </a:p>
          <a:p>
            <a:pPr eaLnBrk="1" hangingPunct="1"/>
            <a:r>
              <a:rPr lang="en-US" dirty="0">
                <a:latin typeface="Times New Roman" charset="0"/>
                <a:ea typeface="ＭＳ Ｐゴシック" charset="0"/>
                <a:cs typeface="ＭＳ Ｐゴシック" charset="0"/>
              </a:rPr>
              <a:t>OS-04-Numbers-13, 207</a:t>
            </a:r>
          </a:p>
          <a:p>
            <a:pPr eaLnBrk="1" hangingPunct="1"/>
            <a:r>
              <a:rPr lang="en-US" dirty="0">
                <a:latin typeface="Times New Roman" charset="0"/>
                <a:ea typeface="ＭＳ Ｐゴシック" charset="0"/>
                <a:cs typeface="ＭＳ Ｐゴシック" charset="0"/>
              </a:rPr>
              <a:t>NS-09-Galatians-49</a:t>
            </a:r>
          </a:p>
          <a:p>
            <a:pPr eaLnBrk="1" hangingPunct="1"/>
            <a:r>
              <a:rPr lang="en-US" dirty="0">
                <a:latin typeface="Times New Roman" charset="0"/>
                <a:ea typeface="ＭＳ Ｐゴシック" charset="0"/>
                <a:cs typeface="ＭＳ Ｐゴシック" charset="0"/>
              </a:rPr>
              <a:t>NS-20-James-31</a:t>
            </a:r>
          </a:p>
          <a:p>
            <a:pPr eaLnBrk="1" hangingPunct="1"/>
            <a:r>
              <a:rPr lang="en-US" b="1" dirty="0">
                <a:latin typeface="Arial" panose="020B0604020202020204" pitchFamily="34" charset="0"/>
                <a:ea typeface="ＭＳ Ｐゴシック" charset="0"/>
                <a:cs typeface="Arial" panose="020B0604020202020204" pitchFamily="34" charset="0"/>
              </a:rPr>
              <a:t>SA-03-Biblical Terms-7</a:t>
            </a:r>
            <a:endParaRPr lang="en-US" dirty="0">
              <a:latin typeface="Times New Roman" charset="0"/>
              <a:ea typeface="ＭＳ Ｐゴシック" charset="0"/>
              <a:cs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SA-15-Inheritance-26</a:t>
            </a:r>
            <a:endParaRPr lang="en-US" dirty="0">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5188FF6-40B8-694E-B6D4-104F85AFA9A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94562" name="Rectangle 2"/>
          <p:cNvSpPr>
            <a:spLocks noGrp="1" noRot="1" noChangeAspect="1" noChangeArrowheads="1"/>
          </p:cNvSpPr>
          <p:nvPr>
            <p:ph type="sldImg"/>
          </p:nvPr>
        </p:nvSpPr>
        <p:spPr>
          <a:solidFill>
            <a:srgbClr val="FFFFFF"/>
          </a:solidFill>
          <a:ln/>
        </p:spPr>
      </p:sp>
      <p:sp>
        <p:nvSpPr>
          <p:cNvPr id="194563"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Note that the first three are comparisons but the last two are more contrasts.</a:t>
            </a:r>
          </a:p>
          <a:p>
            <a:pPr eaLnBrk="1" hangingPunct="1"/>
            <a:r>
              <a:rPr lang="en-US" dirty="0">
                <a:latin typeface="Times New Roman" charset="0"/>
                <a:ea typeface="ＭＳ Ｐゴシック" charset="0"/>
                <a:cs typeface="ＭＳ Ｐゴシック" charset="0"/>
              </a:rPr>
              <a:t>___________</a:t>
            </a:r>
          </a:p>
          <a:p>
            <a:pPr eaLnBrk="1" hangingPunct="1"/>
            <a:r>
              <a:rPr lang="en-US" dirty="0">
                <a:latin typeface="Times New Roman" charset="0"/>
                <a:ea typeface="ＭＳ Ｐゴシック" charset="0"/>
                <a:cs typeface="ＭＳ Ｐゴシック" charset="0"/>
              </a:rPr>
              <a:t>NS-09-Galatians-51</a:t>
            </a:r>
          </a:p>
          <a:p>
            <a:pPr eaLnBrk="1" hangingPunct="1"/>
            <a:r>
              <a:rPr lang="en-US" dirty="0">
                <a:latin typeface="Times New Roman" charset="0"/>
                <a:ea typeface="ＭＳ Ｐゴシック" charset="0"/>
                <a:cs typeface="ＭＳ Ｐゴシック" charset="0"/>
              </a:rPr>
              <a:t>NS-20-James1-2—slide 44</a:t>
            </a:r>
          </a:p>
          <a:p>
            <a:pPr eaLnBrk="1" hangingPunct="1"/>
            <a:r>
              <a:rPr lang="en-US" dirty="0">
                <a:latin typeface="Times New Roman" charset="0"/>
                <a:ea typeface="ＭＳ Ｐゴシック" charset="0"/>
                <a:cs typeface="ＭＳ Ｐゴシック" charset="0"/>
              </a:rPr>
              <a:t>SA-03-The Biblical Terminology—11</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318431A-5850-3D40-9C97-F96B317E435D}" type="slidenum">
              <a:rPr lang="en-US" sz="1200">
                <a:solidFill>
                  <a:srgbClr val="000000"/>
                </a:solidFill>
              </a:rPr>
              <a:pPr eaLnBrk="1" hangingPunct="1"/>
              <a:t>52</a:t>
            </a:fld>
            <a:endParaRPr lang="en-US" sz="1200">
              <a:solidFill>
                <a:srgbClr val="000000"/>
              </a:solidFill>
            </a:endParaRPr>
          </a:p>
        </p:txBody>
      </p:sp>
      <p:sp>
        <p:nvSpPr>
          <p:cNvPr id="319490" name="Rectangle 2"/>
          <p:cNvSpPr>
            <a:spLocks noGrp="1" noRot="1" noChangeAspect="1" noChangeArrowheads="1" noTextEdit="1"/>
          </p:cNvSpPr>
          <p:nvPr>
            <p:ph type="sldImg"/>
          </p:nvPr>
        </p:nvSpPr>
        <p:spPr>
          <a:ln/>
        </p:spPr>
      </p:sp>
      <p:sp>
        <p:nvSpPr>
          <p:cNvPr id="31949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55119182"/>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r>
              <a:rPr lang="en-US" dirty="0">
                <a:latin typeface="Times New Roman" charset="0"/>
                <a:ea typeface="ＭＳ Ｐゴシック" charset="0"/>
                <a:cs typeface="ＭＳ Ｐゴシック" charset="0"/>
              </a:rPr>
              <a:t>The imagery here is instructive. The lower hand does not hold onto the upper one. The person only lifts his hand in faith that the stronger hand will save him. Likewise, we turn to the Lord in faith, but he does all the work of lifting us out of our sins. </a:t>
            </a:r>
          </a:p>
          <a:p>
            <a:pPr eaLnBrk="1" hangingPunct="1"/>
            <a:r>
              <a:rPr lang="en-US" dirty="0">
                <a:latin typeface="Times New Roman" charset="0"/>
                <a:ea typeface="ＭＳ Ｐゴシック" charset="0"/>
                <a:cs typeface="ＭＳ Ｐゴシック" charset="0"/>
              </a:rPr>
              <a:t>———————————</a:t>
            </a:r>
          </a:p>
          <a:p>
            <a:pPr eaLnBrk="1" hangingPunct="1"/>
            <a:r>
              <a:rPr lang="en-US" dirty="0">
                <a:latin typeface="Times New Roman" charset="0"/>
                <a:ea typeface="ＭＳ Ｐゴシック" charset="0"/>
                <a:cs typeface="ＭＳ Ｐゴシック" charset="0"/>
              </a:rPr>
              <a:t>Common-206</a:t>
            </a:r>
          </a:p>
          <a:p>
            <a:pPr eaLnBrk="1" hangingPunct="1"/>
            <a:r>
              <a:rPr lang="en-US" dirty="0">
                <a:latin typeface="Times New Roman" charset="0"/>
                <a:ea typeface="ＭＳ Ｐゴシック" charset="0"/>
                <a:cs typeface="ＭＳ Ｐゴシック" charset="0"/>
              </a:rPr>
              <a:t>OS-03-Leviticus-202</a:t>
            </a:r>
          </a:p>
          <a:p>
            <a:pPr eaLnBrk="1" hangingPunct="1"/>
            <a:r>
              <a:rPr lang="en-US" dirty="0">
                <a:latin typeface="Times New Roman" charset="0"/>
                <a:ea typeface="ＭＳ Ｐゴシック" charset="0"/>
                <a:cs typeface="ＭＳ Ｐゴシック" charset="0"/>
              </a:rPr>
              <a:t>NS-05-Acts15-16-slide 29</a:t>
            </a:r>
          </a:p>
          <a:p>
            <a:pPr eaLnBrk="1" hangingPunct="1"/>
            <a:r>
              <a:rPr lang="en-US" dirty="0">
                <a:latin typeface="Times New Roman" charset="0"/>
                <a:ea typeface="ＭＳ Ｐゴシック" charset="0"/>
                <a:cs typeface="ＭＳ Ｐゴシック" charset="0"/>
              </a:rPr>
              <a:t>NS-09-Galatians-53</a:t>
            </a:r>
          </a:p>
          <a:p>
            <a:pPr eaLnBrk="1" hangingPunct="1"/>
            <a:r>
              <a:rPr lang="en-US" dirty="0">
                <a:latin typeface="Times New Roman" charset="0"/>
                <a:ea typeface="ＭＳ Ｐゴシック" charset="0"/>
                <a:cs typeface="ＭＳ Ｐゴシック" charset="0"/>
              </a:rPr>
              <a:t>NS-20-James-38</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F39E1E6-299E-3145-8F85-69D324BC6F54}"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337175316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21FE9FE-A1ED-1E4C-9A6C-1B59168ADBF7}"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56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128"/>
            </a:endParaRPr>
          </a:p>
        </p:txBody>
      </p:sp>
      <p:sp>
        <p:nvSpPr>
          <p:cNvPr id="110595" name="Rectangle 2"/>
          <p:cNvSpPr>
            <a:spLocks noGrp="1" noRot="1" noChangeAspect="1" noChangeArrowheads="1" noTextEdit="1"/>
          </p:cNvSpPr>
          <p:nvPr>
            <p:ph type="sldImg"/>
          </p:nvPr>
        </p:nvSpPr>
        <p:spPr>
          <a:ln/>
        </p:spPr>
      </p:sp>
      <p:sp>
        <p:nvSpPr>
          <p:cNvPr id="110596" name="Rectangle 3"/>
          <p:cNvSpPr>
            <a:spLocks noGrp="1" noChangeArrowheads="1"/>
          </p:cNvSpPr>
          <p:nvPr>
            <p:ph type="body" idx="1"/>
          </p:nvPr>
        </p:nvSpPr>
        <p:spPr>
          <a:noFill/>
          <a:ln w="9525"/>
        </p:spPr>
        <p:txBody>
          <a:bodyPr/>
          <a:lstStyle/>
          <a:p>
            <a:pPr eaLnBrk="1" hangingPunct="1"/>
            <a:endParaRPr lang="en-US">
              <a:latin typeface="Times New Roman"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9E780A5-2EF2-6B4E-9195-211A7891BEA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57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128"/>
            </a:endParaRPr>
          </a:p>
        </p:txBody>
      </p:sp>
      <p:sp>
        <p:nvSpPr>
          <p:cNvPr id="112643" name="Rectangle 2"/>
          <p:cNvSpPr>
            <a:spLocks noGrp="1" noRot="1" noChangeAspect="1" noChangeArrowheads="1" noTextEdit="1"/>
          </p:cNvSpPr>
          <p:nvPr>
            <p:ph type="sldImg"/>
          </p:nvPr>
        </p:nvSpPr>
        <p:spPr>
          <a:ln/>
        </p:spPr>
      </p:sp>
      <p:sp>
        <p:nvSpPr>
          <p:cNvPr id="112644" name="Rectangle 3"/>
          <p:cNvSpPr>
            <a:spLocks noGrp="1" noChangeArrowheads="1"/>
          </p:cNvSpPr>
          <p:nvPr>
            <p:ph type="body" idx="1"/>
          </p:nvPr>
        </p:nvSpPr>
        <p:spPr>
          <a:noFill/>
          <a:ln w="9525"/>
        </p:spPr>
        <p:txBody>
          <a:bodyPr/>
          <a:lstStyle/>
          <a:p>
            <a:pPr eaLnBrk="1" hangingPunct="1"/>
            <a:endParaRPr lang="en-US">
              <a:latin typeface="Times New Roman"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574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6A1862B-B5CC-5142-8D43-E9DB6AAE64C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15746" name="Rectangle 2"/>
          <p:cNvSpPr>
            <a:spLocks noGrp="1" noRot="1" noChangeAspect="1" noChangeArrowheads="1" noTextEdit="1"/>
          </p:cNvSpPr>
          <p:nvPr>
            <p:ph type="sldImg"/>
          </p:nvPr>
        </p:nvSpPr>
        <p:spPr>
          <a:ln/>
        </p:spPr>
      </p:sp>
      <p:sp>
        <p:nvSpPr>
          <p:cNvPr id="4157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12017923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JO"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7BDED8B-9779-A845-BA9B-650C8A4639EB}"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419273329"/>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0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4D3AD3C-D20F-BB4C-AAF5-E46D9D2F1644}" type="slidenum">
              <a:rPr lang="en-US" sz="1200"/>
              <a:pPr eaLnBrk="1" hangingPunct="1"/>
              <a:t>64</a:t>
            </a:fld>
            <a:endParaRPr lang="en-US" sz="1200"/>
          </a:p>
        </p:txBody>
      </p:sp>
      <p:sp>
        <p:nvSpPr>
          <p:cNvPr id="350210" name="Rectangle 2"/>
          <p:cNvSpPr>
            <a:spLocks noGrp="1" noRot="1" noChangeAspect="1" noChangeArrowheads="1" noTextEdit="1"/>
          </p:cNvSpPr>
          <p:nvPr>
            <p:ph type="sldImg"/>
          </p:nvPr>
        </p:nvSpPr>
        <p:spPr>
          <a:ln/>
        </p:spPr>
      </p:sp>
      <p:sp>
        <p:nvSpPr>
          <p:cNvPr id="35021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77833347"/>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0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1059A41-2841-274A-866A-810C0CEEDA4F}" type="slidenum">
              <a:rPr lang="en-US" sz="1200"/>
              <a:pPr eaLnBrk="1" hangingPunct="1"/>
              <a:t>65</a:t>
            </a:fld>
            <a:endParaRPr lang="en-US" sz="1200"/>
          </a:p>
        </p:txBody>
      </p:sp>
      <p:sp>
        <p:nvSpPr>
          <p:cNvPr id="354306" name="Rectangle 2"/>
          <p:cNvSpPr>
            <a:spLocks noGrp="1" noRot="1" noChangeAspect="1" noChangeArrowheads="1" noTextEdit="1"/>
          </p:cNvSpPr>
          <p:nvPr>
            <p:ph type="sldImg"/>
          </p:nvPr>
        </p:nvSpPr>
        <p:spPr>
          <a:ln/>
        </p:spPr>
      </p:sp>
      <p:sp>
        <p:nvSpPr>
          <p:cNvPr id="35430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16958293"/>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20CF770-47BE-4A4D-BF0E-74C457E3B31C}" type="slidenum">
              <a:rPr lang="en-US" sz="1200"/>
              <a:pPr eaLnBrk="1" hangingPunct="1"/>
              <a:t>66</a:t>
            </a:fld>
            <a:endParaRPr lang="en-US" sz="1200"/>
          </a:p>
        </p:txBody>
      </p:sp>
      <p:sp>
        <p:nvSpPr>
          <p:cNvPr id="356354" name="Rectangle 2"/>
          <p:cNvSpPr>
            <a:spLocks noGrp="1" noRot="1" noChangeAspect="1" noChangeArrowheads="1" noTextEdit="1"/>
          </p:cNvSpPr>
          <p:nvPr>
            <p:ph type="sldImg"/>
          </p:nvPr>
        </p:nvSpPr>
        <p:spPr>
          <a:ln/>
        </p:spPr>
      </p:sp>
      <p:sp>
        <p:nvSpPr>
          <p:cNvPr id="35635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290170684"/>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0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7828907-8A7E-E14C-B6D7-4E772D165FBD}" type="slidenum">
              <a:rPr lang="en-US" sz="1200"/>
              <a:pPr eaLnBrk="1" hangingPunct="1"/>
              <a:t>67</a:t>
            </a:fld>
            <a:endParaRPr lang="en-US" sz="1200"/>
          </a:p>
        </p:txBody>
      </p:sp>
      <p:sp>
        <p:nvSpPr>
          <p:cNvPr id="358402" name="Rectangle 2"/>
          <p:cNvSpPr>
            <a:spLocks noGrp="1" noRot="1" noChangeAspect="1" noChangeArrowheads="1" noTextEdit="1"/>
          </p:cNvSpPr>
          <p:nvPr>
            <p:ph type="sldImg"/>
          </p:nvPr>
        </p:nvSpPr>
        <p:spPr>
          <a:ln/>
        </p:spPr>
      </p:sp>
      <p:sp>
        <p:nvSpPr>
          <p:cNvPr id="35840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62556591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044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55684A3-57A0-CA47-9053-A1D9BB7A493D}" type="slidenum">
              <a:rPr lang="en-US" sz="1200"/>
              <a:pPr eaLnBrk="1" hangingPunct="1"/>
              <a:t>68</a:t>
            </a:fld>
            <a:endParaRPr lang="en-US" sz="1200"/>
          </a:p>
        </p:txBody>
      </p:sp>
      <p:sp>
        <p:nvSpPr>
          <p:cNvPr id="360450" name="Rectangle 2"/>
          <p:cNvSpPr>
            <a:spLocks noGrp="1" noRot="1" noChangeAspect="1" noChangeArrowheads="1" noTextEdit="1"/>
          </p:cNvSpPr>
          <p:nvPr>
            <p:ph type="sldImg"/>
          </p:nvPr>
        </p:nvSpPr>
        <p:spPr>
          <a:ln/>
        </p:spPr>
      </p:sp>
      <p:sp>
        <p:nvSpPr>
          <p:cNvPr id="36045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714765410"/>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69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898263456"/>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Aristotle said, “The slave is a living tool and the tool is a lifeless slave.” This horrible view of people 2000 years ago actually is still with us today. Slavery hasn’t ended. Perhaps even you are a slave. Are you? Tim Keller writes, “Sin isn’t only doing bad things, it is more fundamentally making good things into ultimate things. Sin is building your life and meaning on anything, even a very good thing, more than on God. Whatever we build our life on will drive us and enslave us. Sin is primarily idolatry.” </a:t>
            </a:r>
            <a:endParaRPr lang="en-SG" sz="1200" b="1" kern="1200" dirty="0">
              <a:solidFill>
                <a:schemeClr val="tx1"/>
              </a:solidFill>
              <a:effectLst/>
              <a:latin typeface="Arial" panose="020B0604020202020204" pitchFamily="34" charset="0"/>
              <a:ea typeface="ＭＳ Ｐゴシック" charset="-128"/>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7BDED8B-9779-A845-BA9B-650C8A4639EB}"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224819065"/>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71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But slavery to </a:t>
            </a:r>
            <a:r>
              <a:rPr lang="en-US" sz="1200" kern="1200" dirty="0">
                <a:solidFill>
                  <a:schemeClr val="tx1"/>
                </a:solidFill>
                <a:effectLst/>
                <a:latin typeface="Times New Roman" pitchFamily="-112" charset="0"/>
                <a:ea typeface="ＭＳ Ｐゴシック" charset="-128"/>
                <a:cs typeface="ＭＳ Ｐゴシック" charset="-128"/>
              </a:rPr>
              <a:t>false teaching</a:t>
            </a:r>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 is the worst slavery because we all have experienced it and its affects are much more far-reaching, so how can you be free</a:t>
            </a:r>
            <a:r>
              <a:rPr lang="en-SG" sz="1200" b="1" kern="1200" dirty="0">
                <a:solidFill>
                  <a:schemeClr val="tx1"/>
                </a:solidFill>
                <a:effectLst/>
                <a:latin typeface="Arial" panose="020B0604020202020204" pitchFamily="34" charset="0"/>
                <a:ea typeface="ＭＳ Ｐゴシック" charset="-128"/>
                <a:cs typeface="Arial" panose="020B0604020202020204" pitchFamily="34" charset="0"/>
              </a:rPr>
              <a:t>?</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61885341"/>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72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Most say freedom comes by works.</a:t>
            </a:r>
          </a:p>
          <a:p>
            <a:r>
              <a:rPr lang="en-US" b="1" dirty="0">
                <a:latin typeface="Arial" panose="020B0604020202020204" pitchFamily="34" charset="0"/>
                <a:cs typeface="Arial" panose="020B0604020202020204" pitchFamily="34" charset="0"/>
              </a:rPr>
              <a:t>The Bible says freedom (salvation) is by faith.</a:t>
            </a:r>
          </a:p>
          <a:p>
            <a:r>
              <a:rPr lang="en-US" b="1" dirty="0">
                <a:latin typeface="Arial" panose="020B0604020202020204" pitchFamily="34" charset="0"/>
                <a:cs typeface="Arial" panose="020B0604020202020204" pitchFamily="34" charset="0"/>
              </a:rPr>
              <a:t>Need: Are you a slave or are you free?</a:t>
            </a:r>
          </a:p>
        </p:txBody>
      </p:sp>
    </p:spTree>
    <p:extLst>
      <p:ext uri="{BB962C8B-B14F-4D97-AF65-F5344CB8AC3E}">
        <p14:creationId xmlns:p14="http://schemas.microsoft.com/office/powerpoint/2010/main" val="223522457"/>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779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A83E7D0-C942-0049-A689-F7BDEF91EB9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17794" name="Rectangle 2"/>
          <p:cNvSpPr>
            <a:spLocks noGrp="1" noRot="1" noChangeAspect="1" noChangeArrowheads="1" noTextEdit="1"/>
          </p:cNvSpPr>
          <p:nvPr>
            <p:ph type="sldImg"/>
          </p:nvPr>
        </p:nvSpPr>
        <p:spPr>
          <a:ln/>
        </p:spPr>
      </p:sp>
      <p:sp>
        <p:nvSpPr>
          <p:cNvPr id="41779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Our family backgrounds are different, but in school as we grow up and in society at large we have law drilled into us throughout our lives. The early bird gets the worm. The hardworking student gets the As and lands the good job. The law-abiding citizen stays out of prison. Most of all, the good go to heaven. </a:t>
            </a:r>
          </a:p>
          <a:p>
            <a:pPr eaLnBrk="1" hangingPunct="1"/>
            <a:r>
              <a:rPr lang="en-US" b="1" dirty="0">
                <a:latin typeface="Arial" panose="020B0604020202020204" pitchFamily="34" charset="0"/>
                <a:ea typeface="ＭＳ Ｐゴシック" charset="0"/>
                <a:cs typeface="Arial" panose="020B0604020202020204" pitchFamily="34" charset="0"/>
              </a:rPr>
              <a:t>It is tough to grasp grace! It goes against everything around us. Religions tell us to be good and we will be OK in the afterlife. </a:t>
            </a:r>
          </a:p>
          <a:p>
            <a:pPr eaLnBrk="1" hangingPunct="1"/>
            <a:r>
              <a:rPr lang="en-US" b="1" dirty="0">
                <a:latin typeface="Arial" panose="020B0604020202020204" pitchFamily="34" charset="0"/>
                <a:ea typeface="ＭＳ Ｐゴシック" charset="0"/>
                <a:cs typeface="Arial" panose="020B0604020202020204" pitchFamily="34" charset="0"/>
              </a:rPr>
              <a:t>Yet grace is how God brings us to heaven. Specifically, we are saved from sin by grace through faith in our Lord Jesus Christ.</a:t>
            </a:r>
          </a:p>
          <a:p>
            <a:pPr eaLnBrk="1" hangingPunct="1"/>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6965319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E850F6E-2D76-EB40-9898-8B0D90ECD4F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37922" name="Rectangle 2"/>
          <p:cNvSpPr>
            <a:spLocks noGrp="1" noRot="1" noChangeAspect="1" noChangeArrowheads="1" noTextEdit="1"/>
          </p:cNvSpPr>
          <p:nvPr>
            <p:ph type="sldImg"/>
          </p:nvPr>
        </p:nvSpPr>
        <p:spPr>
          <a:ln/>
        </p:spPr>
      </p:sp>
      <p:sp>
        <p:nvSpPr>
          <p:cNvPr id="33792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792568972"/>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4400" b="1">
                <a:solidFill>
                  <a:schemeClr val="tx2"/>
                </a:solidFill>
                <a:latin typeface="Garamond" charset="0"/>
                <a:ea typeface="ＭＳ Ｐゴシック" charset="0"/>
                <a:cs typeface="ＭＳ Ｐゴシック" charset="0"/>
              </a:defRPr>
            </a:lvl1pPr>
            <a:lvl2pPr marL="742950" indent="-285750" eaLnBrk="0" hangingPunct="0">
              <a:defRPr sz="4400" b="1">
                <a:solidFill>
                  <a:schemeClr val="tx2"/>
                </a:solidFill>
                <a:latin typeface="Garamond" charset="0"/>
                <a:ea typeface="ＭＳ Ｐゴシック" charset="0"/>
              </a:defRPr>
            </a:lvl2pPr>
            <a:lvl3pPr marL="1143000" indent="-228600" eaLnBrk="0" hangingPunct="0">
              <a:defRPr sz="4400" b="1">
                <a:solidFill>
                  <a:schemeClr val="tx2"/>
                </a:solidFill>
                <a:latin typeface="Garamond" charset="0"/>
                <a:ea typeface="ＭＳ Ｐゴシック" charset="0"/>
              </a:defRPr>
            </a:lvl3pPr>
            <a:lvl4pPr marL="1600200" indent="-228600" eaLnBrk="0" hangingPunct="0">
              <a:defRPr sz="4400" b="1">
                <a:solidFill>
                  <a:schemeClr val="tx2"/>
                </a:solidFill>
                <a:latin typeface="Garamond" charset="0"/>
                <a:ea typeface="ＭＳ Ｐゴシック" charset="0"/>
              </a:defRPr>
            </a:lvl4pPr>
            <a:lvl5pPr marL="2057400" indent="-228600" eaLnBrk="0" hangingPunct="0">
              <a:defRPr sz="4400" b="1">
                <a:solidFill>
                  <a:schemeClr val="tx2"/>
                </a:solidFill>
                <a:latin typeface="Garamond" charset="0"/>
                <a:ea typeface="ＭＳ Ｐゴシック" charset="0"/>
              </a:defRPr>
            </a:lvl5pPr>
            <a:lvl6pPr marL="2514600" indent="-228600" algn="ctr" eaLnBrk="0" fontAlgn="base" hangingPunct="0">
              <a:spcBef>
                <a:spcPct val="0"/>
              </a:spcBef>
              <a:spcAft>
                <a:spcPct val="0"/>
              </a:spcAft>
              <a:defRPr sz="4400" b="1">
                <a:solidFill>
                  <a:schemeClr val="tx2"/>
                </a:solidFill>
                <a:latin typeface="Garamond" charset="0"/>
                <a:ea typeface="ＭＳ Ｐゴシック" charset="0"/>
              </a:defRPr>
            </a:lvl6pPr>
            <a:lvl7pPr marL="2971800" indent="-228600" algn="ctr" eaLnBrk="0" fontAlgn="base" hangingPunct="0">
              <a:spcBef>
                <a:spcPct val="0"/>
              </a:spcBef>
              <a:spcAft>
                <a:spcPct val="0"/>
              </a:spcAft>
              <a:defRPr sz="4400" b="1">
                <a:solidFill>
                  <a:schemeClr val="tx2"/>
                </a:solidFill>
                <a:latin typeface="Garamond" charset="0"/>
                <a:ea typeface="ＭＳ Ｐゴシック" charset="0"/>
              </a:defRPr>
            </a:lvl7pPr>
            <a:lvl8pPr marL="3429000" indent="-228600" algn="ctr" eaLnBrk="0" fontAlgn="base" hangingPunct="0">
              <a:spcBef>
                <a:spcPct val="0"/>
              </a:spcBef>
              <a:spcAft>
                <a:spcPct val="0"/>
              </a:spcAft>
              <a:defRPr sz="4400" b="1">
                <a:solidFill>
                  <a:schemeClr val="tx2"/>
                </a:solidFill>
                <a:latin typeface="Garamond" charset="0"/>
                <a:ea typeface="ＭＳ Ｐゴシック" charset="0"/>
              </a:defRPr>
            </a:lvl8pPr>
            <a:lvl9pPr marL="3886200" indent="-228600" algn="ctr" eaLnBrk="0" fontAlgn="base" hangingPunct="0">
              <a:spcBef>
                <a:spcPct val="0"/>
              </a:spcBef>
              <a:spcAft>
                <a:spcPct val="0"/>
              </a:spcAft>
              <a:defRPr sz="4400" b="1">
                <a:solidFill>
                  <a:schemeClr val="tx2"/>
                </a:solidFill>
                <a:latin typeface="Garamond"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BBC02C0-B28D-0448-9EE1-65DC9020388A}"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74</a:t>
            </a:fld>
            <a:endPar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97282" name="Rectangle 2"/>
          <p:cNvSpPr>
            <a:spLocks noGrp="1" noRot="1" noChangeAspect="1" noChangeArrowheads="1" noTextEdit="1"/>
          </p:cNvSpPr>
          <p:nvPr>
            <p:ph type="sldImg"/>
          </p:nvPr>
        </p:nvSpPr>
        <p:spPr>
          <a:ln/>
        </p:spPr>
      </p:sp>
      <p:sp>
        <p:nvSpPr>
          <p:cNvPr id="9728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3C6EF88-D2A7-D146-8066-CF54BCA8F003}" type="slidenum">
              <a:rPr kumimoji="0" lang="en-US" sz="1200" b="1" u="none" strike="noStrike" kern="1200" cap="none" spc="0" normalizeH="0" baseline="0" noProof="0">
                <a:ln>
                  <a:noFill/>
                </a:ln>
                <a:solidFill>
                  <a:srgbClr val="1F497D"/>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75</a:t>
            </a:fld>
            <a:endParaRPr kumimoji="0" lang="en-US" sz="1200" b="1" u="none" strike="noStrike" kern="1200" cap="none" spc="0" normalizeH="0" baseline="0" noProof="0">
              <a:ln>
                <a:noFill/>
              </a:ln>
              <a:solidFill>
                <a:srgbClr val="1F497D"/>
              </a:solidFill>
              <a:effectLst/>
              <a:uLnTx/>
              <a:uFillTx/>
              <a:latin typeface="Arial" panose="020B0604020202020204" pitchFamily="34" charset="0"/>
              <a:ea typeface="ＭＳ Ｐゴシック" charset="0"/>
            </a:endParaRPr>
          </a:p>
        </p:txBody>
      </p:sp>
      <p:sp>
        <p:nvSpPr>
          <p:cNvPr id="331778" name="Rectangle 2"/>
          <p:cNvSpPr>
            <a:spLocks noGrp="1" noRot="1" noChangeAspect="1" noChangeArrowheads="1"/>
          </p:cNvSpPr>
          <p:nvPr>
            <p:ph type="sldImg"/>
          </p:nvPr>
        </p:nvSpPr>
        <p:spPr>
          <a:solidFill>
            <a:srgbClr val="FFFFFF"/>
          </a:solidFill>
          <a:ln/>
        </p:spPr>
      </p:sp>
      <p:sp>
        <p:nvSpPr>
          <p:cNvPr id="3317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But the Galatians inherited the traditional view and the view taught at Qumran and by the rabbis that only good people go to heaven. This is clear in the letter called MMT at Qumran—as seven copies of it were dug up and it is the only letter along with 870 scrolls!</a:t>
            </a:r>
            <a:endParaRPr lang="en-SG" sz="1200" b="1" kern="1200" dirty="0">
              <a:solidFill>
                <a:schemeClr val="tx1"/>
              </a:solidFill>
              <a:effectLst/>
              <a:latin typeface="Arial" panose="020B0604020202020204" pitchFamily="34" charset="0"/>
              <a:ea typeface="ＭＳ Ｐゴシック" charset="-128"/>
              <a:cs typeface="Arial" panose="020B0604020202020204" pitchFamily="34" charset="0"/>
            </a:endParaRPr>
          </a:p>
          <a:p>
            <a:pPr eaLnBrk="1" hangingPunct="1"/>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52511436"/>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1D38C87-98CA-BB45-A40F-F2E62430C2C8}"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76</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33826" name="Rectangle 2"/>
          <p:cNvSpPr>
            <a:spLocks noGrp="1" noRot="1" noChangeAspect="1" noChangeArrowheads="1" noTextEdit="1"/>
          </p:cNvSpPr>
          <p:nvPr>
            <p:ph type="sldImg"/>
          </p:nvPr>
        </p:nvSpPr>
        <p:spPr>
          <a:ln/>
        </p:spPr>
      </p:sp>
      <p:sp>
        <p:nvSpPr>
          <p:cNvPr id="33382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438105791"/>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77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1234264237"/>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78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What reasons can we give that simple trust in Christ alone puts us in a right relationship with God?</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47467759"/>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79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319747750"/>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80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Justification by faith was attacked in Galatia. </a:t>
            </a:r>
          </a:p>
          <a:p>
            <a:r>
              <a:rPr lang="en-US" b="1" dirty="0">
                <a:latin typeface="Arial" panose="020B0604020202020204" pitchFamily="34" charset="0"/>
                <a:cs typeface="Arial" panose="020B0604020202020204" pitchFamily="34" charset="0"/>
              </a:rPr>
              <a:t>Paul taught the church salvation by faith but false teachers soon confused them by teaching salvation by works.</a:t>
            </a:r>
          </a:p>
          <a:p>
            <a:r>
              <a:rPr lang="en-US" b="1" dirty="0">
                <a:latin typeface="Arial" panose="020B0604020202020204" pitchFamily="34" charset="0"/>
                <a:cs typeface="Arial" panose="020B0604020202020204" pitchFamily="34" charset="0"/>
              </a:rPr>
              <a:t>The differences between Jews and Gentiles in Paul’s time could hardly be overstated. They believed in different Gods (one v. many), they ate different foods (kosher v. whatever), their thinking was entirely contrary (revelation v. philosophy).</a:t>
            </a:r>
          </a:p>
          <a:p>
            <a:r>
              <a:rPr lang="en-US" b="1" dirty="0">
                <a:latin typeface="Arial" panose="020B0604020202020204" pitchFamily="34" charset="0"/>
                <a:cs typeface="Arial" panose="020B0604020202020204" pitchFamily="34" charset="0"/>
              </a:rPr>
              <a:t>These differences did not come into focus for the first 16 years of the church when the church was composed of nearly all Jews. </a:t>
            </a:r>
          </a:p>
        </p:txBody>
      </p:sp>
    </p:spTree>
    <p:extLst>
      <p:ext uri="{BB962C8B-B14F-4D97-AF65-F5344CB8AC3E}">
        <p14:creationId xmlns:p14="http://schemas.microsoft.com/office/powerpoint/2010/main" val="2908788728"/>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81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a:p>
            <a:r>
              <a:rPr lang="en-US" dirty="0"/>
              <a:t>NS-05-Acts15-16-slide 34</a:t>
            </a:r>
          </a:p>
          <a:p>
            <a:r>
              <a:rPr lang="en-US" dirty="0"/>
              <a:t>NS-09-Galatians-79, 172</a:t>
            </a:r>
          </a:p>
        </p:txBody>
      </p:sp>
    </p:spTree>
    <p:extLst>
      <p:ext uri="{BB962C8B-B14F-4D97-AF65-F5344CB8AC3E}">
        <p14:creationId xmlns:p14="http://schemas.microsoft.com/office/powerpoint/2010/main" val="3233391859"/>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2162"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marL="0" marR="0" lvl="0" indent="0" algn="l" defTabSz="450745" rtl="0" eaLnBrk="0" fontAlgn="base" latinLnBrk="0" hangingPunct="0">
              <a:lnSpc>
                <a:spcPct val="93000"/>
              </a:lnSpc>
              <a:spcBef>
                <a:spcPct val="0"/>
              </a:spcBef>
              <a:spcAft>
                <a:spcPct val="0"/>
              </a:spcAft>
              <a:buClr>
                <a:srgbClr val="000000"/>
              </a:buClr>
              <a:buSzPct val="100000"/>
              <a:buFont typeface="Times New Roman" charset="0"/>
              <a:buNone/>
              <a:tabLst/>
              <a:defRPr/>
            </a:pPr>
            <a:endParaRPr kumimoji="0" lang="en-US" sz="2500" b="0" i="0" u="none" strike="noStrike" kern="1200" cap="none" spc="0" normalizeH="0" baseline="0" noProof="0">
              <a:ln>
                <a:noFill/>
              </a:ln>
              <a:solidFill>
                <a:srgbClr val="FFFFFF"/>
              </a:solidFill>
              <a:effectLst/>
              <a:uLnTx/>
              <a:uFillTx/>
              <a:latin typeface="Times New Roman" charset="0"/>
              <a:ea typeface="MS Gothic" charset="0"/>
              <a:cs typeface="MS Gothic" charset="0"/>
            </a:endParaRPr>
          </a:p>
        </p:txBody>
      </p:sp>
      <p:sp>
        <p:nvSpPr>
          <p:cNvPr id="92163" name="Text Box 2"/>
          <p:cNvSpPr>
            <a:spLocks noGrp="1" noChangeArrowheads="1"/>
          </p:cNvSpPr>
          <p:nvPr>
            <p:ph type="body"/>
          </p:nvPr>
        </p:nvSpPr>
        <p:spPr>
          <a:xfrm>
            <a:off x="914400" y="4343400"/>
            <a:ext cx="5029200" cy="411638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p>
            <a:pPr>
              <a:spcBef>
                <a:spcPct val="0"/>
              </a:spcBef>
            </a:pPr>
            <a:r>
              <a:rPr lang="en-US" b="0" dirty="0">
                <a:latin typeface="Times" charset="0"/>
                <a:ea typeface="ＭＳ Ｐゴシック" charset="0"/>
                <a:cs typeface="ＭＳ Ｐゴシック" charset="0"/>
              </a:rPr>
              <a:t>With these ideas in mind…and with Study Help #24…let</a:t>
            </a:r>
            <a:r>
              <a:rPr lang="uk-UA" b="0" dirty="0">
                <a:latin typeface="Times" charset="0"/>
                <a:ea typeface="ＭＳ Ｐゴシック" charset="0"/>
                <a:cs typeface="ＭＳ Ｐゴシック" charset="0"/>
              </a:rPr>
              <a:t>'</a:t>
            </a:r>
            <a:r>
              <a:rPr lang="en-US" b="0" dirty="0">
                <a:latin typeface="Times" charset="0"/>
                <a:ea typeface="ＭＳ Ｐゴシック" charset="0"/>
                <a:cs typeface="ＭＳ Ｐゴシック" charset="0"/>
              </a:rPr>
              <a:t>s go with Paul on his JOURNEYS AT A GLANCE.  First…the main locations of the dramatic action facing Paul and his little party…</a:t>
            </a:r>
          </a:p>
          <a:p>
            <a:pPr>
              <a:spcBef>
                <a:spcPct val="0"/>
              </a:spcBef>
            </a:pPr>
            <a:r>
              <a:rPr lang="en-US" b="0" dirty="0">
                <a:latin typeface="Times" charset="0"/>
                <a:ea typeface="ＭＳ Ｐゴシック" charset="0"/>
                <a:cs typeface="ＭＳ Ｐゴシック" charset="0"/>
              </a:rPr>
              <a:t>////	Here is Jerusalem…</a:t>
            </a:r>
          </a:p>
          <a:p>
            <a:pPr>
              <a:spcBef>
                <a:spcPct val="0"/>
              </a:spcBef>
            </a:pPr>
            <a:r>
              <a:rPr lang="en-US" b="0" dirty="0">
                <a:latin typeface="Times" charset="0"/>
                <a:ea typeface="ＭＳ Ｐゴシック" charset="0"/>
                <a:cs typeface="ＭＳ Ｐゴシック" charset="0"/>
              </a:rPr>
              <a:t>////	SYRIAN Antioch…</a:t>
            </a:r>
          </a:p>
          <a:p>
            <a:pPr>
              <a:spcBef>
                <a:spcPct val="0"/>
              </a:spcBef>
            </a:pPr>
            <a:r>
              <a:rPr lang="en-US" b="0" dirty="0">
                <a:latin typeface="Times" charset="0"/>
                <a:ea typeface="ＭＳ Ｐゴシック" charset="0"/>
                <a:cs typeface="ＭＳ Ｐゴシック" charset="0"/>
              </a:rPr>
              <a:t>////	PISIDIAN Antioch…(there were many ancient </a:t>
            </a:r>
            <a:r>
              <a:rPr lang="en-US" b="0" dirty="0" err="1">
                <a:latin typeface="Times" charset="0"/>
                <a:ea typeface="ＭＳ Ｐゴシック" charset="0"/>
                <a:cs typeface="ＭＳ Ｐゴシック" charset="0"/>
              </a:rPr>
              <a:t>Antiochs</a:t>
            </a:r>
            <a:r>
              <a:rPr lang="en-US" b="0" dirty="0">
                <a:latin typeface="Times" charset="0"/>
                <a:ea typeface="ＭＳ Ｐゴシック" charset="0"/>
                <a:cs typeface="ＭＳ Ｐゴシック" charset="0"/>
              </a:rPr>
              <a:t>!)…</a:t>
            </a:r>
          </a:p>
          <a:p>
            <a:pPr>
              <a:spcBef>
                <a:spcPct val="0"/>
              </a:spcBef>
            </a:pPr>
            <a:r>
              <a:rPr lang="en-US" b="0" dirty="0">
                <a:latin typeface="Times" charset="0"/>
                <a:ea typeface="ＭＳ Ｐゴシック" charset="0"/>
                <a:cs typeface="ＭＳ Ｐゴシック" charset="0"/>
              </a:rPr>
              <a:t>////	Ephesus…</a:t>
            </a:r>
          </a:p>
          <a:p>
            <a:pPr>
              <a:spcBef>
                <a:spcPct val="0"/>
              </a:spcBef>
            </a:pPr>
            <a:r>
              <a:rPr lang="en-US" b="0" dirty="0">
                <a:latin typeface="Times" charset="0"/>
                <a:ea typeface="ＭＳ Ｐゴシック" charset="0"/>
                <a:cs typeface="ＭＳ Ｐゴシック" charset="0"/>
              </a:rPr>
              <a:t>////	Macedonia…(Remember Alexander</a:t>
            </a:r>
            <a:r>
              <a:rPr lang="uk-UA" b="0" dirty="0">
                <a:latin typeface="Times" charset="0"/>
                <a:ea typeface="ＭＳ Ｐゴシック" charset="0"/>
                <a:cs typeface="ＭＳ Ｐゴシック" charset="0"/>
              </a:rPr>
              <a:t>'</a:t>
            </a:r>
            <a:r>
              <a:rPr lang="en-US" b="0" dirty="0">
                <a:latin typeface="Times" charset="0"/>
                <a:ea typeface="ＭＳ Ｐゴシック" charset="0"/>
                <a:cs typeface="ＭＳ Ｐゴシック" charset="0"/>
              </a:rPr>
              <a:t>s birthplace?)…</a:t>
            </a:r>
          </a:p>
          <a:p>
            <a:pPr>
              <a:spcBef>
                <a:spcPct val="0"/>
              </a:spcBef>
            </a:pPr>
            <a:r>
              <a:rPr lang="en-US" b="0" dirty="0">
                <a:latin typeface="Times" charset="0"/>
                <a:ea typeface="ＭＳ Ｐゴシック" charset="0"/>
                <a:cs typeface="ＭＳ Ｐゴシック" charset="0"/>
              </a:rPr>
              <a:t>////	Athens…</a:t>
            </a:r>
          </a:p>
          <a:p>
            <a:pPr>
              <a:spcBef>
                <a:spcPct val="0"/>
              </a:spcBef>
            </a:pPr>
            <a:r>
              <a:rPr lang="en-US" b="0" dirty="0">
                <a:latin typeface="Times" charset="0"/>
                <a:ea typeface="ＭＳ Ｐゴシック" charset="0"/>
                <a:cs typeface="ＭＳ Ｐゴシック" charset="0"/>
              </a:rPr>
              <a:t>////	and the capital city of the world of his day…ROME, at the center of Empire.</a:t>
            </a:r>
          </a:p>
          <a:p>
            <a:pPr>
              <a:spcBef>
                <a:spcPct val="0"/>
              </a:spcBef>
            </a:pPr>
            <a:r>
              <a:rPr lang="en-US" b="0" dirty="0">
                <a:latin typeface="Times" charset="0"/>
                <a:ea typeface="ＭＳ Ｐゴシック" charset="0"/>
                <a:cs typeface="ＭＳ Ｐゴシック" charset="0"/>
              </a:rPr>
              <a:t>////	So…Trip #1: Call it the HOOK…or A LABORATORY on Study Help #24…</a:t>
            </a:r>
          </a:p>
          <a:p>
            <a:pPr>
              <a:spcBef>
                <a:spcPct val="0"/>
              </a:spcBef>
            </a:pPr>
            <a:r>
              <a:rPr lang="en-US" b="0" dirty="0">
                <a:latin typeface="Times" charset="0"/>
                <a:ea typeface="ＭＳ Ｐゴシック" charset="0"/>
                <a:cs typeface="ＭＳ Ｐゴシック" charset="0"/>
              </a:rPr>
              <a:t>////	Recounted in some detail in Acts 13 and 14. </a:t>
            </a:r>
          </a:p>
          <a:p>
            <a:pPr>
              <a:spcBef>
                <a:spcPct val="0"/>
              </a:spcBef>
            </a:pPr>
            <a:r>
              <a:rPr lang="en-US" b="0" dirty="0">
                <a:latin typeface="Times" charset="0"/>
                <a:ea typeface="ＭＳ Ｐゴシック" charset="0"/>
                <a:cs typeface="ＭＳ Ｐゴシック" charset="0"/>
              </a:rPr>
              <a:t>////	Here</a:t>
            </a:r>
            <a:r>
              <a:rPr lang="uk-UA" b="0" dirty="0">
                <a:latin typeface="Times" charset="0"/>
                <a:ea typeface="ＭＳ Ｐゴシック" charset="0"/>
                <a:cs typeface="ＭＳ Ｐゴシック" charset="0"/>
              </a:rPr>
              <a:t>'</a:t>
            </a:r>
            <a:r>
              <a:rPr lang="en-US" b="0" dirty="0">
                <a:latin typeface="Times" charset="0"/>
                <a:ea typeface="ＭＳ Ｐゴシック" charset="0"/>
                <a:cs typeface="ＭＳ Ｐゴシック" charset="0"/>
              </a:rPr>
              <a:t>s a Cyprian beach typical of those Paul and his party would have moved across. </a:t>
            </a:r>
          </a:p>
          <a:p>
            <a:pPr>
              <a:spcBef>
                <a:spcPct val="0"/>
              </a:spcBef>
            </a:pPr>
            <a:r>
              <a:rPr lang="en-US" b="0" dirty="0">
                <a:latin typeface="Times" charset="0"/>
                <a:ea typeface="ＭＳ Ｐゴシック" charset="0"/>
                <a:cs typeface="ＭＳ Ｐゴシック" charset="0"/>
              </a:rPr>
              <a:t>////	On your map trace out his route similar to A HOOK SHAPE that moves from SYRIAN ANTIOCH through the island of Cyprus and on into central Turkey.</a:t>
            </a:r>
          </a:p>
          <a:p>
            <a:pPr>
              <a:spcBef>
                <a:spcPct val="0"/>
              </a:spcBef>
            </a:pPr>
            <a:r>
              <a:rPr lang="en-US" b="0" dirty="0">
                <a:latin typeface="Times" charset="0"/>
                <a:ea typeface="ＭＳ Ｐゴシック" charset="0"/>
                <a:cs typeface="ＭＳ Ｐゴシック" charset="0"/>
              </a:rPr>
              <a:t>////	Significance of this trip:  IT WAS A LEARNING LABORATORY!  No one had done this before.  Along the way they were worshipped as </a:t>
            </a:r>
            <a:r>
              <a:rPr lang="en-US" b="0" u="sng" dirty="0">
                <a:latin typeface="Times" charset="0"/>
                <a:ea typeface="ＭＳ Ｐゴシック" charset="0"/>
                <a:cs typeface="ＭＳ Ｐゴシック" charset="0"/>
              </a:rPr>
              <a:t>GODS</a:t>
            </a:r>
            <a:r>
              <a:rPr lang="en-US" b="0" dirty="0">
                <a:latin typeface="Times" charset="0"/>
                <a:ea typeface="ＭＳ Ｐゴシック" charset="0"/>
                <a:cs typeface="ＭＳ Ｐゴシック" charset="0"/>
              </a:rPr>
              <a:t>…because the people had never seen anything like this…these strangers were going about working miracles.  But in spite of those good works, Paul was </a:t>
            </a:r>
            <a:r>
              <a:rPr lang="en-US" b="0" u="sng" dirty="0">
                <a:latin typeface="Times" charset="0"/>
                <a:ea typeface="ＭＳ Ｐゴシック" charset="0"/>
                <a:cs typeface="ＭＳ Ｐゴシック" charset="0"/>
              </a:rPr>
              <a:t>STONED</a:t>
            </a:r>
            <a:r>
              <a:rPr lang="en-US" b="0" dirty="0">
                <a:latin typeface="Times" charset="0"/>
                <a:ea typeface="ＭＳ Ｐゴシック" charset="0"/>
                <a:cs typeface="ＭＳ Ｐゴシック" charset="0"/>
              </a:rPr>
              <a:t> and almost died.  The party must have quickly recognized that mission would become a very difficult work indeed.  But along the way many new churches were planted.  What kept them going?  Faith in all they had seen and experienced in the development of their own Christian spirit and intellect.  Their travel route began at Syrian Antioch – follow your hook – into today</a:t>
            </a:r>
            <a:r>
              <a:rPr lang="uk-UA" b="0" dirty="0">
                <a:latin typeface="Times" charset="0"/>
                <a:ea typeface="ＭＳ Ｐゴシック" charset="0"/>
                <a:cs typeface="ＭＳ Ｐゴシック" charset="0"/>
              </a:rPr>
              <a:t>'</a:t>
            </a:r>
            <a:r>
              <a:rPr lang="en-US" b="0" dirty="0">
                <a:latin typeface="Times" charset="0"/>
                <a:ea typeface="ＭＳ Ｐゴシック" charset="0"/>
                <a:cs typeface="ＭＳ Ｐゴシック" charset="0"/>
              </a:rPr>
              <a:t>s central Turkey…</a:t>
            </a:r>
          </a:p>
          <a:p>
            <a:pPr>
              <a:spcBef>
                <a:spcPct val="0"/>
              </a:spcBef>
            </a:pPr>
            <a:r>
              <a:rPr lang="en-US" b="0" dirty="0">
                <a:latin typeface="Times" charset="0"/>
                <a:ea typeface="ＭＳ Ｐゴシック" charset="0"/>
                <a:cs typeface="ＭＳ Ｐゴシック" charset="0"/>
              </a:rPr>
              <a:t>////	…then they turned around and returned to Syrian Antioch by the same route, there to report the results of their journey to the church.</a:t>
            </a:r>
          </a:p>
          <a:p>
            <a:pPr>
              <a:spcBef>
                <a:spcPct val="0"/>
              </a:spcBef>
            </a:pPr>
            <a:r>
              <a:rPr lang="en-US" b="0" dirty="0">
                <a:latin typeface="Times" charset="0"/>
                <a:ea typeface="ＭＳ Ｐゴシック" charset="0"/>
                <a:cs typeface="ＭＳ Ｐゴシック" charset="0"/>
              </a:rPr>
              <a:t>////	LENGTH OF THIS TRIP: PROBABLY ABOUT 1.5 YEARS</a:t>
            </a:r>
          </a:p>
          <a:p>
            <a:pPr>
              <a:spcBef>
                <a:spcPct val="0"/>
              </a:spcBef>
            </a:pPr>
            <a:r>
              <a:rPr lang="en-US" b="0" dirty="0">
                <a:latin typeface="Times" charset="0"/>
                <a:ea typeface="ＭＳ Ｐゴシック" charset="0"/>
                <a:cs typeface="ＭＳ Ｐゴシック" charset="0"/>
              </a:rPr>
              <a:t>IN THE LAST HALF OF THE A.D. 40s.</a:t>
            </a:r>
          </a:p>
        </p:txBody>
      </p:sp>
    </p:spTree>
    <p:extLst>
      <p:ext uri="{BB962C8B-B14F-4D97-AF65-F5344CB8AC3E}">
        <p14:creationId xmlns:p14="http://schemas.microsoft.com/office/powerpoint/2010/main" val="66322783"/>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4210"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marL="0" marR="0" lvl="0" indent="0" algn="l" defTabSz="450745" rtl="0" eaLnBrk="0" fontAlgn="base" latinLnBrk="0" hangingPunct="0">
              <a:lnSpc>
                <a:spcPct val="93000"/>
              </a:lnSpc>
              <a:spcBef>
                <a:spcPct val="0"/>
              </a:spcBef>
              <a:spcAft>
                <a:spcPct val="0"/>
              </a:spcAft>
              <a:buClr>
                <a:srgbClr val="000000"/>
              </a:buClr>
              <a:buSzPct val="100000"/>
              <a:buFont typeface="Times New Roman" charset="0"/>
              <a:buNone/>
              <a:tabLst/>
              <a:defRPr/>
            </a:pPr>
            <a:endParaRPr kumimoji="0" lang="en-US" sz="2500" b="0" i="0" u="none" strike="noStrike" kern="1200" cap="none" spc="0" normalizeH="0" baseline="0" noProof="0">
              <a:ln>
                <a:noFill/>
              </a:ln>
              <a:solidFill>
                <a:srgbClr val="FFFFFF"/>
              </a:solidFill>
              <a:effectLst/>
              <a:uLnTx/>
              <a:uFillTx/>
              <a:latin typeface="Times New Roman" charset="0"/>
              <a:ea typeface="MS Gothic" charset="0"/>
              <a:cs typeface="MS Gothic" charset="0"/>
            </a:endParaRPr>
          </a:p>
        </p:txBody>
      </p:sp>
      <p:sp>
        <p:nvSpPr>
          <p:cNvPr id="94211" name="Text Box 2"/>
          <p:cNvSpPr>
            <a:spLocks noGrp="1" noChangeArrowheads="1"/>
          </p:cNvSpPr>
          <p:nvPr>
            <p:ph type="body"/>
          </p:nvPr>
        </p:nvSpPr>
        <p:spPr>
          <a:xfrm>
            <a:off x="914400" y="4343400"/>
            <a:ext cx="5029200" cy="411638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p>
            <a:pPr>
              <a:spcBef>
                <a:spcPct val="0"/>
              </a:spcBef>
            </a:pPr>
            <a:r>
              <a:rPr lang="en-US" b="0" dirty="0">
                <a:latin typeface="Times" charset="0"/>
                <a:ea typeface="ＭＳ Ｐゴシック" charset="0"/>
                <a:cs typeface="ＭＳ Ｐゴシック" charset="0"/>
              </a:rPr>
              <a:t>Paul apparently had little time to rest up.  </a:t>
            </a:r>
          </a:p>
          <a:p>
            <a:pPr>
              <a:spcBef>
                <a:spcPct val="0"/>
              </a:spcBef>
            </a:pPr>
            <a:r>
              <a:rPr lang="en-US" b="0" dirty="0">
                <a:latin typeface="Times" charset="0"/>
                <a:ea typeface="ＭＳ Ｐゴシック" charset="0"/>
                <a:cs typeface="ＭＳ Ｐゴシック" charset="0"/>
              </a:rPr>
              <a:t>////	In Fall A.D. 49 he made that special SHORT trip between the BIG TRIPS #1 and #2…for the famous JERUSALEM COUNCIL.</a:t>
            </a:r>
          </a:p>
          <a:p>
            <a:pPr>
              <a:spcBef>
                <a:spcPct val="0"/>
              </a:spcBef>
            </a:pPr>
            <a:r>
              <a:rPr lang="en-US" b="0" dirty="0">
                <a:latin typeface="Times" charset="0"/>
                <a:ea typeface="ＭＳ Ｐゴシック" charset="0"/>
                <a:cs typeface="ＭＳ Ｐゴシック" charset="0"/>
              </a:rPr>
              <a:t>This was a 500-mile journey from Syrian Antioch, south to the city of the mother church…to Jerusalem.  </a:t>
            </a:r>
          </a:p>
          <a:p>
            <a:pPr>
              <a:spcBef>
                <a:spcPct val="0"/>
              </a:spcBef>
            </a:pPr>
            <a:r>
              <a:rPr lang="en-US" b="0" dirty="0">
                <a:latin typeface="Times" charset="0"/>
                <a:ea typeface="ＭＳ Ｐゴシック" charset="0"/>
                <a:cs typeface="ＭＳ Ｐゴシック" charset="0"/>
              </a:rPr>
              <a:t>////	The issue here –– told to us in Acts 15 –– was the simple question: </a:t>
            </a:r>
          </a:p>
          <a:p>
            <a:pPr>
              <a:spcBef>
                <a:spcPct val="0"/>
              </a:spcBef>
            </a:pPr>
            <a:r>
              <a:rPr lang="ru-RU" b="0" dirty="0">
                <a:latin typeface="Times" charset="0"/>
                <a:ea typeface="ＭＳ Ｐゴシック" charset="0"/>
                <a:cs typeface="ＭＳ Ｐゴシック" charset="0"/>
              </a:rPr>
              <a:t>"</a:t>
            </a:r>
            <a:r>
              <a:rPr lang="en-US" b="0" dirty="0">
                <a:latin typeface="Times" charset="0"/>
                <a:ea typeface="ＭＳ Ｐゴシック" charset="0"/>
                <a:cs typeface="ＭＳ Ｐゴシック" charset="0"/>
              </a:rPr>
              <a:t>Must a Gentile become a Jew, and accept his laws and ceremonies, before he can become a Christian?</a:t>
            </a:r>
            <a:r>
              <a:rPr lang="ru-RU" b="0" dirty="0">
                <a:latin typeface="Times" charset="0"/>
                <a:ea typeface="ＭＳ Ｐゴシック" charset="0"/>
                <a:cs typeface="ＭＳ Ｐゴシック" charset="0"/>
              </a:rPr>
              <a:t>"</a:t>
            </a:r>
            <a:r>
              <a:rPr lang="en-US" b="0" dirty="0">
                <a:latin typeface="Times" charset="0"/>
                <a:ea typeface="ＭＳ Ｐゴシック" charset="0"/>
                <a:cs typeface="ＭＳ Ｐゴシック" charset="0"/>
              </a:rPr>
              <a:t> It must have been a heated argument!</a:t>
            </a:r>
          </a:p>
          <a:p>
            <a:pPr>
              <a:spcBef>
                <a:spcPct val="0"/>
              </a:spcBef>
            </a:pPr>
            <a:r>
              <a:rPr lang="en-US" b="0" dirty="0">
                <a:latin typeface="Times" charset="0"/>
                <a:ea typeface="ＭＳ Ｐゴシック" charset="0"/>
                <a:cs typeface="ＭＳ Ｐゴシック" charset="0"/>
              </a:rPr>
              <a:t>////	Finally the issue was permanently settled: one becomes a Christian through </a:t>
            </a:r>
            <a:r>
              <a:rPr lang="en-US" b="0" u="sng" dirty="0">
                <a:latin typeface="Times" charset="0"/>
                <a:ea typeface="ＭＳ Ｐゴシック" charset="0"/>
                <a:cs typeface="ＭＳ Ｐゴシック" charset="0"/>
              </a:rPr>
              <a:t>GRACE</a:t>
            </a:r>
            <a:r>
              <a:rPr lang="en-US" b="0" dirty="0">
                <a:latin typeface="Times" charset="0"/>
                <a:ea typeface="ＭＳ Ｐゴシック" charset="0"/>
                <a:cs typeface="ＭＳ Ｐゴシック" charset="0"/>
              </a:rPr>
              <a:t>…not </a:t>
            </a:r>
            <a:r>
              <a:rPr lang="en-US" b="0" u="sng" dirty="0">
                <a:latin typeface="Times" charset="0"/>
                <a:ea typeface="ＭＳ Ｐゴシック" charset="0"/>
                <a:cs typeface="ＭＳ Ｐゴシック" charset="0"/>
              </a:rPr>
              <a:t>LAW</a:t>
            </a:r>
            <a:r>
              <a:rPr lang="en-US" b="0" dirty="0">
                <a:latin typeface="Times" charset="0"/>
                <a:ea typeface="ＭＳ Ｐゴシック" charset="0"/>
                <a:cs typeface="ＭＳ Ｐゴシック" charset="0"/>
              </a:rPr>
              <a:t>.  However, if following the law makes one comfortable, fine.  Accepting Christ as Lord and Savior is a matter of belief and relinquishment –– that is the only requirement!   GRACE AND GRACE ONLY!</a:t>
            </a:r>
          </a:p>
          <a:p>
            <a:pPr>
              <a:spcBef>
                <a:spcPct val="0"/>
              </a:spcBef>
            </a:pPr>
            <a:r>
              <a:rPr lang="en-US" b="0" dirty="0">
                <a:latin typeface="Times" charset="0"/>
                <a:ea typeface="ＭＳ Ｐゴシック" charset="0"/>
                <a:cs typeface="ＭＳ Ｐゴシック" charset="0"/>
              </a:rPr>
              <a:t>////	Then Paul and his party returned north to Syrian Antioch.  Our BASIC BELIEFS of today date firmly from that Jerusalem meeting of Acts 15.  Later reformers of the church also anchored their Christian tenets right there – dating from the Jerusalem Council.</a:t>
            </a:r>
          </a:p>
        </p:txBody>
      </p:sp>
    </p:spTree>
    <p:extLst>
      <p:ext uri="{BB962C8B-B14F-4D97-AF65-F5344CB8AC3E}">
        <p14:creationId xmlns:p14="http://schemas.microsoft.com/office/powerpoint/2010/main" val="133014668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898263456"/>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6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187CCE8-040C-864C-94EA-94AECCE1E3C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88770" name="Rectangle 2"/>
          <p:cNvSpPr>
            <a:spLocks noGrp="1" noRot="1" noChangeAspect="1" noChangeArrowheads="1"/>
          </p:cNvSpPr>
          <p:nvPr>
            <p:ph type="sldImg"/>
          </p:nvPr>
        </p:nvSpPr>
        <p:spPr>
          <a:solidFill>
            <a:srgbClr val="FFFFFF"/>
          </a:solidFill>
          <a:ln/>
        </p:spPr>
      </p:sp>
      <p:sp>
        <p:nvSpPr>
          <p:cNvPr id="2887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32096647"/>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1" name="Slide Image Placeholder 1"/>
          <p:cNvSpPr>
            <a:spLocks noGrp="1" noRot="1" noChangeAspect="1"/>
          </p:cNvSpPr>
          <p:nvPr>
            <p:ph type="sldImg"/>
          </p:nvPr>
        </p:nvSpPr>
        <p:spPr>
          <a:ln/>
        </p:spPr>
      </p:sp>
      <p:sp>
        <p:nvSpPr>
          <p:cNvPr id="322562"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p>
            <a:r>
              <a:rPr lang="en-US">
                <a:latin typeface="Times New Roman" charset="0"/>
                <a:ea typeface="ＭＳ Ｐゴシック" charset="0"/>
                <a:cs typeface="ＭＳ Ｐゴシック" charset="0"/>
              </a:rPr>
              <a:t>Can Christians today have tattoos even though they are prohibited by the OT Law?</a:t>
            </a:r>
          </a:p>
          <a:p>
            <a:r>
              <a:rPr lang="en-US">
                <a:latin typeface="Times New Roman" charset="0"/>
                <a:ea typeface="ＭＳ Ｐゴシック" charset="0"/>
                <a:cs typeface="ＭＳ Ｐゴシック" charset="0"/>
              </a:rPr>
              <a:t>What if they are tattoos about Jesus?!</a:t>
            </a:r>
          </a:p>
        </p:txBody>
      </p:sp>
      <p:sp>
        <p:nvSpPr>
          <p:cNvPr id="322563"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2E3AFC4-2AC4-B242-9267-07AF8D4EFF27}"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660009977"/>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A067BF0-DB0F-BE43-B2F6-FF42BDD7198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90818" name="Rectangle 2"/>
          <p:cNvSpPr>
            <a:spLocks noGrp="1" noRot="1" noChangeAspect="1" noChangeArrowheads="1"/>
          </p:cNvSpPr>
          <p:nvPr>
            <p:ph type="sldImg"/>
          </p:nvPr>
        </p:nvSpPr>
        <p:spPr>
          <a:solidFill>
            <a:srgbClr val="FFFFFF"/>
          </a:solidFill>
          <a:ln/>
        </p:spPr>
      </p:sp>
      <p:sp>
        <p:nvSpPr>
          <p:cNvPr id="2908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68979308"/>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6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F90C404-1F26-384C-9A32-C3CECDF9605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39970" name="Rectangle 2"/>
          <p:cNvSpPr>
            <a:spLocks noGrp="1" noRot="1" noChangeAspect="1" noChangeArrowheads="1" noTextEdit="1"/>
          </p:cNvSpPr>
          <p:nvPr>
            <p:ph type="sldImg"/>
          </p:nvPr>
        </p:nvSpPr>
        <p:spPr>
          <a:ln/>
        </p:spPr>
      </p:sp>
      <p:sp>
        <p:nvSpPr>
          <p:cNvPr id="33997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267101350"/>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5950D6A-0B7C-0A44-8816-E82C6C722C1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5154" name="Rectangle 2"/>
          <p:cNvSpPr>
            <a:spLocks noGrp="1" noRot="1" noChangeAspect="1" noChangeArrowheads="1" noTextEdit="1"/>
          </p:cNvSpPr>
          <p:nvPr>
            <p:ph type="sldImg"/>
          </p:nvPr>
        </p:nvSpPr>
        <p:spPr>
          <a:ln/>
        </p:spPr>
      </p:sp>
      <p:sp>
        <p:nvSpPr>
          <p:cNvPr id="30515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r>
              <a:rPr lang="en-GB" dirty="0">
                <a:latin typeface="Times New Roman" charset="0"/>
                <a:ea typeface="ＭＳ Ｐゴシック" charset="0"/>
                <a:cs typeface="ＭＳ Ｐゴシック" charset="0"/>
              </a:rPr>
              <a:t>“In Christian theology, justification is God's act of removing the guilt and penalty of sin while at the same time making a sinner righteous through Christ's atoning sacrifice”—Wikipedia at https://</a:t>
            </a:r>
            <a:r>
              <a:rPr lang="en-GB" dirty="0" err="1">
                <a:latin typeface="Times New Roman" charset="0"/>
                <a:ea typeface="ＭＳ Ｐゴシック" charset="0"/>
                <a:cs typeface="ＭＳ Ｐゴシック" charset="0"/>
              </a:rPr>
              <a:t>en.wikipedia.org</a:t>
            </a:r>
            <a:r>
              <a:rPr lang="en-GB" dirty="0">
                <a:latin typeface="Times New Roman" charset="0"/>
                <a:ea typeface="ＭＳ Ｐゴシック" charset="0"/>
                <a:cs typeface="ＭＳ Ｐゴシック" charset="0"/>
              </a:rPr>
              <a:t>/wiki/Justification_(theology)</a:t>
            </a:r>
          </a:p>
          <a:p>
            <a:pPr eaLnBrk="1" hangingPunct="1"/>
            <a:r>
              <a:rPr lang="en-GB" dirty="0">
                <a:latin typeface="Times New Roman" charset="0"/>
                <a:ea typeface="ＭＳ Ｐゴシック" charset="0"/>
                <a:cs typeface="ＭＳ Ｐゴシック" charset="0"/>
              </a:rPr>
              <a:t>It is similar to </a:t>
            </a:r>
            <a:r>
              <a:rPr lang="en-GB" i="1" dirty="0">
                <a:latin typeface="Times New Roman" charset="0"/>
                <a:ea typeface="ＭＳ Ｐゴシック" charset="0"/>
                <a:cs typeface="ＭＳ Ｐゴシック" charset="0"/>
              </a:rPr>
              <a:t>salvation</a:t>
            </a:r>
            <a:r>
              <a:rPr lang="en-GB" dirty="0">
                <a:latin typeface="Times New Roman" charset="0"/>
                <a:ea typeface="ＭＳ Ｐゴシック" charset="0"/>
                <a:cs typeface="ＭＳ Ｐゴシック" charset="0"/>
              </a:rPr>
              <a:t> which means to deliver or save us from sin’s penalty.</a:t>
            </a:r>
          </a:p>
        </p:txBody>
      </p:sp>
    </p:spTree>
    <p:extLst>
      <p:ext uri="{BB962C8B-B14F-4D97-AF65-F5344CB8AC3E}">
        <p14:creationId xmlns:p14="http://schemas.microsoft.com/office/powerpoint/2010/main" val="1547764889"/>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C1D5D9E-BA15-D54B-9584-D8534D0E0FD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2018" name="Rectangle 2"/>
          <p:cNvSpPr>
            <a:spLocks noGrp="1" noRot="1" noChangeAspect="1" noChangeArrowheads="1" noTextEdit="1"/>
          </p:cNvSpPr>
          <p:nvPr>
            <p:ph type="sldImg"/>
          </p:nvPr>
        </p:nvSpPr>
        <p:spPr>
          <a:ln/>
        </p:spPr>
      </p:sp>
      <p:sp>
        <p:nvSpPr>
          <p:cNvPr id="34201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801125380"/>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212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8F64007-096C-B74D-9E89-CBBAC1E09B0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32130" name="Rectangle 2"/>
          <p:cNvSpPr>
            <a:spLocks noGrp="1" noRot="1" noChangeAspect="1" noChangeArrowheads="1" noTextEdit="1"/>
          </p:cNvSpPr>
          <p:nvPr>
            <p:ph type="sldImg"/>
          </p:nvPr>
        </p:nvSpPr>
        <p:spPr>
          <a:ln/>
        </p:spPr>
      </p:sp>
      <p:sp>
        <p:nvSpPr>
          <p:cNvPr id="43213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a:p>
            <a:pPr eaLnBrk="1" hangingPunct="1"/>
            <a:r>
              <a:rPr lang="en-US">
                <a:latin typeface="Times New Roman" charset="0"/>
                <a:ea typeface="ＭＳ Ｐゴシック" charset="0"/>
                <a:cs typeface="ＭＳ Ｐゴシック" charset="0"/>
              </a:rPr>
              <a:t>NS-09-Galatians-slide</a:t>
            </a:r>
            <a:r>
              <a:rPr lang="en-US" baseline="0">
                <a:latin typeface="Times New Roman" charset="0"/>
                <a:ea typeface="ＭＳ Ｐゴシック" charset="0"/>
                <a:cs typeface="ＭＳ Ｐゴシック" charset="0"/>
              </a:rPr>
              <a:t> 110</a:t>
            </a:r>
          </a:p>
          <a:p>
            <a:pPr eaLnBrk="1" hangingPunct="1"/>
            <a:r>
              <a:rPr lang="en-US" baseline="0">
                <a:latin typeface="Times New Roman" charset="0"/>
                <a:ea typeface="ＭＳ Ｐゴシック" charset="0"/>
                <a:cs typeface="ＭＳ Ｐゴシック" charset="0"/>
              </a:rPr>
              <a:t>FU-02-Death-slide 33</a:t>
            </a:r>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651840131"/>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42E9002-0575-1E45-84B1-169D9E6D802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34178" name="Rectangle 2"/>
          <p:cNvSpPr>
            <a:spLocks noGrp="1" noRot="1" noChangeAspect="1" noChangeArrowheads="1" noTextEdit="1"/>
          </p:cNvSpPr>
          <p:nvPr>
            <p:ph type="sldImg"/>
          </p:nvPr>
        </p:nvSpPr>
        <p:spPr>
          <a:ln/>
        </p:spPr>
      </p:sp>
      <p:sp>
        <p:nvSpPr>
          <p:cNvPr id="43417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798644571"/>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95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What reasons can we give that simple trust in Christ alone puts us in a right relationship with God?</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14807047"/>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96CAA7F-7161-0D44-95DB-76BEFA77E002}" type="slidenum">
              <a:rPr kumimoji="0" lang="en-GB"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96</a:t>
            </a:fld>
            <a:endParaRPr kumimoji="0" lang="en-GB"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4066" name="Rectangle 2"/>
          <p:cNvSpPr>
            <a:spLocks noGrp="1" noRot="1" noChangeAspect="1" noChangeArrowheads="1"/>
          </p:cNvSpPr>
          <p:nvPr>
            <p:ph type="sldImg"/>
          </p:nvPr>
        </p:nvSpPr>
        <p:spPr>
          <a:solidFill>
            <a:srgbClr val="FFFFFF"/>
          </a:solidFill>
          <a:ln/>
        </p:spPr>
      </p:sp>
      <p:sp>
        <p:nvSpPr>
          <p:cNvPr id="3440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82413530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0" kern="1200" dirty="0">
                <a:solidFill>
                  <a:schemeClr val="tx1"/>
                </a:solidFill>
                <a:effectLst/>
                <a:latin typeface="Arial" panose="020B0604020202020204" pitchFamily="34" charset="0"/>
                <a:ea typeface="ＭＳ Ｐゴシック" charset="-128"/>
                <a:cs typeface="Arial" panose="020B0604020202020204" pitchFamily="34" charset="0"/>
              </a:rPr>
              <a:t>But slavery to </a:t>
            </a:r>
            <a:r>
              <a:rPr lang="en-US" sz="1200" b="0" kern="1200" dirty="0">
                <a:solidFill>
                  <a:schemeClr val="tx1"/>
                </a:solidFill>
                <a:effectLst/>
                <a:latin typeface="Times New Roman" pitchFamily="-112" charset="0"/>
                <a:ea typeface="ＭＳ Ｐゴシック" charset="-128"/>
                <a:cs typeface="ＭＳ Ｐゴシック" charset="-128"/>
              </a:rPr>
              <a:t>false teaching</a:t>
            </a:r>
            <a:r>
              <a:rPr lang="en-US" sz="1200" b="0" kern="1200" dirty="0">
                <a:solidFill>
                  <a:schemeClr val="tx1"/>
                </a:solidFill>
                <a:effectLst/>
                <a:latin typeface="Arial" panose="020B0604020202020204" pitchFamily="34" charset="0"/>
                <a:ea typeface="ＭＳ Ｐゴシック" charset="-128"/>
                <a:cs typeface="Arial" panose="020B0604020202020204" pitchFamily="34" charset="0"/>
              </a:rPr>
              <a:t> is the worst slavery because we all have experienced it and its affects are much more far-reaching, so how can you be free</a:t>
            </a:r>
            <a:r>
              <a:rPr lang="en-SG" sz="1200" b="0" kern="1200" dirty="0">
                <a:solidFill>
                  <a:schemeClr val="tx1"/>
                </a:solidFill>
                <a:effectLst/>
                <a:latin typeface="Arial" panose="020B0604020202020204" pitchFamily="34" charset="0"/>
                <a:ea typeface="ＭＳ Ｐゴシック" charset="-128"/>
                <a:cs typeface="Arial" panose="020B0604020202020204" pitchFamily="34" charset="0"/>
              </a:rPr>
              <a:t>?</a:t>
            </a:r>
            <a:endParaRPr lang="en-US" b="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61885341"/>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97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[Jesus himself appointed Paul to proclaim justification by faith as his defining doctrinal truth.]</a:t>
            </a:r>
            <a:endParaRPr lang="en-SG" sz="1200" b="1" kern="1200" dirty="0">
              <a:solidFill>
                <a:schemeClr val="tx1"/>
              </a:solidFill>
              <a:effectLst/>
              <a:latin typeface="Arial" panose="020B0604020202020204" pitchFamily="34" charset="0"/>
              <a:ea typeface="ＭＳ Ｐゴシック" charset="-128"/>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[Personal: Paul defends his apostolic call to counter Judaizer teaching that Paul invented justification by faith.]</a:t>
            </a:r>
            <a:endParaRPr lang="en-SG" sz="1200" b="1" kern="1200" dirty="0">
              <a:solidFill>
                <a:schemeClr val="tx1"/>
              </a:solidFill>
              <a:effectLst/>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575905942"/>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Paul rebukes their legalism instead of thanking them (1:1-9).</a:t>
            </a:r>
            <a:endParaRPr lang="en-SG" sz="1200" b="1" kern="1200" dirty="0">
              <a:solidFill>
                <a:schemeClr val="tx1"/>
              </a:solidFill>
              <a:effectLst/>
              <a:latin typeface="Arial" panose="020B0604020202020204" pitchFamily="34" charset="0"/>
              <a:ea typeface="ＭＳ Ｐゴシック" charset="-128"/>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7BDED8B-9779-A845-BA9B-650C8A4639EB}"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839840336"/>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B1EFE52-51CE-D844-B46A-26309684098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62498" name="Rectangle 2"/>
          <p:cNvSpPr>
            <a:spLocks noGrp="1" noRot="1" noChangeAspect="1" noChangeArrowheads="1" noTextEdit="1"/>
          </p:cNvSpPr>
          <p:nvPr>
            <p:ph type="sldImg"/>
          </p:nvPr>
        </p:nvSpPr>
        <p:spPr>
          <a:ln/>
        </p:spPr>
      </p:sp>
      <p:sp>
        <p:nvSpPr>
          <p:cNvPr id="36249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410396675"/>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E850F6E-2D76-EB40-9898-8B0D90ECD4F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37922" name="Rectangle 2"/>
          <p:cNvSpPr>
            <a:spLocks noGrp="1" noRot="1" noChangeAspect="1" noChangeArrowheads="1" noTextEdit="1"/>
          </p:cNvSpPr>
          <p:nvPr>
            <p:ph type="sldImg"/>
          </p:nvPr>
        </p:nvSpPr>
        <p:spPr>
          <a:ln/>
        </p:spPr>
      </p:sp>
      <p:sp>
        <p:nvSpPr>
          <p:cNvPr id="33792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929676498"/>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latin typeface="Arial" panose="020B0604020202020204" pitchFamily="34" charset="0"/>
                <a:cs typeface="Arial" panose="020B0604020202020204" pitchFamily="34" charset="0"/>
              </a:rPr>
              <a:t>Paul didn’t invent justification by faith by his own authority (1:10–2:21).</a:t>
            </a:r>
          </a:p>
          <a:p>
            <a:r>
              <a:rPr lang="en-US" b="1" dirty="0">
                <a:latin typeface="Arial" panose="020B0604020202020204" pitchFamily="34" charset="0"/>
                <a:cs typeface="Arial" panose="020B0604020202020204" pitchFamily="34" charset="0"/>
              </a:rPr>
              <a:t>He was independent of other apostles by being called by Jesus alone (1:10-24).</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7BDED8B-9779-A845-BA9B-650C8A4639EB}"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601194033"/>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latin typeface="Arial" panose="020B0604020202020204" pitchFamily="34" charset="0"/>
                <a:cs typeface="Arial" panose="020B0604020202020204" pitchFamily="34" charset="0"/>
              </a:rPr>
              <a:t>He was interdependent with other apostles but approved by them (2:1-10).</a:t>
            </a:r>
          </a:p>
          <a:p>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7BDED8B-9779-A845-BA9B-650C8A4639EB}"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498316892"/>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latin typeface="Arial" panose="020B0604020202020204" pitchFamily="34" charset="0"/>
                <a:cs typeface="Arial" panose="020B0604020202020204" pitchFamily="34" charset="0"/>
              </a:rPr>
              <a:t>He indicted Peter when Peter publicly acted against justification by faith (2:11-21).</a:t>
            </a:r>
          </a:p>
          <a:p>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7BDED8B-9779-A845-BA9B-650C8A4639EB}"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975239936"/>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772992256"/>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235017625"/>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[Jesus himself appointed Paul to proclaim justification by faith as his defining doctrinal truth.]</a:t>
            </a:r>
            <a:endParaRPr lang="en-SG" sz="1200" b="1" kern="1200" dirty="0">
              <a:solidFill>
                <a:schemeClr val="tx1"/>
              </a:solidFill>
              <a:effectLst/>
              <a:latin typeface="Arial" panose="020B0604020202020204" pitchFamily="34" charset="0"/>
              <a:ea typeface="ＭＳ Ｐゴシック" charset="-128"/>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[Personal: Paul defends his apostolic call to counter Judaizer teaching that Paul invented justification by faith.]</a:t>
            </a:r>
            <a:endParaRPr lang="en-SG" sz="1200" b="1" kern="1200" dirty="0">
              <a:solidFill>
                <a:schemeClr val="tx1"/>
              </a:solidFill>
              <a:effectLst/>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23765119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0" kern="1200" dirty="0">
                <a:solidFill>
                  <a:schemeClr val="tx1"/>
                </a:solidFill>
                <a:effectLst/>
                <a:latin typeface="Arial" panose="020B0604020202020204" pitchFamily="34" charset="0"/>
                <a:ea typeface="ＭＳ Ｐゴシック" charset="-128"/>
                <a:cs typeface="Arial" panose="020B0604020202020204" pitchFamily="34" charset="0"/>
              </a:rPr>
              <a:t>What reasons can we give for the claim that simple trust in Christ alone puts us in a right relationship with God?</a:t>
            </a:r>
            <a:r>
              <a:rPr lang="en-SG" b="0" dirty="0">
                <a:effectLst/>
                <a:latin typeface="Arial" panose="020B0604020202020204" pitchFamily="34" charset="0"/>
                <a:cs typeface="Arial" panose="020B0604020202020204" pitchFamily="34" charset="0"/>
              </a:rPr>
              <a:t> </a:t>
            </a:r>
            <a:endParaRPr lang="en-US" b="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14807047"/>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E850F6E-2D76-EB40-9898-8B0D90ECD4F6}"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37922" name="Rectangle 2"/>
          <p:cNvSpPr>
            <a:spLocks noGrp="1" noRot="1" noChangeAspect="1" noChangeArrowheads="1" noTextEdit="1"/>
          </p:cNvSpPr>
          <p:nvPr>
            <p:ph type="sldImg"/>
          </p:nvPr>
        </p:nvSpPr>
        <p:spPr>
          <a:ln/>
        </p:spPr>
      </p:sp>
      <p:sp>
        <p:nvSpPr>
          <p:cNvPr id="33792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244340472"/>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2522274446"/>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862421696"/>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3C6EF88-D2A7-D146-8066-CF54BCA8F003}" type="slidenum">
              <a:rPr lang="en-US" sz="1200" b="1">
                <a:solidFill>
                  <a:srgbClr val="1F497D"/>
                </a:solidFill>
                <a:latin typeface="Arial" panose="020B0604020202020204" pitchFamily="34" charset="0"/>
              </a:rPr>
              <a:pPr eaLnBrk="1" hangingPunct="1"/>
              <a:t>119</a:t>
            </a:fld>
            <a:endParaRPr lang="en-US" sz="1200" b="1">
              <a:solidFill>
                <a:srgbClr val="1F497D"/>
              </a:solidFill>
              <a:latin typeface="Arial" panose="020B0604020202020204" pitchFamily="34" charset="0"/>
            </a:endParaRPr>
          </a:p>
        </p:txBody>
      </p:sp>
      <p:sp>
        <p:nvSpPr>
          <p:cNvPr id="331778" name="Rectangle 2"/>
          <p:cNvSpPr>
            <a:spLocks noGrp="1" noRot="1" noChangeAspect="1" noChangeArrowheads="1"/>
          </p:cNvSpPr>
          <p:nvPr>
            <p:ph type="sldImg"/>
          </p:nvPr>
        </p:nvSpPr>
        <p:spPr>
          <a:solidFill>
            <a:srgbClr val="FFFFFF"/>
          </a:solidFill>
          <a:ln/>
        </p:spPr>
      </p:sp>
      <p:sp>
        <p:nvSpPr>
          <p:cNvPr id="3317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But the Galatians inherited the traditional view and the view taught at Qumran and by the rabbis that only good people go to heaven. This is clear in the letter called MMT at Qumran—as seven copies of it were dug up and it is the only letter along with 870 scrolls!</a:t>
            </a:r>
            <a:endParaRPr lang="en-SG" sz="1200" b="1" kern="1200" dirty="0">
              <a:solidFill>
                <a:schemeClr val="tx1"/>
              </a:solidFill>
              <a:effectLst/>
              <a:latin typeface="Arial" panose="020B0604020202020204" pitchFamily="34" charset="0"/>
              <a:ea typeface="ＭＳ Ｐゴシック" charset="-128"/>
              <a:cs typeface="Arial" panose="020B0604020202020204" pitchFamily="34" charset="0"/>
            </a:endParaRPr>
          </a:p>
          <a:p>
            <a:pPr eaLnBrk="1" hangingPunct="1"/>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28856823"/>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120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[Whether Old Testament or new, we have always been put in a right relationship with God by simple trust.]</a:t>
            </a:r>
          </a:p>
          <a:p>
            <a:r>
              <a:rPr lang="en-US" b="1" dirty="0">
                <a:latin typeface="Arial" panose="020B0604020202020204" pitchFamily="34" charset="0"/>
                <a:cs typeface="Arial" panose="020B0604020202020204" pitchFamily="34" charset="0"/>
              </a:rPr>
              <a:t>[Practical: Paul applies salvation by faith in Spirit-led living by exhorting balance and others-orientation.]</a:t>
            </a:r>
          </a:p>
          <a:p>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88090277"/>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latin typeface="Arial" panose="020B0604020202020204" pitchFamily="34" charset="0"/>
                <a:cs typeface="Arial" panose="020B0604020202020204" pitchFamily="34" charset="0"/>
              </a:rPr>
              <a:t>Justification by faith instead of Law is seen in the superior Holy Spirit and Promise (Gal 3).</a:t>
            </a:r>
          </a:p>
          <a:p>
            <a:r>
              <a:rPr lang="en-US" b="1" dirty="0">
                <a:latin typeface="Arial" panose="020B0604020202020204" pitchFamily="34" charset="0"/>
                <a:cs typeface="Arial" panose="020B0604020202020204" pitchFamily="34" charset="0"/>
              </a:rPr>
              <a:t>Both salvation and sanctification must be by the same means—faith (3:1-5).</a:t>
            </a:r>
          </a:p>
          <a:p>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7BDED8B-9779-A845-BA9B-650C8A4639EB}"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193098642"/>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AB65EF3-7828-4F47-A254-FE72B17B816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68642" name="Rectangle 2"/>
          <p:cNvSpPr>
            <a:spLocks noGrp="1" noRot="1" noChangeAspect="1" noChangeArrowheads="1" noTextEdit="1"/>
          </p:cNvSpPr>
          <p:nvPr>
            <p:ph type="sldImg"/>
          </p:nvPr>
        </p:nvSpPr>
        <p:spPr>
          <a:ln/>
        </p:spPr>
      </p:sp>
      <p:sp>
        <p:nvSpPr>
          <p:cNvPr id="36864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829866609"/>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C4E3FDF-46BC-6946-82F3-6E1FE1677E8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8418" name="Rectangle 2"/>
          <p:cNvSpPr>
            <a:spLocks noGrp="1" noRot="1" noChangeAspect="1" noChangeArrowheads="1"/>
          </p:cNvSpPr>
          <p:nvPr>
            <p:ph type="sldImg"/>
          </p:nvPr>
        </p:nvSpPr>
        <p:spPr>
          <a:solidFill>
            <a:srgbClr val="FFFFFF"/>
          </a:solidFill>
          <a:ln/>
        </p:spPr>
      </p:sp>
      <p:sp>
        <p:nvSpPr>
          <p:cNvPr id="1884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Did God change the means of salvation from the OT to the NT?</a:t>
            </a:r>
          </a:p>
          <a:p>
            <a:pPr eaLnBrk="1" hangingPunct="1"/>
            <a:r>
              <a:rPr lang="en-US" b="1" baseline="0" dirty="0">
                <a:latin typeface="Arial" panose="020B0604020202020204" pitchFamily="34" charset="0"/>
                <a:ea typeface="ＭＳ Ｐゴシック" charset="0"/>
                <a:cs typeface="Arial" panose="020B0604020202020204" pitchFamily="34" charset="0"/>
              </a:rPr>
              <a:t>We are NOT talking about whether people should do good works—we all agree on that. But are works needed for salvation?</a:t>
            </a:r>
          </a:p>
          <a:p>
            <a:pPr eaLnBrk="1" hangingPunct="1"/>
            <a:r>
              <a:rPr lang="en-US" b="1" baseline="0" dirty="0">
                <a:latin typeface="Arial" panose="020B0604020202020204" pitchFamily="34" charset="0"/>
                <a:ea typeface="ＭＳ Ｐゴシック" charset="0"/>
                <a:cs typeface="Arial" panose="020B0604020202020204" pitchFamily="34" charset="0"/>
              </a:rPr>
              <a:t>Paul answers this question in Romans 4 with the example of Abraham who was saved by faith alone—see Gen 15:6.</a:t>
            </a:r>
          </a:p>
          <a:p>
            <a:pPr eaLnBrk="1" hangingPunct="1"/>
            <a:r>
              <a:rPr lang="en-US" b="1" baseline="0" dirty="0">
                <a:latin typeface="Arial" panose="020B0604020202020204" pitchFamily="34" charset="0"/>
                <a:ea typeface="ＭＳ Ｐゴシック" charset="0"/>
                <a:cs typeface="Arial" panose="020B0604020202020204" pitchFamily="34" charset="0"/>
              </a:rPr>
              <a:t>________</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BE-03-Lev-27</a:t>
            </a:r>
          </a:p>
          <a:p>
            <a:pPr eaLnBrk="1" hangingPunct="1"/>
            <a:r>
              <a:rPr lang="en-US" b="1" dirty="0">
                <a:latin typeface="Arial" panose="020B0604020202020204" pitchFamily="34" charset="0"/>
                <a:ea typeface="ＭＳ Ｐゴシック" charset="0"/>
                <a:cs typeface="Arial" panose="020B0604020202020204" pitchFamily="34" charset="0"/>
              </a:rPr>
              <a:t>OB-37-Sacrifices-72_eng_ob_1667_v5—slide 17</a:t>
            </a:r>
          </a:p>
          <a:p>
            <a:pPr eaLnBrk="1" hangingPunct="1"/>
            <a:r>
              <a:rPr lang="en-US" b="1" dirty="0">
                <a:latin typeface="Arial" panose="020B0604020202020204" pitchFamily="34" charset="0"/>
                <a:ea typeface="ＭＳ Ｐゴシック" charset="0"/>
                <a:cs typeface="Arial" panose="020B0604020202020204" pitchFamily="34" charset="0"/>
              </a:rPr>
              <a:t>OB-39-Salvation-2</a:t>
            </a:r>
          </a:p>
          <a:p>
            <a:pPr eaLnBrk="1" hangingPunct="1"/>
            <a:r>
              <a:rPr lang="en-US" b="1" dirty="0">
                <a:latin typeface="Arial" panose="020B0604020202020204" pitchFamily="34" charset="0"/>
                <a:ea typeface="ＭＳ Ｐゴシック" charset="0"/>
                <a:cs typeface="Arial" panose="020B0604020202020204" pitchFamily="34" charset="0"/>
              </a:rPr>
              <a:t>OS-03-Leviticus-13</a:t>
            </a:r>
          </a:p>
          <a:p>
            <a:pPr eaLnBrk="1" hangingPunct="1"/>
            <a:r>
              <a:rPr lang="en-US" b="1" dirty="0">
                <a:latin typeface="Arial" panose="020B0604020202020204" pitchFamily="34" charset="0"/>
                <a:ea typeface="ＭＳ Ｐゴシック" charset="0"/>
                <a:cs typeface="Arial" panose="020B0604020202020204" pitchFamily="34" charset="0"/>
              </a:rPr>
              <a:t>OP-03-Lev-27</a:t>
            </a:r>
          </a:p>
          <a:p>
            <a:pPr eaLnBrk="1" hangingPunct="1"/>
            <a:r>
              <a:rPr lang="en-US" b="1" dirty="0">
                <a:latin typeface="Arial" panose="020B0604020202020204" pitchFamily="34" charset="0"/>
                <a:ea typeface="ＭＳ Ｐゴシック" charset="0"/>
                <a:cs typeface="Arial" panose="020B0604020202020204" pitchFamily="34" charset="0"/>
              </a:rPr>
              <a:t>OP-Lev_6v24-7v10 Why All That Blood Sin &amp; Guilt Offerings-49_eng_op_v4.0—slide 34</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OS-04-Num-27</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NP-Acts_15v1-35_Dont_Be_Law_Abiding_(Rick_Griffith)-61_eng_pr_v4—slide 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NS-05-Acts15-16-slide 26</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NS-Rom3-4-slide 77</a:t>
            </a:r>
          </a:p>
          <a:p>
            <a:pPr eaLnBrk="1" hangingPunct="1"/>
            <a:r>
              <a:rPr lang="en-US" b="1" dirty="0">
                <a:latin typeface="Arial" panose="020B0604020202020204" pitchFamily="34" charset="0"/>
                <a:ea typeface="ＭＳ Ｐゴシック" charset="0"/>
                <a:cs typeface="Arial" panose="020B0604020202020204" pitchFamily="34" charset="0"/>
              </a:rPr>
              <a:t>NS-09-</a:t>
            </a:r>
            <a:r>
              <a:rPr lang="ar-SA" b="1" dirty="0">
                <a:latin typeface="Arial" panose="020B0604020202020204" pitchFamily="34" charset="0"/>
                <a:ea typeface="ＭＳ Ｐゴシック" charset="0"/>
                <a:cs typeface="Arial" panose="020B0604020202020204" pitchFamily="34" charset="0"/>
              </a:rPr>
              <a:t>غلاطية</a:t>
            </a:r>
            <a:r>
              <a:rPr lang="en-US" b="1" dirty="0">
                <a:latin typeface="Arial" panose="020B0604020202020204" pitchFamily="34" charset="0"/>
                <a:ea typeface="ＭＳ Ｐゴシック" charset="0"/>
                <a:cs typeface="Arial" panose="020B0604020202020204" pitchFamily="34" charset="0"/>
              </a:rPr>
              <a:t>-48</a:t>
            </a:r>
          </a:p>
          <a:p>
            <a:pPr eaLnBrk="1" hangingPunct="1"/>
            <a:r>
              <a:rPr lang="en-US" b="1" dirty="0">
                <a:latin typeface="Arial" panose="020B0604020202020204" pitchFamily="34" charset="0"/>
                <a:ea typeface="ＭＳ Ｐゴシック" charset="0"/>
                <a:cs typeface="Arial" panose="020B0604020202020204" pitchFamily="34" charset="0"/>
              </a:rPr>
              <a:t>NS-20-James-30</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NS-23-1Jn-58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SA-03-Biblical Terms-6</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SA-15-Inheritance-26</a:t>
            </a:r>
          </a:p>
        </p:txBody>
      </p:sp>
    </p:spTree>
    <p:extLst>
      <p:ext uri="{BB962C8B-B14F-4D97-AF65-F5344CB8AC3E}">
        <p14:creationId xmlns:p14="http://schemas.microsoft.com/office/powerpoint/2010/main" val="2185706653"/>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b="1" dirty="0">
                <a:latin typeface="Arial" panose="020B0604020202020204" pitchFamily="34" charset="0"/>
                <a:cs typeface="Arial" panose="020B0604020202020204" pitchFamily="34" charset="0"/>
              </a:rPr>
              <a:t>So I think the blue depiction in the previous slide is right. </a:t>
            </a:r>
          </a:p>
          <a:p>
            <a:pPr eaLnBrk="1" hangingPunct="1"/>
            <a:r>
              <a:rPr lang="en-US" dirty="0">
                <a:latin typeface="Times New Roman" charset="0"/>
                <a:ea typeface="ＭＳ Ｐゴシック" charset="0"/>
                <a:cs typeface="ＭＳ Ｐゴシック" charset="0"/>
              </a:rPr>
              <a:t>———————————</a:t>
            </a:r>
          </a:p>
          <a:p>
            <a:pPr eaLnBrk="1" hangingPunct="1"/>
            <a:r>
              <a:rPr lang="en-US" dirty="0">
                <a:latin typeface="Times New Roman" charset="0"/>
                <a:ea typeface="ＭＳ Ｐゴシック" charset="0"/>
                <a:cs typeface="ＭＳ Ｐゴシック" charset="0"/>
              </a:rPr>
              <a:t>Common Slides Arabic-148</a:t>
            </a:r>
          </a:p>
          <a:p>
            <a:pPr eaLnBrk="1" hangingPunct="1"/>
            <a:r>
              <a:rPr lang="en-US" dirty="0">
                <a:latin typeface="Times New Roman" charset="0"/>
                <a:ea typeface="ＭＳ Ｐゴシック" charset="0"/>
                <a:cs typeface="ＭＳ Ｐゴシック" charset="0"/>
              </a:rPr>
              <a:t>OS-03-Leviticus-202</a:t>
            </a:r>
          </a:p>
          <a:p>
            <a:pPr eaLnBrk="1" hangingPunct="1"/>
            <a:r>
              <a:rPr lang="en-US" dirty="0">
                <a:latin typeface="Times New Roman" charset="0"/>
                <a:ea typeface="ＭＳ Ｐゴシック" charset="0"/>
                <a:cs typeface="ＭＳ Ｐゴシック" charset="0"/>
              </a:rPr>
              <a:t>NS-05-Acts15-16-slide 29</a:t>
            </a:r>
          </a:p>
          <a:p>
            <a:pPr eaLnBrk="1" hangingPunct="1"/>
            <a:r>
              <a:rPr lang="en-US" dirty="0">
                <a:latin typeface="Times New Roman" charset="0"/>
                <a:ea typeface="ＭＳ Ｐゴシック" charset="0"/>
                <a:cs typeface="ＭＳ Ｐゴシック" charset="0"/>
              </a:rPr>
              <a:t>NS-09-Galatians-53</a:t>
            </a:r>
          </a:p>
          <a:p>
            <a:pPr eaLnBrk="1" hangingPunct="1"/>
            <a:r>
              <a:rPr lang="en-US" dirty="0">
                <a:latin typeface="Times New Roman" charset="0"/>
                <a:ea typeface="ＭＳ Ｐゴシック" charset="0"/>
                <a:cs typeface="ＭＳ Ｐゴシック" charset="0"/>
              </a:rPr>
              <a:t>NS-20-James-38</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F39E1E6-299E-3145-8F85-69D324BC6F54}"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124</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3371753166"/>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An introduction to Abram gives his genealogy to understand his life (11:27-32).</a:t>
            </a:r>
          </a:p>
          <a:p>
            <a:r>
              <a:rPr lang="en-US" sz="1200" kern="1200" dirty="0">
                <a:solidFill>
                  <a:schemeClr val="tx1"/>
                </a:solidFill>
                <a:effectLst/>
                <a:latin typeface="+mn-lt"/>
                <a:ea typeface="+mn-ea"/>
                <a:cs typeface="+mn-cs"/>
              </a:rPr>
              <a:t>Then…</a:t>
            </a:r>
          </a:p>
          <a:p>
            <a:r>
              <a:rPr lang="en-US" sz="1200" kern="1200" dirty="0">
                <a:solidFill>
                  <a:schemeClr val="tx1"/>
                </a:solidFill>
                <a:effectLst/>
                <a:latin typeface="+mn-lt"/>
                <a:ea typeface="+mn-ea"/>
                <a:cs typeface="+mn-cs"/>
              </a:rPr>
              <a:t>God makes an unconditional covenant with Abram that promises him a land, a nation, and a blessed name, to reveal to Israel God's initiation, separation, and ratification of His covenant (Gen 12–15).</a:t>
            </a:r>
          </a:p>
          <a:p>
            <a:r>
              <a:rPr lang="en-US" sz="1200" kern="1200" baseline="0" dirty="0">
                <a:solidFill>
                  <a:schemeClr val="tx1"/>
                </a:solidFill>
                <a:effectLst/>
                <a:latin typeface="+mn-lt"/>
                <a:ea typeface="+mn-ea"/>
                <a:cs typeface="+mn-cs"/>
              </a:rPr>
              <a:t>———</a:t>
            </a:r>
          </a:p>
          <a:p>
            <a:r>
              <a:rPr lang="en-US" sz="1200" kern="1200" baseline="0" dirty="0">
                <a:solidFill>
                  <a:schemeClr val="tx1"/>
                </a:solidFill>
                <a:effectLst/>
                <a:latin typeface="+mn-lt"/>
                <a:ea typeface="+mn-ea"/>
                <a:cs typeface="+mn-cs"/>
              </a:rPr>
              <a:t>OS-01-Gen4-20-slide 79</a:t>
            </a:r>
          </a:p>
          <a:p>
            <a:r>
              <a:rPr lang="en-US" sz="1200" kern="1200" baseline="0" dirty="0">
                <a:solidFill>
                  <a:schemeClr val="tx1"/>
                </a:solidFill>
                <a:effectLst/>
                <a:latin typeface="+mn-lt"/>
                <a:ea typeface="+mn-ea"/>
                <a:cs typeface="+mn-cs"/>
              </a:rPr>
              <a:t>NS-06-Rom3-4-slide 79</a:t>
            </a:r>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125</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148365702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2.jpeg"/><Relationship Id="rId1" Type="http://schemas.openxmlformats.org/officeDocument/2006/relationships/slideMaster" Target="../slideMasters/slideMaster30.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6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1.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0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4.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8.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50.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9.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5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ltGray">
          <a:xfrm>
            <a:off x="0" y="0"/>
            <a:ext cx="825500" cy="6858000"/>
          </a:xfrm>
          <a:prstGeom prst="rect">
            <a:avLst/>
          </a:prstGeom>
          <a:solidFill>
            <a:schemeClr val="tx2">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p>
        </p:txBody>
      </p:sp>
      <p:sp>
        <p:nvSpPr>
          <p:cNvPr id="5" name="Rectangle 8"/>
          <p:cNvSpPr>
            <a:spLocks noChangeArrowheads="1"/>
          </p:cNvSpPr>
          <p:nvPr/>
        </p:nvSpPr>
        <p:spPr bwMode="ltGray">
          <a:xfrm>
            <a:off x="0" y="3543300"/>
            <a:ext cx="3343275" cy="122238"/>
          </a:xfrm>
          <a:prstGeom prst="rect">
            <a:avLst/>
          </a:prstGeom>
          <a:solidFill>
            <a:schemeClr val="bg2">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p>
        </p:txBody>
      </p:sp>
      <p:sp>
        <p:nvSpPr>
          <p:cNvPr id="9219" name="Rectangle 3"/>
          <p:cNvSpPr>
            <a:spLocks noGrp="1" noChangeArrowheads="1"/>
          </p:cNvSpPr>
          <p:nvPr>
            <p:ph type="ctrTitle"/>
          </p:nvPr>
        </p:nvSpPr>
        <p:spPr>
          <a:xfrm>
            <a:off x="990600" y="1171575"/>
            <a:ext cx="7467600" cy="2105025"/>
          </a:xfrm>
        </p:spPr>
        <p:txBody>
          <a:bodyPr>
            <a:spAutoFit/>
          </a:bodyPr>
          <a:lstStyle>
            <a:lvl1pPr>
              <a:defRPr sz="6600">
                <a:solidFill>
                  <a:srgbClr val="CCFFFF"/>
                </a:solidFill>
              </a:defRPr>
            </a:lvl1pPr>
          </a:lstStyle>
          <a:p>
            <a:r>
              <a:rPr lang="en-US"/>
              <a:t>Click to edit Master title style</a:t>
            </a:r>
          </a:p>
        </p:txBody>
      </p:sp>
      <p:sp>
        <p:nvSpPr>
          <p:cNvPr id="9220" name="Rectangle 4"/>
          <p:cNvSpPr>
            <a:spLocks noGrp="1" noChangeArrowheads="1"/>
          </p:cNvSpPr>
          <p:nvPr>
            <p:ph type="subTitle" idx="1"/>
          </p:nvPr>
        </p:nvSpPr>
        <p:spPr>
          <a:xfrm>
            <a:off x="1447800" y="3886200"/>
            <a:ext cx="6400800" cy="1752600"/>
          </a:xfrm>
        </p:spPr>
        <p:txBody>
          <a:bodyPr/>
          <a:lstStyle>
            <a:lvl1pPr marL="0" indent="0" algn="ctr">
              <a:buFont typeface="Wingdings" pitchFamily="-112" charset="2"/>
              <a:buNone/>
              <a:defRPr sz="4000">
                <a:solidFill>
                  <a:srgbClr val="CCECFF"/>
                </a:solidFill>
              </a:defRPr>
            </a:lvl1pPr>
          </a:lstStyle>
          <a:p>
            <a:r>
              <a:rPr lang="en-US"/>
              <a:t>Click to edit Master subtitle style</a:t>
            </a:r>
          </a:p>
        </p:txBody>
      </p:sp>
      <p:sp>
        <p:nvSpPr>
          <p:cNvPr id="6" name="Rectangle 5"/>
          <p:cNvSpPr>
            <a:spLocks noGrp="1" noChangeArrowheads="1"/>
          </p:cNvSpPr>
          <p:nvPr>
            <p:ph type="dt" sz="half" idx="10"/>
          </p:nvPr>
        </p:nvSpPr>
        <p:spPr>
          <a:xfrm>
            <a:off x="838200" y="6248400"/>
            <a:ext cx="1752600" cy="457200"/>
          </a:xfrm>
        </p:spPr>
        <p:txBody>
          <a:bodyPr/>
          <a:lstStyle>
            <a:lvl1pPr>
              <a:defRPr>
                <a:solidFill>
                  <a:srgbClr val="CCECFF"/>
                </a:solidFill>
              </a:defRPr>
            </a:lvl1pPr>
          </a:lstStyle>
          <a:p>
            <a:pPr>
              <a:defRPr/>
            </a:pPr>
            <a:endParaRPr lang="en-US"/>
          </a:p>
        </p:txBody>
      </p:sp>
      <p:sp>
        <p:nvSpPr>
          <p:cNvPr id="7" name="Rectangle 6"/>
          <p:cNvSpPr>
            <a:spLocks noGrp="1" noChangeArrowheads="1"/>
          </p:cNvSpPr>
          <p:nvPr>
            <p:ph type="ftr" sz="quarter" idx="11"/>
          </p:nvPr>
        </p:nvSpPr>
        <p:spPr>
          <a:xfrm>
            <a:off x="3276600" y="6248400"/>
            <a:ext cx="2895600" cy="457200"/>
          </a:xfrm>
        </p:spPr>
        <p:txBody>
          <a:bodyPr/>
          <a:lstStyle>
            <a:lvl1pPr>
              <a:defRPr>
                <a:solidFill>
                  <a:srgbClr val="CCECFF"/>
                </a:solidFill>
              </a:defRPr>
            </a:lvl1pPr>
          </a:lstStyle>
          <a:p>
            <a:pPr>
              <a:defRPr/>
            </a:pPr>
            <a:endParaRPr lang="en-US"/>
          </a:p>
        </p:txBody>
      </p:sp>
      <p:sp>
        <p:nvSpPr>
          <p:cNvPr id="8" name="Rectangle 7"/>
          <p:cNvSpPr>
            <a:spLocks noGrp="1" noChangeArrowheads="1"/>
          </p:cNvSpPr>
          <p:nvPr>
            <p:ph type="sldNum" sz="quarter" idx="12"/>
          </p:nvPr>
        </p:nvSpPr>
        <p:spPr>
          <a:xfrm>
            <a:off x="6934200" y="6248400"/>
            <a:ext cx="1905000" cy="457200"/>
          </a:xfrm>
        </p:spPr>
        <p:txBody>
          <a:bodyPr/>
          <a:lstStyle>
            <a:lvl1pPr>
              <a:defRPr>
                <a:solidFill>
                  <a:srgbClr val="CCECFF"/>
                </a:solidFill>
              </a:defRPr>
            </a:lvl1pPr>
          </a:lstStyle>
          <a:p>
            <a:pPr>
              <a:defRPr/>
            </a:pPr>
            <a:fld id="{30692B74-BF5B-E94B-B72D-5717CAB83974}" type="slidenum">
              <a:rPr lang="en-US"/>
              <a:pPr>
                <a:defRPr/>
              </a:pPr>
              <a:t>‹#›</a:t>
            </a:fld>
            <a:endParaRPr lang="en-US"/>
          </a:p>
        </p:txBody>
      </p:sp>
    </p:spTree>
    <p:extLst>
      <p:ext uri="{BB962C8B-B14F-4D97-AF65-F5344CB8AC3E}">
        <p14:creationId xmlns:p14="http://schemas.microsoft.com/office/powerpoint/2010/main" val="308428702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130FD35-F57B-8A45-8840-888F1C985EC3}" type="slidenum">
              <a:rPr lang="en-US"/>
              <a:pPr>
                <a:defRPr/>
              </a:pPr>
              <a:t>‹#›</a:t>
            </a:fld>
            <a:endParaRPr lang="en-US"/>
          </a:p>
        </p:txBody>
      </p:sp>
    </p:spTree>
    <p:extLst>
      <p:ext uri="{BB962C8B-B14F-4D97-AF65-F5344CB8AC3E}">
        <p14:creationId xmlns:p14="http://schemas.microsoft.com/office/powerpoint/2010/main" val="1461642354"/>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5813" cy="584993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4993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defTabSz="914400">
              <a:buClrTx/>
              <a:defRPr/>
            </a:lvl1pPr>
          </a:lstStyle>
          <a:p>
            <a:pPr>
              <a:defRPr/>
            </a:pPr>
            <a:r>
              <a:rPr lang="en-US"/>
              <a:t>08/03/13</a:t>
            </a:r>
          </a:p>
        </p:txBody>
      </p:sp>
      <p:sp>
        <p:nvSpPr>
          <p:cNvPr id="5" name="Slide Number Placeholder 4"/>
          <p:cNvSpPr>
            <a:spLocks noGrp="1"/>
          </p:cNvSpPr>
          <p:nvPr>
            <p:ph type="sldNum" idx="11"/>
          </p:nvPr>
        </p:nvSpPr>
        <p:spPr/>
        <p:txBody>
          <a:bodyPr/>
          <a:lstStyle>
            <a:lvl1pPr defTabSz="914400">
              <a:buClrTx/>
              <a:defRPr/>
            </a:lvl1pPr>
          </a:lstStyle>
          <a:p>
            <a:pPr>
              <a:defRPr/>
            </a:pPr>
            <a:fld id="{0A46329B-259F-0744-9BC0-460C94CE9C72}" type="slidenum">
              <a:rPr lang="en-US"/>
              <a:pPr>
                <a:defRPr/>
              </a:pPr>
              <a:t>‹#›</a:t>
            </a:fld>
            <a:endParaRPr lang="en-US"/>
          </a:p>
        </p:txBody>
      </p:sp>
    </p:spTree>
    <p:extLst>
      <p:ext uri="{BB962C8B-B14F-4D97-AF65-F5344CB8AC3E}">
        <p14:creationId xmlns:p14="http://schemas.microsoft.com/office/powerpoint/2010/main" val="1946944848"/>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3124200"/>
            <a:ext cx="9144000" cy="3581400"/>
            <a:chOff x="0" y="1968"/>
            <a:chExt cx="5760" cy="2256"/>
          </a:xfrm>
        </p:grpSpPr>
        <p:sp>
          <p:nvSpPr>
            <p:cNvPr id="5" name="Rectangle 1027"/>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6" name="Rectangle 1028"/>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7" name="Rectangle 1029"/>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8" name="Rectangle 1030"/>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9" name="Rectangle 1031"/>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0" name="Rectangle 1032"/>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1" name="Rectangle 1033"/>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2" name="Rectangle 1034"/>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3" name="Rectangle 1035"/>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 name="Rectangle 1036"/>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5" name="Rectangle 1037"/>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6" name="Rectangle 1038"/>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7" name="Rectangle 1039"/>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8" name="Rectangle 1040"/>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9" name="Rectangle 1041"/>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20" name="Rectangle 1042"/>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21" name="Rectangle 1043"/>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22" name="Rectangle 1044"/>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23" name="Rectangle 1045"/>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24" name="Rectangle 1046"/>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25" name="Rectangle 1047"/>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26" name="Rectangle 1048"/>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27" name="Rectangle 1049"/>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28" name="Rectangle 1050"/>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29" name="Rectangle 1051"/>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30" name="Rectangle 1052"/>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31" name="Rectangle 1053"/>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32" name="Rectangle 1054"/>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33" name="Rectangle 1055"/>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34" name="Rectangle 1056"/>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35" name="Rectangle 1057"/>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36" name="Rectangle 1058"/>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37" name="Rectangle 1059"/>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38" name="Rectangle 1060"/>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39" name="Rectangle 1061"/>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40" name="Rectangle 1062"/>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41" name="Rectangle 1063"/>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42" name="Rectangle 1064"/>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43" name="Rectangle 1065"/>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44" name="Rectangle 1066"/>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45" name="Rectangle 1067"/>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46" name="Rectangle 1068"/>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47" name="Rectangle 1069"/>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48" name="Rectangle 1070"/>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49" name="Rectangle 1071"/>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50" name="Rectangle 1072"/>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51" name="Rectangle 1073"/>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52" name="Rectangle 1074"/>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53" name="Rectangle 1075"/>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54" name="Rectangle 1076"/>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55" name="Rectangle 1077"/>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56" name="Rectangle 1078"/>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57" name="Rectangle 1079"/>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58" name="Rectangle 1080"/>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59" name="Rectangle 1081"/>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60" name="Rectangle 1082"/>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61" name="Rectangle 1083"/>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62" name="Rectangle 1084"/>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63" name="Rectangle 1085"/>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64" name="Rectangle 1086"/>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65" name="Rectangle 1087"/>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66" name="Rectangle 1088"/>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67" name="Rectangle 1089"/>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grpSp>
      <p:sp>
        <p:nvSpPr>
          <p:cNvPr id="68" name="Freeform 1094"/>
          <p:cNvSpPr>
            <a:spLocks/>
          </p:cNvSpPr>
          <p:nvPr/>
        </p:nvSpPr>
        <p:spPr bwMode="auto">
          <a:xfrm rot="16200000">
            <a:off x="3871118" y="1005682"/>
            <a:ext cx="150813" cy="4845050"/>
          </a:xfrm>
          <a:custGeom>
            <a:avLst/>
            <a:gdLst>
              <a:gd name="T0" fmla="*/ 2147483647 w 95"/>
              <a:gd name="T1" fmla="*/ 2147483647 h 3052"/>
              <a:gd name="T2" fmla="*/ 2147483647 w 95"/>
              <a:gd name="T3" fmla="*/ 2147483647 h 3052"/>
              <a:gd name="T4" fmla="*/ 2147483647 w 95"/>
              <a:gd name="T5" fmla="*/ 2147483647 h 3052"/>
              <a:gd name="T6" fmla="*/ 2147483647 w 95"/>
              <a:gd name="T7" fmla="*/ 2147483647 h 3052"/>
              <a:gd name="T8" fmla="*/ 2147483647 w 95"/>
              <a:gd name="T9" fmla="*/ 2147483647 h 3052"/>
              <a:gd name="T10" fmla="*/ 2147483647 w 95"/>
              <a:gd name="T11" fmla="*/ 2147483647 h 3052"/>
              <a:gd name="T12" fmla="*/ 2147483647 w 95"/>
              <a:gd name="T13" fmla="*/ 2147483647 h 3052"/>
              <a:gd name="T14" fmla="*/ 2147483647 w 95"/>
              <a:gd name="T15" fmla="*/ 2147483647 h 3052"/>
              <a:gd name="T16" fmla="*/ 2147483647 w 95"/>
              <a:gd name="T17" fmla="*/ 2147483647 h 3052"/>
              <a:gd name="T18" fmla="*/ 2147483647 w 95"/>
              <a:gd name="T19" fmla="*/ 2147483647 h 3052"/>
              <a:gd name="T20" fmla="*/ 2147483647 w 95"/>
              <a:gd name="T21" fmla="*/ 2147483647 h 3052"/>
              <a:gd name="T22" fmla="*/ 2147483647 w 95"/>
              <a:gd name="T23" fmla="*/ 2147483647 h 3052"/>
              <a:gd name="T24" fmla="*/ 2147483647 w 95"/>
              <a:gd name="T25" fmla="*/ 2147483647 h 3052"/>
              <a:gd name="T26" fmla="*/ 2147483647 w 95"/>
              <a:gd name="T27" fmla="*/ 2147483647 h 3052"/>
              <a:gd name="T28" fmla="*/ 2147483647 w 95"/>
              <a:gd name="T29" fmla="*/ 2147483647 h 3052"/>
              <a:gd name="T30" fmla="*/ 2147483647 w 95"/>
              <a:gd name="T31" fmla="*/ 2147483647 h 3052"/>
              <a:gd name="T32" fmla="*/ 2147483647 w 95"/>
              <a:gd name="T33" fmla="*/ 2147483647 h 3052"/>
              <a:gd name="T34" fmla="*/ 2147483647 w 95"/>
              <a:gd name="T35" fmla="*/ 2147483647 h 3052"/>
              <a:gd name="T36" fmla="*/ 2147483647 w 95"/>
              <a:gd name="T37" fmla="*/ 2147483647 h 3052"/>
              <a:gd name="T38" fmla="*/ 2147483647 w 95"/>
              <a:gd name="T39" fmla="*/ 2147483647 h 3052"/>
              <a:gd name="T40" fmla="*/ 2147483647 w 95"/>
              <a:gd name="T41" fmla="*/ 2147483647 h 3052"/>
              <a:gd name="T42" fmla="*/ 2147483647 w 95"/>
              <a:gd name="T43" fmla="*/ 2147483647 h 3052"/>
              <a:gd name="T44" fmla="*/ 2147483647 w 95"/>
              <a:gd name="T45" fmla="*/ 2147483647 h 3052"/>
              <a:gd name="T46" fmla="*/ 2147483647 w 95"/>
              <a:gd name="T47" fmla="*/ 2147483647 h 3052"/>
              <a:gd name="T48" fmla="*/ 2147483647 w 95"/>
              <a:gd name="T49" fmla="*/ 2147483647 h 3052"/>
              <a:gd name="T50" fmla="*/ 2147483647 w 95"/>
              <a:gd name="T51" fmla="*/ 2147483647 h 3052"/>
              <a:gd name="T52" fmla="*/ 2147483647 w 95"/>
              <a:gd name="T53" fmla="*/ 2147483647 h 3052"/>
              <a:gd name="T54" fmla="*/ 2147483647 w 95"/>
              <a:gd name="T55" fmla="*/ 2147483647 h 3052"/>
              <a:gd name="T56" fmla="*/ 2147483647 w 95"/>
              <a:gd name="T57" fmla="*/ 2147483647 h 3052"/>
              <a:gd name="T58" fmla="*/ 2147483647 w 95"/>
              <a:gd name="T59" fmla="*/ 2147483647 h 3052"/>
              <a:gd name="T60" fmla="*/ 2147483647 w 95"/>
              <a:gd name="T61" fmla="*/ 2147483647 h 3052"/>
              <a:gd name="T62" fmla="*/ 2147483647 w 95"/>
              <a:gd name="T63" fmla="*/ 2147483647 h 3052"/>
              <a:gd name="T64" fmla="*/ 2147483647 w 95"/>
              <a:gd name="T65" fmla="*/ 2147483647 h 3052"/>
              <a:gd name="T66" fmla="*/ 2147483647 w 95"/>
              <a:gd name="T67" fmla="*/ 2147483647 h 3052"/>
              <a:gd name="T68" fmla="*/ 2147483647 w 95"/>
              <a:gd name="T69" fmla="*/ 0 h 3052"/>
              <a:gd name="T70" fmla="*/ 2147483647 w 95"/>
              <a:gd name="T71" fmla="*/ 2147483647 h 3052"/>
              <a:gd name="T72" fmla="*/ 2147483647 w 95"/>
              <a:gd name="T73" fmla="*/ 2147483647 h 3052"/>
              <a:gd name="T74" fmla="*/ 2147483647 w 95"/>
              <a:gd name="T75" fmla="*/ 2147483647 h 3052"/>
              <a:gd name="T76" fmla="*/ 2147483647 w 95"/>
              <a:gd name="T77" fmla="*/ 2147483647 h 3052"/>
              <a:gd name="T78" fmla="*/ 0 w 95"/>
              <a:gd name="T79" fmla="*/ 2147483647 h 3052"/>
              <a:gd name="T80" fmla="*/ 2147483647 w 95"/>
              <a:gd name="T81" fmla="*/ 2147483647 h 3052"/>
              <a:gd name="T82" fmla="*/ 2147483647 w 95"/>
              <a:gd name="T83" fmla="*/ 2147483647 h 3052"/>
              <a:gd name="T84" fmla="*/ 2147483647 w 95"/>
              <a:gd name="T85" fmla="*/ 2147483647 h 3052"/>
              <a:gd name="T86" fmla="*/ 2147483647 w 95"/>
              <a:gd name="T87" fmla="*/ 2147483647 h 3052"/>
              <a:gd name="T88" fmla="*/ 2147483647 w 95"/>
              <a:gd name="T89" fmla="*/ 2147483647 h 3052"/>
              <a:gd name="T90" fmla="*/ 2147483647 w 95"/>
              <a:gd name="T91" fmla="*/ 2147483647 h 3052"/>
              <a:gd name="T92" fmla="*/ 2147483647 w 95"/>
              <a:gd name="T93" fmla="*/ 2147483647 h 3052"/>
              <a:gd name="T94" fmla="*/ 2147483647 w 95"/>
              <a:gd name="T95" fmla="*/ 2147483647 h 3052"/>
              <a:gd name="T96" fmla="*/ 2147483647 w 95"/>
              <a:gd name="T97" fmla="*/ 2147483647 h 3052"/>
              <a:gd name="T98" fmla="*/ 2147483647 w 95"/>
              <a:gd name="T99" fmla="*/ 2147483647 h 3052"/>
              <a:gd name="T100" fmla="*/ 2147483647 w 95"/>
              <a:gd name="T101" fmla="*/ 2147483647 h 3052"/>
              <a:gd name="T102" fmla="*/ 2147483647 w 95"/>
              <a:gd name="T103" fmla="*/ 2147483647 h 3052"/>
              <a:gd name="T104" fmla="*/ 2147483647 w 95"/>
              <a:gd name="T105" fmla="*/ 2147483647 h 3052"/>
              <a:gd name="T106" fmla="*/ 2147483647 w 95"/>
              <a:gd name="T107" fmla="*/ 2147483647 h 30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3052">
                <a:moveTo>
                  <a:pt x="4" y="3052"/>
                </a:moveTo>
                <a:lnTo>
                  <a:pt x="4" y="3032"/>
                </a:lnTo>
                <a:lnTo>
                  <a:pt x="5" y="3008"/>
                </a:lnTo>
                <a:lnTo>
                  <a:pt x="12" y="2948"/>
                </a:lnTo>
                <a:lnTo>
                  <a:pt x="19" y="2882"/>
                </a:lnTo>
                <a:lnTo>
                  <a:pt x="21" y="2846"/>
                </a:lnTo>
                <a:lnTo>
                  <a:pt x="23" y="2810"/>
                </a:lnTo>
                <a:lnTo>
                  <a:pt x="26" y="2736"/>
                </a:lnTo>
                <a:lnTo>
                  <a:pt x="28" y="2662"/>
                </a:lnTo>
                <a:lnTo>
                  <a:pt x="32" y="2596"/>
                </a:lnTo>
                <a:lnTo>
                  <a:pt x="35" y="2540"/>
                </a:lnTo>
                <a:lnTo>
                  <a:pt x="44" y="2426"/>
                </a:lnTo>
                <a:lnTo>
                  <a:pt x="43" y="2444"/>
                </a:lnTo>
                <a:lnTo>
                  <a:pt x="35" y="2540"/>
                </a:lnTo>
                <a:lnTo>
                  <a:pt x="32" y="2602"/>
                </a:lnTo>
                <a:lnTo>
                  <a:pt x="28" y="2676"/>
                </a:lnTo>
                <a:lnTo>
                  <a:pt x="36" y="2582"/>
                </a:lnTo>
                <a:lnTo>
                  <a:pt x="40" y="2540"/>
                </a:lnTo>
                <a:lnTo>
                  <a:pt x="45" y="2504"/>
                </a:lnTo>
                <a:lnTo>
                  <a:pt x="48" y="2456"/>
                </a:lnTo>
                <a:lnTo>
                  <a:pt x="50" y="2404"/>
                </a:lnTo>
                <a:lnTo>
                  <a:pt x="52" y="2350"/>
                </a:lnTo>
                <a:lnTo>
                  <a:pt x="54" y="2294"/>
                </a:lnTo>
                <a:lnTo>
                  <a:pt x="54" y="2184"/>
                </a:lnTo>
                <a:lnTo>
                  <a:pt x="52" y="2074"/>
                </a:lnTo>
                <a:lnTo>
                  <a:pt x="52" y="1966"/>
                </a:lnTo>
                <a:lnTo>
                  <a:pt x="52" y="1916"/>
                </a:lnTo>
                <a:lnTo>
                  <a:pt x="55" y="1854"/>
                </a:lnTo>
                <a:lnTo>
                  <a:pt x="57" y="1794"/>
                </a:lnTo>
                <a:lnTo>
                  <a:pt x="59" y="1768"/>
                </a:lnTo>
                <a:lnTo>
                  <a:pt x="61" y="1746"/>
                </a:lnTo>
                <a:lnTo>
                  <a:pt x="59" y="1786"/>
                </a:lnTo>
                <a:lnTo>
                  <a:pt x="57" y="1826"/>
                </a:lnTo>
                <a:lnTo>
                  <a:pt x="55" y="1906"/>
                </a:lnTo>
                <a:lnTo>
                  <a:pt x="55" y="1986"/>
                </a:lnTo>
                <a:lnTo>
                  <a:pt x="55" y="2068"/>
                </a:lnTo>
                <a:lnTo>
                  <a:pt x="57" y="2230"/>
                </a:lnTo>
                <a:lnTo>
                  <a:pt x="57" y="2310"/>
                </a:lnTo>
                <a:lnTo>
                  <a:pt x="55" y="2392"/>
                </a:lnTo>
                <a:lnTo>
                  <a:pt x="56" y="2374"/>
                </a:lnTo>
                <a:lnTo>
                  <a:pt x="58" y="2290"/>
                </a:lnTo>
                <a:lnTo>
                  <a:pt x="58" y="2204"/>
                </a:lnTo>
                <a:lnTo>
                  <a:pt x="57" y="2034"/>
                </a:lnTo>
                <a:lnTo>
                  <a:pt x="58" y="1974"/>
                </a:lnTo>
                <a:lnTo>
                  <a:pt x="57" y="2034"/>
                </a:lnTo>
                <a:lnTo>
                  <a:pt x="59" y="2108"/>
                </a:lnTo>
                <a:lnTo>
                  <a:pt x="60" y="2188"/>
                </a:lnTo>
                <a:lnTo>
                  <a:pt x="60" y="2242"/>
                </a:lnTo>
                <a:lnTo>
                  <a:pt x="60" y="2294"/>
                </a:lnTo>
                <a:lnTo>
                  <a:pt x="58" y="2336"/>
                </a:lnTo>
                <a:lnTo>
                  <a:pt x="56" y="2374"/>
                </a:lnTo>
                <a:lnTo>
                  <a:pt x="54" y="2426"/>
                </a:lnTo>
                <a:lnTo>
                  <a:pt x="54" y="2442"/>
                </a:lnTo>
                <a:lnTo>
                  <a:pt x="56" y="2428"/>
                </a:lnTo>
                <a:lnTo>
                  <a:pt x="58" y="2408"/>
                </a:lnTo>
                <a:lnTo>
                  <a:pt x="62" y="2348"/>
                </a:lnTo>
                <a:lnTo>
                  <a:pt x="64" y="2270"/>
                </a:lnTo>
                <a:lnTo>
                  <a:pt x="66" y="2180"/>
                </a:lnTo>
                <a:lnTo>
                  <a:pt x="68" y="2006"/>
                </a:lnTo>
                <a:lnTo>
                  <a:pt x="68" y="1900"/>
                </a:lnTo>
                <a:lnTo>
                  <a:pt x="68" y="1858"/>
                </a:lnTo>
                <a:lnTo>
                  <a:pt x="67" y="1818"/>
                </a:lnTo>
                <a:lnTo>
                  <a:pt x="67" y="1776"/>
                </a:lnTo>
                <a:lnTo>
                  <a:pt x="68" y="1732"/>
                </a:lnTo>
                <a:lnTo>
                  <a:pt x="71" y="1704"/>
                </a:lnTo>
                <a:lnTo>
                  <a:pt x="72" y="1690"/>
                </a:lnTo>
                <a:lnTo>
                  <a:pt x="72" y="1678"/>
                </a:lnTo>
                <a:lnTo>
                  <a:pt x="72" y="1672"/>
                </a:lnTo>
                <a:lnTo>
                  <a:pt x="72" y="1660"/>
                </a:lnTo>
                <a:lnTo>
                  <a:pt x="74" y="1628"/>
                </a:lnTo>
                <a:lnTo>
                  <a:pt x="78" y="1598"/>
                </a:lnTo>
                <a:lnTo>
                  <a:pt x="80" y="1570"/>
                </a:lnTo>
                <a:lnTo>
                  <a:pt x="81" y="1544"/>
                </a:lnTo>
                <a:lnTo>
                  <a:pt x="82" y="1534"/>
                </a:lnTo>
                <a:lnTo>
                  <a:pt x="84" y="1520"/>
                </a:lnTo>
                <a:lnTo>
                  <a:pt x="88" y="1492"/>
                </a:lnTo>
                <a:lnTo>
                  <a:pt x="94" y="1466"/>
                </a:lnTo>
                <a:lnTo>
                  <a:pt x="95" y="1456"/>
                </a:lnTo>
                <a:lnTo>
                  <a:pt x="95" y="1452"/>
                </a:lnTo>
                <a:lnTo>
                  <a:pt x="91" y="1442"/>
                </a:lnTo>
                <a:lnTo>
                  <a:pt x="90" y="1440"/>
                </a:lnTo>
                <a:lnTo>
                  <a:pt x="90" y="1436"/>
                </a:lnTo>
                <a:lnTo>
                  <a:pt x="92" y="1422"/>
                </a:lnTo>
                <a:lnTo>
                  <a:pt x="93" y="1390"/>
                </a:lnTo>
                <a:lnTo>
                  <a:pt x="90" y="1372"/>
                </a:lnTo>
                <a:lnTo>
                  <a:pt x="88" y="1360"/>
                </a:lnTo>
                <a:lnTo>
                  <a:pt x="87" y="1348"/>
                </a:lnTo>
                <a:lnTo>
                  <a:pt x="86" y="1320"/>
                </a:lnTo>
                <a:lnTo>
                  <a:pt x="84" y="1298"/>
                </a:lnTo>
                <a:lnTo>
                  <a:pt x="82" y="1274"/>
                </a:lnTo>
                <a:lnTo>
                  <a:pt x="79" y="1244"/>
                </a:lnTo>
                <a:lnTo>
                  <a:pt x="75" y="1198"/>
                </a:lnTo>
                <a:lnTo>
                  <a:pt x="74" y="1164"/>
                </a:lnTo>
                <a:lnTo>
                  <a:pt x="73" y="1130"/>
                </a:lnTo>
                <a:lnTo>
                  <a:pt x="69" y="1090"/>
                </a:lnTo>
                <a:lnTo>
                  <a:pt x="66" y="1032"/>
                </a:lnTo>
                <a:lnTo>
                  <a:pt x="63" y="980"/>
                </a:lnTo>
                <a:lnTo>
                  <a:pt x="63" y="924"/>
                </a:lnTo>
                <a:lnTo>
                  <a:pt x="63" y="876"/>
                </a:lnTo>
                <a:lnTo>
                  <a:pt x="63" y="830"/>
                </a:lnTo>
                <a:lnTo>
                  <a:pt x="66" y="784"/>
                </a:lnTo>
                <a:lnTo>
                  <a:pt x="63" y="756"/>
                </a:lnTo>
                <a:lnTo>
                  <a:pt x="62" y="726"/>
                </a:lnTo>
                <a:lnTo>
                  <a:pt x="60" y="662"/>
                </a:lnTo>
                <a:lnTo>
                  <a:pt x="58" y="598"/>
                </a:lnTo>
                <a:lnTo>
                  <a:pt x="55" y="536"/>
                </a:lnTo>
                <a:lnTo>
                  <a:pt x="52" y="486"/>
                </a:lnTo>
                <a:lnTo>
                  <a:pt x="51" y="444"/>
                </a:lnTo>
                <a:lnTo>
                  <a:pt x="54" y="360"/>
                </a:lnTo>
                <a:lnTo>
                  <a:pt x="54" y="334"/>
                </a:lnTo>
                <a:lnTo>
                  <a:pt x="54" y="314"/>
                </a:lnTo>
                <a:lnTo>
                  <a:pt x="54" y="304"/>
                </a:lnTo>
                <a:lnTo>
                  <a:pt x="52" y="290"/>
                </a:lnTo>
                <a:lnTo>
                  <a:pt x="51" y="274"/>
                </a:lnTo>
                <a:lnTo>
                  <a:pt x="51" y="258"/>
                </a:lnTo>
                <a:lnTo>
                  <a:pt x="54" y="262"/>
                </a:lnTo>
                <a:lnTo>
                  <a:pt x="55" y="238"/>
                </a:lnTo>
                <a:lnTo>
                  <a:pt x="55" y="232"/>
                </a:lnTo>
                <a:lnTo>
                  <a:pt x="56" y="234"/>
                </a:lnTo>
                <a:lnTo>
                  <a:pt x="58" y="236"/>
                </a:lnTo>
                <a:lnTo>
                  <a:pt x="59" y="238"/>
                </a:lnTo>
                <a:lnTo>
                  <a:pt x="60" y="236"/>
                </a:lnTo>
                <a:lnTo>
                  <a:pt x="61" y="230"/>
                </a:lnTo>
                <a:lnTo>
                  <a:pt x="63" y="190"/>
                </a:lnTo>
                <a:lnTo>
                  <a:pt x="66" y="150"/>
                </a:lnTo>
                <a:lnTo>
                  <a:pt x="66" y="110"/>
                </a:lnTo>
                <a:lnTo>
                  <a:pt x="66" y="72"/>
                </a:lnTo>
                <a:lnTo>
                  <a:pt x="64" y="68"/>
                </a:lnTo>
                <a:lnTo>
                  <a:pt x="62" y="64"/>
                </a:lnTo>
                <a:lnTo>
                  <a:pt x="63" y="40"/>
                </a:lnTo>
                <a:lnTo>
                  <a:pt x="61" y="38"/>
                </a:lnTo>
                <a:lnTo>
                  <a:pt x="60" y="36"/>
                </a:lnTo>
                <a:lnTo>
                  <a:pt x="58" y="34"/>
                </a:lnTo>
                <a:lnTo>
                  <a:pt x="57" y="32"/>
                </a:lnTo>
                <a:lnTo>
                  <a:pt x="55" y="30"/>
                </a:lnTo>
                <a:lnTo>
                  <a:pt x="52" y="26"/>
                </a:lnTo>
                <a:lnTo>
                  <a:pt x="48" y="12"/>
                </a:lnTo>
                <a:lnTo>
                  <a:pt x="44" y="2"/>
                </a:lnTo>
                <a:lnTo>
                  <a:pt x="41" y="0"/>
                </a:lnTo>
                <a:lnTo>
                  <a:pt x="39" y="0"/>
                </a:lnTo>
                <a:lnTo>
                  <a:pt x="37" y="8"/>
                </a:lnTo>
                <a:lnTo>
                  <a:pt x="34" y="28"/>
                </a:lnTo>
                <a:lnTo>
                  <a:pt x="31" y="50"/>
                </a:lnTo>
                <a:lnTo>
                  <a:pt x="26" y="68"/>
                </a:lnTo>
                <a:lnTo>
                  <a:pt x="26" y="70"/>
                </a:lnTo>
                <a:lnTo>
                  <a:pt x="25" y="70"/>
                </a:lnTo>
                <a:lnTo>
                  <a:pt x="24" y="66"/>
                </a:lnTo>
                <a:lnTo>
                  <a:pt x="22" y="56"/>
                </a:lnTo>
                <a:lnTo>
                  <a:pt x="20" y="72"/>
                </a:lnTo>
                <a:lnTo>
                  <a:pt x="19" y="80"/>
                </a:lnTo>
                <a:lnTo>
                  <a:pt x="17" y="80"/>
                </a:lnTo>
                <a:lnTo>
                  <a:pt x="16" y="80"/>
                </a:lnTo>
                <a:lnTo>
                  <a:pt x="15" y="72"/>
                </a:lnTo>
                <a:lnTo>
                  <a:pt x="14" y="86"/>
                </a:lnTo>
                <a:lnTo>
                  <a:pt x="11" y="78"/>
                </a:lnTo>
                <a:lnTo>
                  <a:pt x="5" y="134"/>
                </a:lnTo>
                <a:lnTo>
                  <a:pt x="1" y="190"/>
                </a:lnTo>
                <a:lnTo>
                  <a:pt x="0" y="220"/>
                </a:lnTo>
                <a:lnTo>
                  <a:pt x="0" y="248"/>
                </a:lnTo>
                <a:lnTo>
                  <a:pt x="0" y="274"/>
                </a:lnTo>
                <a:lnTo>
                  <a:pt x="1" y="302"/>
                </a:lnTo>
                <a:lnTo>
                  <a:pt x="3" y="328"/>
                </a:lnTo>
                <a:lnTo>
                  <a:pt x="7" y="358"/>
                </a:lnTo>
                <a:lnTo>
                  <a:pt x="7" y="374"/>
                </a:lnTo>
                <a:lnTo>
                  <a:pt x="7" y="390"/>
                </a:lnTo>
                <a:lnTo>
                  <a:pt x="9" y="396"/>
                </a:lnTo>
                <a:lnTo>
                  <a:pt x="11" y="400"/>
                </a:lnTo>
                <a:lnTo>
                  <a:pt x="14" y="404"/>
                </a:lnTo>
                <a:lnTo>
                  <a:pt x="15" y="450"/>
                </a:lnTo>
                <a:lnTo>
                  <a:pt x="16" y="502"/>
                </a:lnTo>
                <a:lnTo>
                  <a:pt x="17" y="526"/>
                </a:lnTo>
                <a:lnTo>
                  <a:pt x="20" y="544"/>
                </a:lnTo>
                <a:lnTo>
                  <a:pt x="22" y="556"/>
                </a:lnTo>
                <a:lnTo>
                  <a:pt x="23" y="558"/>
                </a:lnTo>
                <a:lnTo>
                  <a:pt x="25" y="558"/>
                </a:lnTo>
                <a:lnTo>
                  <a:pt x="26" y="584"/>
                </a:lnTo>
                <a:lnTo>
                  <a:pt x="28" y="602"/>
                </a:lnTo>
                <a:lnTo>
                  <a:pt x="32" y="622"/>
                </a:lnTo>
                <a:lnTo>
                  <a:pt x="34" y="648"/>
                </a:lnTo>
                <a:lnTo>
                  <a:pt x="38" y="740"/>
                </a:lnTo>
                <a:lnTo>
                  <a:pt x="40" y="790"/>
                </a:lnTo>
                <a:lnTo>
                  <a:pt x="41" y="840"/>
                </a:lnTo>
                <a:lnTo>
                  <a:pt x="43" y="896"/>
                </a:lnTo>
                <a:lnTo>
                  <a:pt x="41" y="952"/>
                </a:lnTo>
                <a:lnTo>
                  <a:pt x="41" y="992"/>
                </a:lnTo>
                <a:lnTo>
                  <a:pt x="43" y="1094"/>
                </a:lnTo>
                <a:lnTo>
                  <a:pt x="46" y="1190"/>
                </a:lnTo>
                <a:lnTo>
                  <a:pt x="50" y="1282"/>
                </a:lnTo>
                <a:lnTo>
                  <a:pt x="55" y="1370"/>
                </a:lnTo>
                <a:lnTo>
                  <a:pt x="57" y="1414"/>
                </a:lnTo>
                <a:lnTo>
                  <a:pt x="56" y="1456"/>
                </a:lnTo>
                <a:lnTo>
                  <a:pt x="55" y="1500"/>
                </a:lnTo>
                <a:lnTo>
                  <a:pt x="52" y="1544"/>
                </a:lnTo>
                <a:lnTo>
                  <a:pt x="46" y="1636"/>
                </a:lnTo>
                <a:lnTo>
                  <a:pt x="40" y="1736"/>
                </a:lnTo>
                <a:lnTo>
                  <a:pt x="38" y="1786"/>
                </a:lnTo>
                <a:lnTo>
                  <a:pt x="38" y="1838"/>
                </a:lnTo>
                <a:lnTo>
                  <a:pt x="37" y="1942"/>
                </a:lnTo>
                <a:lnTo>
                  <a:pt x="39" y="2046"/>
                </a:lnTo>
                <a:lnTo>
                  <a:pt x="40" y="2148"/>
                </a:lnTo>
                <a:lnTo>
                  <a:pt x="41" y="2248"/>
                </a:lnTo>
                <a:lnTo>
                  <a:pt x="40" y="2344"/>
                </a:lnTo>
                <a:lnTo>
                  <a:pt x="39" y="2392"/>
                </a:lnTo>
                <a:lnTo>
                  <a:pt x="37" y="2438"/>
                </a:lnTo>
                <a:lnTo>
                  <a:pt x="35" y="2482"/>
                </a:lnTo>
                <a:lnTo>
                  <a:pt x="31" y="2526"/>
                </a:lnTo>
                <a:lnTo>
                  <a:pt x="25" y="2612"/>
                </a:lnTo>
                <a:lnTo>
                  <a:pt x="22" y="2692"/>
                </a:lnTo>
                <a:lnTo>
                  <a:pt x="20" y="2766"/>
                </a:lnTo>
                <a:lnTo>
                  <a:pt x="15" y="2830"/>
                </a:lnTo>
                <a:lnTo>
                  <a:pt x="11" y="2886"/>
                </a:lnTo>
                <a:lnTo>
                  <a:pt x="5" y="2936"/>
                </a:lnTo>
                <a:lnTo>
                  <a:pt x="2" y="2976"/>
                </a:lnTo>
                <a:lnTo>
                  <a:pt x="1" y="2994"/>
                </a:lnTo>
                <a:lnTo>
                  <a:pt x="0" y="3010"/>
                </a:lnTo>
                <a:lnTo>
                  <a:pt x="2" y="3032"/>
                </a:lnTo>
                <a:lnTo>
                  <a:pt x="4" y="3052"/>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45860" name="Rectangle 1092"/>
          <p:cNvSpPr>
            <a:spLocks noGrp="1" noChangeArrowheads="1"/>
          </p:cNvSpPr>
          <p:nvPr>
            <p:ph type="ctrTitle"/>
          </p:nvPr>
        </p:nvSpPr>
        <p:spPr>
          <a:xfrm>
            <a:off x="457200" y="2286000"/>
            <a:ext cx="8229600" cy="1143000"/>
          </a:xfrm>
        </p:spPr>
        <p:txBody>
          <a:bodyPr/>
          <a:lstStyle>
            <a:lvl1pPr algn="ctr">
              <a:defRPr sz="4400"/>
            </a:lvl1pPr>
          </a:lstStyle>
          <a:p>
            <a:r>
              <a:rPr lang="en-US" altLang="ja-JP"/>
              <a:t>Click to edit Master title style</a:t>
            </a:r>
          </a:p>
        </p:txBody>
      </p:sp>
      <p:sp>
        <p:nvSpPr>
          <p:cNvPr id="545861" name="Rectangle 1093"/>
          <p:cNvSpPr>
            <a:spLocks noGrp="1" noChangeArrowheads="1"/>
          </p:cNvSpPr>
          <p:nvPr>
            <p:ph type="subTitle" idx="1"/>
          </p:nvPr>
        </p:nvSpPr>
        <p:spPr>
          <a:xfrm>
            <a:off x="1371600" y="3886200"/>
            <a:ext cx="6400800" cy="1752600"/>
          </a:xfrm>
        </p:spPr>
        <p:txBody>
          <a:bodyPr/>
          <a:lstStyle>
            <a:lvl1pPr marL="0" indent="101600" algn="ctr">
              <a:buFont typeface="Wingdings" pitchFamily="-108" charset="2"/>
              <a:buNone/>
              <a:defRPr/>
            </a:lvl1pPr>
          </a:lstStyle>
          <a:p>
            <a:r>
              <a:rPr lang="en-US" altLang="ja-JP"/>
              <a:t>Click to edit Master subtitle style</a:t>
            </a:r>
          </a:p>
        </p:txBody>
      </p:sp>
      <p:sp>
        <p:nvSpPr>
          <p:cNvPr id="69" name="Rectangle 1090"/>
          <p:cNvSpPr>
            <a:spLocks noGrp="1" noChangeArrowheads="1"/>
          </p:cNvSpPr>
          <p:nvPr>
            <p:ph type="dt" sz="half" idx="10"/>
          </p:nvPr>
        </p:nvSpPr>
        <p:spPr/>
        <p:txBody>
          <a:bodyPr/>
          <a:lstStyle>
            <a:lvl1pPr>
              <a:defRPr sz="2400">
                <a:solidFill>
                  <a:srgbClr val="FFFFFF"/>
                </a:solidFill>
              </a:defRPr>
            </a:lvl1pPr>
          </a:lstStyle>
          <a:p>
            <a:pPr>
              <a:defRPr/>
            </a:pPr>
            <a:endParaRPr lang="en-US" altLang="ja-JP"/>
          </a:p>
        </p:txBody>
      </p:sp>
      <p:sp>
        <p:nvSpPr>
          <p:cNvPr id="70" name="Rectangle 1091"/>
          <p:cNvSpPr>
            <a:spLocks noGrp="1" noChangeArrowheads="1"/>
          </p:cNvSpPr>
          <p:nvPr>
            <p:ph type="ftr" sz="quarter" idx="11"/>
          </p:nvPr>
        </p:nvSpPr>
        <p:spPr>
          <a:xfrm>
            <a:off x="2057400" y="6248400"/>
            <a:ext cx="5257800" cy="457200"/>
          </a:xfrm>
        </p:spPr>
        <p:txBody>
          <a:bodyPr/>
          <a:lstStyle>
            <a:lvl1pPr>
              <a:defRPr sz="2400">
                <a:solidFill>
                  <a:srgbClr val="FFFFFF"/>
                </a:solidFill>
              </a:defRPr>
            </a:lvl1pPr>
          </a:lstStyle>
          <a:p>
            <a:pPr>
              <a:defRPr/>
            </a:pPr>
            <a:endParaRPr lang="en-US" altLang="ja-JP"/>
          </a:p>
        </p:txBody>
      </p:sp>
      <p:sp>
        <p:nvSpPr>
          <p:cNvPr id="71" name="Rectangle 1095"/>
          <p:cNvSpPr>
            <a:spLocks noGrp="1" noChangeArrowheads="1"/>
          </p:cNvSpPr>
          <p:nvPr>
            <p:ph type="sldNum" sz="quarter" idx="12"/>
          </p:nvPr>
        </p:nvSpPr>
        <p:spPr/>
        <p:txBody>
          <a:bodyPr/>
          <a:lstStyle>
            <a:lvl1pPr algn="r">
              <a:defRPr sz="2400"/>
            </a:lvl1pPr>
          </a:lstStyle>
          <a:p>
            <a:pPr>
              <a:defRPr/>
            </a:pPr>
            <a:fld id="{FB9D1381-8EC7-4D4A-8FF6-A5D440AB2D6C}" type="slidenum">
              <a:rPr lang="en-US" altLang="ja-JP"/>
              <a:pPr>
                <a:defRPr/>
              </a:pPr>
              <a:t>‹#›</a:t>
            </a:fld>
            <a:endParaRPr lang="en-US" altLang="ja-JP"/>
          </a:p>
        </p:txBody>
      </p:sp>
    </p:spTree>
    <p:extLst>
      <p:ext uri="{BB962C8B-B14F-4D97-AF65-F5344CB8AC3E}">
        <p14:creationId xmlns:p14="http://schemas.microsoft.com/office/powerpoint/2010/main" val="3414378199"/>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92"/>
          <p:cNvSpPr>
            <a:spLocks noGrp="1" noChangeArrowheads="1"/>
          </p:cNvSpPr>
          <p:nvPr>
            <p:ph type="dt" sz="half" idx="10"/>
          </p:nvPr>
        </p:nvSpPr>
        <p:spPr/>
        <p:txBody>
          <a:bodyPr/>
          <a:lstStyle>
            <a:lvl1pPr>
              <a:defRPr sz="2400"/>
            </a:lvl1pPr>
          </a:lstStyle>
          <a:p>
            <a:pPr>
              <a:defRPr/>
            </a:pPr>
            <a:endParaRPr lang="en-US" altLang="ja-JP"/>
          </a:p>
        </p:txBody>
      </p:sp>
      <p:sp>
        <p:nvSpPr>
          <p:cNvPr id="5" name="Rectangle 1093"/>
          <p:cNvSpPr>
            <a:spLocks noGrp="1" noChangeArrowheads="1"/>
          </p:cNvSpPr>
          <p:nvPr>
            <p:ph type="ftr" sz="quarter" idx="11"/>
          </p:nvPr>
        </p:nvSpPr>
        <p:spPr/>
        <p:txBody>
          <a:bodyPr/>
          <a:lstStyle>
            <a:lvl1pPr>
              <a:defRPr sz="2400"/>
            </a:lvl1pPr>
          </a:lstStyle>
          <a:p>
            <a:pPr>
              <a:defRPr/>
            </a:pPr>
            <a:endParaRPr lang="en-US" altLang="ja-JP"/>
          </a:p>
        </p:txBody>
      </p:sp>
      <p:sp>
        <p:nvSpPr>
          <p:cNvPr id="6" name="Rectangle 1094"/>
          <p:cNvSpPr>
            <a:spLocks noGrp="1" noChangeArrowheads="1"/>
          </p:cNvSpPr>
          <p:nvPr>
            <p:ph type="sldNum" sz="quarter" idx="12"/>
          </p:nvPr>
        </p:nvSpPr>
        <p:spPr/>
        <p:txBody>
          <a:bodyPr/>
          <a:lstStyle>
            <a:lvl1pPr>
              <a:defRPr sz="2400"/>
            </a:lvl1pPr>
          </a:lstStyle>
          <a:p>
            <a:pPr>
              <a:defRPr/>
            </a:pPr>
            <a:fld id="{4EA364B6-C098-4042-9224-7E72134C71F5}" type="slidenum">
              <a:rPr lang="en-US" altLang="ja-JP"/>
              <a:pPr>
                <a:defRPr/>
              </a:pPr>
              <a:t>‹#›</a:t>
            </a:fld>
            <a:endParaRPr lang="en-US" altLang="ja-JP"/>
          </a:p>
        </p:txBody>
      </p:sp>
    </p:spTree>
    <p:extLst>
      <p:ext uri="{BB962C8B-B14F-4D97-AF65-F5344CB8AC3E}">
        <p14:creationId xmlns:p14="http://schemas.microsoft.com/office/powerpoint/2010/main" val="4254934026"/>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92"/>
          <p:cNvSpPr>
            <a:spLocks noGrp="1" noChangeArrowheads="1"/>
          </p:cNvSpPr>
          <p:nvPr>
            <p:ph type="dt" sz="half" idx="10"/>
          </p:nvPr>
        </p:nvSpPr>
        <p:spPr/>
        <p:txBody>
          <a:bodyPr/>
          <a:lstStyle>
            <a:lvl1pPr>
              <a:defRPr sz="2400"/>
            </a:lvl1pPr>
          </a:lstStyle>
          <a:p>
            <a:pPr>
              <a:defRPr/>
            </a:pPr>
            <a:endParaRPr lang="en-US" altLang="ja-JP"/>
          </a:p>
        </p:txBody>
      </p:sp>
      <p:sp>
        <p:nvSpPr>
          <p:cNvPr id="5" name="Rectangle 1093"/>
          <p:cNvSpPr>
            <a:spLocks noGrp="1" noChangeArrowheads="1"/>
          </p:cNvSpPr>
          <p:nvPr>
            <p:ph type="ftr" sz="quarter" idx="11"/>
          </p:nvPr>
        </p:nvSpPr>
        <p:spPr/>
        <p:txBody>
          <a:bodyPr/>
          <a:lstStyle>
            <a:lvl1pPr>
              <a:defRPr sz="2400"/>
            </a:lvl1pPr>
          </a:lstStyle>
          <a:p>
            <a:pPr>
              <a:defRPr/>
            </a:pPr>
            <a:endParaRPr lang="en-US" altLang="ja-JP"/>
          </a:p>
        </p:txBody>
      </p:sp>
      <p:sp>
        <p:nvSpPr>
          <p:cNvPr id="6" name="Rectangle 1094"/>
          <p:cNvSpPr>
            <a:spLocks noGrp="1" noChangeArrowheads="1"/>
          </p:cNvSpPr>
          <p:nvPr>
            <p:ph type="sldNum" sz="quarter" idx="12"/>
          </p:nvPr>
        </p:nvSpPr>
        <p:spPr/>
        <p:txBody>
          <a:bodyPr/>
          <a:lstStyle>
            <a:lvl1pPr>
              <a:defRPr sz="2400"/>
            </a:lvl1pPr>
          </a:lstStyle>
          <a:p>
            <a:pPr>
              <a:defRPr/>
            </a:pPr>
            <a:fld id="{510CFC75-9CC2-034D-966A-8BF08238E7EA}" type="slidenum">
              <a:rPr lang="en-US" altLang="ja-JP"/>
              <a:pPr>
                <a:defRPr/>
              </a:pPr>
              <a:t>‹#›</a:t>
            </a:fld>
            <a:endParaRPr lang="en-US" altLang="ja-JP"/>
          </a:p>
        </p:txBody>
      </p:sp>
    </p:spTree>
    <p:extLst>
      <p:ext uri="{BB962C8B-B14F-4D97-AF65-F5344CB8AC3E}">
        <p14:creationId xmlns:p14="http://schemas.microsoft.com/office/powerpoint/2010/main" val="2463561953"/>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715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92"/>
          <p:cNvSpPr>
            <a:spLocks noGrp="1" noChangeArrowheads="1"/>
          </p:cNvSpPr>
          <p:nvPr>
            <p:ph type="dt" sz="half" idx="10"/>
          </p:nvPr>
        </p:nvSpPr>
        <p:spPr/>
        <p:txBody>
          <a:bodyPr/>
          <a:lstStyle>
            <a:lvl1pPr>
              <a:defRPr sz="2400"/>
            </a:lvl1pPr>
          </a:lstStyle>
          <a:p>
            <a:pPr>
              <a:defRPr/>
            </a:pPr>
            <a:endParaRPr lang="en-US" altLang="ja-JP"/>
          </a:p>
        </p:txBody>
      </p:sp>
      <p:sp>
        <p:nvSpPr>
          <p:cNvPr id="6" name="Rectangle 1093"/>
          <p:cNvSpPr>
            <a:spLocks noGrp="1" noChangeArrowheads="1"/>
          </p:cNvSpPr>
          <p:nvPr>
            <p:ph type="ftr" sz="quarter" idx="11"/>
          </p:nvPr>
        </p:nvSpPr>
        <p:spPr/>
        <p:txBody>
          <a:bodyPr/>
          <a:lstStyle>
            <a:lvl1pPr>
              <a:defRPr sz="2400"/>
            </a:lvl1pPr>
          </a:lstStyle>
          <a:p>
            <a:pPr>
              <a:defRPr/>
            </a:pPr>
            <a:endParaRPr lang="en-US" altLang="ja-JP"/>
          </a:p>
        </p:txBody>
      </p:sp>
      <p:sp>
        <p:nvSpPr>
          <p:cNvPr id="7" name="Rectangle 1094"/>
          <p:cNvSpPr>
            <a:spLocks noGrp="1" noChangeArrowheads="1"/>
          </p:cNvSpPr>
          <p:nvPr>
            <p:ph type="sldNum" sz="quarter" idx="12"/>
          </p:nvPr>
        </p:nvSpPr>
        <p:spPr/>
        <p:txBody>
          <a:bodyPr/>
          <a:lstStyle>
            <a:lvl1pPr>
              <a:defRPr sz="2400"/>
            </a:lvl1pPr>
          </a:lstStyle>
          <a:p>
            <a:pPr>
              <a:defRPr/>
            </a:pPr>
            <a:fld id="{1EE68894-970D-6E47-A5A2-7FA813FAA928}" type="slidenum">
              <a:rPr lang="en-US" altLang="ja-JP"/>
              <a:pPr>
                <a:defRPr/>
              </a:pPr>
              <a:t>‹#›</a:t>
            </a:fld>
            <a:endParaRPr lang="en-US" altLang="ja-JP"/>
          </a:p>
        </p:txBody>
      </p:sp>
    </p:spTree>
    <p:extLst>
      <p:ext uri="{BB962C8B-B14F-4D97-AF65-F5344CB8AC3E}">
        <p14:creationId xmlns:p14="http://schemas.microsoft.com/office/powerpoint/2010/main" val="1737459735"/>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92"/>
          <p:cNvSpPr>
            <a:spLocks noGrp="1" noChangeArrowheads="1"/>
          </p:cNvSpPr>
          <p:nvPr>
            <p:ph type="dt" sz="half" idx="10"/>
          </p:nvPr>
        </p:nvSpPr>
        <p:spPr/>
        <p:txBody>
          <a:bodyPr/>
          <a:lstStyle>
            <a:lvl1pPr>
              <a:defRPr sz="2400"/>
            </a:lvl1pPr>
          </a:lstStyle>
          <a:p>
            <a:pPr>
              <a:defRPr/>
            </a:pPr>
            <a:endParaRPr lang="en-US" altLang="ja-JP"/>
          </a:p>
        </p:txBody>
      </p:sp>
      <p:sp>
        <p:nvSpPr>
          <p:cNvPr id="8" name="Rectangle 1093"/>
          <p:cNvSpPr>
            <a:spLocks noGrp="1" noChangeArrowheads="1"/>
          </p:cNvSpPr>
          <p:nvPr>
            <p:ph type="ftr" sz="quarter" idx="11"/>
          </p:nvPr>
        </p:nvSpPr>
        <p:spPr/>
        <p:txBody>
          <a:bodyPr/>
          <a:lstStyle>
            <a:lvl1pPr>
              <a:defRPr sz="2400"/>
            </a:lvl1pPr>
          </a:lstStyle>
          <a:p>
            <a:pPr>
              <a:defRPr/>
            </a:pPr>
            <a:endParaRPr lang="en-US" altLang="ja-JP"/>
          </a:p>
        </p:txBody>
      </p:sp>
      <p:sp>
        <p:nvSpPr>
          <p:cNvPr id="9" name="Rectangle 1094"/>
          <p:cNvSpPr>
            <a:spLocks noGrp="1" noChangeArrowheads="1"/>
          </p:cNvSpPr>
          <p:nvPr>
            <p:ph type="sldNum" sz="quarter" idx="12"/>
          </p:nvPr>
        </p:nvSpPr>
        <p:spPr/>
        <p:txBody>
          <a:bodyPr/>
          <a:lstStyle>
            <a:lvl1pPr>
              <a:defRPr sz="2400"/>
            </a:lvl1pPr>
          </a:lstStyle>
          <a:p>
            <a:pPr>
              <a:defRPr/>
            </a:pPr>
            <a:fld id="{54E17048-A456-0540-89D5-E595CE540900}" type="slidenum">
              <a:rPr lang="en-US" altLang="ja-JP"/>
              <a:pPr>
                <a:defRPr/>
              </a:pPr>
              <a:t>‹#›</a:t>
            </a:fld>
            <a:endParaRPr lang="en-US" altLang="ja-JP"/>
          </a:p>
        </p:txBody>
      </p:sp>
    </p:spTree>
    <p:extLst>
      <p:ext uri="{BB962C8B-B14F-4D97-AF65-F5344CB8AC3E}">
        <p14:creationId xmlns:p14="http://schemas.microsoft.com/office/powerpoint/2010/main" val="3720069495"/>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92"/>
          <p:cNvSpPr>
            <a:spLocks noGrp="1" noChangeArrowheads="1"/>
          </p:cNvSpPr>
          <p:nvPr>
            <p:ph type="dt" sz="half" idx="10"/>
          </p:nvPr>
        </p:nvSpPr>
        <p:spPr/>
        <p:txBody>
          <a:bodyPr/>
          <a:lstStyle>
            <a:lvl1pPr>
              <a:defRPr sz="2400"/>
            </a:lvl1pPr>
          </a:lstStyle>
          <a:p>
            <a:pPr>
              <a:defRPr/>
            </a:pPr>
            <a:endParaRPr lang="en-US" altLang="ja-JP"/>
          </a:p>
        </p:txBody>
      </p:sp>
      <p:sp>
        <p:nvSpPr>
          <p:cNvPr id="4" name="Rectangle 1093"/>
          <p:cNvSpPr>
            <a:spLocks noGrp="1" noChangeArrowheads="1"/>
          </p:cNvSpPr>
          <p:nvPr>
            <p:ph type="ftr" sz="quarter" idx="11"/>
          </p:nvPr>
        </p:nvSpPr>
        <p:spPr/>
        <p:txBody>
          <a:bodyPr/>
          <a:lstStyle>
            <a:lvl1pPr>
              <a:defRPr sz="2400"/>
            </a:lvl1pPr>
          </a:lstStyle>
          <a:p>
            <a:pPr>
              <a:defRPr/>
            </a:pPr>
            <a:endParaRPr lang="en-US" altLang="ja-JP"/>
          </a:p>
        </p:txBody>
      </p:sp>
      <p:sp>
        <p:nvSpPr>
          <p:cNvPr id="5" name="Rectangle 1094"/>
          <p:cNvSpPr>
            <a:spLocks noGrp="1" noChangeArrowheads="1"/>
          </p:cNvSpPr>
          <p:nvPr>
            <p:ph type="sldNum" sz="quarter" idx="12"/>
          </p:nvPr>
        </p:nvSpPr>
        <p:spPr/>
        <p:txBody>
          <a:bodyPr/>
          <a:lstStyle>
            <a:lvl1pPr>
              <a:defRPr sz="2400"/>
            </a:lvl1pPr>
          </a:lstStyle>
          <a:p>
            <a:pPr>
              <a:defRPr/>
            </a:pPr>
            <a:fld id="{680E2F08-1C23-5048-BE48-784A188118CD}" type="slidenum">
              <a:rPr lang="en-US" altLang="ja-JP"/>
              <a:pPr>
                <a:defRPr/>
              </a:pPr>
              <a:t>‹#›</a:t>
            </a:fld>
            <a:endParaRPr lang="en-US" altLang="ja-JP"/>
          </a:p>
        </p:txBody>
      </p:sp>
    </p:spTree>
    <p:extLst>
      <p:ext uri="{BB962C8B-B14F-4D97-AF65-F5344CB8AC3E}">
        <p14:creationId xmlns:p14="http://schemas.microsoft.com/office/powerpoint/2010/main" val="2216376857"/>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92"/>
          <p:cNvSpPr>
            <a:spLocks noGrp="1" noChangeArrowheads="1"/>
          </p:cNvSpPr>
          <p:nvPr>
            <p:ph type="dt" sz="half" idx="10"/>
          </p:nvPr>
        </p:nvSpPr>
        <p:spPr/>
        <p:txBody>
          <a:bodyPr/>
          <a:lstStyle>
            <a:lvl1pPr>
              <a:defRPr sz="2400"/>
            </a:lvl1pPr>
          </a:lstStyle>
          <a:p>
            <a:pPr>
              <a:defRPr/>
            </a:pPr>
            <a:endParaRPr lang="en-US" altLang="ja-JP"/>
          </a:p>
        </p:txBody>
      </p:sp>
      <p:sp>
        <p:nvSpPr>
          <p:cNvPr id="3" name="Rectangle 1093"/>
          <p:cNvSpPr>
            <a:spLocks noGrp="1" noChangeArrowheads="1"/>
          </p:cNvSpPr>
          <p:nvPr>
            <p:ph type="ftr" sz="quarter" idx="11"/>
          </p:nvPr>
        </p:nvSpPr>
        <p:spPr/>
        <p:txBody>
          <a:bodyPr/>
          <a:lstStyle>
            <a:lvl1pPr>
              <a:defRPr sz="2400"/>
            </a:lvl1pPr>
          </a:lstStyle>
          <a:p>
            <a:pPr>
              <a:defRPr/>
            </a:pPr>
            <a:endParaRPr lang="en-US" altLang="ja-JP"/>
          </a:p>
        </p:txBody>
      </p:sp>
      <p:sp>
        <p:nvSpPr>
          <p:cNvPr id="4" name="Rectangle 1094"/>
          <p:cNvSpPr>
            <a:spLocks noGrp="1" noChangeArrowheads="1"/>
          </p:cNvSpPr>
          <p:nvPr>
            <p:ph type="sldNum" sz="quarter" idx="12"/>
          </p:nvPr>
        </p:nvSpPr>
        <p:spPr/>
        <p:txBody>
          <a:bodyPr/>
          <a:lstStyle>
            <a:lvl1pPr>
              <a:defRPr sz="2400"/>
            </a:lvl1pPr>
          </a:lstStyle>
          <a:p>
            <a:pPr>
              <a:defRPr/>
            </a:pPr>
            <a:fld id="{761E3AC5-4881-8043-81DA-000BAD7B5E0D}" type="slidenum">
              <a:rPr lang="en-US" altLang="ja-JP"/>
              <a:pPr>
                <a:defRPr/>
              </a:pPr>
              <a:t>‹#›</a:t>
            </a:fld>
            <a:endParaRPr lang="en-US" altLang="ja-JP"/>
          </a:p>
        </p:txBody>
      </p:sp>
    </p:spTree>
    <p:extLst>
      <p:ext uri="{BB962C8B-B14F-4D97-AF65-F5344CB8AC3E}">
        <p14:creationId xmlns:p14="http://schemas.microsoft.com/office/powerpoint/2010/main" val="1008925068"/>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92"/>
          <p:cNvSpPr>
            <a:spLocks noGrp="1" noChangeArrowheads="1"/>
          </p:cNvSpPr>
          <p:nvPr>
            <p:ph type="dt" sz="half" idx="10"/>
          </p:nvPr>
        </p:nvSpPr>
        <p:spPr/>
        <p:txBody>
          <a:bodyPr/>
          <a:lstStyle>
            <a:lvl1pPr>
              <a:defRPr sz="2400"/>
            </a:lvl1pPr>
          </a:lstStyle>
          <a:p>
            <a:pPr>
              <a:defRPr/>
            </a:pPr>
            <a:endParaRPr lang="en-US" altLang="ja-JP"/>
          </a:p>
        </p:txBody>
      </p:sp>
      <p:sp>
        <p:nvSpPr>
          <p:cNvPr id="6" name="Rectangle 1093"/>
          <p:cNvSpPr>
            <a:spLocks noGrp="1" noChangeArrowheads="1"/>
          </p:cNvSpPr>
          <p:nvPr>
            <p:ph type="ftr" sz="quarter" idx="11"/>
          </p:nvPr>
        </p:nvSpPr>
        <p:spPr/>
        <p:txBody>
          <a:bodyPr/>
          <a:lstStyle>
            <a:lvl1pPr>
              <a:defRPr sz="2400"/>
            </a:lvl1pPr>
          </a:lstStyle>
          <a:p>
            <a:pPr>
              <a:defRPr/>
            </a:pPr>
            <a:endParaRPr lang="en-US" altLang="ja-JP"/>
          </a:p>
        </p:txBody>
      </p:sp>
      <p:sp>
        <p:nvSpPr>
          <p:cNvPr id="7" name="Rectangle 1094"/>
          <p:cNvSpPr>
            <a:spLocks noGrp="1" noChangeArrowheads="1"/>
          </p:cNvSpPr>
          <p:nvPr>
            <p:ph type="sldNum" sz="quarter" idx="12"/>
          </p:nvPr>
        </p:nvSpPr>
        <p:spPr/>
        <p:txBody>
          <a:bodyPr/>
          <a:lstStyle>
            <a:lvl1pPr>
              <a:defRPr sz="2400"/>
            </a:lvl1pPr>
          </a:lstStyle>
          <a:p>
            <a:pPr>
              <a:defRPr/>
            </a:pPr>
            <a:fld id="{0FC5FA9F-AF67-1B42-AEF8-636C03D06E2D}" type="slidenum">
              <a:rPr lang="en-US" altLang="ja-JP"/>
              <a:pPr>
                <a:defRPr/>
              </a:pPr>
              <a:t>‹#›</a:t>
            </a:fld>
            <a:endParaRPr lang="en-US" altLang="ja-JP"/>
          </a:p>
        </p:txBody>
      </p:sp>
    </p:spTree>
    <p:extLst>
      <p:ext uri="{BB962C8B-B14F-4D97-AF65-F5344CB8AC3E}">
        <p14:creationId xmlns:p14="http://schemas.microsoft.com/office/powerpoint/2010/main" val="3427165355"/>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92"/>
          <p:cNvSpPr>
            <a:spLocks noGrp="1" noChangeArrowheads="1"/>
          </p:cNvSpPr>
          <p:nvPr>
            <p:ph type="dt" sz="half" idx="10"/>
          </p:nvPr>
        </p:nvSpPr>
        <p:spPr/>
        <p:txBody>
          <a:bodyPr/>
          <a:lstStyle>
            <a:lvl1pPr>
              <a:defRPr sz="2400"/>
            </a:lvl1pPr>
          </a:lstStyle>
          <a:p>
            <a:pPr>
              <a:defRPr/>
            </a:pPr>
            <a:endParaRPr lang="en-US" altLang="ja-JP"/>
          </a:p>
        </p:txBody>
      </p:sp>
      <p:sp>
        <p:nvSpPr>
          <p:cNvPr id="6" name="Rectangle 1093"/>
          <p:cNvSpPr>
            <a:spLocks noGrp="1" noChangeArrowheads="1"/>
          </p:cNvSpPr>
          <p:nvPr>
            <p:ph type="ftr" sz="quarter" idx="11"/>
          </p:nvPr>
        </p:nvSpPr>
        <p:spPr/>
        <p:txBody>
          <a:bodyPr/>
          <a:lstStyle>
            <a:lvl1pPr>
              <a:defRPr sz="2400"/>
            </a:lvl1pPr>
          </a:lstStyle>
          <a:p>
            <a:pPr>
              <a:defRPr/>
            </a:pPr>
            <a:endParaRPr lang="en-US" altLang="ja-JP"/>
          </a:p>
        </p:txBody>
      </p:sp>
      <p:sp>
        <p:nvSpPr>
          <p:cNvPr id="7" name="Rectangle 1094"/>
          <p:cNvSpPr>
            <a:spLocks noGrp="1" noChangeArrowheads="1"/>
          </p:cNvSpPr>
          <p:nvPr>
            <p:ph type="sldNum" sz="quarter" idx="12"/>
          </p:nvPr>
        </p:nvSpPr>
        <p:spPr/>
        <p:txBody>
          <a:bodyPr/>
          <a:lstStyle>
            <a:lvl1pPr>
              <a:defRPr sz="2400"/>
            </a:lvl1pPr>
          </a:lstStyle>
          <a:p>
            <a:pPr>
              <a:defRPr/>
            </a:pPr>
            <a:fld id="{C3715575-7C1E-FF4B-9175-723D8B1CDAB6}" type="slidenum">
              <a:rPr lang="en-US" altLang="ja-JP"/>
              <a:pPr>
                <a:defRPr/>
              </a:pPr>
              <a:t>‹#›</a:t>
            </a:fld>
            <a:endParaRPr lang="en-US" altLang="ja-JP"/>
          </a:p>
        </p:txBody>
      </p:sp>
    </p:spTree>
    <p:extLst>
      <p:ext uri="{BB962C8B-B14F-4D97-AF65-F5344CB8AC3E}">
        <p14:creationId xmlns:p14="http://schemas.microsoft.com/office/powerpoint/2010/main" val="148055279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00800" y="457200"/>
            <a:ext cx="20574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457200"/>
            <a:ext cx="60198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73AEB5A-C7EC-AF4A-AD59-8584DC779172}" type="slidenum">
              <a:rPr lang="en-US"/>
              <a:pPr>
                <a:defRPr/>
              </a:pPr>
              <a:t>‹#›</a:t>
            </a:fld>
            <a:endParaRPr lang="en-US"/>
          </a:p>
        </p:txBody>
      </p:sp>
    </p:spTree>
    <p:extLst>
      <p:ext uri="{BB962C8B-B14F-4D97-AF65-F5344CB8AC3E}">
        <p14:creationId xmlns:p14="http://schemas.microsoft.com/office/powerpoint/2010/main" val="2799820916"/>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92"/>
          <p:cNvSpPr>
            <a:spLocks noGrp="1" noChangeArrowheads="1"/>
          </p:cNvSpPr>
          <p:nvPr>
            <p:ph type="dt" sz="half" idx="10"/>
          </p:nvPr>
        </p:nvSpPr>
        <p:spPr/>
        <p:txBody>
          <a:bodyPr/>
          <a:lstStyle>
            <a:lvl1pPr>
              <a:defRPr sz="2400"/>
            </a:lvl1pPr>
          </a:lstStyle>
          <a:p>
            <a:pPr>
              <a:defRPr/>
            </a:pPr>
            <a:endParaRPr lang="en-US" altLang="ja-JP"/>
          </a:p>
        </p:txBody>
      </p:sp>
      <p:sp>
        <p:nvSpPr>
          <p:cNvPr id="5" name="Rectangle 1093"/>
          <p:cNvSpPr>
            <a:spLocks noGrp="1" noChangeArrowheads="1"/>
          </p:cNvSpPr>
          <p:nvPr>
            <p:ph type="ftr" sz="quarter" idx="11"/>
          </p:nvPr>
        </p:nvSpPr>
        <p:spPr/>
        <p:txBody>
          <a:bodyPr/>
          <a:lstStyle>
            <a:lvl1pPr>
              <a:defRPr sz="2400"/>
            </a:lvl1pPr>
          </a:lstStyle>
          <a:p>
            <a:pPr>
              <a:defRPr/>
            </a:pPr>
            <a:endParaRPr lang="en-US" altLang="ja-JP"/>
          </a:p>
        </p:txBody>
      </p:sp>
      <p:sp>
        <p:nvSpPr>
          <p:cNvPr id="6" name="Rectangle 1094"/>
          <p:cNvSpPr>
            <a:spLocks noGrp="1" noChangeArrowheads="1"/>
          </p:cNvSpPr>
          <p:nvPr>
            <p:ph type="sldNum" sz="quarter" idx="12"/>
          </p:nvPr>
        </p:nvSpPr>
        <p:spPr/>
        <p:txBody>
          <a:bodyPr/>
          <a:lstStyle>
            <a:lvl1pPr>
              <a:defRPr sz="2400"/>
            </a:lvl1pPr>
          </a:lstStyle>
          <a:p>
            <a:pPr>
              <a:defRPr/>
            </a:pPr>
            <a:fld id="{5639BD26-76DC-584A-9B15-EBFF59688F7D}" type="slidenum">
              <a:rPr lang="en-US" altLang="ja-JP"/>
              <a:pPr>
                <a:defRPr/>
              </a:pPr>
              <a:t>‹#›</a:t>
            </a:fld>
            <a:endParaRPr lang="en-US" altLang="ja-JP"/>
          </a:p>
        </p:txBody>
      </p:sp>
    </p:spTree>
    <p:extLst>
      <p:ext uri="{BB962C8B-B14F-4D97-AF65-F5344CB8AC3E}">
        <p14:creationId xmlns:p14="http://schemas.microsoft.com/office/powerpoint/2010/main" val="1043958051"/>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85800"/>
            <a:ext cx="2000250" cy="5105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71500" y="685800"/>
            <a:ext cx="5848350" cy="5105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92"/>
          <p:cNvSpPr>
            <a:spLocks noGrp="1" noChangeArrowheads="1"/>
          </p:cNvSpPr>
          <p:nvPr>
            <p:ph type="dt" sz="half" idx="10"/>
          </p:nvPr>
        </p:nvSpPr>
        <p:spPr/>
        <p:txBody>
          <a:bodyPr/>
          <a:lstStyle>
            <a:lvl1pPr>
              <a:defRPr sz="2400"/>
            </a:lvl1pPr>
          </a:lstStyle>
          <a:p>
            <a:pPr>
              <a:defRPr/>
            </a:pPr>
            <a:endParaRPr lang="en-US" altLang="ja-JP"/>
          </a:p>
        </p:txBody>
      </p:sp>
      <p:sp>
        <p:nvSpPr>
          <p:cNvPr id="5" name="Rectangle 1093"/>
          <p:cNvSpPr>
            <a:spLocks noGrp="1" noChangeArrowheads="1"/>
          </p:cNvSpPr>
          <p:nvPr>
            <p:ph type="ftr" sz="quarter" idx="11"/>
          </p:nvPr>
        </p:nvSpPr>
        <p:spPr/>
        <p:txBody>
          <a:bodyPr/>
          <a:lstStyle>
            <a:lvl1pPr>
              <a:defRPr sz="2400"/>
            </a:lvl1pPr>
          </a:lstStyle>
          <a:p>
            <a:pPr>
              <a:defRPr/>
            </a:pPr>
            <a:endParaRPr lang="en-US" altLang="ja-JP"/>
          </a:p>
        </p:txBody>
      </p:sp>
      <p:sp>
        <p:nvSpPr>
          <p:cNvPr id="6" name="Rectangle 1094"/>
          <p:cNvSpPr>
            <a:spLocks noGrp="1" noChangeArrowheads="1"/>
          </p:cNvSpPr>
          <p:nvPr>
            <p:ph type="sldNum" sz="quarter" idx="12"/>
          </p:nvPr>
        </p:nvSpPr>
        <p:spPr/>
        <p:txBody>
          <a:bodyPr/>
          <a:lstStyle>
            <a:lvl1pPr>
              <a:defRPr sz="2400"/>
            </a:lvl1pPr>
          </a:lstStyle>
          <a:p>
            <a:pPr>
              <a:defRPr/>
            </a:pPr>
            <a:fld id="{2C317D4E-7CC3-9A47-AA22-E7AD29751CC0}" type="slidenum">
              <a:rPr lang="en-US" altLang="ja-JP"/>
              <a:pPr>
                <a:defRPr/>
              </a:pPr>
              <a:t>‹#›</a:t>
            </a:fld>
            <a:endParaRPr lang="en-US" altLang="ja-JP"/>
          </a:p>
        </p:txBody>
      </p:sp>
    </p:spTree>
    <p:extLst>
      <p:ext uri="{BB962C8B-B14F-4D97-AF65-F5344CB8AC3E}">
        <p14:creationId xmlns:p14="http://schemas.microsoft.com/office/powerpoint/2010/main" val="1330719479"/>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defRPr sz="2400"/>
            </a:lvl1pPr>
          </a:lstStyle>
          <a:p>
            <a:pPr>
              <a:defRPr/>
            </a:pPr>
            <a:endParaRPr lang="en-US"/>
          </a:p>
        </p:txBody>
      </p:sp>
      <p:sp>
        <p:nvSpPr>
          <p:cNvPr id="4" name="Rectangle 5"/>
          <p:cNvSpPr>
            <a:spLocks noGrp="1" noChangeArrowheads="1"/>
          </p:cNvSpPr>
          <p:nvPr>
            <p:ph type="ftr" sz="quarter" idx="11"/>
          </p:nvPr>
        </p:nvSpPr>
        <p:spPr/>
        <p:txBody>
          <a:bodyPr/>
          <a:lstStyle>
            <a:lvl1pPr>
              <a:defRPr sz="2400"/>
            </a:lvl1pPr>
          </a:lstStyle>
          <a:p>
            <a:pPr>
              <a:defRPr/>
            </a:pPr>
            <a:endParaRPr lang="en-US"/>
          </a:p>
        </p:txBody>
      </p:sp>
      <p:sp>
        <p:nvSpPr>
          <p:cNvPr id="5" name="Rectangle 6"/>
          <p:cNvSpPr>
            <a:spLocks noGrp="1" noChangeArrowheads="1"/>
          </p:cNvSpPr>
          <p:nvPr>
            <p:ph type="sldNum" sz="quarter" idx="12"/>
          </p:nvPr>
        </p:nvSpPr>
        <p:spPr/>
        <p:txBody>
          <a:bodyPr/>
          <a:lstStyle>
            <a:lvl1pPr algn="l">
              <a:defRPr sz="2400">
                <a:solidFill>
                  <a:schemeClr val="tx1"/>
                </a:solidFill>
              </a:defRPr>
            </a:lvl1pPr>
          </a:lstStyle>
          <a:p>
            <a:pPr>
              <a:defRPr/>
            </a:pPr>
            <a:fld id="{933C4C33-2A28-A046-98BE-6C27F2F3AD50}" type="slidenum">
              <a:rPr lang="en-US"/>
              <a:pPr>
                <a:defRPr/>
              </a:pPr>
              <a:t>‹#›</a:t>
            </a:fld>
            <a:endParaRPr lang="en-US"/>
          </a:p>
        </p:txBody>
      </p:sp>
    </p:spTree>
    <p:extLst>
      <p:ext uri="{BB962C8B-B14F-4D97-AF65-F5344CB8AC3E}">
        <p14:creationId xmlns:p14="http://schemas.microsoft.com/office/powerpoint/2010/main" val="1061446197"/>
      </p:ext>
    </p:extLst>
  </p:cSld>
  <p:clrMapOvr>
    <a:masterClrMapping/>
  </p:clrMapOvr>
  <p:transition spd="med">
    <p:randomBar dir="vert"/>
  </p:transition>
</p:sldLayout>
</file>

<file path=ppt/slideLayouts/slideLayout11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sz="2400"/>
            </a:lvl1pPr>
          </a:lstStyle>
          <a:p>
            <a:pPr>
              <a:defRPr/>
            </a:pPr>
            <a:endParaRPr lang="en-US"/>
          </a:p>
        </p:txBody>
      </p:sp>
      <p:sp>
        <p:nvSpPr>
          <p:cNvPr id="3" name="Rectangle 5"/>
          <p:cNvSpPr>
            <a:spLocks noGrp="1" noChangeArrowheads="1"/>
          </p:cNvSpPr>
          <p:nvPr>
            <p:ph type="ftr" sz="quarter" idx="11"/>
          </p:nvPr>
        </p:nvSpPr>
        <p:spPr/>
        <p:txBody>
          <a:bodyPr/>
          <a:lstStyle>
            <a:lvl1pPr>
              <a:defRPr sz="2400"/>
            </a:lvl1pPr>
          </a:lstStyle>
          <a:p>
            <a:pPr>
              <a:defRPr/>
            </a:pPr>
            <a:endParaRPr lang="en-US"/>
          </a:p>
        </p:txBody>
      </p:sp>
      <p:sp>
        <p:nvSpPr>
          <p:cNvPr id="4" name="Rectangle 6"/>
          <p:cNvSpPr>
            <a:spLocks noGrp="1" noChangeArrowheads="1"/>
          </p:cNvSpPr>
          <p:nvPr>
            <p:ph type="sldNum" sz="quarter" idx="12"/>
          </p:nvPr>
        </p:nvSpPr>
        <p:spPr/>
        <p:txBody>
          <a:bodyPr/>
          <a:lstStyle>
            <a:lvl1pPr algn="l">
              <a:defRPr sz="2400">
                <a:solidFill>
                  <a:schemeClr val="tx1"/>
                </a:solidFill>
              </a:defRPr>
            </a:lvl1pPr>
          </a:lstStyle>
          <a:p>
            <a:pPr>
              <a:defRPr/>
            </a:pPr>
            <a:fld id="{1E2275B6-A8FA-D44D-B00F-3633FAA92E88}" type="slidenum">
              <a:rPr lang="en-US"/>
              <a:pPr>
                <a:defRPr/>
              </a:pPr>
              <a:t>‹#›</a:t>
            </a:fld>
            <a:endParaRPr lang="en-US"/>
          </a:p>
        </p:txBody>
      </p:sp>
    </p:spTree>
    <p:extLst>
      <p:ext uri="{BB962C8B-B14F-4D97-AF65-F5344CB8AC3E}">
        <p14:creationId xmlns:p14="http://schemas.microsoft.com/office/powerpoint/2010/main" val="2722560777"/>
      </p:ext>
    </p:extLst>
  </p:cSld>
  <p:clrMapOvr>
    <a:masterClrMapping/>
  </p:clrMapOvr>
  <p:transition spd="med">
    <p:randomBar dir="vert"/>
  </p:transition>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eaLnBrk="1" hangingPunct="1">
              <a:defRPr sz="2400">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eaLnBrk="1" hangingPunct="1">
              <a:defRPr sz="2400">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lgn="l" eaLnBrk="1" hangingPunct="1">
              <a:defRPr sz="2400">
                <a:solidFill>
                  <a:srgbClr val="FFFFFF"/>
                </a:solidFill>
              </a:defRPr>
            </a:lvl1pPr>
          </a:lstStyle>
          <a:p>
            <a:pPr>
              <a:defRPr/>
            </a:pPr>
            <a:fld id="{40BA7982-82C1-414A-9BD2-F20FDC5ED33B}" type="slidenum">
              <a:rPr lang="en-US"/>
              <a:pPr>
                <a:defRPr/>
              </a:pPr>
              <a:t>‹#›</a:t>
            </a:fld>
            <a:endParaRPr lang="en-US"/>
          </a:p>
        </p:txBody>
      </p:sp>
    </p:spTree>
    <p:extLst>
      <p:ext uri="{BB962C8B-B14F-4D97-AF65-F5344CB8AC3E}">
        <p14:creationId xmlns:p14="http://schemas.microsoft.com/office/powerpoint/2010/main" val="3186454661"/>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5"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6" name="Rectangle 21"/>
          <p:cNvSpPr>
            <a:spLocks noGrp="1" noChangeArrowheads="1"/>
          </p:cNvSpPr>
          <p:nvPr>
            <p:ph type="sldNum" sz="quarter" idx="12"/>
          </p:nvPr>
        </p:nvSpPr>
        <p:spPr/>
        <p:txBody>
          <a:bodyPr/>
          <a:lstStyle>
            <a:lvl1pPr algn="l" eaLnBrk="1" hangingPunct="1">
              <a:defRPr sz="2400"/>
            </a:lvl1pPr>
          </a:lstStyle>
          <a:p>
            <a:pPr>
              <a:defRPr/>
            </a:pPr>
            <a:fld id="{4602A43A-9858-204E-AE40-E4445A6C232F}" type="slidenum">
              <a:rPr lang="en-US"/>
              <a:pPr>
                <a:defRPr/>
              </a:pPr>
              <a:t>‹#›</a:t>
            </a:fld>
            <a:endParaRPr lang="en-US"/>
          </a:p>
        </p:txBody>
      </p:sp>
    </p:spTree>
    <p:extLst>
      <p:ext uri="{BB962C8B-B14F-4D97-AF65-F5344CB8AC3E}">
        <p14:creationId xmlns:p14="http://schemas.microsoft.com/office/powerpoint/2010/main" val="2102221633"/>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5"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6" name="Rectangle 21"/>
          <p:cNvSpPr>
            <a:spLocks noGrp="1" noChangeArrowheads="1"/>
          </p:cNvSpPr>
          <p:nvPr>
            <p:ph type="sldNum" sz="quarter" idx="12"/>
          </p:nvPr>
        </p:nvSpPr>
        <p:spPr/>
        <p:txBody>
          <a:bodyPr/>
          <a:lstStyle>
            <a:lvl1pPr algn="l" eaLnBrk="1" hangingPunct="1">
              <a:defRPr sz="2400"/>
            </a:lvl1pPr>
          </a:lstStyle>
          <a:p>
            <a:pPr>
              <a:defRPr/>
            </a:pPr>
            <a:fld id="{6CD6F25E-879A-A84B-89F7-CFD63B5C8B47}" type="slidenum">
              <a:rPr lang="en-US"/>
              <a:pPr>
                <a:defRPr/>
              </a:pPr>
              <a:t>‹#›</a:t>
            </a:fld>
            <a:endParaRPr lang="en-US"/>
          </a:p>
        </p:txBody>
      </p:sp>
    </p:spTree>
    <p:extLst>
      <p:ext uri="{BB962C8B-B14F-4D97-AF65-F5344CB8AC3E}">
        <p14:creationId xmlns:p14="http://schemas.microsoft.com/office/powerpoint/2010/main" val="3053849983"/>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6"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7" name="Rectangle 21"/>
          <p:cNvSpPr>
            <a:spLocks noGrp="1" noChangeArrowheads="1"/>
          </p:cNvSpPr>
          <p:nvPr>
            <p:ph type="sldNum" sz="quarter" idx="12"/>
          </p:nvPr>
        </p:nvSpPr>
        <p:spPr/>
        <p:txBody>
          <a:bodyPr/>
          <a:lstStyle>
            <a:lvl1pPr algn="l" eaLnBrk="1" hangingPunct="1">
              <a:defRPr sz="2400"/>
            </a:lvl1pPr>
          </a:lstStyle>
          <a:p>
            <a:pPr>
              <a:defRPr/>
            </a:pPr>
            <a:fld id="{47F3FBA6-A8C9-BA42-910F-D46961720CD2}" type="slidenum">
              <a:rPr lang="en-US"/>
              <a:pPr>
                <a:defRPr/>
              </a:pPr>
              <a:t>‹#›</a:t>
            </a:fld>
            <a:endParaRPr lang="en-US"/>
          </a:p>
        </p:txBody>
      </p:sp>
    </p:spTree>
    <p:extLst>
      <p:ext uri="{BB962C8B-B14F-4D97-AF65-F5344CB8AC3E}">
        <p14:creationId xmlns:p14="http://schemas.microsoft.com/office/powerpoint/2010/main" val="2747436260"/>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8"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9" name="Rectangle 21"/>
          <p:cNvSpPr>
            <a:spLocks noGrp="1" noChangeArrowheads="1"/>
          </p:cNvSpPr>
          <p:nvPr>
            <p:ph type="sldNum" sz="quarter" idx="12"/>
          </p:nvPr>
        </p:nvSpPr>
        <p:spPr/>
        <p:txBody>
          <a:bodyPr/>
          <a:lstStyle>
            <a:lvl1pPr algn="l" eaLnBrk="1" hangingPunct="1">
              <a:defRPr sz="2400"/>
            </a:lvl1pPr>
          </a:lstStyle>
          <a:p>
            <a:pPr>
              <a:defRPr/>
            </a:pPr>
            <a:fld id="{D200F959-AA11-1749-816A-0C67D14C0436}" type="slidenum">
              <a:rPr lang="en-US"/>
              <a:pPr>
                <a:defRPr/>
              </a:pPr>
              <a:t>‹#›</a:t>
            </a:fld>
            <a:endParaRPr lang="en-US"/>
          </a:p>
        </p:txBody>
      </p:sp>
    </p:spTree>
    <p:extLst>
      <p:ext uri="{BB962C8B-B14F-4D97-AF65-F5344CB8AC3E}">
        <p14:creationId xmlns:p14="http://schemas.microsoft.com/office/powerpoint/2010/main" val="1908363367"/>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4"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5" name="Rectangle 21"/>
          <p:cNvSpPr>
            <a:spLocks noGrp="1" noChangeArrowheads="1"/>
          </p:cNvSpPr>
          <p:nvPr>
            <p:ph type="sldNum" sz="quarter" idx="12"/>
          </p:nvPr>
        </p:nvSpPr>
        <p:spPr/>
        <p:txBody>
          <a:bodyPr/>
          <a:lstStyle>
            <a:lvl1pPr algn="l" eaLnBrk="1" hangingPunct="1">
              <a:defRPr sz="2400"/>
            </a:lvl1pPr>
          </a:lstStyle>
          <a:p>
            <a:pPr>
              <a:defRPr/>
            </a:pPr>
            <a:fld id="{EADA05D2-BC53-C747-B6C0-09D84CD8181E}" type="slidenum">
              <a:rPr lang="en-US"/>
              <a:pPr>
                <a:defRPr/>
              </a:pPr>
              <a:t>‹#›</a:t>
            </a:fld>
            <a:endParaRPr lang="en-US"/>
          </a:p>
        </p:txBody>
      </p:sp>
    </p:spTree>
    <p:extLst>
      <p:ext uri="{BB962C8B-B14F-4D97-AF65-F5344CB8AC3E}">
        <p14:creationId xmlns:p14="http://schemas.microsoft.com/office/powerpoint/2010/main" val="350021323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457200" y="2363788"/>
            <a:ext cx="8153400" cy="1600200"/>
            <a:chOff x="288" y="1489"/>
            <a:chExt cx="5136" cy="1008"/>
          </a:xfrm>
        </p:grpSpPr>
        <p:sp>
          <p:nvSpPr>
            <p:cNvPr id="5" name="Arc 1027"/>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p>
          </p:txBody>
        </p:sp>
        <p:sp>
          <p:nvSpPr>
            <p:cNvPr id="6" name="Arc 1028"/>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p>
          </p:txBody>
        </p:sp>
        <p:sp>
          <p:nvSpPr>
            <p:cNvPr id="7" name="Arc 1029"/>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p>
          </p:txBody>
        </p:sp>
        <p:sp>
          <p:nvSpPr>
            <p:cNvPr id="8" name="AutoShape 1030"/>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sp>
        <p:nvSpPr>
          <p:cNvPr id="110599" name="Rectangle 1031"/>
          <p:cNvSpPr>
            <a:spLocks noGrp="1" noChangeArrowheads="1"/>
          </p:cNvSpPr>
          <p:nvPr>
            <p:ph type="ctrTitle" sz="quarter"/>
          </p:nvPr>
        </p:nvSpPr>
        <p:spPr>
          <a:xfrm>
            <a:off x="685800" y="1447800"/>
            <a:ext cx="7772400" cy="1143000"/>
          </a:xfrm>
        </p:spPr>
        <p:txBody>
          <a:bodyPr/>
          <a:lstStyle>
            <a:lvl1pPr>
              <a:defRPr/>
            </a:lvl1pPr>
          </a:lstStyle>
          <a:p>
            <a:r>
              <a:rPr lang="en-US"/>
              <a:t>Click to edit Master title style</a:t>
            </a:r>
          </a:p>
        </p:txBody>
      </p:sp>
      <p:sp>
        <p:nvSpPr>
          <p:cNvPr id="110600" name="Rectangle 1032"/>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t>Click to edit Master subtitle style</a:t>
            </a:r>
          </a:p>
        </p:txBody>
      </p:sp>
      <p:sp>
        <p:nvSpPr>
          <p:cNvPr id="9" name="Rectangle 1033"/>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a:p>
        </p:txBody>
      </p:sp>
      <p:sp>
        <p:nvSpPr>
          <p:cNvPr id="10" name="Rectangle 1034"/>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11" name="Rectangle 1035"/>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B5D0613-7EB7-3844-A25C-3C2BD16F4CAC}" type="slidenum">
              <a:rPr lang="en-US"/>
              <a:pPr>
                <a:defRPr/>
              </a:pPr>
              <a:t>‹#›</a:t>
            </a:fld>
            <a:endParaRPr lang="en-US"/>
          </a:p>
        </p:txBody>
      </p:sp>
    </p:spTree>
    <p:extLst>
      <p:ext uri="{BB962C8B-B14F-4D97-AF65-F5344CB8AC3E}">
        <p14:creationId xmlns:p14="http://schemas.microsoft.com/office/powerpoint/2010/main" val="2974977318"/>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3"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4" name="Rectangle 21"/>
          <p:cNvSpPr>
            <a:spLocks noGrp="1" noChangeArrowheads="1"/>
          </p:cNvSpPr>
          <p:nvPr>
            <p:ph type="sldNum" sz="quarter" idx="12"/>
          </p:nvPr>
        </p:nvSpPr>
        <p:spPr/>
        <p:txBody>
          <a:bodyPr/>
          <a:lstStyle>
            <a:lvl1pPr algn="l" eaLnBrk="1" hangingPunct="1">
              <a:defRPr sz="2400"/>
            </a:lvl1pPr>
          </a:lstStyle>
          <a:p>
            <a:pPr>
              <a:defRPr/>
            </a:pPr>
            <a:fld id="{17F12F70-5FAF-4D44-A825-1884EBF77B49}" type="slidenum">
              <a:rPr lang="en-US"/>
              <a:pPr>
                <a:defRPr/>
              </a:pPr>
              <a:t>‹#›</a:t>
            </a:fld>
            <a:endParaRPr lang="en-US"/>
          </a:p>
        </p:txBody>
      </p:sp>
    </p:spTree>
    <p:extLst>
      <p:ext uri="{BB962C8B-B14F-4D97-AF65-F5344CB8AC3E}">
        <p14:creationId xmlns:p14="http://schemas.microsoft.com/office/powerpoint/2010/main" val="2597254456"/>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6"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7" name="Rectangle 21"/>
          <p:cNvSpPr>
            <a:spLocks noGrp="1" noChangeArrowheads="1"/>
          </p:cNvSpPr>
          <p:nvPr>
            <p:ph type="sldNum" sz="quarter" idx="12"/>
          </p:nvPr>
        </p:nvSpPr>
        <p:spPr/>
        <p:txBody>
          <a:bodyPr/>
          <a:lstStyle>
            <a:lvl1pPr algn="l" eaLnBrk="1" hangingPunct="1">
              <a:defRPr sz="2400"/>
            </a:lvl1pPr>
          </a:lstStyle>
          <a:p>
            <a:pPr>
              <a:defRPr/>
            </a:pPr>
            <a:fld id="{1D17665F-3B34-254F-B51C-C02C50ABF65E}" type="slidenum">
              <a:rPr lang="en-US"/>
              <a:pPr>
                <a:defRPr/>
              </a:pPr>
              <a:t>‹#›</a:t>
            </a:fld>
            <a:endParaRPr lang="en-US"/>
          </a:p>
        </p:txBody>
      </p:sp>
    </p:spTree>
    <p:extLst>
      <p:ext uri="{BB962C8B-B14F-4D97-AF65-F5344CB8AC3E}">
        <p14:creationId xmlns:p14="http://schemas.microsoft.com/office/powerpoint/2010/main" val="1208428331"/>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6"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7" name="Rectangle 21"/>
          <p:cNvSpPr>
            <a:spLocks noGrp="1" noChangeArrowheads="1"/>
          </p:cNvSpPr>
          <p:nvPr>
            <p:ph type="sldNum" sz="quarter" idx="12"/>
          </p:nvPr>
        </p:nvSpPr>
        <p:spPr/>
        <p:txBody>
          <a:bodyPr/>
          <a:lstStyle>
            <a:lvl1pPr algn="l" eaLnBrk="1" hangingPunct="1">
              <a:defRPr sz="2400"/>
            </a:lvl1pPr>
          </a:lstStyle>
          <a:p>
            <a:pPr>
              <a:defRPr/>
            </a:pPr>
            <a:fld id="{0DBD57A1-3A9D-6143-B415-00B85968E577}" type="slidenum">
              <a:rPr lang="en-US"/>
              <a:pPr>
                <a:defRPr/>
              </a:pPr>
              <a:t>‹#›</a:t>
            </a:fld>
            <a:endParaRPr lang="en-US"/>
          </a:p>
        </p:txBody>
      </p:sp>
    </p:spTree>
    <p:extLst>
      <p:ext uri="{BB962C8B-B14F-4D97-AF65-F5344CB8AC3E}">
        <p14:creationId xmlns:p14="http://schemas.microsoft.com/office/powerpoint/2010/main" val="1403683548"/>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5"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6" name="Rectangle 21"/>
          <p:cNvSpPr>
            <a:spLocks noGrp="1" noChangeArrowheads="1"/>
          </p:cNvSpPr>
          <p:nvPr>
            <p:ph type="sldNum" sz="quarter" idx="12"/>
          </p:nvPr>
        </p:nvSpPr>
        <p:spPr/>
        <p:txBody>
          <a:bodyPr/>
          <a:lstStyle>
            <a:lvl1pPr algn="l" eaLnBrk="1" hangingPunct="1">
              <a:defRPr sz="2400"/>
            </a:lvl1pPr>
          </a:lstStyle>
          <a:p>
            <a:pPr>
              <a:defRPr/>
            </a:pPr>
            <a:fld id="{1F95A860-21B4-384A-92E2-D11683C26B31}" type="slidenum">
              <a:rPr lang="en-US"/>
              <a:pPr>
                <a:defRPr/>
              </a:pPr>
              <a:t>‹#›</a:t>
            </a:fld>
            <a:endParaRPr lang="en-US"/>
          </a:p>
        </p:txBody>
      </p:sp>
    </p:spTree>
    <p:extLst>
      <p:ext uri="{BB962C8B-B14F-4D97-AF65-F5344CB8AC3E}">
        <p14:creationId xmlns:p14="http://schemas.microsoft.com/office/powerpoint/2010/main" val="2809597402"/>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5"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6" name="Rectangle 21"/>
          <p:cNvSpPr>
            <a:spLocks noGrp="1" noChangeArrowheads="1"/>
          </p:cNvSpPr>
          <p:nvPr>
            <p:ph type="sldNum" sz="quarter" idx="12"/>
          </p:nvPr>
        </p:nvSpPr>
        <p:spPr/>
        <p:txBody>
          <a:bodyPr/>
          <a:lstStyle>
            <a:lvl1pPr algn="l" eaLnBrk="1" hangingPunct="1">
              <a:defRPr sz="2400"/>
            </a:lvl1pPr>
          </a:lstStyle>
          <a:p>
            <a:pPr>
              <a:defRPr/>
            </a:pPr>
            <a:fld id="{94AFF436-59E7-414E-9F38-9146145B39AF}" type="slidenum">
              <a:rPr lang="en-US"/>
              <a:pPr>
                <a:defRPr/>
              </a:pPr>
              <a:t>‹#›</a:t>
            </a:fld>
            <a:endParaRPr lang="en-US"/>
          </a:p>
        </p:txBody>
      </p:sp>
    </p:spTree>
    <p:extLst>
      <p:ext uri="{BB962C8B-B14F-4D97-AF65-F5344CB8AC3E}">
        <p14:creationId xmlns:p14="http://schemas.microsoft.com/office/powerpoint/2010/main" val="2725049123"/>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5"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6" name="Rectangle 21"/>
          <p:cNvSpPr>
            <a:spLocks noGrp="1" noChangeArrowheads="1"/>
          </p:cNvSpPr>
          <p:nvPr>
            <p:ph type="sldNum" sz="quarter" idx="12"/>
          </p:nvPr>
        </p:nvSpPr>
        <p:spPr/>
        <p:txBody>
          <a:bodyPr/>
          <a:lstStyle>
            <a:lvl1pPr algn="l" eaLnBrk="1" hangingPunct="1">
              <a:defRPr sz="2400"/>
            </a:lvl1pPr>
          </a:lstStyle>
          <a:p>
            <a:pPr>
              <a:defRPr/>
            </a:pPr>
            <a:fld id="{DDDAAA1C-2FAB-744B-A0D9-4C1B4A8F900C}" type="slidenum">
              <a:rPr lang="en-US"/>
              <a:pPr>
                <a:defRPr/>
              </a:pPr>
              <a:t>‹#›</a:t>
            </a:fld>
            <a:endParaRPr lang="en-US"/>
          </a:p>
        </p:txBody>
      </p:sp>
    </p:spTree>
    <p:extLst>
      <p:ext uri="{BB962C8B-B14F-4D97-AF65-F5344CB8AC3E}">
        <p14:creationId xmlns:p14="http://schemas.microsoft.com/office/powerpoint/2010/main" val="1163142492"/>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sp>
            <p:nvSpPr>
              <p:cNvPr id="11"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sp>
          <p:nvSpPr>
            <p:cNvPr id="7"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grpSp>
      <p:sp>
        <p:nvSpPr>
          <p:cNvPr id="12299" name="Rectangle 11"/>
          <p:cNvSpPr>
            <a:spLocks noGrp="1" noChangeArrowheads="1"/>
          </p:cNvSpPr>
          <p:nvPr>
            <p:ph type="ctrTitle" sz="quarter"/>
          </p:nvPr>
        </p:nvSpPr>
        <p:spPr>
          <a:xfrm>
            <a:off x="685800" y="1736725"/>
            <a:ext cx="7772400" cy="1920875"/>
          </a:xfrm>
        </p:spPr>
        <p:txBody>
          <a:bodyPr/>
          <a:lstStyle>
            <a:lvl1pPr>
              <a:defRPr sz="6000" b="1" i="0">
                <a:latin typeface="Arial" panose="020B0604020202020204" pitchFamily="34" charset="0"/>
                <a:cs typeface="Arial" panose="020B0604020202020204" pitchFamily="34" charset="0"/>
              </a:defRPr>
            </a:lvl1pPr>
          </a:lstStyle>
          <a:p>
            <a:r>
              <a:rPr lang="en-US"/>
              <a:t>Click to edit Master title style</a:t>
            </a:r>
          </a:p>
        </p:txBody>
      </p:sp>
      <p:sp>
        <p:nvSpPr>
          <p:cNvPr id="1230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b="1" i="0">
                <a:latin typeface="Arial" panose="020B0604020202020204" pitchFamily="34" charset="0"/>
              </a:defRPr>
            </a:lvl1pPr>
          </a:lstStyle>
          <a:p>
            <a:pPr>
              <a:defRPr/>
            </a:pPr>
            <a:endParaRPr lang="en-US"/>
          </a:p>
        </p:txBody>
      </p:sp>
      <p:sp>
        <p:nvSpPr>
          <p:cNvPr id="14" name="Rectangle 14"/>
          <p:cNvSpPr>
            <a:spLocks noGrp="1" noChangeArrowheads="1"/>
          </p:cNvSpPr>
          <p:nvPr>
            <p:ph type="ftr" sz="quarter" idx="11"/>
          </p:nvPr>
        </p:nvSpPr>
        <p:spPr>
          <a:xfrm>
            <a:off x="3124200" y="6251575"/>
            <a:ext cx="2895600" cy="476250"/>
          </a:xfrm>
        </p:spPr>
        <p:txBody>
          <a:bodyPr/>
          <a:lstStyle>
            <a:lvl1pPr algn="l">
              <a:defRPr b="1" i="0">
                <a:latin typeface="Arial" panose="020B0604020202020204" pitchFamily="34" charset="0"/>
              </a:defRPr>
            </a:lvl1pPr>
          </a:lstStyle>
          <a:p>
            <a:pPr>
              <a:defRPr/>
            </a:pPr>
            <a:endParaRPr lang="en-US"/>
          </a:p>
        </p:txBody>
      </p:sp>
      <p:sp>
        <p:nvSpPr>
          <p:cNvPr id="15" name="Rectangle 15"/>
          <p:cNvSpPr>
            <a:spLocks noGrp="1" noChangeArrowheads="1"/>
          </p:cNvSpPr>
          <p:nvPr>
            <p:ph type="sldNum" sz="quarter" idx="12"/>
          </p:nvPr>
        </p:nvSpPr>
        <p:spPr>
          <a:xfrm>
            <a:off x="6553200" y="6254750"/>
            <a:ext cx="2133600" cy="476250"/>
          </a:xfrm>
        </p:spPr>
        <p:txBody>
          <a:bodyPr/>
          <a:lstStyle>
            <a:lvl1pPr>
              <a:defRPr b="1" i="0">
                <a:latin typeface="Arial" panose="020B0604020202020204" pitchFamily="34" charset="0"/>
              </a:defRPr>
            </a:lvl1pPr>
          </a:lstStyle>
          <a:p>
            <a:pPr>
              <a:defRPr/>
            </a:pPr>
            <a:fld id="{A1B60BE6-D10A-C748-9CAB-6A9C5C25705D}" type="slidenum">
              <a:rPr lang="en-US"/>
              <a:pPr>
                <a:defRPr/>
              </a:pPr>
              <a:t>‹#›</a:t>
            </a:fld>
            <a:endParaRPr lang="en-US"/>
          </a:p>
        </p:txBody>
      </p:sp>
    </p:spTree>
    <p:extLst>
      <p:ext uri="{BB962C8B-B14F-4D97-AF65-F5344CB8AC3E}">
        <p14:creationId xmlns:p14="http://schemas.microsoft.com/office/powerpoint/2010/main" val="1338298672"/>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3"/>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D3DA5A15-1B31-BD42-8B3C-B06710D318AE}" type="slidenum">
              <a:rPr lang="en-US"/>
              <a:pPr>
                <a:defRPr/>
              </a:pPr>
              <a:t>‹#›</a:t>
            </a:fld>
            <a:endParaRPr lang="en-US"/>
          </a:p>
        </p:txBody>
      </p:sp>
      <p:sp>
        <p:nvSpPr>
          <p:cNvPr id="6" name="Rectangle 14"/>
          <p:cNvSpPr>
            <a:spLocks noGrp="1" noChangeArrowheads="1"/>
          </p:cNvSpPr>
          <p:nvPr>
            <p:ph type="ftr" sz="quarter" idx="12"/>
          </p:nvPr>
        </p:nvSpPr>
        <p:spPr/>
        <p:txBody>
          <a:bodyPr/>
          <a:lstStyle>
            <a:lvl1pPr algn="l">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3017023256"/>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3"/>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743F69BA-518F-2F43-BB06-123254BC8305}" type="slidenum">
              <a:rPr lang="en-US"/>
              <a:pPr>
                <a:defRPr/>
              </a:pPr>
              <a:t>‹#›</a:t>
            </a:fld>
            <a:endParaRPr lang="en-US"/>
          </a:p>
        </p:txBody>
      </p:sp>
      <p:sp>
        <p:nvSpPr>
          <p:cNvPr id="6" name="Rectangle 14"/>
          <p:cNvSpPr>
            <a:spLocks noGrp="1" noChangeArrowheads="1"/>
          </p:cNvSpPr>
          <p:nvPr>
            <p:ph type="ftr" sz="quarter" idx="12"/>
          </p:nvPr>
        </p:nvSpPr>
        <p:spPr/>
        <p:txBody>
          <a:bodyPr/>
          <a:lstStyle>
            <a:lvl1pPr algn="l">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1062396824"/>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3"/>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F8B4A9A2-CD1B-D844-8086-2BC951E6E7AC}" type="slidenum">
              <a:rPr lang="en-US"/>
              <a:pPr>
                <a:defRPr/>
              </a:pPr>
              <a:t>‹#›</a:t>
            </a:fld>
            <a:endParaRPr lang="en-US"/>
          </a:p>
        </p:txBody>
      </p:sp>
      <p:sp>
        <p:nvSpPr>
          <p:cNvPr id="7" name="Rectangle 14"/>
          <p:cNvSpPr>
            <a:spLocks noGrp="1" noChangeArrowheads="1"/>
          </p:cNvSpPr>
          <p:nvPr>
            <p:ph type="ftr" sz="quarter" idx="12"/>
          </p:nvPr>
        </p:nvSpPr>
        <p:spPr/>
        <p:txBody>
          <a:bodyPr/>
          <a:lstStyle>
            <a:lvl1pPr algn="l">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356866216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103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103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4CF609D-E006-EB4B-9647-797CB362C8DF}" type="slidenum">
              <a:rPr lang="en-US"/>
              <a:pPr>
                <a:defRPr/>
              </a:pPr>
              <a:t>‹#›</a:t>
            </a:fld>
            <a:endParaRPr lang="en-US"/>
          </a:p>
        </p:txBody>
      </p:sp>
    </p:spTree>
    <p:extLst>
      <p:ext uri="{BB962C8B-B14F-4D97-AF65-F5344CB8AC3E}">
        <p14:creationId xmlns:p14="http://schemas.microsoft.com/office/powerpoint/2010/main" val="2695180014"/>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8" name="Rectangle 3"/>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6CBA0FE3-4879-ED43-B980-BCD49F6BAA70}" type="slidenum">
              <a:rPr lang="en-US"/>
              <a:pPr>
                <a:defRPr/>
              </a:pPr>
              <a:t>‹#›</a:t>
            </a:fld>
            <a:endParaRPr lang="en-US"/>
          </a:p>
        </p:txBody>
      </p:sp>
      <p:sp>
        <p:nvSpPr>
          <p:cNvPr id="9" name="Rectangle 14"/>
          <p:cNvSpPr>
            <a:spLocks noGrp="1" noChangeArrowheads="1"/>
          </p:cNvSpPr>
          <p:nvPr>
            <p:ph type="ftr" sz="quarter" idx="12"/>
          </p:nvPr>
        </p:nvSpPr>
        <p:spPr/>
        <p:txBody>
          <a:bodyPr/>
          <a:lstStyle>
            <a:lvl1pPr algn="l">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1036818442"/>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4" name="Rectangle 3"/>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20159114-04E2-8D43-801E-983DAC72BA4C}" type="slidenum">
              <a:rPr lang="en-US"/>
              <a:pPr>
                <a:defRPr/>
              </a:pPr>
              <a:t>‹#›</a:t>
            </a:fld>
            <a:endParaRPr lang="en-US"/>
          </a:p>
        </p:txBody>
      </p:sp>
      <p:sp>
        <p:nvSpPr>
          <p:cNvPr id="5" name="Rectangle 14"/>
          <p:cNvSpPr>
            <a:spLocks noGrp="1" noChangeArrowheads="1"/>
          </p:cNvSpPr>
          <p:nvPr>
            <p:ph type="ftr" sz="quarter" idx="12"/>
          </p:nvPr>
        </p:nvSpPr>
        <p:spPr/>
        <p:txBody>
          <a:bodyPr/>
          <a:lstStyle>
            <a:lvl1pPr algn="l">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1538979036"/>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3" name="Rectangle 3"/>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CFA9C014-032A-714B-BF50-3556004DB22D}" type="slidenum">
              <a:rPr lang="en-US"/>
              <a:pPr>
                <a:defRPr/>
              </a:pPr>
              <a:t>‹#›</a:t>
            </a:fld>
            <a:endParaRPr lang="en-US"/>
          </a:p>
        </p:txBody>
      </p:sp>
      <p:sp>
        <p:nvSpPr>
          <p:cNvPr id="4" name="Rectangle 14"/>
          <p:cNvSpPr>
            <a:spLocks noGrp="1" noChangeArrowheads="1"/>
          </p:cNvSpPr>
          <p:nvPr>
            <p:ph type="ftr" sz="quarter" idx="12"/>
          </p:nvPr>
        </p:nvSpPr>
        <p:spPr/>
        <p:txBody>
          <a:bodyPr/>
          <a:lstStyle>
            <a:lvl1pPr algn="l">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2789479508"/>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3"/>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EB10D8F3-4DE6-1B4D-86D8-359238C8C409}" type="slidenum">
              <a:rPr lang="en-US"/>
              <a:pPr>
                <a:defRPr/>
              </a:pPr>
              <a:t>‹#›</a:t>
            </a:fld>
            <a:endParaRPr lang="en-US"/>
          </a:p>
        </p:txBody>
      </p:sp>
      <p:sp>
        <p:nvSpPr>
          <p:cNvPr id="7" name="Rectangle 14"/>
          <p:cNvSpPr>
            <a:spLocks noGrp="1" noChangeArrowheads="1"/>
          </p:cNvSpPr>
          <p:nvPr>
            <p:ph type="ftr" sz="quarter" idx="12"/>
          </p:nvPr>
        </p:nvSpPr>
        <p:spPr/>
        <p:txBody>
          <a:bodyPr/>
          <a:lstStyle>
            <a:lvl1pPr algn="l">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1517482507"/>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3"/>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531672DD-544E-1848-A391-82A73091F9C3}" type="slidenum">
              <a:rPr lang="en-US"/>
              <a:pPr>
                <a:defRPr/>
              </a:pPr>
              <a:t>‹#›</a:t>
            </a:fld>
            <a:endParaRPr lang="en-US"/>
          </a:p>
        </p:txBody>
      </p:sp>
      <p:sp>
        <p:nvSpPr>
          <p:cNvPr id="7" name="Rectangle 14"/>
          <p:cNvSpPr>
            <a:spLocks noGrp="1" noChangeArrowheads="1"/>
          </p:cNvSpPr>
          <p:nvPr>
            <p:ph type="ftr" sz="quarter" idx="12"/>
          </p:nvPr>
        </p:nvSpPr>
        <p:spPr/>
        <p:txBody>
          <a:bodyPr/>
          <a:lstStyle>
            <a:lvl1pPr algn="l">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2701923143"/>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3"/>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4C2AEB8B-417E-0147-AA79-18983F50D42B}" type="slidenum">
              <a:rPr lang="en-US"/>
              <a:pPr>
                <a:defRPr/>
              </a:pPr>
              <a:t>‹#›</a:t>
            </a:fld>
            <a:endParaRPr lang="en-US"/>
          </a:p>
        </p:txBody>
      </p:sp>
      <p:sp>
        <p:nvSpPr>
          <p:cNvPr id="6" name="Rectangle 14"/>
          <p:cNvSpPr>
            <a:spLocks noGrp="1" noChangeArrowheads="1"/>
          </p:cNvSpPr>
          <p:nvPr>
            <p:ph type="ftr" sz="quarter" idx="12"/>
          </p:nvPr>
        </p:nvSpPr>
        <p:spPr/>
        <p:txBody>
          <a:bodyPr/>
          <a:lstStyle>
            <a:lvl1pPr algn="l">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1275335770"/>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3"/>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EC3F8747-15EC-6C42-8EFA-ABD30178C5C7}" type="slidenum">
              <a:rPr lang="en-US"/>
              <a:pPr>
                <a:defRPr/>
              </a:pPr>
              <a:t>‹#›</a:t>
            </a:fld>
            <a:endParaRPr lang="en-US"/>
          </a:p>
        </p:txBody>
      </p:sp>
      <p:sp>
        <p:nvSpPr>
          <p:cNvPr id="6" name="Rectangle 14"/>
          <p:cNvSpPr>
            <a:spLocks noGrp="1" noChangeArrowheads="1"/>
          </p:cNvSpPr>
          <p:nvPr>
            <p:ph type="ftr" sz="quarter" idx="12"/>
          </p:nvPr>
        </p:nvSpPr>
        <p:spPr/>
        <p:txBody>
          <a:bodyPr/>
          <a:lstStyle>
            <a:lvl1pPr algn="l">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4173837385"/>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3"/>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AFB9EC96-DC28-5242-8947-0CA27A97BD6B}" type="slidenum">
              <a:rPr lang="en-US"/>
              <a:pPr>
                <a:defRPr/>
              </a:pPr>
              <a:t>‹#›</a:t>
            </a:fld>
            <a:endParaRPr lang="en-US"/>
          </a:p>
        </p:txBody>
      </p:sp>
      <p:sp>
        <p:nvSpPr>
          <p:cNvPr id="7" name="Rectangle 14"/>
          <p:cNvSpPr>
            <a:spLocks noGrp="1" noChangeArrowheads="1"/>
          </p:cNvSpPr>
          <p:nvPr>
            <p:ph type="ftr" sz="quarter" idx="12"/>
          </p:nvPr>
        </p:nvSpPr>
        <p:spPr/>
        <p:txBody>
          <a:bodyPr/>
          <a:lstStyle>
            <a:lvl1pPr algn="l">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2419907191"/>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7" name="Rectangle 3"/>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AD9EE0A5-CC1E-FC4A-87FB-CA9F4221E2D3}" type="slidenum">
              <a:rPr lang="en-US"/>
              <a:pPr>
                <a:defRPr/>
              </a:pPr>
              <a:t>‹#›</a:t>
            </a:fld>
            <a:endParaRPr lang="en-US"/>
          </a:p>
        </p:txBody>
      </p:sp>
      <p:sp>
        <p:nvSpPr>
          <p:cNvPr id="8" name="Rectangle 14"/>
          <p:cNvSpPr>
            <a:spLocks noGrp="1" noChangeArrowheads="1"/>
          </p:cNvSpPr>
          <p:nvPr>
            <p:ph type="ftr" sz="quarter" idx="12"/>
          </p:nvPr>
        </p:nvSpPr>
        <p:spPr/>
        <p:txBody>
          <a:bodyPr/>
          <a:lstStyle>
            <a:lvl1pPr algn="l">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774277362"/>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a:p>
        </p:txBody>
      </p:sp>
      <p:sp>
        <p:nvSpPr>
          <p:cNvPr id="5" name="Rectangle 5"/>
          <p:cNvSpPr>
            <a:spLocks noGrp="1" noChangeArrowheads="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a:p>
        </p:txBody>
      </p:sp>
      <p:sp>
        <p:nvSpPr>
          <p:cNvPr id="6" name="Rectangle 6"/>
          <p:cNvSpPr>
            <a:spLocks noGrp="1" noChangeArrowheads="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012FAEE2-DAD3-1544-9572-78CF3F385D0A}" type="slidenum">
              <a:rPr lang="en-GB"/>
              <a:pPr>
                <a:defRPr/>
              </a:pPr>
              <a:t>‹#›</a:t>
            </a:fld>
            <a:endParaRPr lang="en-GB"/>
          </a:p>
        </p:txBody>
      </p:sp>
    </p:spTree>
    <p:extLst>
      <p:ext uri="{BB962C8B-B14F-4D97-AF65-F5344CB8AC3E}">
        <p14:creationId xmlns:p14="http://schemas.microsoft.com/office/powerpoint/2010/main" val="2160926560"/>
      </p:ext>
    </p:extLst>
  </p:cSld>
  <p:clrMapOvr>
    <a:masterClrMapping/>
  </p:clrMapOvr>
  <p:transition>
    <p:random/>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103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103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365042D-0FE1-3C44-B170-C82ADFA29355}" type="slidenum">
              <a:rPr lang="en-US"/>
              <a:pPr>
                <a:defRPr/>
              </a:pPr>
              <a:t>‹#›</a:t>
            </a:fld>
            <a:endParaRPr lang="en-US"/>
          </a:p>
        </p:txBody>
      </p:sp>
    </p:spTree>
    <p:extLst>
      <p:ext uri="{BB962C8B-B14F-4D97-AF65-F5344CB8AC3E}">
        <p14:creationId xmlns:p14="http://schemas.microsoft.com/office/powerpoint/2010/main" val="1782372944"/>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a:p>
        </p:txBody>
      </p:sp>
      <p:sp>
        <p:nvSpPr>
          <p:cNvPr id="5" name="Rectangle 5"/>
          <p:cNvSpPr>
            <a:spLocks noGrp="1" noChangeArrowheads="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a:p>
        </p:txBody>
      </p:sp>
      <p:sp>
        <p:nvSpPr>
          <p:cNvPr id="6" name="Rectangle 6"/>
          <p:cNvSpPr>
            <a:spLocks noGrp="1" noChangeArrowheads="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2F4CC358-0020-304D-A6B6-40305992347B}" type="slidenum">
              <a:rPr lang="en-GB"/>
              <a:pPr>
                <a:defRPr/>
              </a:pPr>
              <a:t>‹#›</a:t>
            </a:fld>
            <a:endParaRPr lang="en-GB"/>
          </a:p>
        </p:txBody>
      </p:sp>
    </p:spTree>
    <p:extLst>
      <p:ext uri="{BB962C8B-B14F-4D97-AF65-F5344CB8AC3E}">
        <p14:creationId xmlns:p14="http://schemas.microsoft.com/office/powerpoint/2010/main" val="1613777652"/>
      </p:ext>
    </p:extLst>
  </p:cSld>
  <p:clrMapOvr>
    <a:masterClrMapping/>
  </p:clrMapOvr>
  <p:transition>
    <p:random/>
  </p:transition>
</p:sldLayout>
</file>

<file path=ppt/slideLayouts/slideLayout1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a:p>
        </p:txBody>
      </p:sp>
      <p:sp>
        <p:nvSpPr>
          <p:cNvPr id="5" name="Rectangle 5"/>
          <p:cNvSpPr>
            <a:spLocks noGrp="1" noChangeArrowheads="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a:p>
        </p:txBody>
      </p:sp>
      <p:sp>
        <p:nvSpPr>
          <p:cNvPr id="6" name="Rectangle 6"/>
          <p:cNvSpPr>
            <a:spLocks noGrp="1" noChangeArrowheads="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E248DAB2-8341-C04A-B8A7-90266062AD0D}" type="slidenum">
              <a:rPr lang="en-GB"/>
              <a:pPr>
                <a:defRPr/>
              </a:pPr>
              <a:t>‹#›</a:t>
            </a:fld>
            <a:endParaRPr lang="en-GB"/>
          </a:p>
        </p:txBody>
      </p:sp>
    </p:spTree>
    <p:extLst>
      <p:ext uri="{BB962C8B-B14F-4D97-AF65-F5344CB8AC3E}">
        <p14:creationId xmlns:p14="http://schemas.microsoft.com/office/powerpoint/2010/main" val="106102055"/>
      </p:ext>
    </p:extLst>
  </p:cSld>
  <p:clrMapOvr>
    <a:masterClrMapping/>
  </p:clrMapOvr>
  <p:transition>
    <p:random/>
  </p:transition>
</p:sldLayout>
</file>

<file path=ppt/slideLayouts/slideLayout1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a:p>
        </p:txBody>
      </p:sp>
      <p:sp>
        <p:nvSpPr>
          <p:cNvPr id="6" name="Rectangle 5"/>
          <p:cNvSpPr>
            <a:spLocks noGrp="1" noChangeArrowheads="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a:p>
        </p:txBody>
      </p:sp>
      <p:sp>
        <p:nvSpPr>
          <p:cNvPr id="7" name="Rectangle 6"/>
          <p:cNvSpPr>
            <a:spLocks noGrp="1" noChangeArrowheads="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836F5D9A-F649-454D-83E1-14F4A3A25511}" type="slidenum">
              <a:rPr lang="en-GB"/>
              <a:pPr>
                <a:defRPr/>
              </a:pPr>
              <a:t>‹#›</a:t>
            </a:fld>
            <a:endParaRPr lang="en-GB"/>
          </a:p>
        </p:txBody>
      </p:sp>
    </p:spTree>
    <p:extLst>
      <p:ext uri="{BB962C8B-B14F-4D97-AF65-F5344CB8AC3E}">
        <p14:creationId xmlns:p14="http://schemas.microsoft.com/office/powerpoint/2010/main" val="2765913634"/>
      </p:ext>
    </p:extLst>
  </p:cSld>
  <p:clrMapOvr>
    <a:masterClrMapping/>
  </p:clrMapOvr>
  <p:transition>
    <p:random/>
  </p:transition>
</p:sldLayout>
</file>

<file path=ppt/slideLayouts/slideLayout1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a:p>
        </p:txBody>
      </p:sp>
      <p:sp>
        <p:nvSpPr>
          <p:cNvPr id="8" name="Rectangle 5"/>
          <p:cNvSpPr>
            <a:spLocks noGrp="1" noChangeArrowheads="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a:p>
        </p:txBody>
      </p:sp>
      <p:sp>
        <p:nvSpPr>
          <p:cNvPr id="9" name="Rectangle 6"/>
          <p:cNvSpPr>
            <a:spLocks noGrp="1" noChangeArrowheads="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27E5B10B-A444-F74D-AD1B-E9B91667DDD4}" type="slidenum">
              <a:rPr lang="en-GB"/>
              <a:pPr>
                <a:defRPr/>
              </a:pPr>
              <a:t>‹#›</a:t>
            </a:fld>
            <a:endParaRPr lang="en-GB"/>
          </a:p>
        </p:txBody>
      </p:sp>
    </p:spTree>
    <p:extLst>
      <p:ext uri="{BB962C8B-B14F-4D97-AF65-F5344CB8AC3E}">
        <p14:creationId xmlns:p14="http://schemas.microsoft.com/office/powerpoint/2010/main" val="2858285616"/>
      </p:ext>
    </p:extLst>
  </p:cSld>
  <p:clrMapOvr>
    <a:masterClrMapping/>
  </p:clrMapOvr>
  <p:transition>
    <p:random/>
  </p:transition>
</p:sldLayout>
</file>

<file path=ppt/slideLayouts/slideLayout1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a:p>
        </p:txBody>
      </p:sp>
      <p:sp>
        <p:nvSpPr>
          <p:cNvPr id="4" name="Rectangle 5"/>
          <p:cNvSpPr>
            <a:spLocks noGrp="1" noChangeArrowheads="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a:p>
        </p:txBody>
      </p:sp>
      <p:sp>
        <p:nvSpPr>
          <p:cNvPr id="5" name="Rectangle 6"/>
          <p:cNvSpPr>
            <a:spLocks noGrp="1" noChangeArrowheads="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B1F39C33-FB02-9C49-A2DA-94C19829084B}" type="slidenum">
              <a:rPr lang="en-GB"/>
              <a:pPr>
                <a:defRPr/>
              </a:pPr>
              <a:t>‹#›</a:t>
            </a:fld>
            <a:endParaRPr lang="en-GB"/>
          </a:p>
        </p:txBody>
      </p:sp>
    </p:spTree>
    <p:extLst>
      <p:ext uri="{BB962C8B-B14F-4D97-AF65-F5344CB8AC3E}">
        <p14:creationId xmlns:p14="http://schemas.microsoft.com/office/powerpoint/2010/main" val="1863142466"/>
      </p:ext>
    </p:extLst>
  </p:cSld>
  <p:clrMapOvr>
    <a:masterClrMapping/>
  </p:clrMapOvr>
  <p:transition>
    <p:random/>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a:p>
        </p:txBody>
      </p:sp>
      <p:sp>
        <p:nvSpPr>
          <p:cNvPr id="3" name="Rectangle 5"/>
          <p:cNvSpPr>
            <a:spLocks noGrp="1" noChangeArrowheads="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a:p>
        </p:txBody>
      </p:sp>
      <p:sp>
        <p:nvSpPr>
          <p:cNvPr id="4" name="Rectangle 6"/>
          <p:cNvSpPr>
            <a:spLocks noGrp="1" noChangeArrowheads="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4119A243-7E8D-DB40-B652-35473FF7C6E2}" type="slidenum">
              <a:rPr lang="en-GB"/>
              <a:pPr>
                <a:defRPr/>
              </a:pPr>
              <a:t>‹#›</a:t>
            </a:fld>
            <a:endParaRPr lang="en-GB"/>
          </a:p>
        </p:txBody>
      </p:sp>
    </p:spTree>
    <p:extLst>
      <p:ext uri="{BB962C8B-B14F-4D97-AF65-F5344CB8AC3E}">
        <p14:creationId xmlns:p14="http://schemas.microsoft.com/office/powerpoint/2010/main" val="1526738843"/>
      </p:ext>
    </p:extLst>
  </p:cSld>
  <p:clrMapOvr>
    <a:masterClrMapping/>
  </p:clrMapOvr>
  <p:transition>
    <p:random/>
  </p:transition>
</p:sldLayout>
</file>

<file path=ppt/slideLayouts/slideLayout1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a:p>
        </p:txBody>
      </p:sp>
      <p:sp>
        <p:nvSpPr>
          <p:cNvPr id="6" name="Rectangle 5"/>
          <p:cNvSpPr>
            <a:spLocks noGrp="1" noChangeArrowheads="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a:p>
        </p:txBody>
      </p:sp>
      <p:sp>
        <p:nvSpPr>
          <p:cNvPr id="7" name="Rectangle 6"/>
          <p:cNvSpPr>
            <a:spLocks noGrp="1" noChangeArrowheads="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E4954A2E-D64C-8A47-918D-335D174E4685}" type="slidenum">
              <a:rPr lang="en-GB"/>
              <a:pPr>
                <a:defRPr/>
              </a:pPr>
              <a:t>‹#›</a:t>
            </a:fld>
            <a:endParaRPr lang="en-GB"/>
          </a:p>
        </p:txBody>
      </p:sp>
    </p:spTree>
    <p:extLst>
      <p:ext uri="{BB962C8B-B14F-4D97-AF65-F5344CB8AC3E}">
        <p14:creationId xmlns:p14="http://schemas.microsoft.com/office/powerpoint/2010/main" val="1645827445"/>
      </p:ext>
    </p:extLst>
  </p:cSld>
  <p:clrMapOvr>
    <a:masterClrMapping/>
  </p:clrMapOvr>
  <p:transition>
    <p:random/>
  </p:transition>
</p:sldLayout>
</file>

<file path=ppt/slideLayouts/slideLayout1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a:p>
        </p:txBody>
      </p:sp>
      <p:sp>
        <p:nvSpPr>
          <p:cNvPr id="6" name="Rectangle 5"/>
          <p:cNvSpPr>
            <a:spLocks noGrp="1" noChangeArrowheads="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a:p>
        </p:txBody>
      </p:sp>
      <p:sp>
        <p:nvSpPr>
          <p:cNvPr id="7" name="Rectangle 6"/>
          <p:cNvSpPr>
            <a:spLocks noGrp="1" noChangeArrowheads="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68164F7F-BE97-314A-AA43-38BC905593B9}" type="slidenum">
              <a:rPr lang="en-GB"/>
              <a:pPr>
                <a:defRPr/>
              </a:pPr>
              <a:t>‹#›</a:t>
            </a:fld>
            <a:endParaRPr lang="en-GB"/>
          </a:p>
        </p:txBody>
      </p:sp>
    </p:spTree>
    <p:extLst>
      <p:ext uri="{BB962C8B-B14F-4D97-AF65-F5344CB8AC3E}">
        <p14:creationId xmlns:p14="http://schemas.microsoft.com/office/powerpoint/2010/main" val="82379435"/>
      </p:ext>
    </p:extLst>
  </p:cSld>
  <p:clrMapOvr>
    <a:masterClrMapping/>
  </p:clrMapOvr>
  <p:transition>
    <p:random/>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a:p>
        </p:txBody>
      </p:sp>
      <p:sp>
        <p:nvSpPr>
          <p:cNvPr id="5" name="Rectangle 5"/>
          <p:cNvSpPr>
            <a:spLocks noGrp="1" noChangeArrowheads="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a:p>
        </p:txBody>
      </p:sp>
      <p:sp>
        <p:nvSpPr>
          <p:cNvPr id="6" name="Rectangle 6"/>
          <p:cNvSpPr>
            <a:spLocks noGrp="1" noChangeArrowheads="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11EDBA56-BA95-A44C-9A62-629ADD013281}" type="slidenum">
              <a:rPr lang="en-GB"/>
              <a:pPr>
                <a:defRPr/>
              </a:pPr>
              <a:t>‹#›</a:t>
            </a:fld>
            <a:endParaRPr lang="en-GB"/>
          </a:p>
        </p:txBody>
      </p:sp>
    </p:spTree>
    <p:extLst>
      <p:ext uri="{BB962C8B-B14F-4D97-AF65-F5344CB8AC3E}">
        <p14:creationId xmlns:p14="http://schemas.microsoft.com/office/powerpoint/2010/main" val="141532340"/>
      </p:ext>
    </p:extLst>
  </p:cSld>
  <p:clrMapOvr>
    <a:masterClrMapping/>
  </p:clrMapOvr>
  <p:transition>
    <p:random/>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a:p>
        </p:txBody>
      </p:sp>
      <p:sp>
        <p:nvSpPr>
          <p:cNvPr id="5" name="Rectangle 5"/>
          <p:cNvSpPr>
            <a:spLocks noGrp="1" noChangeArrowheads="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a:p>
        </p:txBody>
      </p:sp>
      <p:sp>
        <p:nvSpPr>
          <p:cNvPr id="6" name="Rectangle 6"/>
          <p:cNvSpPr>
            <a:spLocks noGrp="1" noChangeArrowheads="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0DF7D5FA-EF77-1449-8030-8225675C4C69}" type="slidenum">
              <a:rPr lang="en-GB"/>
              <a:pPr>
                <a:defRPr/>
              </a:pPr>
              <a:t>‹#›</a:t>
            </a:fld>
            <a:endParaRPr lang="en-GB"/>
          </a:p>
        </p:txBody>
      </p:sp>
    </p:spTree>
    <p:extLst>
      <p:ext uri="{BB962C8B-B14F-4D97-AF65-F5344CB8AC3E}">
        <p14:creationId xmlns:p14="http://schemas.microsoft.com/office/powerpoint/2010/main" val="1268138554"/>
      </p:ext>
    </p:extLst>
  </p:cSld>
  <p:clrMapOvr>
    <a:masterClrMapping/>
  </p:clrMapOvr>
  <p:transition>
    <p:random/>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103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103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AC51281-98B8-264B-8D01-C4D790A86141}" type="slidenum">
              <a:rPr lang="en-US"/>
              <a:pPr>
                <a:defRPr/>
              </a:pPr>
              <a:t>‹#›</a:t>
            </a:fld>
            <a:endParaRPr lang="en-US"/>
          </a:p>
        </p:txBody>
      </p:sp>
    </p:spTree>
    <p:extLst>
      <p:ext uri="{BB962C8B-B14F-4D97-AF65-F5344CB8AC3E}">
        <p14:creationId xmlns:p14="http://schemas.microsoft.com/office/powerpoint/2010/main" val="475523108"/>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14402" name="Rectangle 2"/>
          <p:cNvSpPr>
            <a:spLocks noGrp="1" noChangeArrowheads="1"/>
          </p:cNvSpPr>
          <p:nvPr>
            <p:ph type="ctrTitle"/>
          </p:nvPr>
        </p:nvSpPr>
        <p:spPr>
          <a:xfrm>
            <a:off x="685800" y="2286000"/>
            <a:ext cx="7772400" cy="1143000"/>
          </a:xfrm>
        </p:spPr>
        <p:txBody>
          <a:bodyPr/>
          <a:lstStyle>
            <a:lvl1pPr algn="ctr">
              <a:defRPr/>
            </a:lvl1pPr>
          </a:lstStyle>
          <a:p>
            <a:r>
              <a:rPr lang="en-US"/>
              <a:t>Click to edit Master title style</a:t>
            </a:r>
          </a:p>
        </p:txBody>
      </p:sp>
      <p:sp>
        <p:nvSpPr>
          <p:cNvPr id="614403" name="Rectangle 3"/>
          <p:cNvSpPr>
            <a:spLocks noGrp="1" noChangeArrowheads="1"/>
          </p:cNvSpPr>
          <p:nvPr>
            <p:ph type="subTitle" idx="1"/>
          </p:nvPr>
        </p:nvSpPr>
        <p:spPr>
          <a:xfrm>
            <a:off x="2543175" y="3733800"/>
            <a:ext cx="4056063" cy="2286000"/>
          </a:xfrm>
        </p:spPr>
        <p:txBody>
          <a:bodyPr/>
          <a:lstStyle>
            <a:lvl1pPr marL="0" indent="0" algn="ctr">
              <a:buFont typeface="Monotype Sorts" charset="2"/>
              <a:buNone/>
              <a:defRPr sz="2800"/>
            </a:lvl1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1BE46BF-2021-7745-8B58-87F0588AD811}" type="slidenum">
              <a:rPr lang="en-US"/>
              <a:pPr>
                <a:defRPr/>
              </a:pPr>
              <a:t>‹#›</a:t>
            </a:fld>
            <a:endParaRPr lang="en-US"/>
          </a:p>
        </p:txBody>
      </p:sp>
    </p:spTree>
    <p:extLst>
      <p:ext uri="{BB962C8B-B14F-4D97-AF65-F5344CB8AC3E}">
        <p14:creationId xmlns:p14="http://schemas.microsoft.com/office/powerpoint/2010/main" val="1460900268"/>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8B36E500-7656-5747-98B5-201C3A3C96E2}" type="slidenum">
              <a:rPr lang="en-US"/>
              <a:pPr>
                <a:defRPr/>
              </a:pPr>
              <a:t>‹#›</a:t>
            </a:fld>
            <a:endParaRPr lang="en-US"/>
          </a:p>
        </p:txBody>
      </p:sp>
    </p:spTree>
    <p:extLst>
      <p:ext uri="{BB962C8B-B14F-4D97-AF65-F5344CB8AC3E}">
        <p14:creationId xmlns:p14="http://schemas.microsoft.com/office/powerpoint/2010/main" val="1921518938"/>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1F6F4B4F-651A-D749-94BC-BBABC3A1DC39}" type="slidenum">
              <a:rPr lang="en-US"/>
              <a:pPr>
                <a:defRPr/>
              </a:pPr>
              <a:t>‹#›</a:t>
            </a:fld>
            <a:endParaRPr lang="en-US"/>
          </a:p>
        </p:txBody>
      </p:sp>
    </p:spTree>
    <p:extLst>
      <p:ext uri="{BB962C8B-B14F-4D97-AF65-F5344CB8AC3E}">
        <p14:creationId xmlns:p14="http://schemas.microsoft.com/office/powerpoint/2010/main" val="434559525"/>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362200" y="1981200"/>
            <a:ext cx="2971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486400" y="1981200"/>
            <a:ext cx="2971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6D61AC62-2E4A-F445-A745-5DBDFB8BBCCF}" type="slidenum">
              <a:rPr lang="en-US"/>
              <a:pPr>
                <a:defRPr/>
              </a:pPr>
              <a:t>‹#›</a:t>
            </a:fld>
            <a:endParaRPr lang="en-US"/>
          </a:p>
        </p:txBody>
      </p:sp>
    </p:spTree>
    <p:extLst>
      <p:ext uri="{BB962C8B-B14F-4D97-AF65-F5344CB8AC3E}">
        <p14:creationId xmlns:p14="http://schemas.microsoft.com/office/powerpoint/2010/main" val="2103124306"/>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87E8E2D6-D2BC-7D45-842E-5AB8BD10688E}" type="slidenum">
              <a:rPr lang="en-US"/>
              <a:pPr>
                <a:defRPr/>
              </a:pPr>
              <a:t>‹#›</a:t>
            </a:fld>
            <a:endParaRPr lang="en-US"/>
          </a:p>
        </p:txBody>
      </p:sp>
    </p:spTree>
    <p:extLst>
      <p:ext uri="{BB962C8B-B14F-4D97-AF65-F5344CB8AC3E}">
        <p14:creationId xmlns:p14="http://schemas.microsoft.com/office/powerpoint/2010/main" val="250893626"/>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2D437C69-6CB1-2A48-95D7-F745AB46FBBB}" type="slidenum">
              <a:rPr lang="en-US"/>
              <a:pPr>
                <a:defRPr/>
              </a:pPr>
              <a:t>‹#›</a:t>
            </a:fld>
            <a:endParaRPr lang="en-US"/>
          </a:p>
        </p:txBody>
      </p:sp>
    </p:spTree>
    <p:extLst>
      <p:ext uri="{BB962C8B-B14F-4D97-AF65-F5344CB8AC3E}">
        <p14:creationId xmlns:p14="http://schemas.microsoft.com/office/powerpoint/2010/main" val="2108828104"/>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8CBE91F5-36A2-5E45-B347-C7A5B75392DD}" type="slidenum">
              <a:rPr lang="en-US"/>
              <a:pPr>
                <a:defRPr/>
              </a:pPr>
              <a:t>‹#›</a:t>
            </a:fld>
            <a:endParaRPr lang="en-US"/>
          </a:p>
        </p:txBody>
      </p:sp>
    </p:spTree>
    <p:extLst>
      <p:ext uri="{BB962C8B-B14F-4D97-AF65-F5344CB8AC3E}">
        <p14:creationId xmlns:p14="http://schemas.microsoft.com/office/powerpoint/2010/main" val="3497733881"/>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F218140F-E4F6-134D-AE00-9FDB422DFA41}" type="slidenum">
              <a:rPr lang="en-US"/>
              <a:pPr>
                <a:defRPr/>
              </a:pPr>
              <a:t>‹#›</a:t>
            </a:fld>
            <a:endParaRPr lang="en-US"/>
          </a:p>
        </p:txBody>
      </p:sp>
    </p:spTree>
    <p:extLst>
      <p:ext uri="{BB962C8B-B14F-4D97-AF65-F5344CB8AC3E}">
        <p14:creationId xmlns:p14="http://schemas.microsoft.com/office/powerpoint/2010/main" val="2511430633"/>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3A760DE7-4C58-CC44-850E-17E45BCFD504}" type="slidenum">
              <a:rPr lang="en-US"/>
              <a:pPr>
                <a:defRPr/>
              </a:pPr>
              <a:t>‹#›</a:t>
            </a:fld>
            <a:endParaRPr lang="en-US"/>
          </a:p>
        </p:txBody>
      </p:sp>
    </p:spTree>
    <p:extLst>
      <p:ext uri="{BB962C8B-B14F-4D97-AF65-F5344CB8AC3E}">
        <p14:creationId xmlns:p14="http://schemas.microsoft.com/office/powerpoint/2010/main" val="3413783590"/>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E866CE74-E807-FB46-9633-47736DA5DB61}" type="slidenum">
              <a:rPr lang="en-US"/>
              <a:pPr>
                <a:defRPr/>
              </a:pPr>
              <a:t>‹#›</a:t>
            </a:fld>
            <a:endParaRPr lang="en-US"/>
          </a:p>
        </p:txBody>
      </p:sp>
    </p:spTree>
    <p:extLst>
      <p:ext uri="{BB962C8B-B14F-4D97-AF65-F5344CB8AC3E}">
        <p14:creationId xmlns:p14="http://schemas.microsoft.com/office/powerpoint/2010/main" val="27410727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8" name="Rectangle 103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9" name="Rectangle 103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254F32D-AD59-5A48-8C7F-376C914206A2}" type="slidenum">
              <a:rPr lang="en-US"/>
              <a:pPr>
                <a:defRPr/>
              </a:pPr>
              <a:t>‹#›</a:t>
            </a:fld>
            <a:endParaRPr lang="en-US"/>
          </a:p>
        </p:txBody>
      </p:sp>
    </p:spTree>
    <p:extLst>
      <p:ext uri="{BB962C8B-B14F-4D97-AF65-F5344CB8AC3E}">
        <p14:creationId xmlns:p14="http://schemas.microsoft.com/office/powerpoint/2010/main" val="733351601"/>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15150" y="457200"/>
            <a:ext cx="154305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0" y="457200"/>
            <a:ext cx="447675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7C5AF5C8-4E7A-544A-8CCF-E26DDEC02449}" type="slidenum">
              <a:rPr lang="en-US"/>
              <a:pPr>
                <a:defRPr/>
              </a:pPr>
              <a:t>‹#›</a:t>
            </a:fld>
            <a:endParaRPr lang="en-US"/>
          </a:p>
        </p:txBody>
      </p:sp>
    </p:spTree>
    <p:extLst>
      <p:ext uri="{BB962C8B-B14F-4D97-AF65-F5344CB8AC3E}">
        <p14:creationId xmlns:p14="http://schemas.microsoft.com/office/powerpoint/2010/main" val="2985374846"/>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43EA788B-39C7-1A4B-AA2D-993883F0BCAD}" type="slidenum">
              <a:rPr lang="en-US"/>
              <a:pPr>
                <a:defRPr/>
              </a:pPr>
              <a:t>‹#›</a:t>
            </a:fld>
            <a:endParaRPr lang="en-US"/>
          </a:p>
        </p:txBody>
      </p:sp>
    </p:spTree>
    <p:extLst>
      <p:ext uri="{BB962C8B-B14F-4D97-AF65-F5344CB8AC3E}">
        <p14:creationId xmlns:p14="http://schemas.microsoft.com/office/powerpoint/2010/main" val="1566142817"/>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87141D48-F586-0547-8E99-0456D8CD7E15}" type="slidenum">
              <a:rPr lang="en-US"/>
              <a:pPr>
                <a:defRPr/>
              </a:pPr>
              <a:t>‹#›</a:t>
            </a:fld>
            <a:endParaRPr lang="en-US"/>
          </a:p>
        </p:txBody>
      </p:sp>
    </p:spTree>
    <p:extLst>
      <p:ext uri="{BB962C8B-B14F-4D97-AF65-F5344CB8AC3E}">
        <p14:creationId xmlns:p14="http://schemas.microsoft.com/office/powerpoint/2010/main" val="2236502200"/>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F13E6405-4DE1-D146-ACAD-63E0EDD00346}" type="slidenum">
              <a:rPr lang="en-US"/>
              <a:pPr>
                <a:defRPr/>
              </a:pPr>
              <a:t>‹#›</a:t>
            </a:fld>
            <a:endParaRPr lang="en-US"/>
          </a:p>
        </p:txBody>
      </p:sp>
    </p:spTree>
    <p:extLst>
      <p:ext uri="{BB962C8B-B14F-4D97-AF65-F5344CB8AC3E}">
        <p14:creationId xmlns:p14="http://schemas.microsoft.com/office/powerpoint/2010/main" val="3097094966"/>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a:prstGeom prst="rect">
            <a:avLst/>
          </a:prstGeo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a:prstGeom prst="rect">
            <a:avLst/>
          </a:prstGeo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6E10F563-0AE0-1A46-9925-8D5CE487E4C3}" type="slidenum">
              <a:rPr lang="en-US"/>
              <a:pPr>
                <a:defRPr/>
              </a:pPr>
              <a:t>‹#›</a:t>
            </a:fld>
            <a:endParaRPr lang="en-US"/>
          </a:p>
        </p:txBody>
      </p:sp>
    </p:spTree>
    <p:extLst>
      <p:ext uri="{BB962C8B-B14F-4D97-AF65-F5344CB8AC3E}">
        <p14:creationId xmlns:p14="http://schemas.microsoft.com/office/powerpoint/2010/main" val="1136485964"/>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E9397A9E-AF9A-164E-899D-E0539B1A273D}" type="slidenum">
              <a:rPr lang="en-US"/>
              <a:pPr>
                <a:defRPr/>
              </a:pPr>
              <a:t>‹#›</a:t>
            </a:fld>
            <a:endParaRPr lang="en-US"/>
          </a:p>
        </p:txBody>
      </p:sp>
    </p:spTree>
    <p:extLst>
      <p:ext uri="{BB962C8B-B14F-4D97-AF65-F5344CB8AC3E}">
        <p14:creationId xmlns:p14="http://schemas.microsoft.com/office/powerpoint/2010/main" val="3641491913"/>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FA94E12F-5F0E-0F40-8D78-E2C587592D14}" type="slidenum">
              <a:rPr lang="en-US"/>
              <a:pPr>
                <a:defRPr/>
              </a:pPr>
              <a:t>‹#›</a:t>
            </a:fld>
            <a:endParaRPr lang="en-US"/>
          </a:p>
        </p:txBody>
      </p:sp>
    </p:spTree>
    <p:extLst>
      <p:ext uri="{BB962C8B-B14F-4D97-AF65-F5344CB8AC3E}">
        <p14:creationId xmlns:p14="http://schemas.microsoft.com/office/powerpoint/2010/main" val="1003443012"/>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65E24760-5435-C948-9789-BFD4DA72706E}" type="slidenum">
              <a:rPr lang="en-US"/>
              <a:pPr>
                <a:defRPr/>
              </a:pPr>
              <a:t>‹#›</a:t>
            </a:fld>
            <a:endParaRPr lang="en-US"/>
          </a:p>
        </p:txBody>
      </p:sp>
    </p:spTree>
    <p:extLst>
      <p:ext uri="{BB962C8B-B14F-4D97-AF65-F5344CB8AC3E}">
        <p14:creationId xmlns:p14="http://schemas.microsoft.com/office/powerpoint/2010/main" val="2210023202"/>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1C476768-CAB2-EF40-AD62-CE371660FA7C}" type="slidenum">
              <a:rPr lang="en-US"/>
              <a:pPr>
                <a:defRPr/>
              </a:pPr>
              <a:t>‹#›</a:t>
            </a:fld>
            <a:endParaRPr lang="en-US"/>
          </a:p>
        </p:txBody>
      </p:sp>
    </p:spTree>
    <p:extLst>
      <p:ext uri="{BB962C8B-B14F-4D97-AF65-F5344CB8AC3E}">
        <p14:creationId xmlns:p14="http://schemas.microsoft.com/office/powerpoint/2010/main" val="3102332596"/>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8ECD9FE0-47AB-5F42-B642-28A5381E971A}" type="slidenum">
              <a:rPr lang="en-US"/>
              <a:pPr>
                <a:defRPr/>
              </a:pPr>
              <a:t>‹#›</a:t>
            </a:fld>
            <a:endParaRPr lang="en-US"/>
          </a:p>
        </p:txBody>
      </p:sp>
    </p:spTree>
    <p:extLst>
      <p:ext uri="{BB962C8B-B14F-4D97-AF65-F5344CB8AC3E}">
        <p14:creationId xmlns:p14="http://schemas.microsoft.com/office/powerpoint/2010/main" val="315499619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4" name="Rectangle 103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5" name="Rectangle 103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687A563-47D5-424A-A6D3-54A93BA77610}" type="slidenum">
              <a:rPr lang="en-US"/>
              <a:pPr>
                <a:defRPr/>
              </a:pPr>
              <a:t>‹#›</a:t>
            </a:fld>
            <a:endParaRPr lang="en-US"/>
          </a:p>
        </p:txBody>
      </p:sp>
    </p:spTree>
    <p:extLst>
      <p:ext uri="{BB962C8B-B14F-4D97-AF65-F5344CB8AC3E}">
        <p14:creationId xmlns:p14="http://schemas.microsoft.com/office/powerpoint/2010/main" val="3969472627"/>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8192991" y="44624"/>
            <a:ext cx="915513" cy="504056"/>
          </a:xfrm>
          <a:prstGeom prst="rect">
            <a:avLst/>
          </a:prstGeo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D82706B7-D461-484C-8876-0CCCC83EF8C5}" type="slidenum">
              <a:rPr lang="en-US"/>
              <a:pPr>
                <a:defRPr/>
              </a:pPr>
              <a:t>‹#›</a:t>
            </a:fld>
            <a:endParaRPr lang="en-US"/>
          </a:p>
        </p:txBody>
      </p:sp>
    </p:spTree>
    <p:extLst>
      <p:ext uri="{BB962C8B-B14F-4D97-AF65-F5344CB8AC3E}">
        <p14:creationId xmlns:p14="http://schemas.microsoft.com/office/powerpoint/2010/main" val="3778466029"/>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a:prstGeom prst="rect">
            <a:avLst/>
          </a:prstGeo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D924095C-BCF8-F745-B70B-30788105B846}" type="slidenum">
              <a:rPr lang="en-US"/>
              <a:pPr>
                <a:defRPr/>
              </a:pPr>
              <a:t>‹#›</a:t>
            </a:fld>
            <a:endParaRPr lang="en-US"/>
          </a:p>
        </p:txBody>
      </p:sp>
    </p:spTree>
    <p:extLst>
      <p:ext uri="{BB962C8B-B14F-4D97-AF65-F5344CB8AC3E}">
        <p14:creationId xmlns:p14="http://schemas.microsoft.com/office/powerpoint/2010/main" val="939073402"/>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b="1" i="0">
                <a:solidFill>
                  <a:schemeClr val="tx1">
                    <a:tint val="75000"/>
                  </a:schemeClr>
                </a:solidFill>
                <a:latin typeface="Arial" panose="020B0604020202020204" pitchFamily="34" charset="0"/>
                <a:cs typeface="Arial" panose="020B0604020202020204"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D364538B-85A1-B643-9441-F70F1A992C84}" type="datetimeFigureOut">
              <a:rPr lang="en-US"/>
              <a:pPr>
                <a:defRPr/>
              </a:pPr>
              <a:t>1/31/26</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D7BB4E60-67ED-294A-A33A-FB908F7FADE3}" type="slidenum">
              <a:rPr lang="en-US"/>
              <a:pPr>
                <a:defRPr/>
              </a:pPr>
              <a:t>‹#›</a:t>
            </a:fld>
            <a:endParaRPr lang="en-US"/>
          </a:p>
        </p:txBody>
      </p:sp>
    </p:spTree>
    <p:extLst>
      <p:ext uri="{BB962C8B-B14F-4D97-AF65-F5344CB8AC3E}">
        <p14:creationId xmlns:p14="http://schemas.microsoft.com/office/powerpoint/2010/main" val="3195717638"/>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DCD5397D-B11D-614B-878A-97122A40B7A1}" type="datetimeFigureOut">
              <a:rPr lang="en-US"/>
              <a:pPr>
                <a:defRPr/>
              </a:pPr>
              <a:t>1/31/26</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943B626F-8E5B-9F46-A1B2-94E3D333CD10}" type="slidenum">
              <a:rPr lang="en-US"/>
              <a:pPr>
                <a:defRPr/>
              </a:pPr>
              <a:t>‹#›</a:t>
            </a:fld>
            <a:endParaRPr lang="en-US"/>
          </a:p>
        </p:txBody>
      </p:sp>
    </p:spTree>
    <p:extLst>
      <p:ext uri="{BB962C8B-B14F-4D97-AF65-F5344CB8AC3E}">
        <p14:creationId xmlns:p14="http://schemas.microsoft.com/office/powerpoint/2010/main" val="1765811183"/>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b="1" i="0">
                <a:solidFill>
                  <a:schemeClr val="tx1">
                    <a:tint val="75000"/>
                  </a:schemeClr>
                </a:solidFill>
                <a:latin typeface="Arial" panose="020B0604020202020204" pitchFamily="34" charset="0"/>
                <a:cs typeface="Arial" panose="020B0604020202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0ED8B4C0-F657-B34D-B621-338C5BF13EFE}" type="datetimeFigureOut">
              <a:rPr lang="en-US"/>
              <a:pPr>
                <a:defRPr/>
              </a:pPr>
              <a:t>1/31/26</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8D287874-D1FE-DE41-9BF0-EF8ED519FAFB}" type="slidenum">
              <a:rPr lang="en-US"/>
              <a:pPr>
                <a:defRPr/>
              </a:pPr>
              <a:t>‹#›</a:t>
            </a:fld>
            <a:endParaRPr lang="en-US"/>
          </a:p>
        </p:txBody>
      </p:sp>
    </p:spTree>
    <p:extLst>
      <p:ext uri="{BB962C8B-B14F-4D97-AF65-F5344CB8AC3E}">
        <p14:creationId xmlns:p14="http://schemas.microsoft.com/office/powerpoint/2010/main" val="2050949508"/>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57089445-F572-BD4B-A62E-83BFFE57EE4F}" type="datetimeFigureOut">
              <a:rPr lang="en-US"/>
              <a:pPr>
                <a:defRPr/>
              </a:pPr>
              <a:t>1/31/26</a:t>
            </a:fld>
            <a:endParaRPr lang="en-US"/>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endParaRPr lang="en-US"/>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2D401A3F-2F46-734D-BA9B-12A1134BE763}" type="slidenum">
              <a:rPr lang="en-US"/>
              <a:pPr>
                <a:defRPr/>
              </a:pPr>
              <a:t>‹#›</a:t>
            </a:fld>
            <a:endParaRPr lang="en-US"/>
          </a:p>
        </p:txBody>
      </p:sp>
    </p:spTree>
    <p:extLst>
      <p:ext uri="{BB962C8B-B14F-4D97-AF65-F5344CB8AC3E}">
        <p14:creationId xmlns:p14="http://schemas.microsoft.com/office/powerpoint/2010/main" val="2637548740"/>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935F6F41-8EBC-3A4E-AB6C-B7F42A9E6F59}" type="datetimeFigureOut">
              <a:rPr lang="en-US"/>
              <a:pPr>
                <a:defRPr/>
              </a:pPr>
              <a:t>1/31/26</a:t>
            </a:fld>
            <a:endParaRPr lang="en-US"/>
          </a:p>
        </p:txBody>
      </p:sp>
      <p:sp>
        <p:nvSpPr>
          <p:cNvPr id="8" name="Footer Placeholder 7"/>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endParaRPr lang="en-US"/>
          </a:p>
        </p:txBody>
      </p:sp>
      <p:sp>
        <p:nvSpPr>
          <p:cNvPr id="9" name="Slide Number Placeholder 8"/>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CA5FD4E6-AD26-8147-A76C-84ABC84E6148}" type="slidenum">
              <a:rPr lang="en-US"/>
              <a:pPr>
                <a:defRPr/>
              </a:pPr>
              <a:t>‹#›</a:t>
            </a:fld>
            <a:endParaRPr lang="en-US"/>
          </a:p>
        </p:txBody>
      </p:sp>
    </p:spTree>
    <p:extLst>
      <p:ext uri="{BB962C8B-B14F-4D97-AF65-F5344CB8AC3E}">
        <p14:creationId xmlns:p14="http://schemas.microsoft.com/office/powerpoint/2010/main" val="278557801"/>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Date Placeholder 2"/>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01AFD7A5-4B0D-BE44-B15B-8299E7181BAD}" type="datetimeFigureOut">
              <a:rPr lang="en-US"/>
              <a:pPr>
                <a:defRPr/>
              </a:pPr>
              <a:t>1/31/26</a:t>
            </a:fld>
            <a:endParaRPr lang="en-US"/>
          </a:p>
        </p:txBody>
      </p:sp>
      <p:sp>
        <p:nvSpPr>
          <p:cNvPr id="4" name="Footer Placeholder 3"/>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endParaRPr lang="en-US"/>
          </a:p>
        </p:txBody>
      </p:sp>
      <p:sp>
        <p:nvSpPr>
          <p:cNvPr id="5" name="Slide Number Placeholder 4"/>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E5900BBC-13DF-9240-A56C-90FA37A0B5D0}" type="slidenum">
              <a:rPr lang="en-US"/>
              <a:pPr>
                <a:defRPr/>
              </a:pPr>
              <a:t>‹#›</a:t>
            </a:fld>
            <a:endParaRPr lang="en-US"/>
          </a:p>
        </p:txBody>
      </p:sp>
    </p:spTree>
    <p:extLst>
      <p:ext uri="{BB962C8B-B14F-4D97-AF65-F5344CB8AC3E}">
        <p14:creationId xmlns:p14="http://schemas.microsoft.com/office/powerpoint/2010/main" val="95307440"/>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2AC2A775-C865-2C4D-B368-B7E1BC13475F}" type="datetimeFigureOut">
              <a:rPr lang="en-US"/>
              <a:pPr>
                <a:defRPr/>
              </a:pPr>
              <a:t>1/31/26</a:t>
            </a:fld>
            <a:endParaRPr lang="en-US"/>
          </a:p>
        </p:txBody>
      </p:sp>
      <p:sp>
        <p:nvSpPr>
          <p:cNvPr id="3" name="Footer Placeholder 2"/>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endParaRPr lang="en-US"/>
          </a:p>
        </p:txBody>
      </p:sp>
      <p:sp>
        <p:nvSpPr>
          <p:cNvPr id="4" name="Slide Number Placeholder 3"/>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1D3F989D-B502-9E44-B8DF-EBFEA3B2130E}" type="slidenum">
              <a:rPr lang="en-US"/>
              <a:pPr>
                <a:defRPr/>
              </a:pPr>
              <a:t>‹#›</a:t>
            </a:fld>
            <a:endParaRPr lang="en-US"/>
          </a:p>
        </p:txBody>
      </p:sp>
    </p:spTree>
    <p:extLst>
      <p:ext uri="{BB962C8B-B14F-4D97-AF65-F5344CB8AC3E}">
        <p14:creationId xmlns:p14="http://schemas.microsoft.com/office/powerpoint/2010/main" val="1668184149"/>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E348E289-91B4-C642-8AF5-5BFDD2D1F600}" type="datetimeFigureOut">
              <a:rPr lang="en-US"/>
              <a:pPr>
                <a:defRPr/>
              </a:pPr>
              <a:t>1/31/26</a:t>
            </a:fld>
            <a:endParaRPr lang="en-US"/>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endParaRPr lang="en-US"/>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BDA1C1D7-C253-3246-957F-6F48947E4B95}" type="slidenum">
              <a:rPr lang="en-US"/>
              <a:pPr>
                <a:defRPr/>
              </a:pPr>
              <a:t>‹#›</a:t>
            </a:fld>
            <a:endParaRPr lang="en-US"/>
          </a:p>
        </p:txBody>
      </p:sp>
    </p:spTree>
    <p:extLst>
      <p:ext uri="{BB962C8B-B14F-4D97-AF65-F5344CB8AC3E}">
        <p14:creationId xmlns:p14="http://schemas.microsoft.com/office/powerpoint/2010/main" val="120348700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3" name="Rectangle 103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4" name="Rectangle 103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7584D4F-4A19-764E-9EE9-2F167EDA2007}" type="slidenum">
              <a:rPr lang="en-US"/>
              <a:pPr>
                <a:defRPr/>
              </a:pPr>
              <a:t>‹#›</a:t>
            </a:fld>
            <a:endParaRPr lang="en-US"/>
          </a:p>
        </p:txBody>
      </p:sp>
    </p:spTree>
    <p:extLst>
      <p:ext uri="{BB962C8B-B14F-4D97-AF65-F5344CB8AC3E}">
        <p14:creationId xmlns:p14="http://schemas.microsoft.com/office/powerpoint/2010/main" val="3007275700"/>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055514AB-104B-7944-AA84-576EE6C27E16}" type="datetimeFigureOut">
              <a:rPr lang="en-US"/>
              <a:pPr>
                <a:defRPr/>
              </a:pPr>
              <a:t>1/31/26</a:t>
            </a:fld>
            <a:endParaRPr lang="en-US"/>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endParaRPr lang="en-US"/>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5D4C44FC-E023-3D4F-9CF0-94F077E021A0}" type="slidenum">
              <a:rPr lang="en-US"/>
              <a:pPr>
                <a:defRPr/>
              </a:pPr>
              <a:t>‹#›</a:t>
            </a:fld>
            <a:endParaRPr lang="en-US"/>
          </a:p>
        </p:txBody>
      </p:sp>
    </p:spTree>
    <p:extLst>
      <p:ext uri="{BB962C8B-B14F-4D97-AF65-F5344CB8AC3E}">
        <p14:creationId xmlns:p14="http://schemas.microsoft.com/office/powerpoint/2010/main" val="702646066"/>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ADBE1832-A669-954E-8FBC-46A00443899A}" type="datetimeFigureOut">
              <a:rPr lang="en-US"/>
              <a:pPr>
                <a:defRPr/>
              </a:pPr>
              <a:t>1/31/26</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0FD84CAF-1712-3B4B-8360-F0874FE818E5}" type="slidenum">
              <a:rPr lang="en-US"/>
              <a:pPr>
                <a:defRPr/>
              </a:pPr>
              <a:t>‹#›</a:t>
            </a:fld>
            <a:endParaRPr lang="en-US"/>
          </a:p>
        </p:txBody>
      </p:sp>
    </p:spTree>
    <p:extLst>
      <p:ext uri="{BB962C8B-B14F-4D97-AF65-F5344CB8AC3E}">
        <p14:creationId xmlns:p14="http://schemas.microsoft.com/office/powerpoint/2010/main" val="1452591476"/>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727C8C67-62B3-004C-95BE-641F87A8B0D1}" type="datetimeFigureOut">
              <a:rPr lang="en-US"/>
              <a:pPr>
                <a:defRPr/>
              </a:pPr>
              <a:t>1/31/26</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1687A5FF-628C-C24A-8E46-755D3589151D}" type="slidenum">
              <a:rPr lang="en-US"/>
              <a:pPr>
                <a:defRPr/>
              </a:pPr>
              <a:t>‹#›</a:t>
            </a:fld>
            <a:endParaRPr lang="en-US"/>
          </a:p>
        </p:txBody>
      </p:sp>
    </p:spTree>
    <p:extLst>
      <p:ext uri="{BB962C8B-B14F-4D97-AF65-F5344CB8AC3E}">
        <p14:creationId xmlns:p14="http://schemas.microsoft.com/office/powerpoint/2010/main" val="2234768103"/>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24EB620-666E-DA48-960B-E65AEDA9B3F8}" type="slidenum">
              <a:rPr lang="en-US"/>
              <a:pPr>
                <a:defRPr/>
              </a:pPr>
              <a:t>‹#›</a:t>
            </a:fld>
            <a:endParaRPr lang="en-US"/>
          </a:p>
        </p:txBody>
      </p:sp>
    </p:spTree>
    <p:extLst>
      <p:ext uri="{BB962C8B-B14F-4D97-AF65-F5344CB8AC3E}">
        <p14:creationId xmlns:p14="http://schemas.microsoft.com/office/powerpoint/2010/main" val="2203386253"/>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7A4782A-85F5-184C-8DC5-CB5865A6B7FB}" type="slidenum">
              <a:rPr lang="en-US"/>
              <a:pPr>
                <a:defRPr/>
              </a:pPr>
              <a:t>‹#›</a:t>
            </a:fld>
            <a:endParaRPr lang="en-US"/>
          </a:p>
        </p:txBody>
      </p:sp>
    </p:spTree>
    <p:extLst>
      <p:ext uri="{BB962C8B-B14F-4D97-AF65-F5344CB8AC3E}">
        <p14:creationId xmlns:p14="http://schemas.microsoft.com/office/powerpoint/2010/main" val="2194713280"/>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b="1" i="0">
                <a:latin typeface="Arial" panose="020B0604020202020204" pitchFamily="34" charset="0"/>
              </a:defRPr>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93D000A-02F7-904B-9626-DDBA1A0E8740}" type="slidenum">
              <a:rPr lang="en-US"/>
              <a:pPr>
                <a:defRPr/>
              </a:pPr>
              <a:t>‹#›</a:t>
            </a:fld>
            <a:endParaRPr lang="en-US"/>
          </a:p>
        </p:txBody>
      </p:sp>
    </p:spTree>
    <p:extLst>
      <p:ext uri="{BB962C8B-B14F-4D97-AF65-F5344CB8AC3E}">
        <p14:creationId xmlns:p14="http://schemas.microsoft.com/office/powerpoint/2010/main" val="909085401"/>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E5F7575-5817-384A-83D2-8AF62652C0A1}" type="slidenum">
              <a:rPr lang="en-US"/>
              <a:pPr>
                <a:defRPr/>
              </a:pPr>
              <a:t>‹#›</a:t>
            </a:fld>
            <a:endParaRPr lang="en-US"/>
          </a:p>
        </p:txBody>
      </p:sp>
    </p:spTree>
    <p:extLst>
      <p:ext uri="{BB962C8B-B14F-4D97-AF65-F5344CB8AC3E}">
        <p14:creationId xmlns:p14="http://schemas.microsoft.com/office/powerpoint/2010/main" val="2260139754"/>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4949297-9E17-6448-960C-68A8527ADD10}" type="slidenum">
              <a:rPr lang="en-US"/>
              <a:pPr>
                <a:defRPr/>
              </a:pPr>
              <a:t>‹#›</a:t>
            </a:fld>
            <a:endParaRPr lang="en-US"/>
          </a:p>
        </p:txBody>
      </p:sp>
    </p:spTree>
    <p:extLst>
      <p:ext uri="{BB962C8B-B14F-4D97-AF65-F5344CB8AC3E}">
        <p14:creationId xmlns:p14="http://schemas.microsoft.com/office/powerpoint/2010/main" val="3351906622"/>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3904B0C-CE6A-BB48-8B53-B38354DC6B47}" type="slidenum">
              <a:rPr lang="en-US"/>
              <a:pPr>
                <a:defRPr/>
              </a:pPr>
              <a:t>‹#›</a:t>
            </a:fld>
            <a:endParaRPr lang="en-US"/>
          </a:p>
        </p:txBody>
      </p:sp>
    </p:spTree>
    <p:extLst>
      <p:ext uri="{BB962C8B-B14F-4D97-AF65-F5344CB8AC3E}">
        <p14:creationId xmlns:p14="http://schemas.microsoft.com/office/powerpoint/2010/main" val="327834595"/>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1B865D2-0A7C-3D43-97A3-E2DCE939D743}" type="slidenum">
              <a:rPr lang="en-US"/>
              <a:pPr>
                <a:defRPr/>
              </a:pPr>
              <a:t>‹#›</a:t>
            </a:fld>
            <a:endParaRPr lang="en-US"/>
          </a:p>
        </p:txBody>
      </p:sp>
    </p:spTree>
    <p:extLst>
      <p:ext uri="{BB962C8B-B14F-4D97-AF65-F5344CB8AC3E}">
        <p14:creationId xmlns:p14="http://schemas.microsoft.com/office/powerpoint/2010/main" val="253500217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103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103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8B3637F-FE7E-B440-86D5-BD61A55BBE16}" type="slidenum">
              <a:rPr lang="en-US"/>
              <a:pPr>
                <a:defRPr/>
              </a:pPr>
              <a:t>‹#›</a:t>
            </a:fld>
            <a:endParaRPr lang="en-US"/>
          </a:p>
        </p:txBody>
      </p:sp>
    </p:spTree>
    <p:extLst>
      <p:ext uri="{BB962C8B-B14F-4D97-AF65-F5344CB8AC3E}">
        <p14:creationId xmlns:p14="http://schemas.microsoft.com/office/powerpoint/2010/main" val="735128022"/>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b="1" i="0">
                <a:latin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3254028-4F7D-B641-9897-FFC7ED701E74}" type="slidenum">
              <a:rPr lang="en-US"/>
              <a:pPr>
                <a:defRPr/>
              </a:pPr>
              <a:t>‹#›</a:t>
            </a:fld>
            <a:endParaRPr lang="en-US"/>
          </a:p>
        </p:txBody>
      </p:sp>
    </p:spTree>
    <p:extLst>
      <p:ext uri="{BB962C8B-B14F-4D97-AF65-F5344CB8AC3E}">
        <p14:creationId xmlns:p14="http://schemas.microsoft.com/office/powerpoint/2010/main" val="2527996666"/>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943B183-FCD0-9A4A-BD49-487D7E88DFB3}" type="slidenum">
              <a:rPr lang="en-US"/>
              <a:pPr>
                <a:defRPr/>
              </a:pPr>
              <a:t>‹#›</a:t>
            </a:fld>
            <a:endParaRPr lang="en-US"/>
          </a:p>
        </p:txBody>
      </p:sp>
    </p:spTree>
    <p:extLst>
      <p:ext uri="{BB962C8B-B14F-4D97-AF65-F5344CB8AC3E}">
        <p14:creationId xmlns:p14="http://schemas.microsoft.com/office/powerpoint/2010/main" val="732433655"/>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9BB1DAE-A818-9446-8984-46D9C4CAC264}" type="slidenum">
              <a:rPr lang="en-US"/>
              <a:pPr>
                <a:defRPr/>
              </a:pPr>
              <a:t>‹#›</a:t>
            </a:fld>
            <a:endParaRPr lang="en-US"/>
          </a:p>
        </p:txBody>
      </p:sp>
    </p:spTree>
    <p:extLst>
      <p:ext uri="{BB962C8B-B14F-4D97-AF65-F5344CB8AC3E}">
        <p14:creationId xmlns:p14="http://schemas.microsoft.com/office/powerpoint/2010/main" val="1491414107"/>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5897AB-8A6F-EE4D-8D82-FACF850A88E4}" type="slidenum">
              <a:rPr lang="en-US"/>
              <a:pPr>
                <a:defRPr/>
              </a:pPr>
              <a:t>‹#›</a:t>
            </a:fld>
            <a:endParaRPr lang="en-US"/>
          </a:p>
        </p:txBody>
      </p:sp>
    </p:spTree>
    <p:extLst>
      <p:ext uri="{BB962C8B-B14F-4D97-AF65-F5344CB8AC3E}">
        <p14:creationId xmlns:p14="http://schemas.microsoft.com/office/powerpoint/2010/main" val="3968170305"/>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7890" name="Rectangle 2"/>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a:t>Click to edit Master title style</a:t>
            </a:r>
          </a:p>
        </p:txBody>
      </p:sp>
      <p:sp>
        <p:nvSpPr>
          <p:cNvPr id="37891" name="Rectangle 3"/>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90CDFB7A-2DC6-834D-BDA8-FC56F353851F}" type="slidenum">
              <a:rPr lang="en-US"/>
              <a:pPr>
                <a:defRPr/>
              </a:pPr>
              <a:t>‹#›</a:t>
            </a:fld>
            <a:endParaRPr lang="en-US"/>
          </a:p>
        </p:txBody>
      </p:sp>
    </p:spTree>
    <p:extLst>
      <p:ext uri="{BB962C8B-B14F-4D97-AF65-F5344CB8AC3E}">
        <p14:creationId xmlns:p14="http://schemas.microsoft.com/office/powerpoint/2010/main" val="3012347829"/>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CC5EFCD4-4874-E444-A85E-EAD568B78079}" type="slidenum">
              <a:rPr lang="en-US"/>
              <a:pPr>
                <a:defRPr/>
              </a:pPr>
              <a:t>‹#›</a:t>
            </a:fld>
            <a:endParaRPr lang="en-US"/>
          </a:p>
        </p:txBody>
      </p:sp>
    </p:spTree>
    <p:extLst>
      <p:ext uri="{BB962C8B-B14F-4D97-AF65-F5344CB8AC3E}">
        <p14:creationId xmlns:p14="http://schemas.microsoft.com/office/powerpoint/2010/main" val="1875995834"/>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6D2C00AA-41E8-1749-82E4-8F0D37E7B47F}" type="slidenum">
              <a:rPr lang="en-US"/>
              <a:pPr>
                <a:defRPr/>
              </a:pPr>
              <a:t>‹#›</a:t>
            </a:fld>
            <a:endParaRPr lang="en-US"/>
          </a:p>
        </p:txBody>
      </p:sp>
    </p:spTree>
    <p:extLst>
      <p:ext uri="{BB962C8B-B14F-4D97-AF65-F5344CB8AC3E}">
        <p14:creationId xmlns:p14="http://schemas.microsoft.com/office/powerpoint/2010/main" val="2885106607"/>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E5E32A5E-9648-6C44-93F7-A9E0AA6F4737}" type="slidenum">
              <a:rPr lang="en-US"/>
              <a:pPr>
                <a:defRPr/>
              </a:pPr>
              <a:t>‹#›</a:t>
            </a:fld>
            <a:endParaRPr lang="en-US"/>
          </a:p>
        </p:txBody>
      </p:sp>
    </p:spTree>
    <p:extLst>
      <p:ext uri="{BB962C8B-B14F-4D97-AF65-F5344CB8AC3E}">
        <p14:creationId xmlns:p14="http://schemas.microsoft.com/office/powerpoint/2010/main" val="723846922"/>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D4E3F7A2-A15C-5049-ABD1-AADF7A18A6E0}" type="slidenum">
              <a:rPr lang="en-US"/>
              <a:pPr>
                <a:defRPr/>
              </a:pPr>
              <a:t>‹#›</a:t>
            </a:fld>
            <a:endParaRPr lang="en-US"/>
          </a:p>
        </p:txBody>
      </p:sp>
    </p:spTree>
    <p:extLst>
      <p:ext uri="{BB962C8B-B14F-4D97-AF65-F5344CB8AC3E}">
        <p14:creationId xmlns:p14="http://schemas.microsoft.com/office/powerpoint/2010/main" val="928573884"/>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97657041-DF45-644B-9977-C9018A76AABE}" type="slidenum">
              <a:rPr lang="en-US"/>
              <a:pPr>
                <a:defRPr/>
              </a:pPr>
              <a:t>‹#›</a:t>
            </a:fld>
            <a:endParaRPr lang="en-US"/>
          </a:p>
        </p:txBody>
      </p:sp>
    </p:spTree>
    <p:extLst>
      <p:ext uri="{BB962C8B-B14F-4D97-AF65-F5344CB8AC3E}">
        <p14:creationId xmlns:p14="http://schemas.microsoft.com/office/powerpoint/2010/main" val="91380930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4F57C55-FE63-D04E-9BD3-0BAA0FAEA3FB}" type="slidenum">
              <a:rPr lang="en-US"/>
              <a:pPr>
                <a:defRPr/>
              </a:pPr>
              <a:t>‹#›</a:t>
            </a:fld>
            <a:endParaRPr lang="en-US"/>
          </a:p>
        </p:txBody>
      </p:sp>
    </p:spTree>
    <p:extLst>
      <p:ext uri="{BB962C8B-B14F-4D97-AF65-F5344CB8AC3E}">
        <p14:creationId xmlns:p14="http://schemas.microsoft.com/office/powerpoint/2010/main" val="390743415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103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103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95F22EA-AC24-8F46-AF67-81D1C64DED32}" type="slidenum">
              <a:rPr lang="en-US"/>
              <a:pPr>
                <a:defRPr/>
              </a:pPr>
              <a:t>‹#›</a:t>
            </a:fld>
            <a:endParaRPr lang="en-US"/>
          </a:p>
        </p:txBody>
      </p:sp>
    </p:spTree>
    <p:extLst>
      <p:ext uri="{BB962C8B-B14F-4D97-AF65-F5344CB8AC3E}">
        <p14:creationId xmlns:p14="http://schemas.microsoft.com/office/powerpoint/2010/main" val="3656964405"/>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A06928D5-09B3-9E4D-B68A-521351F19BB4}" type="slidenum">
              <a:rPr lang="en-US"/>
              <a:pPr>
                <a:defRPr/>
              </a:pPr>
              <a:t>‹#›</a:t>
            </a:fld>
            <a:endParaRPr lang="en-US"/>
          </a:p>
        </p:txBody>
      </p:sp>
    </p:spTree>
    <p:extLst>
      <p:ext uri="{BB962C8B-B14F-4D97-AF65-F5344CB8AC3E}">
        <p14:creationId xmlns:p14="http://schemas.microsoft.com/office/powerpoint/2010/main" val="832732686"/>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24D9ED1D-F8A0-5943-920C-842CCA2A893F}" type="slidenum">
              <a:rPr lang="en-US"/>
              <a:pPr>
                <a:defRPr/>
              </a:pPr>
              <a:t>‹#›</a:t>
            </a:fld>
            <a:endParaRPr lang="en-US"/>
          </a:p>
        </p:txBody>
      </p:sp>
    </p:spTree>
    <p:extLst>
      <p:ext uri="{BB962C8B-B14F-4D97-AF65-F5344CB8AC3E}">
        <p14:creationId xmlns:p14="http://schemas.microsoft.com/office/powerpoint/2010/main" val="4039689795"/>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BE21F666-B0BB-EE42-BAC0-E5EE7E7ECEAD}" type="slidenum">
              <a:rPr lang="en-US"/>
              <a:pPr>
                <a:defRPr/>
              </a:pPr>
              <a:t>‹#›</a:t>
            </a:fld>
            <a:endParaRPr lang="en-US"/>
          </a:p>
        </p:txBody>
      </p:sp>
    </p:spTree>
    <p:extLst>
      <p:ext uri="{BB962C8B-B14F-4D97-AF65-F5344CB8AC3E}">
        <p14:creationId xmlns:p14="http://schemas.microsoft.com/office/powerpoint/2010/main" val="2570047312"/>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5F2D70AC-E749-3449-99FF-03C73091A5CB}" type="slidenum">
              <a:rPr lang="en-US"/>
              <a:pPr>
                <a:defRPr/>
              </a:pPr>
              <a:t>‹#›</a:t>
            </a:fld>
            <a:endParaRPr lang="en-US"/>
          </a:p>
        </p:txBody>
      </p:sp>
    </p:spTree>
    <p:extLst>
      <p:ext uri="{BB962C8B-B14F-4D97-AF65-F5344CB8AC3E}">
        <p14:creationId xmlns:p14="http://schemas.microsoft.com/office/powerpoint/2010/main" val="3635046504"/>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068D6019-9B83-3D42-84EF-27CDD58206BA}" type="slidenum">
              <a:rPr lang="en-US"/>
              <a:pPr>
                <a:defRPr/>
              </a:pPr>
              <a:t>‹#›</a:t>
            </a:fld>
            <a:endParaRPr lang="en-US"/>
          </a:p>
        </p:txBody>
      </p:sp>
    </p:spTree>
    <p:extLst>
      <p:ext uri="{BB962C8B-B14F-4D97-AF65-F5344CB8AC3E}">
        <p14:creationId xmlns:p14="http://schemas.microsoft.com/office/powerpoint/2010/main" val="4145886580"/>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2A909E7-270A-3944-8EAA-3289E31FFE6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28976004"/>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038BF1A-332C-4F44-9730-83961464114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3454323"/>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D8DB216-EB64-924C-A635-73BA61A1E12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38262288"/>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F23FEBE-0FB7-214B-80D6-19C3B18F8DA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02904882"/>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7A3D2C0-B4E8-A640-9CD0-37F056EF97A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3792396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103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103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B742484-DDE9-F84E-863A-B0F1B30BE2DE}" type="slidenum">
              <a:rPr lang="en-US"/>
              <a:pPr>
                <a:defRPr/>
              </a:pPr>
              <a:t>‹#›</a:t>
            </a:fld>
            <a:endParaRPr lang="en-US"/>
          </a:p>
        </p:txBody>
      </p:sp>
    </p:spTree>
    <p:extLst>
      <p:ext uri="{BB962C8B-B14F-4D97-AF65-F5344CB8AC3E}">
        <p14:creationId xmlns:p14="http://schemas.microsoft.com/office/powerpoint/2010/main" val="3680609398"/>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A0E486A-7FD1-8145-B0D6-175DCA733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02294404"/>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166587-9B2F-4A40-984D-15B7D5E20F4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65529041"/>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907E131-9EA4-CE43-A9A0-9C05BDEC061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23619272"/>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5BFF21F-B098-2047-A09E-2BD76629A2F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68600279"/>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4FE6D2C-AE55-0247-8162-22EB17AC18C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19775774"/>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1BFA8E8-B545-8242-AF8C-638340DFCC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70363763"/>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55123531"/>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06861899"/>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25138226"/>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9591685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103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103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915274E-1BA4-9840-8FEE-2649D49E8718}" type="slidenum">
              <a:rPr lang="en-US"/>
              <a:pPr>
                <a:defRPr/>
              </a:pPr>
              <a:t>‹#›</a:t>
            </a:fld>
            <a:endParaRPr lang="en-US"/>
          </a:p>
        </p:txBody>
      </p:sp>
    </p:spTree>
    <p:extLst>
      <p:ext uri="{BB962C8B-B14F-4D97-AF65-F5344CB8AC3E}">
        <p14:creationId xmlns:p14="http://schemas.microsoft.com/office/powerpoint/2010/main" val="3888891075"/>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3477699"/>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03113056"/>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10317133"/>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73213883"/>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22166582"/>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40299778"/>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11301202"/>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978770721"/>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189931388"/>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36780928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CA86636B-67B0-F04E-A5AB-A82B20EAC1D3}" type="slidenum">
              <a:rPr lang="en-US"/>
              <a:pPr>
                <a:defRPr/>
              </a:pPr>
              <a:t>‹#›</a:t>
            </a:fld>
            <a:endParaRPr lang="en-US"/>
          </a:p>
        </p:txBody>
      </p:sp>
    </p:spTree>
    <p:extLst>
      <p:ext uri="{BB962C8B-B14F-4D97-AF65-F5344CB8AC3E}">
        <p14:creationId xmlns:p14="http://schemas.microsoft.com/office/powerpoint/2010/main" val="1517522976"/>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864936943"/>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579643409"/>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866686159"/>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625639773"/>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537686977"/>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476636039"/>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486640562"/>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085961159"/>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368544964"/>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48586664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CEEFE9A0-B463-C14D-8C47-36DA9327C5E2}" type="slidenum">
              <a:rPr lang="en-US"/>
              <a:pPr>
                <a:defRPr/>
              </a:pPr>
              <a:t>‹#›</a:t>
            </a:fld>
            <a:endParaRPr lang="en-US"/>
          </a:p>
        </p:txBody>
      </p:sp>
    </p:spTree>
    <p:extLst>
      <p:ext uri="{BB962C8B-B14F-4D97-AF65-F5344CB8AC3E}">
        <p14:creationId xmlns:p14="http://schemas.microsoft.com/office/powerpoint/2010/main" val="1111764923"/>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000000"/>
              </a:solidFill>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000000"/>
              </a:solidFill>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E6832363-2F53-9849-A7AE-2143CF80A3D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78138574"/>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A3088246-B328-2748-8C10-112C6CF9385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193889980"/>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2D43FC8-5AF7-BB49-97B0-1BC74B4E6283}"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286044565"/>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A7E40827-4B35-1147-AA2A-FEFABB6D956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075552180"/>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FB161032-C23B-B342-9D8C-B9D4B616515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43321849"/>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76EE3A35-4AE2-C847-8D4E-3A0E0731D004}"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470640905"/>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6B35E14C-9495-8C43-A58C-AA954690056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193691313"/>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03842AE5-0050-8345-808D-712D3C8418E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540354949"/>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49506D9F-0C84-C84A-BEEA-25FAA552E5B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860541446"/>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BAC1437D-36C4-274A-9798-E2D8B7D70D2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6004498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A5BCAB77-8A23-1C48-8127-0E271E6BA902}" type="slidenum">
              <a:rPr lang="en-US"/>
              <a:pPr>
                <a:defRPr/>
              </a:pPr>
              <a:t>‹#›</a:t>
            </a:fld>
            <a:endParaRPr lang="en-US"/>
          </a:p>
        </p:txBody>
      </p:sp>
    </p:spTree>
    <p:extLst>
      <p:ext uri="{BB962C8B-B14F-4D97-AF65-F5344CB8AC3E}">
        <p14:creationId xmlns:p14="http://schemas.microsoft.com/office/powerpoint/2010/main" val="1705088080"/>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0F32A29-C767-DD4F-8D26-514F9A5FD91F}"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996570921"/>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4F6F6B6-1B9B-8D42-BFB2-C2A16B8949CB}"/>
              </a:ext>
            </a:extLst>
          </p:cNvPr>
          <p:cNvSpPr>
            <a:spLocks noGrp="1"/>
          </p:cNvSpPr>
          <p:nvPr>
            <p:ph type="ctrTitle"/>
          </p:nvPr>
        </p:nvSpPr>
        <p:spPr>
          <a:xfrm>
            <a:off x="1143000" y="1122908"/>
            <a:ext cx="6858000" cy="2387576"/>
          </a:xfrm>
        </p:spPr>
        <p:txBody>
          <a:bodyPr/>
          <a:lstStyle>
            <a:lvl1pPr algn="ctr">
              <a:defRPr sz="4219"/>
            </a:lvl1pPr>
          </a:lstStyle>
          <a:p>
            <a:r>
              <a:rPr lang="en-US"/>
              <a:t>Click to edit Master title style</a:t>
            </a:r>
          </a:p>
        </p:txBody>
      </p:sp>
      <p:sp>
        <p:nvSpPr>
          <p:cNvPr id="3" name="Subtitle 2">
            <a:extLst>
              <a:ext uri="{FF2B5EF4-FFF2-40B4-BE49-F238E27FC236}">
                <a16:creationId xmlns:a16="http://schemas.microsoft.com/office/drawing/2014/main" id="{ACDB129C-F4B4-C640-932D-8FFA9C6E10D2}"/>
              </a:ext>
            </a:extLst>
          </p:cNvPr>
          <p:cNvSpPr>
            <a:spLocks noGrp="1"/>
          </p:cNvSpPr>
          <p:nvPr>
            <p:ph type="subTitle" idx="1"/>
          </p:nvPr>
        </p:nvSpPr>
        <p:spPr>
          <a:xfrm>
            <a:off x="1143000" y="3602013"/>
            <a:ext cx="6858000" cy="1655340"/>
          </a:xfrm>
        </p:spPr>
        <p:txBody>
          <a:bodyPr/>
          <a:lstStyle>
            <a:lvl1pPr marL="0" indent="0" algn="ctr">
              <a:buNone/>
              <a:defRPr sz="1687"/>
            </a:lvl1pPr>
            <a:lvl2pPr marL="321457" indent="0" algn="ctr">
              <a:buNone/>
              <a:defRPr sz="1406"/>
            </a:lvl2pPr>
            <a:lvl3pPr marL="642915" indent="0" algn="ctr">
              <a:buNone/>
              <a:defRPr sz="1266"/>
            </a:lvl3pPr>
            <a:lvl4pPr marL="964372" indent="0" algn="ctr">
              <a:buNone/>
              <a:defRPr sz="1125"/>
            </a:lvl4pPr>
            <a:lvl5pPr marL="1285829" indent="0" algn="ctr">
              <a:buNone/>
              <a:defRPr sz="1125"/>
            </a:lvl5pPr>
            <a:lvl6pPr marL="1607287" indent="0" algn="ctr">
              <a:buNone/>
              <a:defRPr sz="1125"/>
            </a:lvl6pPr>
            <a:lvl7pPr marL="1928744" indent="0" algn="ctr">
              <a:buNone/>
              <a:defRPr sz="1125"/>
            </a:lvl7pPr>
            <a:lvl8pPr marL="2250201" indent="0" algn="ctr">
              <a:buNone/>
              <a:defRPr sz="1125"/>
            </a:lvl8pPr>
            <a:lvl9pPr marL="2571659" indent="0" algn="ctr">
              <a:buNone/>
              <a:defRPr sz="1125"/>
            </a:lvl9pPr>
          </a:lstStyle>
          <a:p>
            <a:r>
              <a:rPr lang="en-US"/>
              <a:t>Click to edit Master subtitle style</a:t>
            </a:r>
          </a:p>
        </p:txBody>
      </p:sp>
    </p:spTree>
    <p:extLst>
      <p:ext uri="{BB962C8B-B14F-4D97-AF65-F5344CB8AC3E}">
        <p14:creationId xmlns:p14="http://schemas.microsoft.com/office/powerpoint/2010/main" val="1274700052"/>
      </p:ext>
    </p:extLst>
  </p:cSld>
  <p:clrMapOvr>
    <a:masterClrMapping/>
  </p:clrMapOvr>
  <p:transition/>
</p:sldLayout>
</file>

<file path=ppt/slideLayouts/slideLayout2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FE7969-61A4-C949-9F91-FA88DDED95CD}"/>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1E3B006-3319-1741-9559-CD4BEFF58804}"/>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08858146"/>
      </p:ext>
    </p:extLst>
  </p:cSld>
  <p:clrMapOvr>
    <a:masterClrMapping/>
  </p:clrMapOvr>
  <p:transition/>
</p:sldLayout>
</file>

<file path=ppt/slideLayouts/slideLayout2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649046-D5E9-0842-AB6C-BB64A7E563B9}"/>
              </a:ext>
            </a:extLst>
          </p:cNvPr>
          <p:cNvSpPr>
            <a:spLocks noGrp="1"/>
          </p:cNvSpPr>
          <p:nvPr>
            <p:ph type="title"/>
          </p:nvPr>
        </p:nvSpPr>
        <p:spPr>
          <a:xfrm>
            <a:off x="623963" y="1710036"/>
            <a:ext cx="7887146" cy="2851919"/>
          </a:xfrm>
        </p:spPr>
        <p:txBody>
          <a:bodyPr/>
          <a:lstStyle>
            <a:lvl1pPr>
              <a:defRPr sz="4219"/>
            </a:lvl1pPr>
          </a:lstStyle>
          <a:p>
            <a:r>
              <a:rPr lang="en-US"/>
              <a:t>Click to edit Master title style</a:t>
            </a:r>
          </a:p>
        </p:txBody>
      </p:sp>
      <p:sp>
        <p:nvSpPr>
          <p:cNvPr id="3" name="Text Placeholder 2">
            <a:extLst>
              <a:ext uri="{FF2B5EF4-FFF2-40B4-BE49-F238E27FC236}">
                <a16:creationId xmlns:a16="http://schemas.microsoft.com/office/drawing/2014/main" id="{443222B0-3EB0-7F47-94E5-829BADEF0E26}"/>
              </a:ext>
            </a:extLst>
          </p:cNvPr>
          <p:cNvSpPr>
            <a:spLocks noGrp="1"/>
          </p:cNvSpPr>
          <p:nvPr>
            <p:ph type="body" idx="1"/>
          </p:nvPr>
        </p:nvSpPr>
        <p:spPr>
          <a:xfrm>
            <a:off x="623963" y="4589859"/>
            <a:ext cx="7887146" cy="1500188"/>
          </a:xfrm>
        </p:spPr>
        <p:txBody>
          <a:bodyPr/>
          <a:lstStyle>
            <a:lvl1pPr marL="0" indent="0">
              <a:buNone/>
              <a:defRPr sz="1687"/>
            </a:lvl1pPr>
            <a:lvl2pPr marL="321457" indent="0">
              <a:buNone/>
              <a:defRPr sz="1406"/>
            </a:lvl2pPr>
            <a:lvl3pPr marL="642915" indent="0">
              <a:buNone/>
              <a:defRPr sz="1266"/>
            </a:lvl3pPr>
            <a:lvl4pPr marL="964372" indent="0">
              <a:buNone/>
              <a:defRPr sz="1125"/>
            </a:lvl4pPr>
            <a:lvl5pPr marL="1285829" indent="0">
              <a:buNone/>
              <a:defRPr sz="1125"/>
            </a:lvl5pPr>
            <a:lvl6pPr marL="1607287" indent="0">
              <a:buNone/>
              <a:defRPr sz="1125"/>
            </a:lvl6pPr>
            <a:lvl7pPr marL="1928744" indent="0">
              <a:buNone/>
              <a:defRPr sz="1125"/>
            </a:lvl7pPr>
            <a:lvl8pPr marL="2250201" indent="0">
              <a:buNone/>
              <a:defRPr sz="1125"/>
            </a:lvl8pPr>
            <a:lvl9pPr marL="2571659" indent="0">
              <a:buNone/>
              <a:defRPr sz="1125"/>
            </a:lvl9pPr>
          </a:lstStyle>
          <a:p>
            <a:pPr lvl="0"/>
            <a:r>
              <a:rPr lang="en-US"/>
              <a:t>Edit Master text styles</a:t>
            </a:r>
          </a:p>
        </p:txBody>
      </p:sp>
    </p:spTree>
    <p:extLst>
      <p:ext uri="{BB962C8B-B14F-4D97-AF65-F5344CB8AC3E}">
        <p14:creationId xmlns:p14="http://schemas.microsoft.com/office/powerpoint/2010/main" val="4205369057"/>
      </p:ext>
    </p:extLst>
  </p:cSld>
  <p:clrMapOvr>
    <a:masterClrMapping/>
  </p:clrMapOvr>
  <p:transition/>
</p:sldLayout>
</file>

<file path=ppt/slideLayouts/slideLayout2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6BB48D-7CAF-9A43-B004-8C535FABB998}"/>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6ABA6D72-92DB-2646-B03F-085D88C1FF19}"/>
              </a:ext>
            </a:extLst>
          </p:cNvPr>
          <p:cNvSpPr>
            <a:spLocks noGrp="1"/>
          </p:cNvSpPr>
          <p:nvPr>
            <p:ph sz="half" idx="1"/>
          </p:nvPr>
        </p:nvSpPr>
        <p:spPr>
          <a:xfrm>
            <a:off x="892969" y="3536156"/>
            <a:ext cx="3625453" cy="332184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3AAE48AE-CED7-7641-92AD-F17FCA0481AF}"/>
              </a:ext>
            </a:extLst>
          </p:cNvPr>
          <p:cNvSpPr>
            <a:spLocks noGrp="1"/>
          </p:cNvSpPr>
          <p:nvPr>
            <p:ph sz="half" idx="2"/>
          </p:nvPr>
        </p:nvSpPr>
        <p:spPr>
          <a:xfrm>
            <a:off x="4625578" y="3536156"/>
            <a:ext cx="3625453" cy="332184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99653310"/>
      </p:ext>
    </p:extLst>
  </p:cSld>
  <p:clrMapOvr>
    <a:masterClrMapping/>
  </p:clrMapOvr>
  <p:transition/>
</p:sldLayout>
</file>

<file path=ppt/slideLayouts/slideLayout2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BB1CD7-3C96-4349-B998-5A1DC7ACE63F}"/>
              </a:ext>
            </a:extLst>
          </p:cNvPr>
          <p:cNvSpPr>
            <a:spLocks noGrp="1"/>
          </p:cNvSpPr>
          <p:nvPr>
            <p:ph type="title"/>
          </p:nvPr>
        </p:nvSpPr>
        <p:spPr>
          <a:xfrm>
            <a:off x="629544" y="365001"/>
            <a:ext cx="7887146" cy="1326059"/>
          </a:xfrm>
        </p:spPr>
        <p:txBody>
          <a:bodyPr/>
          <a:lstStyle/>
          <a:p>
            <a:r>
              <a:rPr lang="en-US"/>
              <a:t>Click to edit Master title style</a:t>
            </a:r>
          </a:p>
        </p:txBody>
      </p:sp>
      <p:sp>
        <p:nvSpPr>
          <p:cNvPr id="3" name="Text Placeholder 2">
            <a:extLst>
              <a:ext uri="{FF2B5EF4-FFF2-40B4-BE49-F238E27FC236}">
                <a16:creationId xmlns:a16="http://schemas.microsoft.com/office/drawing/2014/main" id="{9772F189-C862-B443-8E8A-946E09E53A89}"/>
              </a:ext>
            </a:extLst>
          </p:cNvPr>
          <p:cNvSpPr>
            <a:spLocks noGrp="1"/>
          </p:cNvSpPr>
          <p:nvPr>
            <p:ph type="body" idx="1"/>
          </p:nvPr>
        </p:nvSpPr>
        <p:spPr>
          <a:xfrm>
            <a:off x="629543" y="1681014"/>
            <a:ext cx="3868787" cy="823764"/>
          </a:xfrm>
        </p:spPr>
        <p:txBody>
          <a:bodyPr anchor="b"/>
          <a:lstStyle>
            <a:lvl1pPr marL="0" indent="0">
              <a:buNone/>
              <a:defRPr sz="1687" b="1"/>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a:t>Edit Master text styles</a:t>
            </a:r>
          </a:p>
        </p:txBody>
      </p:sp>
      <p:sp>
        <p:nvSpPr>
          <p:cNvPr id="4" name="Content Placeholder 3">
            <a:extLst>
              <a:ext uri="{FF2B5EF4-FFF2-40B4-BE49-F238E27FC236}">
                <a16:creationId xmlns:a16="http://schemas.microsoft.com/office/drawing/2014/main" id="{AA5272BF-779B-BC4A-A2DC-79C31D874E03}"/>
              </a:ext>
            </a:extLst>
          </p:cNvPr>
          <p:cNvSpPr>
            <a:spLocks noGrp="1"/>
          </p:cNvSpPr>
          <p:nvPr>
            <p:ph sz="half" idx="2"/>
          </p:nvPr>
        </p:nvSpPr>
        <p:spPr>
          <a:xfrm>
            <a:off x="629543" y="2504777"/>
            <a:ext cx="3868787" cy="368461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66169844-AC26-F64D-B4A1-11060E69B3D3}"/>
              </a:ext>
            </a:extLst>
          </p:cNvPr>
          <p:cNvSpPr>
            <a:spLocks noGrp="1"/>
          </p:cNvSpPr>
          <p:nvPr>
            <p:ph type="body" sz="quarter" idx="3"/>
          </p:nvPr>
        </p:nvSpPr>
        <p:spPr>
          <a:xfrm>
            <a:off x="4628927" y="1681014"/>
            <a:ext cx="3887762" cy="823764"/>
          </a:xfrm>
        </p:spPr>
        <p:txBody>
          <a:bodyPr anchor="b"/>
          <a:lstStyle>
            <a:lvl1pPr marL="0" indent="0">
              <a:buNone/>
              <a:defRPr sz="1687" b="1"/>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a:t>Edit Master text styles</a:t>
            </a:r>
          </a:p>
        </p:txBody>
      </p:sp>
      <p:sp>
        <p:nvSpPr>
          <p:cNvPr id="6" name="Content Placeholder 5">
            <a:extLst>
              <a:ext uri="{FF2B5EF4-FFF2-40B4-BE49-F238E27FC236}">
                <a16:creationId xmlns:a16="http://schemas.microsoft.com/office/drawing/2014/main" id="{291186E1-7E92-294C-BBFD-1F5A1AAB9B11}"/>
              </a:ext>
            </a:extLst>
          </p:cNvPr>
          <p:cNvSpPr>
            <a:spLocks noGrp="1"/>
          </p:cNvSpPr>
          <p:nvPr>
            <p:ph sz="quarter" idx="4"/>
          </p:nvPr>
        </p:nvSpPr>
        <p:spPr>
          <a:xfrm>
            <a:off x="4628927" y="2504777"/>
            <a:ext cx="3887762" cy="368461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69910844"/>
      </p:ext>
    </p:extLst>
  </p:cSld>
  <p:clrMapOvr>
    <a:masterClrMapping/>
  </p:clrMapOvr>
  <p:transition/>
</p:sldLayout>
</file>

<file path=ppt/slideLayouts/slideLayout2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C537A9-59F3-2B4A-8CF7-1C78A2666579}"/>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4286080030"/>
      </p:ext>
    </p:extLst>
  </p:cSld>
  <p:clrMapOvr>
    <a:masterClrMapping/>
  </p:clrMapOvr>
  <p:transition/>
</p:sldLayout>
</file>

<file path=ppt/slideLayouts/slideLayout2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381101185"/>
      </p:ext>
    </p:extLst>
  </p:cSld>
  <p:clrMapOvr>
    <a:masterClrMapping/>
  </p:clrMapOvr>
  <p:transition/>
</p:sldLayout>
</file>

<file path=ppt/slideLayouts/slideLayout2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5A296A-0021-B54F-AA3D-8E465A11CB4E}"/>
              </a:ext>
            </a:extLst>
          </p:cNvPr>
          <p:cNvSpPr>
            <a:spLocks noGrp="1"/>
          </p:cNvSpPr>
          <p:nvPr>
            <p:ph type="title"/>
          </p:nvPr>
        </p:nvSpPr>
        <p:spPr>
          <a:xfrm>
            <a:off x="629543" y="457646"/>
            <a:ext cx="2949029" cy="1599531"/>
          </a:xfrm>
        </p:spPr>
        <p:txBody>
          <a:bodyPr/>
          <a:lstStyle>
            <a:lvl1pPr>
              <a:defRPr sz="2250"/>
            </a:lvl1pPr>
          </a:lstStyle>
          <a:p>
            <a:r>
              <a:rPr lang="en-US"/>
              <a:t>Click to edit Master title style</a:t>
            </a:r>
          </a:p>
        </p:txBody>
      </p:sp>
      <p:sp>
        <p:nvSpPr>
          <p:cNvPr id="3" name="Content Placeholder 2">
            <a:extLst>
              <a:ext uri="{FF2B5EF4-FFF2-40B4-BE49-F238E27FC236}">
                <a16:creationId xmlns:a16="http://schemas.microsoft.com/office/drawing/2014/main" id="{4A3E1912-C4A7-6B4B-95A1-1A0982C7DC74}"/>
              </a:ext>
            </a:extLst>
          </p:cNvPr>
          <p:cNvSpPr>
            <a:spLocks noGrp="1"/>
          </p:cNvSpPr>
          <p:nvPr>
            <p:ph idx="1"/>
          </p:nvPr>
        </p:nvSpPr>
        <p:spPr>
          <a:xfrm>
            <a:off x="3887763" y="987847"/>
            <a:ext cx="4628926" cy="4873377"/>
          </a:xfrm>
        </p:spPr>
        <p:txBody>
          <a:bodyPr/>
          <a:lstStyle>
            <a:lvl1pPr>
              <a:defRPr sz="2250"/>
            </a:lvl1pPr>
            <a:lvl2pPr>
              <a:defRPr sz="1969"/>
            </a:lvl2pPr>
            <a:lvl3pPr>
              <a:defRPr sz="1687"/>
            </a:lvl3pPr>
            <a:lvl4pPr>
              <a:defRPr sz="1406"/>
            </a:lvl4pPr>
            <a:lvl5pPr>
              <a:defRPr sz="1406"/>
            </a:lvl5pPr>
            <a:lvl6pPr>
              <a:defRPr sz="1406"/>
            </a:lvl6pPr>
            <a:lvl7pPr>
              <a:defRPr sz="1406"/>
            </a:lvl7pPr>
            <a:lvl8pPr>
              <a:defRPr sz="1406"/>
            </a:lvl8pPr>
            <a:lvl9pPr>
              <a:defRPr sz="1406"/>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661204FF-200D-C249-AD96-8B6C59234774}"/>
              </a:ext>
            </a:extLst>
          </p:cNvPr>
          <p:cNvSpPr>
            <a:spLocks noGrp="1"/>
          </p:cNvSpPr>
          <p:nvPr>
            <p:ph type="body" sz="half" idx="2"/>
          </p:nvPr>
        </p:nvSpPr>
        <p:spPr>
          <a:xfrm>
            <a:off x="629543" y="2057177"/>
            <a:ext cx="2949029" cy="3811860"/>
          </a:xfrm>
        </p:spPr>
        <p:txBody>
          <a:bodyPr/>
          <a:lstStyle>
            <a:lvl1pPr marL="0" indent="0">
              <a:buNone/>
              <a:defRPr sz="1125"/>
            </a:lvl1pPr>
            <a:lvl2pPr marL="321457" indent="0">
              <a:buNone/>
              <a:defRPr sz="984"/>
            </a:lvl2pPr>
            <a:lvl3pPr marL="642915" indent="0">
              <a:buNone/>
              <a:defRPr sz="844"/>
            </a:lvl3pPr>
            <a:lvl4pPr marL="964372" indent="0">
              <a:buNone/>
              <a:defRPr sz="703"/>
            </a:lvl4pPr>
            <a:lvl5pPr marL="1285829" indent="0">
              <a:buNone/>
              <a:defRPr sz="703"/>
            </a:lvl5pPr>
            <a:lvl6pPr marL="1607287" indent="0">
              <a:buNone/>
              <a:defRPr sz="703"/>
            </a:lvl6pPr>
            <a:lvl7pPr marL="1928744" indent="0">
              <a:buNone/>
              <a:defRPr sz="703"/>
            </a:lvl7pPr>
            <a:lvl8pPr marL="2250201" indent="0">
              <a:buNone/>
              <a:defRPr sz="703"/>
            </a:lvl8pPr>
            <a:lvl9pPr marL="2571659" indent="0">
              <a:buNone/>
              <a:defRPr sz="703"/>
            </a:lvl9pPr>
          </a:lstStyle>
          <a:p>
            <a:pPr lvl="0"/>
            <a:r>
              <a:rPr lang="en-US"/>
              <a:t>Edit Master text styles</a:t>
            </a:r>
          </a:p>
        </p:txBody>
      </p:sp>
    </p:spTree>
    <p:extLst>
      <p:ext uri="{BB962C8B-B14F-4D97-AF65-F5344CB8AC3E}">
        <p14:creationId xmlns:p14="http://schemas.microsoft.com/office/powerpoint/2010/main" val="3405190581"/>
      </p:ext>
    </p:extLst>
  </p:cSld>
  <p:clrMapOvr>
    <a:masterClrMapping/>
  </p:clrMapOvr>
  <p:transition/>
</p:sldLayout>
</file>

<file path=ppt/slideLayouts/slideLayout2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265D65F-F884-C24A-A788-DA9694970210}"/>
              </a:ext>
            </a:extLst>
          </p:cNvPr>
          <p:cNvSpPr>
            <a:spLocks noGrp="1"/>
          </p:cNvSpPr>
          <p:nvPr>
            <p:ph type="title"/>
          </p:nvPr>
        </p:nvSpPr>
        <p:spPr>
          <a:xfrm>
            <a:off x="629543" y="457646"/>
            <a:ext cx="2949029" cy="1599531"/>
          </a:xfrm>
        </p:spPr>
        <p:txBody>
          <a:bodyPr/>
          <a:lstStyle>
            <a:lvl1pPr>
              <a:defRPr sz="2250"/>
            </a:lvl1pPr>
          </a:lstStyle>
          <a:p>
            <a:r>
              <a:rPr lang="en-US"/>
              <a:t>Click to edit Master title style</a:t>
            </a:r>
          </a:p>
        </p:txBody>
      </p:sp>
      <p:sp>
        <p:nvSpPr>
          <p:cNvPr id="3" name="Picture Placeholder 2">
            <a:extLst>
              <a:ext uri="{FF2B5EF4-FFF2-40B4-BE49-F238E27FC236}">
                <a16:creationId xmlns:a16="http://schemas.microsoft.com/office/drawing/2014/main" id="{7409598F-FE39-F74E-A6E6-602516228351}"/>
              </a:ext>
            </a:extLst>
          </p:cNvPr>
          <p:cNvSpPr>
            <a:spLocks noGrp="1"/>
          </p:cNvSpPr>
          <p:nvPr>
            <p:ph type="pic" idx="1"/>
          </p:nvPr>
        </p:nvSpPr>
        <p:spPr>
          <a:xfrm>
            <a:off x="3887763" y="987847"/>
            <a:ext cx="4628926" cy="4873377"/>
          </a:xfrm>
        </p:spPr>
        <p:txBody>
          <a:bodyPr/>
          <a:lstStyle>
            <a:lvl1pPr marL="0" indent="0">
              <a:buNone/>
              <a:defRPr sz="2250"/>
            </a:lvl1pPr>
            <a:lvl2pPr marL="321457" indent="0">
              <a:buNone/>
              <a:defRPr sz="1969"/>
            </a:lvl2pPr>
            <a:lvl3pPr marL="642915" indent="0">
              <a:buNone/>
              <a:defRPr sz="1687"/>
            </a:lvl3pPr>
            <a:lvl4pPr marL="964372" indent="0">
              <a:buNone/>
              <a:defRPr sz="1406"/>
            </a:lvl4pPr>
            <a:lvl5pPr marL="1285829" indent="0">
              <a:buNone/>
              <a:defRPr sz="1406"/>
            </a:lvl5pPr>
            <a:lvl6pPr marL="1607287" indent="0">
              <a:buNone/>
              <a:defRPr sz="1406"/>
            </a:lvl6pPr>
            <a:lvl7pPr marL="1928744" indent="0">
              <a:buNone/>
              <a:defRPr sz="1406"/>
            </a:lvl7pPr>
            <a:lvl8pPr marL="2250201" indent="0">
              <a:buNone/>
              <a:defRPr sz="1406"/>
            </a:lvl8pPr>
            <a:lvl9pPr marL="2571659" indent="0">
              <a:buNone/>
              <a:defRPr sz="1406"/>
            </a:lvl9pPr>
          </a:lstStyle>
          <a:p>
            <a:endParaRPr lang="en-US"/>
          </a:p>
        </p:txBody>
      </p:sp>
      <p:sp>
        <p:nvSpPr>
          <p:cNvPr id="4" name="Text Placeholder 3">
            <a:extLst>
              <a:ext uri="{FF2B5EF4-FFF2-40B4-BE49-F238E27FC236}">
                <a16:creationId xmlns:a16="http://schemas.microsoft.com/office/drawing/2014/main" id="{ACB168AF-47FF-4E44-9986-BCF242309160}"/>
              </a:ext>
            </a:extLst>
          </p:cNvPr>
          <p:cNvSpPr>
            <a:spLocks noGrp="1"/>
          </p:cNvSpPr>
          <p:nvPr>
            <p:ph type="body" sz="half" idx="2"/>
          </p:nvPr>
        </p:nvSpPr>
        <p:spPr>
          <a:xfrm>
            <a:off x="629543" y="2057177"/>
            <a:ext cx="2949029" cy="3811860"/>
          </a:xfrm>
        </p:spPr>
        <p:txBody>
          <a:bodyPr/>
          <a:lstStyle>
            <a:lvl1pPr marL="0" indent="0">
              <a:buNone/>
              <a:defRPr sz="1125"/>
            </a:lvl1pPr>
            <a:lvl2pPr marL="321457" indent="0">
              <a:buNone/>
              <a:defRPr sz="984"/>
            </a:lvl2pPr>
            <a:lvl3pPr marL="642915" indent="0">
              <a:buNone/>
              <a:defRPr sz="844"/>
            </a:lvl3pPr>
            <a:lvl4pPr marL="964372" indent="0">
              <a:buNone/>
              <a:defRPr sz="703"/>
            </a:lvl4pPr>
            <a:lvl5pPr marL="1285829" indent="0">
              <a:buNone/>
              <a:defRPr sz="703"/>
            </a:lvl5pPr>
            <a:lvl6pPr marL="1607287" indent="0">
              <a:buNone/>
              <a:defRPr sz="703"/>
            </a:lvl6pPr>
            <a:lvl7pPr marL="1928744" indent="0">
              <a:buNone/>
              <a:defRPr sz="703"/>
            </a:lvl7pPr>
            <a:lvl8pPr marL="2250201" indent="0">
              <a:buNone/>
              <a:defRPr sz="703"/>
            </a:lvl8pPr>
            <a:lvl9pPr marL="2571659" indent="0">
              <a:buNone/>
              <a:defRPr sz="703"/>
            </a:lvl9pPr>
          </a:lstStyle>
          <a:p>
            <a:pPr lvl="0"/>
            <a:r>
              <a:rPr lang="en-US"/>
              <a:t>Edit Master text styles</a:t>
            </a:r>
          </a:p>
        </p:txBody>
      </p:sp>
    </p:spTree>
    <p:extLst>
      <p:ext uri="{BB962C8B-B14F-4D97-AF65-F5344CB8AC3E}">
        <p14:creationId xmlns:p14="http://schemas.microsoft.com/office/powerpoint/2010/main" val="83920249"/>
      </p:ext>
    </p:extLst>
  </p:cSld>
  <p:clrMapOvr>
    <a:masterClrMapping/>
  </p:clrMapOvr>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4AED8B6C-A12F-E241-B4A9-A4D4A0139E54}" type="slidenum">
              <a:rPr lang="en-US"/>
              <a:pPr>
                <a:defRPr/>
              </a:pPr>
              <a:t>‹#›</a:t>
            </a:fld>
            <a:endParaRPr lang="en-US"/>
          </a:p>
        </p:txBody>
      </p:sp>
    </p:spTree>
    <p:extLst>
      <p:ext uri="{BB962C8B-B14F-4D97-AF65-F5344CB8AC3E}">
        <p14:creationId xmlns:p14="http://schemas.microsoft.com/office/powerpoint/2010/main" val="117306624"/>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4D94C53-09AD-B74A-9B71-66434BE2CFE4}"/>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FBC4B772-F6AF-9845-A9B7-E5181E382E05}"/>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90836193"/>
      </p:ext>
    </p:extLst>
  </p:cSld>
  <p:clrMapOvr>
    <a:masterClrMapping/>
  </p:clrMapOvr>
  <p:transition/>
</p:sldLayout>
</file>

<file path=ppt/slideLayouts/slideLayout2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1F8A2A00-8846-AF43-8C05-F0AE30005C70}"/>
              </a:ext>
            </a:extLst>
          </p:cNvPr>
          <p:cNvSpPr>
            <a:spLocks noGrp="1"/>
          </p:cNvSpPr>
          <p:nvPr>
            <p:ph type="title" orient="vert"/>
          </p:nvPr>
        </p:nvSpPr>
        <p:spPr>
          <a:xfrm>
            <a:off x="6411515" y="0"/>
            <a:ext cx="1839516" cy="6858000"/>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5BD68DEA-0923-484C-BCD3-5FA4B4DEE28E}"/>
              </a:ext>
            </a:extLst>
          </p:cNvPr>
          <p:cNvSpPr>
            <a:spLocks noGrp="1"/>
          </p:cNvSpPr>
          <p:nvPr>
            <p:ph type="body" orient="vert" idx="1"/>
          </p:nvPr>
        </p:nvSpPr>
        <p:spPr>
          <a:xfrm>
            <a:off x="892969" y="0"/>
            <a:ext cx="5411391" cy="6858000"/>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83444076"/>
      </p:ext>
    </p:extLst>
  </p:cSld>
  <p:clrMapOvr>
    <a:masterClrMapping/>
  </p:clrMapOvr>
  <p:transition/>
</p:sldLayout>
</file>

<file path=ppt/slideLayouts/slideLayout2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85836832"/>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825654500"/>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681285633"/>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95075114"/>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863915505"/>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498949095"/>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551118992"/>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3518851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p>
        </p:txBody>
      </p:sp>
      <p:sp>
        <p:nvSpPr>
          <p:cNvPr id="9" name="Rectangle 1030"/>
          <p:cNvSpPr>
            <a:spLocks noGrp="1" noChangeArrowheads="1"/>
          </p:cNvSpPr>
          <p:nvPr>
            <p:ph type="sldNum" sz="quarter" idx="12"/>
          </p:nvPr>
        </p:nvSpPr>
        <p:spPr>
          <a:ln/>
        </p:spPr>
        <p:txBody>
          <a:bodyPr/>
          <a:lstStyle>
            <a:lvl1pPr>
              <a:defRPr/>
            </a:lvl1pPr>
          </a:lstStyle>
          <a:p>
            <a:pPr>
              <a:defRPr/>
            </a:pPr>
            <a:fld id="{91E7718D-938D-B848-8236-FF139FAE3C87}" type="slidenum">
              <a:rPr lang="en-US"/>
              <a:pPr>
                <a:defRPr/>
              </a:pPr>
              <a:t>‹#›</a:t>
            </a:fld>
            <a:endParaRPr lang="en-US"/>
          </a:p>
        </p:txBody>
      </p:sp>
    </p:spTree>
    <p:extLst>
      <p:ext uri="{BB962C8B-B14F-4D97-AF65-F5344CB8AC3E}">
        <p14:creationId xmlns:p14="http://schemas.microsoft.com/office/powerpoint/2010/main" val="4039630375"/>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432630535"/>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427829989"/>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957432772"/>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6858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62230470"/>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432195145"/>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350013265"/>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38989622"/>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4068348399"/>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043304366"/>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09604884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2"/>
          </p:nvPr>
        </p:nvSpPr>
        <p:spPr>
          <a:ln/>
        </p:spPr>
        <p:txBody>
          <a:bodyPr/>
          <a:lstStyle>
            <a:lvl1pPr>
              <a:defRPr/>
            </a:lvl1pPr>
          </a:lstStyle>
          <a:p>
            <a:pPr>
              <a:defRPr/>
            </a:pPr>
            <a:fld id="{F561E8B3-CE9C-2A46-8308-BFE036E48E68}" type="slidenum">
              <a:rPr lang="en-US"/>
              <a:pPr>
                <a:defRPr/>
              </a:pPr>
              <a:t>‹#›</a:t>
            </a:fld>
            <a:endParaRPr lang="en-US"/>
          </a:p>
        </p:txBody>
      </p:sp>
    </p:spTree>
    <p:extLst>
      <p:ext uri="{BB962C8B-B14F-4D97-AF65-F5344CB8AC3E}">
        <p14:creationId xmlns:p14="http://schemas.microsoft.com/office/powerpoint/2010/main" val="650620148"/>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487656320"/>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606294366"/>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125519957"/>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196893039"/>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745125836"/>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470003697"/>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964207781"/>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03328877"/>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529" y="2130536"/>
            <a:ext cx="7772977" cy="1469371"/>
          </a:xfrm>
          <a:prstGeom prst="rect">
            <a:avLst/>
          </a:prstGeom>
        </p:spPr>
        <p:txBody>
          <a:bodyPr vert="horz" lIns="81868" tIns="40933" rIns="81868" bIns="40933"/>
          <a:lstStyle/>
          <a:p>
            <a:r>
              <a:rPr lang="en-US"/>
              <a:t>Click to edit Master title style</a:t>
            </a:r>
          </a:p>
        </p:txBody>
      </p:sp>
      <p:sp>
        <p:nvSpPr>
          <p:cNvPr id="3" name="Subtitle 2"/>
          <p:cNvSpPr>
            <a:spLocks noGrp="1"/>
          </p:cNvSpPr>
          <p:nvPr>
            <p:ph type="subTitle" idx="1"/>
          </p:nvPr>
        </p:nvSpPr>
        <p:spPr>
          <a:xfrm>
            <a:off x="1371040" y="3885651"/>
            <a:ext cx="6401955" cy="1753721"/>
          </a:xfrm>
          <a:prstGeom prst="rect">
            <a:avLst/>
          </a:prstGeom>
        </p:spPr>
        <p:txBody>
          <a:bodyPr vert="horz" lIns="81868" tIns="40933" rIns="81868" bIns="40933"/>
          <a:lstStyle>
            <a:lvl1pPr marL="0" indent="0" algn="ctr">
              <a:buNone/>
              <a:defRPr/>
            </a:lvl1pPr>
            <a:lvl2pPr marL="409300" indent="0" algn="ctr">
              <a:buNone/>
              <a:defRPr/>
            </a:lvl2pPr>
            <a:lvl3pPr marL="818604" indent="0" algn="ctr">
              <a:buNone/>
              <a:defRPr/>
            </a:lvl3pPr>
            <a:lvl4pPr marL="1227901" indent="0" algn="ctr">
              <a:buNone/>
              <a:defRPr/>
            </a:lvl4pPr>
            <a:lvl5pPr marL="1637203" indent="0" algn="ctr">
              <a:buNone/>
              <a:defRPr/>
            </a:lvl5pPr>
            <a:lvl6pPr marL="2046503" indent="0" algn="ctr">
              <a:buNone/>
              <a:defRPr/>
            </a:lvl6pPr>
            <a:lvl7pPr marL="2455805" indent="0" algn="ctr">
              <a:buNone/>
              <a:defRPr/>
            </a:lvl7pPr>
            <a:lvl8pPr marL="2865108" indent="0" algn="ctr">
              <a:buNone/>
              <a:defRPr/>
            </a:lvl8pPr>
            <a:lvl9pPr marL="3274406" indent="0" algn="ctr">
              <a:buNone/>
              <a:defRPr/>
            </a:lvl9pPr>
          </a:lstStyle>
          <a:p>
            <a:r>
              <a:rPr lang="en-US"/>
              <a:t>Click to edit Master subtitle style</a:t>
            </a:r>
          </a:p>
        </p:txBody>
      </p:sp>
    </p:spTree>
    <p:extLst>
      <p:ext uri="{BB962C8B-B14F-4D97-AF65-F5344CB8AC3E}">
        <p14:creationId xmlns:p14="http://schemas.microsoft.com/office/powerpoint/2010/main" val="534623989"/>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516" y="274544"/>
            <a:ext cx="8229023" cy="1143000"/>
          </a:xfrm>
          <a:prstGeom prst="rect">
            <a:avLst/>
          </a:prstGeom>
        </p:spPr>
        <p:txBody>
          <a:bodyPr vert="horz" lIns="81868" tIns="40933" rIns="81868" bIns="40933"/>
          <a:lstStyle/>
          <a:p>
            <a:r>
              <a:rPr lang="en-US"/>
              <a:t>Click to edit Master title style</a:t>
            </a:r>
          </a:p>
        </p:txBody>
      </p:sp>
      <p:sp>
        <p:nvSpPr>
          <p:cNvPr id="3" name="Content Placeholder 2"/>
          <p:cNvSpPr>
            <a:spLocks noGrp="1"/>
          </p:cNvSpPr>
          <p:nvPr>
            <p:ph idx="1"/>
          </p:nvPr>
        </p:nvSpPr>
        <p:spPr>
          <a:xfrm>
            <a:off x="457516" y="1599643"/>
            <a:ext cx="8229023" cy="4527176"/>
          </a:xfrm>
          <a:prstGeom prst="rect">
            <a:avLst/>
          </a:prstGeom>
        </p:spPr>
        <p:txBody>
          <a:bodyPr vert="horz" lIns="81868" tIns="40933" rIns="81868" bIns="40933"/>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0599736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a:lvl1pPr>
          </a:lstStyle>
          <a:p>
            <a:pPr>
              <a:defRPr/>
            </a:pPr>
            <a:fld id="{567B9FAF-7A29-7F4F-8982-01610AE30423}" type="slidenum">
              <a:rPr lang="en-US"/>
              <a:pPr>
                <a:defRPr/>
              </a:pPr>
              <a:t>‹#›</a:t>
            </a:fld>
            <a:endParaRPr lang="en-US"/>
          </a:p>
        </p:txBody>
      </p:sp>
    </p:spTree>
    <p:extLst>
      <p:ext uri="{BB962C8B-B14F-4D97-AF65-F5344CB8AC3E}">
        <p14:creationId xmlns:p14="http://schemas.microsoft.com/office/powerpoint/2010/main" val="3252151334"/>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3038" y="4406713"/>
            <a:ext cx="7771534" cy="1362916"/>
          </a:xfrm>
          <a:prstGeom prst="rect">
            <a:avLst/>
          </a:prstGeom>
        </p:spPr>
        <p:txBody>
          <a:bodyPr vert="horz" lIns="81868" tIns="40933" rIns="81868" bIns="40933" anchor="t"/>
          <a:lstStyle>
            <a:lvl1pPr algn="l">
              <a:defRPr sz="3600" b="1" cap="all"/>
            </a:lvl1pPr>
          </a:lstStyle>
          <a:p>
            <a:r>
              <a:rPr lang="en-US"/>
              <a:t>Click to edit Master title style</a:t>
            </a:r>
          </a:p>
        </p:txBody>
      </p:sp>
      <p:sp>
        <p:nvSpPr>
          <p:cNvPr id="3" name="Text Placeholder 2"/>
          <p:cNvSpPr>
            <a:spLocks noGrp="1"/>
          </p:cNvSpPr>
          <p:nvPr>
            <p:ph type="body" idx="1"/>
          </p:nvPr>
        </p:nvSpPr>
        <p:spPr>
          <a:xfrm>
            <a:off x="723038" y="2906526"/>
            <a:ext cx="7771534" cy="1500187"/>
          </a:xfrm>
          <a:prstGeom prst="rect">
            <a:avLst/>
          </a:prstGeom>
        </p:spPr>
        <p:txBody>
          <a:bodyPr vert="horz" lIns="81868" tIns="40933" rIns="81868" bIns="40933" anchor="b"/>
          <a:lstStyle>
            <a:lvl1pPr marL="0" indent="0">
              <a:buNone/>
              <a:defRPr sz="1800"/>
            </a:lvl1pPr>
            <a:lvl2pPr marL="409300" indent="0">
              <a:buNone/>
              <a:defRPr sz="1600"/>
            </a:lvl2pPr>
            <a:lvl3pPr marL="818604" indent="0">
              <a:buNone/>
              <a:defRPr sz="1400"/>
            </a:lvl3pPr>
            <a:lvl4pPr marL="1227901" indent="0">
              <a:buNone/>
              <a:defRPr sz="1300"/>
            </a:lvl4pPr>
            <a:lvl5pPr marL="1637203" indent="0">
              <a:buNone/>
              <a:defRPr sz="1300"/>
            </a:lvl5pPr>
            <a:lvl6pPr marL="2046503" indent="0">
              <a:buNone/>
              <a:defRPr sz="1300"/>
            </a:lvl6pPr>
            <a:lvl7pPr marL="2455805" indent="0">
              <a:buNone/>
              <a:defRPr sz="1300"/>
            </a:lvl7pPr>
            <a:lvl8pPr marL="2865108" indent="0">
              <a:buNone/>
              <a:defRPr sz="1300"/>
            </a:lvl8pPr>
            <a:lvl9pPr marL="3274406" indent="0">
              <a:buNone/>
              <a:defRPr sz="1300"/>
            </a:lvl9pPr>
          </a:lstStyle>
          <a:p>
            <a:pPr lvl="0"/>
            <a:r>
              <a:rPr lang="en-US"/>
              <a:t>Click to edit Master text styles</a:t>
            </a:r>
          </a:p>
        </p:txBody>
      </p:sp>
    </p:spTree>
    <p:extLst>
      <p:ext uri="{BB962C8B-B14F-4D97-AF65-F5344CB8AC3E}">
        <p14:creationId xmlns:p14="http://schemas.microsoft.com/office/powerpoint/2010/main" val="2539992049"/>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516" y="274544"/>
            <a:ext cx="8229023" cy="1143000"/>
          </a:xfrm>
          <a:prstGeom prst="rect">
            <a:avLst/>
          </a:prstGeom>
        </p:spPr>
        <p:txBody>
          <a:bodyPr vert="horz" lIns="81868" tIns="40933" rIns="81868" bIns="40933"/>
          <a:lstStyle/>
          <a:p>
            <a:r>
              <a:rPr lang="en-US"/>
              <a:t>Click to edit Master title style</a:t>
            </a:r>
          </a:p>
        </p:txBody>
      </p:sp>
      <p:sp>
        <p:nvSpPr>
          <p:cNvPr id="3" name="Content Placeholder 2"/>
          <p:cNvSpPr>
            <a:spLocks noGrp="1"/>
          </p:cNvSpPr>
          <p:nvPr>
            <p:ph sz="half" idx="1"/>
          </p:nvPr>
        </p:nvSpPr>
        <p:spPr>
          <a:xfrm>
            <a:off x="457490" y="1599643"/>
            <a:ext cx="4045238" cy="4527176"/>
          </a:xfrm>
          <a:prstGeom prst="rect">
            <a:avLst/>
          </a:prstGeom>
        </p:spPr>
        <p:txBody>
          <a:bodyPr vert="horz" lIns="81868" tIns="40933" rIns="81868" bIns="40933"/>
          <a:lstStyle>
            <a:lvl1pPr>
              <a:defRPr sz="2500"/>
            </a:lvl1pPr>
            <a:lvl2pPr>
              <a:defRPr sz="22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1300" y="1599643"/>
            <a:ext cx="4045239" cy="4527176"/>
          </a:xfrm>
          <a:prstGeom prst="rect">
            <a:avLst/>
          </a:prstGeom>
        </p:spPr>
        <p:txBody>
          <a:bodyPr vert="horz" lIns="81868" tIns="40933" rIns="81868" bIns="40933"/>
          <a:lstStyle>
            <a:lvl1pPr>
              <a:defRPr sz="2500"/>
            </a:lvl1pPr>
            <a:lvl2pPr>
              <a:defRPr sz="22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74243703"/>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516" y="274544"/>
            <a:ext cx="8229023" cy="1143000"/>
          </a:xfrm>
          <a:prstGeom prst="rect">
            <a:avLst/>
          </a:prstGeom>
        </p:spPr>
        <p:txBody>
          <a:bodyPr vert="horz" lIns="81868" tIns="40933" rIns="81868" bIns="40933"/>
          <a:lstStyle>
            <a:lvl1pPr>
              <a:defRPr/>
            </a:lvl1pPr>
          </a:lstStyle>
          <a:p>
            <a:r>
              <a:rPr lang="en-US"/>
              <a:t>Click to edit Master title style</a:t>
            </a:r>
          </a:p>
        </p:txBody>
      </p:sp>
      <p:sp>
        <p:nvSpPr>
          <p:cNvPr id="3" name="Text Placeholder 2"/>
          <p:cNvSpPr>
            <a:spLocks noGrp="1"/>
          </p:cNvSpPr>
          <p:nvPr>
            <p:ph type="body" idx="1"/>
          </p:nvPr>
        </p:nvSpPr>
        <p:spPr>
          <a:xfrm>
            <a:off x="457489" y="1535206"/>
            <a:ext cx="4039465" cy="640136"/>
          </a:xfrm>
          <a:prstGeom prst="rect">
            <a:avLst/>
          </a:prstGeom>
        </p:spPr>
        <p:txBody>
          <a:bodyPr vert="horz" lIns="81868" tIns="40933" rIns="81868" bIns="40933" anchor="b"/>
          <a:lstStyle>
            <a:lvl1pPr marL="0" indent="0">
              <a:buNone/>
              <a:defRPr sz="2200" b="1"/>
            </a:lvl1pPr>
            <a:lvl2pPr marL="409300" indent="0">
              <a:buNone/>
              <a:defRPr sz="1800" b="1"/>
            </a:lvl2pPr>
            <a:lvl3pPr marL="818604" indent="0">
              <a:buNone/>
              <a:defRPr sz="1600" b="1"/>
            </a:lvl3pPr>
            <a:lvl4pPr marL="1227901" indent="0">
              <a:buNone/>
              <a:defRPr sz="1400" b="1"/>
            </a:lvl4pPr>
            <a:lvl5pPr marL="1637203" indent="0">
              <a:buNone/>
              <a:defRPr sz="1400" b="1"/>
            </a:lvl5pPr>
            <a:lvl6pPr marL="2046503" indent="0">
              <a:buNone/>
              <a:defRPr sz="1400" b="1"/>
            </a:lvl6pPr>
            <a:lvl7pPr marL="2455805" indent="0">
              <a:buNone/>
              <a:defRPr sz="1400" b="1"/>
            </a:lvl7pPr>
            <a:lvl8pPr marL="2865108" indent="0">
              <a:buNone/>
              <a:defRPr sz="1400" b="1"/>
            </a:lvl8pPr>
            <a:lvl9pPr marL="3274406" indent="0">
              <a:buNone/>
              <a:defRPr sz="1400" b="1"/>
            </a:lvl9pPr>
          </a:lstStyle>
          <a:p>
            <a:pPr lvl="0"/>
            <a:r>
              <a:rPr lang="en-US"/>
              <a:t>Click to edit Master text styles</a:t>
            </a:r>
          </a:p>
        </p:txBody>
      </p:sp>
      <p:sp>
        <p:nvSpPr>
          <p:cNvPr id="4" name="Content Placeholder 3"/>
          <p:cNvSpPr>
            <a:spLocks noGrp="1"/>
          </p:cNvSpPr>
          <p:nvPr>
            <p:ph sz="half" idx="2"/>
          </p:nvPr>
        </p:nvSpPr>
        <p:spPr>
          <a:xfrm>
            <a:off x="457489" y="2175344"/>
            <a:ext cx="4039465" cy="3951474"/>
          </a:xfrm>
          <a:prstGeom prst="rect">
            <a:avLst/>
          </a:prstGeom>
        </p:spPr>
        <p:txBody>
          <a:bodyPr vert="horz" lIns="81868" tIns="40933" rIns="81868" bIns="40933"/>
          <a:lstStyle>
            <a:lvl1pPr>
              <a:defRPr sz="22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617" y="1535206"/>
            <a:ext cx="4040909" cy="640136"/>
          </a:xfrm>
          <a:prstGeom prst="rect">
            <a:avLst/>
          </a:prstGeom>
        </p:spPr>
        <p:txBody>
          <a:bodyPr vert="horz" lIns="81868" tIns="40933" rIns="81868" bIns="40933" anchor="b"/>
          <a:lstStyle>
            <a:lvl1pPr marL="0" indent="0">
              <a:buNone/>
              <a:defRPr sz="2200" b="1"/>
            </a:lvl1pPr>
            <a:lvl2pPr marL="409300" indent="0">
              <a:buNone/>
              <a:defRPr sz="1800" b="1"/>
            </a:lvl2pPr>
            <a:lvl3pPr marL="818604" indent="0">
              <a:buNone/>
              <a:defRPr sz="1600" b="1"/>
            </a:lvl3pPr>
            <a:lvl4pPr marL="1227901" indent="0">
              <a:buNone/>
              <a:defRPr sz="1400" b="1"/>
            </a:lvl4pPr>
            <a:lvl5pPr marL="1637203" indent="0">
              <a:buNone/>
              <a:defRPr sz="1400" b="1"/>
            </a:lvl5pPr>
            <a:lvl6pPr marL="2046503" indent="0">
              <a:buNone/>
              <a:defRPr sz="1400" b="1"/>
            </a:lvl6pPr>
            <a:lvl7pPr marL="2455805" indent="0">
              <a:buNone/>
              <a:defRPr sz="1400" b="1"/>
            </a:lvl7pPr>
            <a:lvl8pPr marL="2865108" indent="0">
              <a:buNone/>
              <a:defRPr sz="1400" b="1"/>
            </a:lvl8pPr>
            <a:lvl9pPr marL="3274406" indent="0">
              <a:buNone/>
              <a:defRPr sz="1400" b="1"/>
            </a:lvl9pPr>
          </a:lstStyle>
          <a:p>
            <a:pPr lvl="0"/>
            <a:r>
              <a:rPr lang="en-US"/>
              <a:t>Click to edit Master text styles</a:t>
            </a:r>
          </a:p>
        </p:txBody>
      </p:sp>
      <p:sp>
        <p:nvSpPr>
          <p:cNvPr id="6" name="Content Placeholder 5"/>
          <p:cNvSpPr>
            <a:spLocks noGrp="1"/>
          </p:cNvSpPr>
          <p:nvPr>
            <p:ph sz="quarter" idx="4"/>
          </p:nvPr>
        </p:nvSpPr>
        <p:spPr>
          <a:xfrm>
            <a:off x="4645617" y="2175344"/>
            <a:ext cx="4040909" cy="3951474"/>
          </a:xfrm>
          <a:prstGeom prst="rect">
            <a:avLst/>
          </a:prstGeom>
        </p:spPr>
        <p:txBody>
          <a:bodyPr vert="horz" lIns="81868" tIns="40933" rIns="81868" bIns="40933"/>
          <a:lstStyle>
            <a:lvl1pPr>
              <a:defRPr sz="22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37894496"/>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516" y="274544"/>
            <a:ext cx="8229023" cy="1143000"/>
          </a:xfrm>
          <a:prstGeom prst="rect">
            <a:avLst/>
          </a:prstGeom>
        </p:spPr>
        <p:txBody>
          <a:bodyPr vert="horz" lIns="81868" tIns="40933" rIns="81868" bIns="40933"/>
          <a:lstStyle/>
          <a:p>
            <a:r>
              <a:rPr lang="en-US"/>
              <a:t>Click to edit Master title style</a:t>
            </a:r>
          </a:p>
        </p:txBody>
      </p:sp>
    </p:spTree>
    <p:extLst>
      <p:ext uri="{BB962C8B-B14F-4D97-AF65-F5344CB8AC3E}">
        <p14:creationId xmlns:p14="http://schemas.microsoft.com/office/powerpoint/2010/main" val="1534179521"/>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5643931"/>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506" y="273144"/>
            <a:ext cx="3007591" cy="1162610"/>
          </a:xfrm>
          <a:prstGeom prst="rect">
            <a:avLst/>
          </a:prstGeom>
        </p:spPr>
        <p:txBody>
          <a:bodyPr vert="horz" lIns="81868" tIns="40933" rIns="81868" bIns="40933" anchor="b"/>
          <a:lstStyle>
            <a:lvl1pPr algn="l">
              <a:defRPr sz="1800" b="1"/>
            </a:lvl1pPr>
          </a:lstStyle>
          <a:p>
            <a:r>
              <a:rPr lang="en-US"/>
              <a:t>Click to edit Master title style</a:t>
            </a:r>
          </a:p>
        </p:txBody>
      </p:sp>
      <p:sp>
        <p:nvSpPr>
          <p:cNvPr id="3" name="Content Placeholder 2"/>
          <p:cNvSpPr>
            <a:spLocks noGrp="1"/>
          </p:cNvSpPr>
          <p:nvPr>
            <p:ph idx="1"/>
          </p:nvPr>
        </p:nvSpPr>
        <p:spPr>
          <a:xfrm>
            <a:off x="3574763" y="273144"/>
            <a:ext cx="5111750" cy="5853672"/>
          </a:xfrm>
          <a:prstGeom prst="rect">
            <a:avLst/>
          </a:prstGeom>
        </p:spPr>
        <p:txBody>
          <a:bodyPr vert="horz" lIns="81868" tIns="40933" rIns="81868" bIns="40933"/>
          <a:lstStyle>
            <a:lvl1pPr>
              <a:defRPr sz="2900"/>
            </a:lvl1pPr>
            <a:lvl2pPr>
              <a:defRPr sz="2500"/>
            </a:lvl2pPr>
            <a:lvl3pPr>
              <a:defRPr sz="22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506" y="1435755"/>
            <a:ext cx="3007591" cy="4691062"/>
          </a:xfrm>
          <a:prstGeom prst="rect">
            <a:avLst/>
          </a:prstGeom>
        </p:spPr>
        <p:txBody>
          <a:bodyPr vert="horz" lIns="81868" tIns="40933" rIns="81868" bIns="40933"/>
          <a:lstStyle>
            <a:lvl1pPr marL="0" indent="0">
              <a:buNone/>
              <a:defRPr sz="1300"/>
            </a:lvl1pPr>
            <a:lvl2pPr marL="409300" indent="0">
              <a:buNone/>
              <a:defRPr sz="1100"/>
            </a:lvl2pPr>
            <a:lvl3pPr marL="818604" indent="0">
              <a:buNone/>
              <a:defRPr sz="900"/>
            </a:lvl3pPr>
            <a:lvl4pPr marL="1227901" indent="0">
              <a:buNone/>
              <a:defRPr sz="800"/>
            </a:lvl4pPr>
            <a:lvl5pPr marL="1637203" indent="0">
              <a:buNone/>
              <a:defRPr sz="800"/>
            </a:lvl5pPr>
            <a:lvl6pPr marL="2046503" indent="0">
              <a:buNone/>
              <a:defRPr sz="800"/>
            </a:lvl6pPr>
            <a:lvl7pPr marL="2455805" indent="0">
              <a:buNone/>
              <a:defRPr sz="800"/>
            </a:lvl7pPr>
            <a:lvl8pPr marL="2865108" indent="0">
              <a:buNone/>
              <a:defRPr sz="800"/>
            </a:lvl8pPr>
            <a:lvl9pPr marL="3274406" indent="0">
              <a:buNone/>
              <a:defRPr sz="800"/>
            </a:lvl9pPr>
          </a:lstStyle>
          <a:p>
            <a:pPr lvl="0"/>
            <a:r>
              <a:rPr lang="en-US"/>
              <a:t>Click to edit Master text styles</a:t>
            </a:r>
          </a:p>
        </p:txBody>
      </p:sp>
    </p:spTree>
    <p:extLst>
      <p:ext uri="{BB962C8B-B14F-4D97-AF65-F5344CB8AC3E}">
        <p14:creationId xmlns:p14="http://schemas.microsoft.com/office/powerpoint/2010/main" val="2615657171"/>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448" y="4800348"/>
            <a:ext cx="5486977" cy="567297"/>
          </a:xfrm>
          <a:prstGeom prst="rect">
            <a:avLst/>
          </a:prstGeom>
        </p:spPr>
        <p:txBody>
          <a:bodyPr vert="horz" lIns="81868" tIns="40933" rIns="81868" bIns="40933" anchor="b"/>
          <a:lstStyle>
            <a:lvl1pPr algn="l">
              <a:defRPr sz="1800" b="1"/>
            </a:lvl1pPr>
          </a:lstStyle>
          <a:p>
            <a:r>
              <a:rPr lang="en-US"/>
              <a:t>Click to edit Master title style</a:t>
            </a:r>
          </a:p>
        </p:txBody>
      </p:sp>
      <p:sp>
        <p:nvSpPr>
          <p:cNvPr id="3" name="Picture Placeholder 2"/>
          <p:cNvSpPr>
            <a:spLocks noGrp="1"/>
          </p:cNvSpPr>
          <p:nvPr>
            <p:ph type="pic" idx="1"/>
          </p:nvPr>
        </p:nvSpPr>
        <p:spPr>
          <a:xfrm>
            <a:off x="1792448" y="612122"/>
            <a:ext cx="5486977" cy="4115360"/>
          </a:xfrm>
          <a:prstGeom prst="rect">
            <a:avLst/>
          </a:prstGeom>
        </p:spPr>
        <p:txBody>
          <a:bodyPr vert="horz" lIns="81868" tIns="40933" rIns="81868" bIns="40933"/>
          <a:lstStyle>
            <a:lvl1pPr marL="0" indent="0">
              <a:buNone/>
              <a:defRPr sz="2900"/>
            </a:lvl1pPr>
            <a:lvl2pPr marL="409300" indent="0">
              <a:buNone/>
              <a:defRPr sz="2500"/>
            </a:lvl2pPr>
            <a:lvl3pPr marL="818604" indent="0">
              <a:buNone/>
              <a:defRPr sz="2200"/>
            </a:lvl3pPr>
            <a:lvl4pPr marL="1227901" indent="0">
              <a:buNone/>
              <a:defRPr sz="1800"/>
            </a:lvl4pPr>
            <a:lvl5pPr marL="1637203" indent="0">
              <a:buNone/>
              <a:defRPr sz="1800"/>
            </a:lvl5pPr>
            <a:lvl6pPr marL="2046503" indent="0">
              <a:buNone/>
              <a:defRPr sz="1800"/>
            </a:lvl6pPr>
            <a:lvl7pPr marL="2455805" indent="0">
              <a:buNone/>
              <a:defRPr sz="1800"/>
            </a:lvl7pPr>
            <a:lvl8pPr marL="2865108" indent="0">
              <a:buNone/>
              <a:defRPr sz="1800"/>
            </a:lvl8pPr>
            <a:lvl9pPr marL="3274406" indent="0">
              <a:buNone/>
              <a:defRPr sz="1800"/>
            </a:lvl9pPr>
          </a:lstStyle>
          <a:p>
            <a:pPr lvl="0"/>
            <a:endParaRPr lang="en-US" noProof="0"/>
          </a:p>
        </p:txBody>
      </p:sp>
      <p:sp>
        <p:nvSpPr>
          <p:cNvPr id="4" name="Text Placeholder 3"/>
          <p:cNvSpPr>
            <a:spLocks noGrp="1"/>
          </p:cNvSpPr>
          <p:nvPr>
            <p:ph type="body" sz="half" idx="2"/>
          </p:nvPr>
        </p:nvSpPr>
        <p:spPr>
          <a:xfrm>
            <a:off x="1792448" y="5367618"/>
            <a:ext cx="5486977" cy="804022"/>
          </a:xfrm>
          <a:prstGeom prst="rect">
            <a:avLst/>
          </a:prstGeom>
        </p:spPr>
        <p:txBody>
          <a:bodyPr vert="horz" lIns="81868" tIns="40933" rIns="81868" bIns="40933"/>
          <a:lstStyle>
            <a:lvl1pPr marL="0" indent="0">
              <a:buNone/>
              <a:defRPr sz="1300"/>
            </a:lvl1pPr>
            <a:lvl2pPr marL="409300" indent="0">
              <a:buNone/>
              <a:defRPr sz="1100"/>
            </a:lvl2pPr>
            <a:lvl3pPr marL="818604" indent="0">
              <a:buNone/>
              <a:defRPr sz="900"/>
            </a:lvl3pPr>
            <a:lvl4pPr marL="1227901" indent="0">
              <a:buNone/>
              <a:defRPr sz="800"/>
            </a:lvl4pPr>
            <a:lvl5pPr marL="1637203" indent="0">
              <a:buNone/>
              <a:defRPr sz="800"/>
            </a:lvl5pPr>
            <a:lvl6pPr marL="2046503" indent="0">
              <a:buNone/>
              <a:defRPr sz="800"/>
            </a:lvl6pPr>
            <a:lvl7pPr marL="2455805" indent="0">
              <a:buNone/>
              <a:defRPr sz="800"/>
            </a:lvl7pPr>
            <a:lvl8pPr marL="2865108" indent="0">
              <a:buNone/>
              <a:defRPr sz="800"/>
            </a:lvl8pPr>
            <a:lvl9pPr marL="3274406" indent="0">
              <a:buNone/>
              <a:defRPr sz="800"/>
            </a:lvl9pPr>
          </a:lstStyle>
          <a:p>
            <a:pPr lvl="0"/>
            <a:r>
              <a:rPr lang="en-US"/>
              <a:t>Click to edit Master text styles</a:t>
            </a:r>
          </a:p>
        </p:txBody>
      </p:sp>
    </p:spTree>
    <p:extLst>
      <p:ext uri="{BB962C8B-B14F-4D97-AF65-F5344CB8AC3E}">
        <p14:creationId xmlns:p14="http://schemas.microsoft.com/office/powerpoint/2010/main" val="1203921308"/>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516" y="274544"/>
            <a:ext cx="8229023" cy="1143000"/>
          </a:xfrm>
          <a:prstGeom prst="rect">
            <a:avLst/>
          </a:prstGeom>
        </p:spPr>
        <p:txBody>
          <a:bodyPr vert="horz" lIns="81868" tIns="40933" rIns="81868" bIns="40933"/>
          <a:lstStyle/>
          <a:p>
            <a:r>
              <a:rPr lang="en-US"/>
              <a:t>Click to edit Master title style</a:t>
            </a:r>
          </a:p>
        </p:txBody>
      </p:sp>
      <p:sp>
        <p:nvSpPr>
          <p:cNvPr id="3" name="Vertical Text Placeholder 2"/>
          <p:cNvSpPr>
            <a:spLocks noGrp="1"/>
          </p:cNvSpPr>
          <p:nvPr>
            <p:ph type="body" orient="vert" idx="1"/>
          </p:nvPr>
        </p:nvSpPr>
        <p:spPr>
          <a:xfrm>
            <a:off x="457516" y="1599643"/>
            <a:ext cx="8229023" cy="4527176"/>
          </a:xfrm>
          <a:prstGeom prst="rect">
            <a:avLst/>
          </a:prstGeom>
        </p:spPr>
        <p:txBody>
          <a:bodyPr vert="eaVert" lIns="81868" tIns="40933" rIns="81868" bIns="40933"/>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48213105"/>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30004" y="274545"/>
            <a:ext cx="2056535" cy="5852272"/>
          </a:xfrm>
          <a:prstGeom prst="rect">
            <a:avLst/>
          </a:prstGeom>
        </p:spPr>
        <p:txBody>
          <a:bodyPr vert="eaVert" lIns="81868" tIns="40933" rIns="81868" bIns="40933"/>
          <a:lstStyle/>
          <a:p>
            <a:r>
              <a:rPr lang="en-US"/>
              <a:t>Click to edit Master title style</a:t>
            </a:r>
          </a:p>
        </p:txBody>
      </p:sp>
      <p:sp>
        <p:nvSpPr>
          <p:cNvPr id="3" name="Vertical Text Placeholder 2"/>
          <p:cNvSpPr>
            <a:spLocks noGrp="1"/>
          </p:cNvSpPr>
          <p:nvPr>
            <p:ph type="body" orient="vert" idx="1"/>
          </p:nvPr>
        </p:nvSpPr>
        <p:spPr>
          <a:xfrm>
            <a:off x="457516" y="274545"/>
            <a:ext cx="6033943" cy="5852272"/>
          </a:xfrm>
          <a:prstGeom prst="rect">
            <a:avLst/>
          </a:prstGeom>
        </p:spPr>
        <p:txBody>
          <a:bodyPr vert="eaVert" lIns="81868" tIns="40933" rIns="81868" bIns="40933"/>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93150555"/>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1BFA849-BE53-4793-AC47-FB1DB63623FE}"/>
              </a:ext>
            </a:extLst>
          </p:cNvPr>
          <p:cNvSpPr>
            <a:spLocks noGrp="1"/>
          </p:cNvSpPr>
          <p:nvPr>
            <p:ph type="ctrTitle"/>
          </p:nvPr>
        </p:nvSpPr>
        <p:spPr>
          <a:xfrm>
            <a:off x="1143000" y="1122908"/>
            <a:ext cx="6858000" cy="2387576"/>
          </a:xfrm>
        </p:spPr>
        <p:txBody>
          <a:bodyPr/>
          <a:lstStyle>
            <a:lvl1pPr algn="ctr">
              <a:defRPr sz="4219"/>
            </a:lvl1pPr>
          </a:lstStyle>
          <a:p>
            <a:r>
              <a:rPr lang="en-US" dirty="0"/>
              <a:t>Click to edit Master title style</a:t>
            </a:r>
            <a:endParaRPr lang="en-SG" dirty="0"/>
          </a:p>
        </p:txBody>
      </p:sp>
      <p:sp>
        <p:nvSpPr>
          <p:cNvPr id="3" name="Subtitle 2">
            <a:extLst>
              <a:ext uri="{FF2B5EF4-FFF2-40B4-BE49-F238E27FC236}">
                <a16:creationId xmlns:a16="http://schemas.microsoft.com/office/drawing/2014/main" id="{C0542D46-2235-4ADE-83EE-314ED23A4524}"/>
              </a:ext>
            </a:extLst>
          </p:cNvPr>
          <p:cNvSpPr>
            <a:spLocks noGrp="1"/>
          </p:cNvSpPr>
          <p:nvPr>
            <p:ph type="subTitle" idx="1"/>
          </p:nvPr>
        </p:nvSpPr>
        <p:spPr>
          <a:xfrm>
            <a:off x="1143000" y="3602013"/>
            <a:ext cx="6858000" cy="1655340"/>
          </a:xfrm>
        </p:spPr>
        <p:txBody>
          <a:bodyPr/>
          <a:lstStyle>
            <a:lvl1pPr marL="0" indent="0" algn="ctr">
              <a:buNone/>
              <a:defRPr sz="1687"/>
            </a:lvl1pPr>
            <a:lvl2pPr marL="321457" indent="0" algn="ctr">
              <a:buNone/>
              <a:defRPr sz="1406"/>
            </a:lvl2pPr>
            <a:lvl3pPr marL="642915" indent="0" algn="ctr">
              <a:buNone/>
              <a:defRPr sz="1266"/>
            </a:lvl3pPr>
            <a:lvl4pPr marL="964372" indent="0" algn="ctr">
              <a:buNone/>
              <a:defRPr sz="1125"/>
            </a:lvl4pPr>
            <a:lvl5pPr marL="1285829" indent="0" algn="ctr">
              <a:buNone/>
              <a:defRPr sz="1125"/>
            </a:lvl5pPr>
            <a:lvl6pPr marL="1607287" indent="0" algn="ctr">
              <a:buNone/>
              <a:defRPr sz="1125"/>
            </a:lvl6pPr>
            <a:lvl7pPr marL="1928744" indent="0" algn="ctr">
              <a:buNone/>
              <a:defRPr sz="1125"/>
            </a:lvl7pPr>
            <a:lvl8pPr marL="2250201" indent="0" algn="ctr">
              <a:buNone/>
              <a:defRPr sz="1125"/>
            </a:lvl8pPr>
            <a:lvl9pPr marL="2571659" indent="0" algn="ctr">
              <a:buNone/>
              <a:defRPr sz="1125"/>
            </a:lvl9pPr>
          </a:lstStyle>
          <a:p>
            <a:r>
              <a:rPr lang="en-US" dirty="0"/>
              <a:t>Click to edit Master subtitle style</a:t>
            </a:r>
            <a:endParaRPr lang="en-SG" dirty="0"/>
          </a:p>
        </p:txBody>
      </p:sp>
    </p:spTree>
    <p:extLst>
      <p:ext uri="{BB962C8B-B14F-4D97-AF65-F5344CB8AC3E}">
        <p14:creationId xmlns:p14="http://schemas.microsoft.com/office/powerpoint/2010/main" val="258811315"/>
      </p:ext>
    </p:extLst>
  </p:cSld>
  <p:clrMapOvr>
    <a:masterClrMapping/>
  </p:clrMapOvr>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E53DC70-D45C-E14B-AA6B-D5FA890C6272}" type="slidenum">
              <a:rPr lang="en-US"/>
              <a:pPr>
                <a:defRPr/>
              </a:pPr>
              <a:t>‹#›</a:t>
            </a:fld>
            <a:endParaRPr lang="en-US"/>
          </a:p>
        </p:txBody>
      </p:sp>
    </p:spTree>
    <p:extLst>
      <p:ext uri="{BB962C8B-B14F-4D97-AF65-F5344CB8AC3E}">
        <p14:creationId xmlns:p14="http://schemas.microsoft.com/office/powerpoint/2010/main" val="297467430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05449478-6073-5248-816C-56913C46E863}" type="slidenum">
              <a:rPr lang="en-US"/>
              <a:pPr>
                <a:defRPr/>
              </a:pPr>
              <a:t>‹#›</a:t>
            </a:fld>
            <a:endParaRPr lang="en-US"/>
          </a:p>
        </p:txBody>
      </p:sp>
    </p:spTree>
    <p:extLst>
      <p:ext uri="{BB962C8B-B14F-4D97-AF65-F5344CB8AC3E}">
        <p14:creationId xmlns:p14="http://schemas.microsoft.com/office/powerpoint/2010/main" val="4145153307"/>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997B2E8-B96D-43C2-B830-656F130922E5}"/>
              </a:ext>
            </a:extLst>
          </p:cNvPr>
          <p:cNvSpPr>
            <a:spLocks noGrp="1"/>
          </p:cNvSpPr>
          <p:nvPr>
            <p:ph type="title"/>
          </p:nvPr>
        </p:nvSpPr>
        <p:spPr/>
        <p:txBody>
          <a:bodyPr/>
          <a:lstStyle>
            <a:lvl1pPr>
              <a:defRPr/>
            </a:lvl1pPr>
          </a:lstStyle>
          <a:p>
            <a:r>
              <a:rPr lang="en-US" dirty="0"/>
              <a:t>Click to edit Master title style</a:t>
            </a:r>
            <a:endParaRPr lang="en-SG" dirty="0"/>
          </a:p>
        </p:txBody>
      </p:sp>
      <p:sp>
        <p:nvSpPr>
          <p:cNvPr id="3" name="Content Placeholder 2">
            <a:extLst>
              <a:ext uri="{FF2B5EF4-FFF2-40B4-BE49-F238E27FC236}">
                <a16:creationId xmlns:a16="http://schemas.microsoft.com/office/drawing/2014/main" id="{1C7720CF-6AAB-44EC-9593-369880497547}"/>
              </a:ext>
            </a:extLst>
          </p:cNvPr>
          <p:cNvSpPr>
            <a:spLocks noGrp="1"/>
          </p:cNvSpPr>
          <p:nvPr>
            <p:ph idx="1"/>
          </p:nvPr>
        </p:nvSpPr>
        <p:spPr/>
        <p:txBody>
          <a:bodyPr/>
          <a:lstStyle>
            <a:lvl1pPr>
              <a:defRPr/>
            </a:lvl1pPr>
            <a:lvl2pPr>
              <a:defRPr/>
            </a:lvl2pPr>
            <a:lvl3pPr>
              <a:defRPr/>
            </a:lvl3pPr>
            <a:lvl4pPr>
              <a:defRPr/>
            </a:lvl4pPr>
            <a:lvl5pPr>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Tree>
    <p:extLst>
      <p:ext uri="{BB962C8B-B14F-4D97-AF65-F5344CB8AC3E}">
        <p14:creationId xmlns:p14="http://schemas.microsoft.com/office/powerpoint/2010/main" val="766286206"/>
      </p:ext>
    </p:extLst>
  </p:cSld>
  <p:clrMapOvr>
    <a:masterClrMapping/>
  </p:clrMapOvr>
  <p:transition/>
</p:sldLayout>
</file>

<file path=ppt/slideLayouts/slideLayout3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3E448C3-DFE3-4444-B90B-28026917B87E}"/>
              </a:ext>
            </a:extLst>
          </p:cNvPr>
          <p:cNvSpPr>
            <a:spLocks noGrp="1"/>
          </p:cNvSpPr>
          <p:nvPr>
            <p:ph type="title"/>
          </p:nvPr>
        </p:nvSpPr>
        <p:spPr>
          <a:xfrm>
            <a:off x="623963" y="1710036"/>
            <a:ext cx="7887146" cy="2851919"/>
          </a:xfrm>
        </p:spPr>
        <p:txBody>
          <a:bodyPr/>
          <a:lstStyle>
            <a:lvl1pPr>
              <a:defRPr sz="4219"/>
            </a:lvl1pPr>
          </a:lstStyle>
          <a:p>
            <a:r>
              <a:rPr lang="en-US" dirty="0"/>
              <a:t>Click to edit Master title style</a:t>
            </a:r>
            <a:endParaRPr lang="en-SG" dirty="0"/>
          </a:p>
        </p:txBody>
      </p:sp>
      <p:sp>
        <p:nvSpPr>
          <p:cNvPr id="3" name="Text Placeholder 2">
            <a:extLst>
              <a:ext uri="{FF2B5EF4-FFF2-40B4-BE49-F238E27FC236}">
                <a16:creationId xmlns:a16="http://schemas.microsoft.com/office/drawing/2014/main" id="{6FC23805-7162-4510-B99F-EFCD39611837}"/>
              </a:ext>
            </a:extLst>
          </p:cNvPr>
          <p:cNvSpPr>
            <a:spLocks noGrp="1"/>
          </p:cNvSpPr>
          <p:nvPr>
            <p:ph type="body" idx="1"/>
          </p:nvPr>
        </p:nvSpPr>
        <p:spPr>
          <a:xfrm>
            <a:off x="623963" y="4589859"/>
            <a:ext cx="7887146" cy="1500188"/>
          </a:xfrm>
        </p:spPr>
        <p:txBody>
          <a:bodyPr/>
          <a:lstStyle>
            <a:lvl1pPr marL="0" indent="0">
              <a:buNone/>
              <a:defRPr sz="1687"/>
            </a:lvl1pPr>
            <a:lvl2pPr marL="321457" indent="0">
              <a:buNone/>
              <a:defRPr sz="1406"/>
            </a:lvl2pPr>
            <a:lvl3pPr marL="642915" indent="0">
              <a:buNone/>
              <a:defRPr sz="1266"/>
            </a:lvl3pPr>
            <a:lvl4pPr marL="964372" indent="0">
              <a:buNone/>
              <a:defRPr sz="1125"/>
            </a:lvl4pPr>
            <a:lvl5pPr marL="1285829" indent="0">
              <a:buNone/>
              <a:defRPr sz="1125"/>
            </a:lvl5pPr>
            <a:lvl6pPr marL="1607287" indent="0">
              <a:buNone/>
              <a:defRPr sz="1125"/>
            </a:lvl6pPr>
            <a:lvl7pPr marL="1928744" indent="0">
              <a:buNone/>
              <a:defRPr sz="1125"/>
            </a:lvl7pPr>
            <a:lvl8pPr marL="2250201" indent="0">
              <a:buNone/>
              <a:defRPr sz="1125"/>
            </a:lvl8pPr>
            <a:lvl9pPr marL="2571659" indent="0">
              <a:buNone/>
              <a:defRPr sz="1125"/>
            </a:lvl9pPr>
          </a:lstStyle>
          <a:p>
            <a:pPr lvl="0"/>
            <a:r>
              <a:rPr lang="en-US" dirty="0"/>
              <a:t>Edit Master text styles</a:t>
            </a:r>
          </a:p>
        </p:txBody>
      </p:sp>
    </p:spTree>
    <p:extLst>
      <p:ext uri="{BB962C8B-B14F-4D97-AF65-F5344CB8AC3E}">
        <p14:creationId xmlns:p14="http://schemas.microsoft.com/office/powerpoint/2010/main" val="1653763528"/>
      </p:ext>
    </p:extLst>
  </p:cSld>
  <p:clrMapOvr>
    <a:masterClrMapping/>
  </p:clrMapOvr>
  <p:transition/>
</p:sldLayout>
</file>

<file path=ppt/slideLayouts/slideLayout3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4E567B-E155-43F5-804C-75047FC09327}"/>
              </a:ext>
            </a:extLst>
          </p:cNvPr>
          <p:cNvSpPr>
            <a:spLocks noGrp="1"/>
          </p:cNvSpPr>
          <p:nvPr>
            <p:ph type="title"/>
          </p:nvPr>
        </p:nvSpPr>
        <p:spPr/>
        <p:txBody>
          <a:bodyPr/>
          <a:lstStyle>
            <a:lvl1pPr>
              <a:defRPr/>
            </a:lvl1pPr>
          </a:lstStyle>
          <a:p>
            <a:r>
              <a:rPr lang="en-US" dirty="0"/>
              <a:t>Click to edit Master title style</a:t>
            </a:r>
            <a:endParaRPr lang="en-SG" dirty="0"/>
          </a:p>
        </p:txBody>
      </p:sp>
      <p:sp>
        <p:nvSpPr>
          <p:cNvPr id="3" name="Content Placeholder 2">
            <a:extLst>
              <a:ext uri="{FF2B5EF4-FFF2-40B4-BE49-F238E27FC236}">
                <a16:creationId xmlns:a16="http://schemas.microsoft.com/office/drawing/2014/main" id="{C77F2723-8F58-45A8-AE4A-F2D4CF1725EB}"/>
              </a:ext>
            </a:extLst>
          </p:cNvPr>
          <p:cNvSpPr>
            <a:spLocks noGrp="1"/>
          </p:cNvSpPr>
          <p:nvPr>
            <p:ph sz="half" idx="1"/>
          </p:nvPr>
        </p:nvSpPr>
        <p:spPr>
          <a:xfrm>
            <a:off x="892969" y="3536156"/>
            <a:ext cx="3625453" cy="3321844"/>
          </a:xfrm>
        </p:spPr>
        <p:txBody>
          <a:bodyPr/>
          <a:lstStyle>
            <a:lvl1pPr>
              <a:defRPr/>
            </a:lvl1pPr>
            <a:lvl2pPr>
              <a:defRPr/>
            </a:lvl2pPr>
            <a:lvl3pPr>
              <a:defRPr/>
            </a:lvl3pPr>
            <a:lvl4pPr>
              <a:defRPr/>
            </a:lvl4pPr>
            <a:lvl5pPr>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Content Placeholder 3">
            <a:extLst>
              <a:ext uri="{FF2B5EF4-FFF2-40B4-BE49-F238E27FC236}">
                <a16:creationId xmlns:a16="http://schemas.microsoft.com/office/drawing/2014/main" id="{8BDB4DD2-DB6F-462D-8936-DB1919F63552}"/>
              </a:ext>
            </a:extLst>
          </p:cNvPr>
          <p:cNvSpPr>
            <a:spLocks noGrp="1"/>
          </p:cNvSpPr>
          <p:nvPr>
            <p:ph sz="half" idx="2"/>
          </p:nvPr>
        </p:nvSpPr>
        <p:spPr>
          <a:xfrm>
            <a:off x="4625578" y="3536156"/>
            <a:ext cx="3625453" cy="3321844"/>
          </a:xfrm>
        </p:spPr>
        <p:txBody>
          <a:bodyPr/>
          <a:lstStyle>
            <a:lvl1pPr>
              <a:defRPr/>
            </a:lvl1pPr>
            <a:lvl2pPr>
              <a:defRPr/>
            </a:lvl2pPr>
            <a:lvl3pPr>
              <a:defRPr/>
            </a:lvl3pPr>
            <a:lvl4pPr>
              <a:defRPr/>
            </a:lvl4pPr>
            <a:lvl5pPr>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Tree>
    <p:extLst>
      <p:ext uri="{BB962C8B-B14F-4D97-AF65-F5344CB8AC3E}">
        <p14:creationId xmlns:p14="http://schemas.microsoft.com/office/powerpoint/2010/main" val="1207801457"/>
      </p:ext>
    </p:extLst>
  </p:cSld>
  <p:clrMapOvr>
    <a:masterClrMapping/>
  </p:clrMapOvr>
  <p:transition/>
</p:sldLayout>
</file>

<file path=ppt/slideLayouts/slideLayout3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96A3520-3C60-4040-B22F-8CF893BC893A}"/>
              </a:ext>
            </a:extLst>
          </p:cNvPr>
          <p:cNvSpPr>
            <a:spLocks noGrp="1"/>
          </p:cNvSpPr>
          <p:nvPr>
            <p:ph type="title"/>
          </p:nvPr>
        </p:nvSpPr>
        <p:spPr>
          <a:xfrm>
            <a:off x="629544" y="365001"/>
            <a:ext cx="7887146" cy="1326059"/>
          </a:xfrm>
        </p:spPr>
        <p:txBody>
          <a:bodyPr/>
          <a:lstStyle>
            <a:lvl1pPr>
              <a:defRPr/>
            </a:lvl1pPr>
          </a:lstStyle>
          <a:p>
            <a:r>
              <a:rPr lang="en-US" dirty="0"/>
              <a:t>Click to edit Master title style</a:t>
            </a:r>
            <a:endParaRPr lang="en-SG" dirty="0"/>
          </a:p>
        </p:txBody>
      </p:sp>
      <p:sp>
        <p:nvSpPr>
          <p:cNvPr id="3" name="Text Placeholder 2">
            <a:extLst>
              <a:ext uri="{FF2B5EF4-FFF2-40B4-BE49-F238E27FC236}">
                <a16:creationId xmlns:a16="http://schemas.microsoft.com/office/drawing/2014/main" id="{96FDA3B3-2C30-42AA-80C0-3050885BF75B}"/>
              </a:ext>
            </a:extLst>
          </p:cNvPr>
          <p:cNvSpPr>
            <a:spLocks noGrp="1"/>
          </p:cNvSpPr>
          <p:nvPr>
            <p:ph type="body" idx="1"/>
          </p:nvPr>
        </p:nvSpPr>
        <p:spPr>
          <a:xfrm>
            <a:off x="629543" y="1681014"/>
            <a:ext cx="3868787" cy="823764"/>
          </a:xfrm>
        </p:spPr>
        <p:txBody>
          <a:bodyPr anchor="b"/>
          <a:lstStyle>
            <a:lvl1pPr marL="0" indent="0">
              <a:buNone/>
              <a:defRPr sz="1687" b="1"/>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dirty="0"/>
              <a:t>Edit Master text styles</a:t>
            </a:r>
          </a:p>
        </p:txBody>
      </p:sp>
      <p:sp>
        <p:nvSpPr>
          <p:cNvPr id="4" name="Content Placeholder 3">
            <a:extLst>
              <a:ext uri="{FF2B5EF4-FFF2-40B4-BE49-F238E27FC236}">
                <a16:creationId xmlns:a16="http://schemas.microsoft.com/office/drawing/2014/main" id="{961E9141-189A-48FF-B586-373048FB28B4}"/>
              </a:ext>
            </a:extLst>
          </p:cNvPr>
          <p:cNvSpPr>
            <a:spLocks noGrp="1"/>
          </p:cNvSpPr>
          <p:nvPr>
            <p:ph sz="half" idx="2"/>
          </p:nvPr>
        </p:nvSpPr>
        <p:spPr>
          <a:xfrm>
            <a:off x="629543" y="2504777"/>
            <a:ext cx="3868787" cy="3684613"/>
          </a:xfrm>
        </p:spPr>
        <p:txBody>
          <a:bodyPr/>
          <a:lstStyle>
            <a:lvl1pPr>
              <a:defRPr/>
            </a:lvl1pPr>
            <a:lvl2pPr>
              <a:defRPr/>
            </a:lvl2pPr>
            <a:lvl3pPr>
              <a:defRPr/>
            </a:lvl3pPr>
            <a:lvl4pPr>
              <a:defRPr/>
            </a:lvl4pPr>
            <a:lvl5pPr>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5" name="Text Placeholder 4">
            <a:extLst>
              <a:ext uri="{FF2B5EF4-FFF2-40B4-BE49-F238E27FC236}">
                <a16:creationId xmlns:a16="http://schemas.microsoft.com/office/drawing/2014/main" id="{0DFCBCEC-4FC0-4565-A511-2513E5189BE9}"/>
              </a:ext>
            </a:extLst>
          </p:cNvPr>
          <p:cNvSpPr>
            <a:spLocks noGrp="1"/>
          </p:cNvSpPr>
          <p:nvPr>
            <p:ph type="body" sz="quarter" idx="3"/>
          </p:nvPr>
        </p:nvSpPr>
        <p:spPr>
          <a:xfrm>
            <a:off x="4628927" y="1681014"/>
            <a:ext cx="3887762" cy="823764"/>
          </a:xfrm>
        </p:spPr>
        <p:txBody>
          <a:bodyPr anchor="b"/>
          <a:lstStyle>
            <a:lvl1pPr marL="0" indent="0">
              <a:buNone/>
              <a:defRPr sz="1687" b="1"/>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dirty="0"/>
              <a:t>Edit Master text styles</a:t>
            </a:r>
          </a:p>
        </p:txBody>
      </p:sp>
      <p:sp>
        <p:nvSpPr>
          <p:cNvPr id="6" name="Content Placeholder 5">
            <a:extLst>
              <a:ext uri="{FF2B5EF4-FFF2-40B4-BE49-F238E27FC236}">
                <a16:creationId xmlns:a16="http://schemas.microsoft.com/office/drawing/2014/main" id="{8ACE6966-5745-41DD-A5D0-01F67F2AE5FB}"/>
              </a:ext>
            </a:extLst>
          </p:cNvPr>
          <p:cNvSpPr>
            <a:spLocks noGrp="1"/>
          </p:cNvSpPr>
          <p:nvPr>
            <p:ph sz="quarter" idx="4"/>
          </p:nvPr>
        </p:nvSpPr>
        <p:spPr>
          <a:xfrm>
            <a:off x="4628927" y="2504777"/>
            <a:ext cx="3887762" cy="3684613"/>
          </a:xfrm>
        </p:spPr>
        <p:txBody>
          <a:bodyPr/>
          <a:lstStyle>
            <a:lvl1pPr>
              <a:defRPr/>
            </a:lvl1pPr>
            <a:lvl2pPr>
              <a:defRPr/>
            </a:lvl2pPr>
            <a:lvl3pPr>
              <a:defRPr/>
            </a:lvl3pPr>
            <a:lvl4pPr>
              <a:defRPr/>
            </a:lvl4pPr>
            <a:lvl5pPr>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Tree>
    <p:extLst>
      <p:ext uri="{BB962C8B-B14F-4D97-AF65-F5344CB8AC3E}">
        <p14:creationId xmlns:p14="http://schemas.microsoft.com/office/powerpoint/2010/main" val="99377908"/>
      </p:ext>
    </p:extLst>
  </p:cSld>
  <p:clrMapOvr>
    <a:masterClrMapping/>
  </p:clrMapOvr>
  <p:transition/>
</p:sldLayout>
</file>

<file path=ppt/slideLayouts/slideLayout3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A253958-CD6B-44A4-8AE5-6F16D5FC7913}"/>
              </a:ext>
            </a:extLst>
          </p:cNvPr>
          <p:cNvSpPr>
            <a:spLocks noGrp="1"/>
          </p:cNvSpPr>
          <p:nvPr>
            <p:ph type="title"/>
          </p:nvPr>
        </p:nvSpPr>
        <p:spPr/>
        <p:txBody>
          <a:bodyPr/>
          <a:lstStyle>
            <a:lvl1pPr>
              <a:defRPr/>
            </a:lvl1pPr>
          </a:lstStyle>
          <a:p>
            <a:r>
              <a:rPr lang="en-US" dirty="0"/>
              <a:t>Click to edit Master title style</a:t>
            </a:r>
            <a:endParaRPr lang="en-SG" dirty="0"/>
          </a:p>
        </p:txBody>
      </p:sp>
    </p:spTree>
    <p:extLst>
      <p:ext uri="{BB962C8B-B14F-4D97-AF65-F5344CB8AC3E}">
        <p14:creationId xmlns:p14="http://schemas.microsoft.com/office/powerpoint/2010/main" val="1407619637"/>
      </p:ext>
    </p:extLst>
  </p:cSld>
  <p:clrMapOvr>
    <a:masterClrMapping/>
  </p:clrMapOvr>
  <p:transition/>
</p:sldLayout>
</file>

<file path=ppt/slideLayouts/slideLayout3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86183486"/>
      </p:ext>
    </p:extLst>
  </p:cSld>
  <p:clrMapOvr>
    <a:masterClrMapping/>
  </p:clrMapOvr>
  <p:transition/>
</p:sldLayout>
</file>

<file path=ppt/slideLayouts/slideLayout3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0FB4258-AD4D-4C30-91EC-9984DC3F9A7E}"/>
              </a:ext>
            </a:extLst>
          </p:cNvPr>
          <p:cNvSpPr>
            <a:spLocks noGrp="1"/>
          </p:cNvSpPr>
          <p:nvPr>
            <p:ph type="title"/>
          </p:nvPr>
        </p:nvSpPr>
        <p:spPr>
          <a:xfrm>
            <a:off x="629543" y="457646"/>
            <a:ext cx="2949029" cy="1599531"/>
          </a:xfrm>
        </p:spPr>
        <p:txBody>
          <a:bodyPr/>
          <a:lstStyle>
            <a:lvl1pPr>
              <a:defRPr sz="2250"/>
            </a:lvl1pPr>
          </a:lstStyle>
          <a:p>
            <a:r>
              <a:rPr lang="en-US" dirty="0"/>
              <a:t>Click to edit Master title style</a:t>
            </a:r>
            <a:endParaRPr lang="en-SG" dirty="0"/>
          </a:p>
        </p:txBody>
      </p:sp>
      <p:sp>
        <p:nvSpPr>
          <p:cNvPr id="3" name="Content Placeholder 2">
            <a:extLst>
              <a:ext uri="{FF2B5EF4-FFF2-40B4-BE49-F238E27FC236}">
                <a16:creationId xmlns:a16="http://schemas.microsoft.com/office/drawing/2014/main" id="{362FEC11-50FB-4339-AE98-3349A3F4388F}"/>
              </a:ext>
            </a:extLst>
          </p:cNvPr>
          <p:cNvSpPr>
            <a:spLocks noGrp="1"/>
          </p:cNvSpPr>
          <p:nvPr>
            <p:ph idx="1"/>
          </p:nvPr>
        </p:nvSpPr>
        <p:spPr>
          <a:xfrm>
            <a:off x="3887763" y="987847"/>
            <a:ext cx="4628926" cy="4873377"/>
          </a:xfrm>
        </p:spPr>
        <p:txBody>
          <a:bodyPr/>
          <a:lstStyle>
            <a:lvl1pPr>
              <a:defRPr sz="2250"/>
            </a:lvl1pPr>
            <a:lvl2pPr>
              <a:defRPr sz="1969"/>
            </a:lvl2pPr>
            <a:lvl3pPr>
              <a:defRPr sz="1687"/>
            </a:lvl3pPr>
            <a:lvl4pPr>
              <a:defRPr sz="1406"/>
            </a:lvl4pPr>
            <a:lvl5pPr>
              <a:defRPr sz="1406"/>
            </a:lvl5pPr>
            <a:lvl6pPr>
              <a:defRPr sz="1406"/>
            </a:lvl6pPr>
            <a:lvl7pPr>
              <a:defRPr sz="1406"/>
            </a:lvl7pPr>
            <a:lvl8pPr>
              <a:defRPr sz="1406"/>
            </a:lvl8pPr>
            <a:lvl9pPr>
              <a:defRPr sz="1406"/>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Text Placeholder 3">
            <a:extLst>
              <a:ext uri="{FF2B5EF4-FFF2-40B4-BE49-F238E27FC236}">
                <a16:creationId xmlns:a16="http://schemas.microsoft.com/office/drawing/2014/main" id="{6969B8A1-1708-4495-922C-B88CA5CFE9F5}"/>
              </a:ext>
            </a:extLst>
          </p:cNvPr>
          <p:cNvSpPr>
            <a:spLocks noGrp="1"/>
          </p:cNvSpPr>
          <p:nvPr>
            <p:ph type="body" sz="half" idx="2"/>
          </p:nvPr>
        </p:nvSpPr>
        <p:spPr>
          <a:xfrm>
            <a:off x="629543" y="2057177"/>
            <a:ext cx="2949029" cy="3811860"/>
          </a:xfrm>
        </p:spPr>
        <p:txBody>
          <a:bodyPr/>
          <a:lstStyle>
            <a:lvl1pPr marL="0" indent="0">
              <a:buNone/>
              <a:defRPr sz="1125"/>
            </a:lvl1pPr>
            <a:lvl2pPr marL="321457" indent="0">
              <a:buNone/>
              <a:defRPr sz="984"/>
            </a:lvl2pPr>
            <a:lvl3pPr marL="642915" indent="0">
              <a:buNone/>
              <a:defRPr sz="844"/>
            </a:lvl3pPr>
            <a:lvl4pPr marL="964372" indent="0">
              <a:buNone/>
              <a:defRPr sz="703"/>
            </a:lvl4pPr>
            <a:lvl5pPr marL="1285829" indent="0">
              <a:buNone/>
              <a:defRPr sz="703"/>
            </a:lvl5pPr>
            <a:lvl6pPr marL="1607287" indent="0">
              <a:buNone/>
              <a:defRPr sz="703"/>
            </a:lvl6pPr>
            <a:lvl7pPr marL="1928744" indent="0">
              <a:buNone/>
              <a:defRPr sz="703"/>
            </a:lvl7pPr>
            <a:lvl8pPr marL="2250201" indent="0">
              <a:buNone/>
              <a:defRPr sz="703"/>
            </a:lvl8pPr>
            <a:lvl9pPr marL="2571659" indent="0">
              <a:buNone/>
              <a:defRPr sz="703"/>
            </a:lvl9pPr>
          </a:lstStyle>
          <a:p>
            <a:pPr lvl="0"/>
            <a:r>
              <a:rPr lang="en-US" dirty="0"/>
              <a:t>Edit Master text styles</a:t>
            </a:r>
          </a:p>
        </p:txBody>
      </p:sp>
    </p:spTree>
    <p:extLst>
      <p:ext uri="{BB962C8B-B14F-4D97-AF65-F5344CB8AC3E}">
        <p14:creationId xmlns:p14="http://schemas.microsoft.com/office/powerpoint/2010/main" val="562679512"/>
      </p:ext>
    </p:extLst>
  </p:cSld>
  <p:clrMapOvr>
    <a:masterClrMapping/>
  </p:clrMapOvr>
  <p:transition/>
</p:sldLayout>
</file>

<file path=ppt/slideLayouts/slideLayout3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5838E4-67E2-4C7E-9651-37391BD58210}"/>
              </a:ext>
            </a:extLst>
          </p:cNvPr>
          <p:cNvSpPr>
            <a:spLocks noGrp="1"/>
          </p:cNvSpPr>
          <p:nvPr>
            <p:ph type="title"/>
          </p:nvPr>
        </p:nvSpPr>
        <p:spPr>
          <a:xfrm>
            <a:off x="629543" y="457646"/>
            <a:ext cx="2949029" cy="1599531"/>
          </a:xfrm>
        </p:spPr>
        <p:txBody>
          <a:bodyPr/>
          <a:lstStyle>
            <a:lvl1pPr>
              <a:defRPr sz="2250"/>
            </a:lvl1pPr>
          </a:lstStyle>
          <a:p>
            <a:r>
              <a:rPr lang="en-US" dirty="0"/>
              <a:t>Click to edit Master title style</a:t>
            </a:r>
            <a:endParaRPr lang="en-SG" dirty="0"/>
          </a:p>
        </p:txBody>
      </p:sp>
      <p:sp>
        <p:nvSpPr>
          <p:cNvPr id="3" name="Picture Placeholder 2">
            <a:extLst>
              <a:ext uri="{FF2B5EF4-FFF2-40B4-BE49-F238E27FC236}">
                <a16:creationId xmlns:a16="http://schemas.microsoft.com/office/drawing/2014/main" id="{A09030F5-BE8E-468C-BC65-72B2A9DD9828}"/>
              </a:ext>
            </a:extLst>
          </p:cNvPr>
          <p:cNvSpPr>
            <a:spLocks noGrp="1"/>
          </p:cNvSpPr>
          <p:nvPr>
            <p:ph type="pic" idx="1"/>
          </p:nvPr>
        </p:nvSpPr>
        <p:spPr>
          <a:xfrm>
            <a:off x="3887763" y="987847"/>
            <a:ext cx="4628926" cy="4873377"/>
          </a:xfrm>
        </p:spPr>
        <p:txBody>
          <a:bodyPr/>
          <a:lstStyle>
            <a:lvl1pPr marL="0" indent="0">
              <a:buNone/>
              <a:defRPr sz="2250"/>
            </a:lvl1pPr>
            <a:lvl2pPr marL="321457" indent="0">
              <a:buNone/>
              <a:defRPr sz="1969"/>
            </a:lvl2pPr>
            <a:lvl3pPr marL="642915" indent="0">
              <a:buNone/>
              <a:defRPr sz="1687"/>
            </a:lvl3pPr>
            <a:lvl4pPr marL="964372" indent="0">
              <a:buNone/>
              <a:defRPr sz="1406"/>
            </a:lvl4pPr>
            <a:lvl5pPr marL="1285829" indent="0">
              <a:buNone/>
              <a:defRPr sz="1406"/>
            </a:lvl5pPr>
            <a:lvl6pPr marL="1607287" indent="0">
              <a:buNone/>
              <a:defRPr sz="1406"/>
            </a:lvl6pPr>
            <a:lvl7pPr marL="1928744" indent="0">
              <a:buNone/>
              <a:defRPr sz="1406"/>
            </a:lvl7pPr>
            <a:lvl8pPr marL="2250201" indent="0">
              <a:buNone/>
              <a:defRPr sz="1406"/>
            </a:lvl8pPr>
            <a:lvl9pPr marL="2571659" indent="0">
              <a:buNone/>
              <a:defRPr sz="1406"/>
            </a:lvl9pPr>
          </a:lstStyle>
          <a:p>
            <a:endParaRPr lang="en-SG" dirty="0"/>
          </a:p>
        </p:txBody>
      </p:sp>
      <p:sp>
        <p:nvSpPr>
          <p:cNvPr id="4" name="Text Placeholder 3">
            <a:extLst>
              <a:ext uri="{FF2B5EF4-FFF2-40B4-BE49-F238E27FC236}">
                <a16:creationId xmlns:a16="http://schemas.microsoft.com/office/drawing/2014/main" id="{9B37CC74-8604-4343-B2D2-B28404691611}"/>
              </a:ext>
            </a:extLst>
          </p:cNvPr>
          <p:cNvSpPr>
            <a:spLocks noGrp="1"/>
          </p:cNvSpPr>
          <p:nvPr>
            <p:ph type="body" sz="half" idx="2"/>
          </p:nvPr>
        </p:nvSpPr>
        <p:spPr>
          <a:xfrm>
            <a:off x="629543" y="2057177"/>
            <a:ext cx="2949029" cy="3811860"/>
          </a:xfrm>
        </p:spPr>
        <p:txBody>
          <a:bodyPr/>
          <a:lstStyle>
            <a:lvl1pPr marL="0" indent="0">
              <a:buNone/>
              <a:defRPr sz="1125"/>
            </a:lvl1pPr>
            <a:lvl2pPr marL="321457" indent="0">
              <a:buNone/>
              <a:defRPr sz="984"/>
            </a:lvl2pPr>
            <a:lvl3pPr marL="642915" indent="0">
              <a:buNone/>
              <a:defRPr sz="844"/>
            </a:lvl3pPr>
            <a:lvl4pPr marL="964372" indent="0">
              <a:buNone/>
              <a:defRPr sz="703"/>
            </a:lvl4pPr>
            <a:lvl5pPr marL="1285829" indent="0">
              <a:buNone/>
              <a:defRPr sz="703"/>
            </a:lvl5pPr>
            <a:lvl6pPr marL="1607287" indent="0">
              <a:buNone/>
              <a:defRPr sz="703"/>
            </a:lvl6pPr>
            <a:lvl7pPr marL="1928744" indent="0">
              <a:buNone/>
              <a:defRPr sz="703"/>
            </a:lvl7pPr>
            <a:lvl8pPr marL="2250201" indent="0">
              <a:buNone/>
              <a:defRPr sz="703"/>
            </a:lvl8pPr>
            <a:lvl9pPr marL="2571659" indent="0">
              <a:buNone/>
              <a:defRPr sz="703"/>
            </a:lvl9pPr>
          </a:lstStyle>
          <a:p>
            <a:pPr lvl="0"/>
            <a:r>
              <a:rPr lang="en-US" dirty="0"/>
              <a:t>Edit Master text styles</a:t>
            </a:r>
          </a:p>
        </p:txBody>
      </p:sp>
    </p:spTree>
    <p:extLst>
      <p:ext uri="{BB962C8B-B14F-4D97-AF65-F5344CB8AC3E}">
        <p14:creationId xmlns:p14="http://schemas.microsoft.com/office/powerpoint/2010/main" val="1816121164"/>
      </p:ext>
    </p:extLst>
  </p:cSld>
  <p:clrMapOvr>
    <a:masterClrMapping/>
  </p:clrMapOvr>
  <p:transition/>
</p:sldLayout>
</file>

<file path=ppt/slideLayouts/slideLayout3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58136C-086E-4800-BEDF-001285ED2785}"/>
              </a:ext>
            </a:extLst>
          </p:cNvPr>
          <p:cNvSpPr>
            <a:spLocks noGrp="1"/>
          </p:cNvSpPr>
          <p:nvPr>
            <p:ph type="title"/>
          </p:nvPr>
        </p:nvSpPr>
        <p:spPr/>
        <p:txBody>
          <a:bodyPr/>
          <a:lstStyle>
            <a:lvl1pPr>
              <a:defRPr/>
            </a:lvl1pPr>
          </a:lstStyle>
          <a:p>
            <a:r>
              <a:rPr lang="en-US" dirty="0"/>
              <a:t>Click to edit Master title style</a:t>
            </a:r>
            <a:endParaRPr lang="en-SG" dirty="0"/>
          </a:p>
        </p:txBody>
      </p:sp>
      <p:sp>
        <p:nvSpPr>
          <p:cNvPr id="3" name="Vertical Text Placeholder 2">
            <a:extLst>
              <a:ext uri="{FF2B5EF4-FFF2-40B4-BE49-F238E27FC236}">
                <a16:creationId xmlns:a16="http://schemas.microsoft.com/office/drawing/2014/main" id="{A51AEB14-CA3B-4D5F-8C85-F55771CD0C7E}"/>
              </a:ext>
            </a:extLst>
          </p:cNvPr>
          <p:cNvSpPr>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Tree>
    <p:extLst>
      <p:ext uri="{BB962C8B-B14F-4D97-AF65-F5344CB8AC3E}">
        <p14:creationId xmlns:p14="http://schemas.microsoft.com/office/powerpoint/2010/main" val="932420049"/>
      </p:ext>
    </p:extLst>
  </p:cSld>
  <p:clrMapOvr>
    <a:masterClrMapping/>
  </p:clrMapOvr>
  <p:transition/>
</p:sldLayout>
</file>

<file path=ppt/slideLayouts/slideLayout3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DC434494-7EE1-483B-957F-74CC62A0B439}"/>
              </a:ext>
            </a:extLst>
          </p:cNvPr>
          <p:cNvSpPr>
            <a:spLocks noGrp="1"/>
          </p:cNvSpPr>
          <p:nvPr>
            <p:ph type="title" orient="vert"/>
          </p:nvPr>
        </p:nvSpPr>
        <p:spPr>
          <a:xfrm>
            <a:off x="6411515" y="0"/>
            <a:ext cx="1839516" cy="6858000"/>
          </a:xfrm>
        </p:spPr>
        <p:txBody>
          <a:bodyPr vert="eaVert"/>
          <a:lstStyle>
            <a:lvl1pPr>
              <a:defRPr/>
            </a:lvl1pPr>
          </a:lstStyle>
          <a:p>
            <a:r>
              <a:rPr lang="en-US" dirty="0"/>
              <a:t>Click to edit Master title style</a:t>
            </a:r>
            <a:endParaRPr lang="en-SG" dirty="0"/>
          </a:p>
        </p:txBody>
      </p:sp>
      <p:sp>
        <p:nvSpPr>
          <p:cNvPr id="3" name="Vertical Text Placeholder 2">
            <a:extLst>
              <a:ext uri="{FF2B5EF4-FFF2-40B4-BE49-F238E27FC236}">
                <a16:creationId xmlns:a16="http://schemas.microsoft.com/office/drawing/2014/main" id="{4DC3D5FD-51DE-4785-AD67-E0D4D6F77870}"/>
              </a:ext>
            </a:extLst>
          </p:cNvPr>
          <p:cNvSpPr>
            <a:spLocks noGrp="1"/>
          </p:cNvSpPr>
          <p:nvPr>
            <p:ph type="body" orient="vert" idx="1"/>
          </p:nvPr>
        </p:nvSpPr>
        <p:spPr>
          <a:xfrm>
            <a:off x="892969" y="0"/>
            <a:ext cx="5411391" cy="6858000"/>
          </a:xfrm>
        </p:spPr>
        <p:txBody>
          <a:bodyPr vert="eaVert"/>
          <a:lstStyle>
            <a:lvl1pPr>
              <a:defRPr/>
            </a:lvl1pPr>
            <a:lvl2pPr>
              <a:defRPr/>
            </a:lvl2pPr>
            <a:lvl3pPr>
              <a:defRPr/>
            </a:lvl3pPr>
            <a:lvl4pPr>
              <a:defRPr/>
            </a:lvl4pPr>
            <a:lvl5pPr>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Tree>
    <p:extLst>
      <p:ext uri="{BB962C8B-B14F-4D97-AF65-F5344CB8AC3E}">
        <p14:creationId xmlns:p14="http://schemas.microsoft.com/office/powerpoint/2010/main" val="3922244720"/>
      </p:ext>
    </p:extLst>
  </p:cSld>
  <p:clrMapOvr>
    <a:masterClrMapping/>
  </p:clrMapOvr>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EB30DCD6-D8A4-E94C-B48E-BE19AC98DC30}" type="slidenum">
              <a:rPr lang="en-US"/>
              <a:pPr>
                <a:defRPr/>
              </a:pPr>
              <a:t>‹#›</a:t>
            </a:fld>
            <a:endParaRPr lang="en-US"/>
          </a:p>
        </p:txBody>
      </p:sp>
    </p:spTree>
    <p:extLst>
      <p:ext uri="{BB962C8B-B14F-4D97-AF65-F5344CB8AC3E}">
        <p14:creationId xmlns:p14="http://schemas.microsoft.com/office/powerpoint/2010/main" val="69079570"/>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ahoma" pitchFamily="19" charset="-52"/>
                <a:ea typeface="+mn-ea"/>
                <a:cs typeface="+mn-cs"/>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ahoma" pitchFamily="19" charset="-52"/>
                <a:ea typeface="+mn-ea"/>
                <a:cs typeface="+mn-cs"/>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9" charset="-52"/>
                <a:ea typeface="+mn-ea"/>
                <a:cs typeface="+mn-cs"/>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9" charset="-52"/>
                <a:ea typeface="+mn-ea"/>
                <a:cs typeface="+mn-cs"/>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latin typeface="Tahoma" pitchFamily="19" charset="-52"/>
                <a:ea typeface="+mn-ea"/>
                <a:cs typeface="+mn-cs"/>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ahoma" pitchFamily="19" charset="-52"/>
                <a:ea typeface="+mn-ea"/>
                <a:cs typeface="+mn-cs"/>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latin typeface="Tahoma" pitchFamily="19" charset="-52"/>
                <a:ea typeface="+mn-ea"/>
                <a:cs typeface="+mn-cs"/>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ahoma" pitchFamily="19" charset="-52"/>
                <a:ea typeface="+mn-ea"/>
                <a:cs typeface="+mn-cs"/>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ahoma" pitchFamily="19" charset="-52"/>
                <a:ea typeface="+mn-ea"/>
                <a:cs typeface="+mn-cs"/>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9" charset="-52"/>
                <a:ea typeface="+mn-ea"/>
                <a:cs typeface="+mn-cs"/>
              </a:endParaRPr>
            </a:p>
          </p:txBody>
        </p:sp>
      </p:grpSp>
      <p:sp>
        <p:nvSpPr>
          <p:cNvPr id="17447"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9" charset="2"/>
              <a:buNone/>
              <a:defRPr/>
            </a:lvl1pPr>
          </a:lstStyle>
          <a:p>
            <a:r>
              <a:rPr lang="en-US"/>
              <a:t>Click to edit Master subtitle style</a:t>
            </a:r>
          </a:p>
        </p:txBody>
      </p:sp>
      <p:sp>
        <p:nvSpPr>
          <p:cNvPr id="17448" name="Rectangle 40"/>
          <p:cNvSpPr>
            <a:spLocks noGrp="1" noChangeArrowheads="1"/>
          </p:cNvSpPr>
          <p:nvPr>
            <p:ph type="ctrTitle"/>
          </p:nvPr>
        </p:nvSpPr>
        <p:spPr>
          <a:xfrm>
            <a:off x="685800" y="1768475"/>
            <a:ext cx="7772400" cy="1736725"/>
          </a:xfrm>
        </p:spPr>
        <p:txBody>
          <a:bodyPr anchor="b" anchorCtr="1"/>
          <a:lstStyle>
            <a:lvl1pPr>
              <a:defRPr sz="5400" b="1" i="0">
                <a:latin typeface="Arial" panose="020B0604020202020204" pitchFamily="34" charset="0"/>
              </a:defRPr>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p>
        </p:txBody>
      </p:sp>
      <p:sp>
        <p:nvSpPr>
          <p:cNvPr id="40" name="Rectangle 38"/>
          <p:cNvSpPr>
            <a:spLocks noGrp="1" noChangeArrowheads="1"/>
          </p:cNvSpPr>
          <p:nvPr>
            <p:ph type="ftr" sz="quarter" idx="11"/>
          </p:nvPr>
        </p:nvSpPr>
        <p:spPr/>
        <p:txBody>
          <a:bodyPr/>
          <a:lstStyle>
            <a:lvl1pPr>
              <a:defRPr/>
            </a:lvl1pPr>
          </a:lstStyle>
          <a:p>
            <a:pPr>
              <a:defRPr/>
            </a:pPr>
            <a:endParaRPr lang="en-US"/>
          </a:p>
        </p:txBody>
      </p:sp>
      <p:sp>
        <p:nvSpPr>
          <p:cNvPr id="41" name="Rectangle 41"/>
          <p:cNvSpPr>
            <a:spLocks noGrp="1" noChangeArrowheads="1"/>
          </p:cNvSpPr>
          <p:nvPr>
            <p:ph type="sldNum" sz="quarter" idx="12"/>
          </p:nvPr>
        </p:nvSpPr>
        <p:spPr/>
        <p:txBody>
          <a:bodyPr/>
          <a:lstStyle>
            <a:lvl1pPr>
              <a:defRPr/>
            </a:lvl1pPr>
          </a:lstStyle>
          <a:p>
            <a:pPr>
              <a:defRPr/>
            </a:pPr>
            <a:fld id="{1E9070D0-F3F8-884E-8820-42F6C6B6DA35}" type="slidenum">
              <a:rPr lang="en-US"/>
              <a:pPr>
                <a:defRPr/>
              </a:pPr>
              <a:t>‹#›</a:t>
            </a:fld>
            <a:endParaRPr lang="en-US"/>
          </a:p>
        </p:txBody>
      </p:sp>
    </p:spTree>
    <p:extLst>
      <p:ext uri="{BB962C8B-B14F-4D97-AF65-F5344CB8AC3E}">
        <p14:creationId xmlns:p14="http://schemas.microsoft.com/office/powerpoint/2010/main" val="3936757524"/>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142A8E7F-1319-DB43-A095-EDBF3625DABC}" type="slidenum">
              <a:rPr lang="en-US"/>
              <a:pPr>
                <a:defRPr/>
              </a:pPr>
              <a:t>‹#›</a:t>
            </a:fld>
            <a:endParaRPr lang="en-US"/>
          </a:p>
        </p:txBody>
      </p:sp>
    </p:spTree>
    <p:extLst>
      <p:ext uri="{BB962C8B-B14F-4D97-AF65-F5344CB8AC3E}">
        <p14:creationId xmlns:p14="http://schemas.microsoft.com/office/powerpoint/2010/main" val="3461273779"/>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EB521303-B852-7B44-AE2A-5B900B0D392A}" type="slidenum">
              <a:rPr lang="en-US"/>
              <a:pPr>
                <a:defRPr/>
              </a:pPr>
              <a:t>‹#›</a:t>
            </a:fld>
            <a:endParaRPr lang="en-US"/>
          </a:p>
        </p:txBody>
      </p:sp>
    </p:spTree>
    <p:extLst>
      <p:ext uri="{BB962C8B-B14F-4D97-AF65-F5344CB8AC3E}">
        <p14:creationId xmlns:p14="http://schemas.microsoft.com/office/powerpoint/2010/main" val="3028261920"/>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C4E09688-D087-5543-AE8F-EB257578A786}" type="slidenum">
              <a:rPr lang="en-US"/>
              <a:pPr>
                <a:defRPr/>
              </a:pPr>
              <a:t>‹#›</a:t>
            </a:fld>
            <a:endParaRPr lang="en-US"/>
          </a:p>
        </p:txBody>
      </p:sp>
    </p:spTree>
    <p:extLst>
      <p:ext uri="{BB962C8B-B14F-4D97-AF65-F5344CB8AC3E}">
        <p14:creationId xmlns:p14="http://schemas.microsoft.com/office/powerpoint/2010/main" val="2776731375"/>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p>
        </p:txBody>
      </p:sp>
      <p:sp>
        <p:nvSpPr>
          <p:cNvPr id="8" name="Rectangle 40"/>
          <p:cNvSpPr>
            <a:spLocks noGrp="1" noChangeArrowheads="1"/>
          </p:cNvSpPr>
          <p:nvPr>
            <p:ph type="ftr" sz="quarter" idx="11"/>
          </p:nvPr>
        </p:nvSpPr>
        <p:spPr>
          <a:ln/>
        </p:spPr>
        <p:txBody>
          <a:bodyPr/>
          <a:lstStyle>
            <a:lvl1pPr>
              <a:defRPr/>
            </a:lvl1pPr>
          </a:lstStyle>
          <a:p>
            <a:pPr>
              <a:defRPr/>
            </a:pPr>
            <a:endParaRPr lang="en-US"/>
          </a:p>
        </p:txBody>
      </p:sp>
      <p:sp>
        <p:nvSpPr>
          <p:cNvPr id="9" name="Rectangle 41"/>
          <p:cNvSpPr>
            <a:spLocks noGrp="1" noChangeArrowheads="1"/>
          </p:cNvSpPr>
          <p:nvPr>
            <p:ph type="sldNum" sz="quarter" idx="12"/>
          </p:nvPr>
        </p:nvSpPr>
        <p:spPr>
          <a:ln/>
        </p:spPr>
        <p:txBody>
          <a:bodyPr/>
          <a:lstStyle>
            <a:lvl1pPr>
              <a:defRPr/>
            </a:lvl1pPr>
          </a:lstStyle>
          <a:p>
            <a:pPr>
              <a:defRPr/>
            </a:pPr>
            <a:fld id="{E56EFB0D-43BB-5844-9193-0E248B9AB550}" type="slidenum">
              <a:rPr lang="en-US"/>
              <a:pPr>
                <a:defRPr/>
              </a:pPr>
              <a:t>‹#›</a:t>
            </a:fld>
            <a:endParaRPr lang="en-US"/>
          </a:p>
        </p:txBody>
      </p:sp>
    </p:spTree>
    <p:extLst>
      <p:ext uri="{BB962C8B-B14F-4D97-AF65-F5344CB8AC3E}">
        <p14:creationId xmlns:p14="http://schemas.microsoft.com/office/powerpoint/2010/main" val="2034702450"/>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p>
        </p:txBody>
      </p:sp>
      <p:sp>
        <p:nvSpPr>
          <p:cNvPr id="4" name="Rectangle 40"/>
          <p:cNvSpPr>
            <a:spLocks noGrp="1" noChangeArrowheads="1"/>
          </p:cNvSpPr>
          <p:nvPr>
            <p:ph type="ftr" sz="quarter" idx="11"/>
          </p:nvPr>
        </p:nvSpPr>
        <p:spPr>
          <a:ln/>
        </p:spPr>
        <p:txBody>
          <a:bodyPr/>
          <a:lstStyle>
            <a:lvl1pPr>
              <a:defRPr/>
            </a:lvl1pPr>
          </a:lstStyle>
          <a:p>
            <a:pPr>
              <a:defRPr/>
            </a:pPr>
            <a:endParaRPr lang="en-US"/>
          </a:p>
        </p:txBody>
      </p:sp>
      <p:sp>
        <p:nvSpPr>
          <p:cNvPr id="5" name="Rectangle 41"/>
          <p:cNvSpPr>
            <a:spLocks noGrp="1" noChangeArrowheads="1"/>
          </p:cNvSpPr>
          <p:nvPr>
            <p:ph type="sldNum" sz="quarter" idx="12"/>
          </p:nvPr>
        </p:nvSpPr>
        <p:spPr>
          <a:ln/>
        </p:spPr>
        <p:txBody>
          <a:bodyPr/>
          <a:lstStyle>
            <a:lvl1pPr>
              <a:defRPr/>
            </a:lvl1pPr>
          </a:lstStyle>
          <a:p>
            <a:pPr>
              <a:defRPr/>
            </a:pPr>
            <a:fld id="{82077A2E-6BE6-F240-9E0C-DE33B7ECF2D0}" type="slidenum">
              <a:rPr lang="en-US"/>
              <a:pPr>
                <a:defRPr/>
              </a:pPr>
              <a:t>‹#›</a:t>
            </a:fld>
            <a:endParaRPr lang="en-US"/>
          </a:p>
        </p:txBody>
      </p:sp>
    </p:spTree>
    <p:extLst>
      <p:ext uri="{BB962C8B-B14F-4D97-AF65-F5344CB8AC3E}">
        <p14:creationId xmlns:p14="http://schemas.microsoft.com/office/powerpoint/2010/main" val="2370312862"/>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p>
        </p:txBody>
      </p:sp>
      <p:sp>
        <p:nvSpPr>
          <p:cNvPr id="3" name="Rectangle 40"/>
          <p:cNvSpPr>
            <a:spLocks noGrp="1" noChangeArrowheads="1"/>
          </p:cNvSpPr>
          <p:nvPr>
            <p:ph type="ftr" sz="quarter" idx="11"/>
          </p:nvPr>
        </p:nvSpPr>
        <p:spPr>
          <a:ln/>
        </p:spPr>
        <p:txBody>
          <a:bodyPr/>
          <a:lstStyle>
            <a:lvl1pPr>
              <a:defRPr/>
            </a:lvl1pPr>
          </a:lstStyle>
          <a:p>
            <a:pPr>
              <a:defRPr/>
            </a:pPr>
            <a:endParaRPr lang="en-US"/>
          </a:p>
        </p:txBody>
      </p:sp>
      <p:sp>
        <p:nvSpPr>
          <p:cNvPr id="4" name="Rectangle 41"/>
          <p:cNvSpPr>
            <a:spLocks noGrp="1" noChangeArrowheads="1"/>
          </p:cNvSpPr>
          <p:nvPr>
            <p:ph type="sldNum" sz="quarter" idx="12"/>
          </p:nvPr>
        </p:nvSpPr>
        <p:spPr>
          <a:ln/>
        </p:spPr>
        <p:txBody>
          <a:bodyPr/>
          <a:lstStyle>
            <a:lvl1pPr>
              <a:defRPr/>
            </a:lvl1pPr>
          </a:lstStyle>
          <a:p>
            <a:pPr>
              <a:defRPr/>
            </a:pPr>
            <a:fld id="{77512E15-FEAF-F641-9B1F-E49EFE8A5A7F}" type="slidenum">
              <a:rPr lang="en-US"/>
              <a:pPr>
                <a:defRPr/>
              </a:pPr>
              <a:t>‹#›</a:t>
            </a:fld>
            <a:endParaRPr lang="en-US"/>
          </a:p>
        </p:txBody>
      </p:sp>
    </p:spTree>
    <p:extLst>
      <p:ext uri="{BB962C8B-B14F-4D97-AF65-F5344CB8AC3E}">
        <p14:creationId xmlns:p14="http://schemas.microsoft.com/office/powerpoint/2010/main" val="620416320"/>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082078FC-C858-3B47-8288-47D4B9728AE4}" type="slidenum">
              <a:rPr lang="en-US"/>
              <a:pPr>
                <a:defRPr/>
              </a:pPr>
              <a:t>‹#›</a:t>
            </a:fld>
            <a:endParaRPr lang="en-US"/>
          </a:p>
        </p:txBody>
      </p:sp>
    </p:spTree>
    <p:extLst>
      <p:ext uri="{BB962C8B-B14F-4D97-AF65-F5344CB8AC3E}">
        <p14:creationId xmlns:p14="http://schemas.microsoft.com/office/powerpoint/2010/main" val="2963404417"/>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41BBB6D0-247F-034D-AFAF-DD19A660DDC3}" type="slidenum">
              <a:rPr lang="en-US"/>
              <a:pPr>
                <a:defRPr/>
              </a:pPr>
              <a:t>‹#›</a:t>
            </a:fld>
            <a:endParaRPr lang="en-US"/>
          </a:p>
        </p:txBody>
      </p:sp>
    </p:spTree>
    <p:extLst>
      <p:ext uri="{BB962C8B-B14F-4D97-AF65-F5344CB8AC3E}">
        <p14:creationId xmlns:p14="http://schemas.microsoft.com/office/powerpoint/2010/main" val="247628675"/>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E5971AA1-AFDC-6645-B981-A3FAABECBA78}" type="slidenum">
              <a:rPr lang="en-US"/>
              <a:pPr>
                <a:defRPr/>
              </a:pPr>
              <a:t>‹#›</a:t>
            </a:fld>
            <a:endParaRPr lang="en-US"/>
          </a:p>
        </p:txBody>
      </p:sp>
    </p:spTree>
    <p:extLst>
      <p:ext uri="{BB962C8B-B14F-4D97-AF65-F5344CB8AC3E}">
        <p14:creationId xmlns:p14="http://schemas.microsoft.com/office/powerpoint/2010/main" val="414633100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CB8EC49F-E567-0242-B1F7-E7DCDCEB7886}" type="slidenum">
              <a:rPr lang="en-US"/>
              <a:pPr>
                <a:defRPr/>
              </a:pPr>
              <a:t>‹#›</a:t>
            </a:fld>
            <a:endParaRPr lang="en-US"/>
          </a:p>
        </p:txBody>
      </p:sp>
    </p:spTree>
    <p:extLst>
      <p:ext uri="{BB962C8B-B14F-4D97-AF65-F5344CB8AC3E}">
        <p14:creationId xmlns:p14="http://schemas.microsoft.com/office/powerpoint/2010/main" val="572103049"/>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44765F62-06EE-7F42-82E5-2195132A9374}" type="slidenum">
              <a:rPr lang="en-US"/>
              <a:pPr>
                <a:defRPr/>
              </a:pPr>
              <a:t>‹#›</a:t>
            </a:fld>
            <a:endParaRPr lang="en-US"/>
          </a:p>
        </p:txBody>
      </p:sp>
    </p:spTree>
    <p:extLst>
      <p:ext uri="{BB962C8B-B14F-4D97-AF65-F5344CB8AC3E}">
        <p14:creationId xmlns:p14="http://schemas.microsoft.com/office/powerpoint/2010/main" val="561277071"/>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085850" cy="6854825"/>
            <a:chOff x="0" y="0"/>
            <a:chExt cx="684" cy="4318"/>
          </a:xfrm>
        </p:grpSpPr>
        <p:sp>
          <p:nvSpPr>
            <p:cNvPr id="5"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algn="ctr">
                <a:defRPr/>
              </a:pPr>
              <a:endParaRPr lang="en-US">
                <a:solidFill>
                  <a:srgbClr val="FFFFFF"/>
                </a:solidFill>
                <a:latin typeface="Times New Roman" pitchFamily="26" charset="0"/>
              </a:endParaRPr>
            </a:p>
          </p:txBody>
        </p:sp>
        <p:grpSp>
          <p:nvGrpSpPr>
            <p:cNvPr id="6" name="Group 4"/>
            <p:cNvGrpSpPr>
              <a:grpSpLocks/>
            </p:cNvGrpSpPr>
            <p:nvPr/>
          </p:nvGrpSpPr>
          <p:grpSpPr bwMode="auto">
            <a:xfrm>
              <a:off x="48" y="103"/>
              <a:ext cx="96" cy="4126"/>
              <a:chOff x="48" y="103"/>
              <a:chExt cx="96" cy="4126"/>
            </a:xfrm>
          </p:grpSpPr>
          <p:sp>
            <p:nvSpPr>
              <p:cNvPr id="7"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8" name="Rectangle 6"/>
              <p:cNvSpPr>
                <a:spLocks noChangeArrowheads="1"/>
              </p:cNvSpPr>
              <p:nvPr/>
            </p:nvSpPr>
            <p:spPr bwMode="auto">
              <a:xfrm>
                <a:off x="48" y="1250"/>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9"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0" name="Rectangle 8"/>
              <p:cNvSpPr>
                <a:spLocks noChangeArrowheads="1"/>
              </p:cNvSpPr>
              <p:nvPr/>
            </p:nvSpPr>
            <p:spPr bwMode="auto">
              <a:xfrm>
                <a:off x="48" y="1538"/>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1"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2" name="Rectangle 10"/>
              <p:cNvSpPr>
                <a:spLocks noChangeArrowheads="1"/>
              </p:cNvSpPr>
              <p:nvPr/>
            </p:nvSpPr>
            <p:spPr bwMode="auto">
              <a:xfrm>
                <a:off x="48" y="182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3"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4" name="Rectangle 12"/>
              <p:cNvSpPr>
                <a:spLocks noChangeArrowheads="1"/>
              </p:cNvSpPr>
              <p:nvPr/>
            </p:nvSpPr>
            <p:spPr bwMode="auto">
              <a:xfrm>
                <a:off x="48" y="2116"/>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5"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6" name="Rectangle 14"/>
              <p:cNvSpPr>
                <a:spLocks noChangeArrowheads="1"/>
              </p:cNvSpPr>
              <p:nvPr/>
            </p:nvSpPr>
            <p:spPr bwMode="auto">
              <a:xfrm>
                <a:off x="48" y="2404"/>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7" name="Rectangle 15"/>
              <p:cNvSpPr>
                <a:spLocks noChangeArrowheads="1"/>
              </p:cNvSpPr>
              <p:nvPr/>
            </p:nvSpPr>
            <p:spPr bwMode="auto">
              <a:xfrm>
                <a:off x="48" y="2549"/>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8" name="Rectangle 16"/>
              <p:cNvSpPr>
                <a:spLocks noChangeArrowheads="1"/>
              </p:cNvSpPr>
              <p:nvPr/>
            </p:nvSpPr>
            <p:spPr bwMode="auto">
              <a:xfrm>
                <a:off x="48" y="2691"/>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9"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0" name="Rectangle 18"/>
              <p:cNvSpPr>
                <a:spLocks noChangeArrowheads="1"/>
              </p:cNvSpPr>
              <p:nvPr/>
            </p:nvSpPr>
            <p:spPr bwMode="auto">
              <a:xfrm>
                <a:off x="48" y="2979"/>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1"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2"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3"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4" name="Rectangle 22"/>
              <p:cNvSpPr>
                <a:spLocks noChangeArrowheads="1"/>
              </p:cNvSpPr>
              <p:nvPr/>
            </p:nvSpPr>
            <p:spPr bwMode="auto">
              <a:xfrm>
                <a:off x="48" y="3557"/>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5"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6"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7"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8" name="Rectangle 26"/>
              <p:cNvSpPr>
                <a:spLocks noChangeArrowheads="1"/>
              </p:cNvSpPr>
              <p:nvPr/>
            </p:nvSpPr>
            <p:spPr bwMode="auto">
              <a:xfrm>
                <a:off x="48" y="4134"/>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9" name="Rectangle 27"/>
              <p:cNvSpPr>
                <a:spLocks noChangeArrowheads="1"/>
              </p:cNvSpPr>
              <p:nvPr/>
            </p:nvSpPr>
            <p:spPr bwMode="auto">
              <a:xfrm>
                <a:off x="48" y="103"/>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0"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1"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2"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3" name="Rectangle 31"/>
              <p:cNvSpPr>
                <a:spLocks noChangeArrowheads="1"/>
              </p:cNvSpPr>
              <p:nvPr/>
            </p:nvSpPr>
            <p:spPr bwMode="auto">
              <a:xfrm>
                <a:off x="48" y="678"/>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4"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5"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grpSp>
      </p:grpSp>
      <p:sp>
        <p:nvSpPr>
          <p:cNvPr id="8226" name="Rectangle 34"/>
          <p:cNvSpPr>
            <a:spLocks noGrp="1" noChangeArrowheads="1"/>
          </p:cNvSpPr>
          <p:nvPr>
            <p:ph type="ctrTitle" sz="quarter"/>
          </p:nvPr>
        </p:nvSpPr>
        <p:spPr>
          <a:xfrm>
            <a:off x="1143000" y="2286000"/>
            <a:ext cx="7772400" cy="1143000"/>
          </a:xfrm>
        </p:spPr>
        <p:txBody>
          <a:bodyPr/>
          <a:lstStyle>
            <a:lvl1pPr algn="ctr">
              <a:defRPr b="1" i="0">
                <a:solidFill>
                  <a:srgbClr val="00FFFF"/>
                </a:solidFill>
                <a:latin typeface="Arial" panose="020B0604020202020204" pitchFamily="34" charset="0"/>
                <a:cs typeface="Arial" panose="020B0604020202020204" pitchFamily="34" charset="0"/>
              </a:defRPr>
            </a:lvl1pPr>
          </a:lstStyle>
          <a:p>
            <a:r>
              <a:rPr lang="en-US"/>
              <a:t>Click to edit Master title style</a:t>
            </a:r>
          </a:p>
        </p:txBody>
      </p:sp>
      <p:sp>
        <p:nvSpPr>
          <p:cNvPr id="8227" name="Rectangle 35"/>
          <p:cNvSpPr>
            <a:spLocks noGrp="1" noChangeArrowheads="1"/>
          </p:cNvSpPr>
          <p:nvPr>
            <p:ph type="subTitle" sz="quarter" idx="1"/>
          </p:nvPr>
        </p:nvSpPr>
        <p:spPr>
          <a:xfrm>
            <a:off x="1828800" y="3886200"/>
            <a:ext cx="6400800" cy="1752600"/>
          </a:xfrm>
        </p:spPr>
        <p:txBody>
          <a:bodyPr lIns="92075" tIns="46038" rIns="92075" bIns="46038"/>
          <a:lstStyle>
            <a:lvl1pPr marL="0" indent="0" algn="ctr">
              <a:buFont typeface="Wingdings" pitchFamily="26" charset="2"/>
              <a:buNone/>
              <a:defRPr b="1" i="0">
                <a:solidFill>
                  <a:srgbClr val="FFFFFF"/>
                </a:solidFill>
                <a:latin typeface="Arial" panose="020B0604020202020204" pitchFamily="34" charset="0"/>
                <a:cs typeface="Arial" panose="020B0604020202020204" pitchFamily="34" charset="0"/>
              </a:defRPr>
            </a:lvl1pPr>
          </a:lstStyle>
          <a:p>
            <a:r>
              <a:rPr lang="en-US"/>
              <a:t>Click to edit Master subtitle style</a:t>
            </a:r>
          </a:p>
        </p:txBody>
      </p:sp>
      <p:sp>
        <p:nvSpPr>
          <p:cNvPr id="36" name="Rectangle 36"/>
          <p:cNvSpPr>
            <a:spLocks noGrp="1" noChangeArrowheads="1"/>
          </p:cNvSpPr>
          <p:nvPr>
            <p:ph type="dt" sz="quarter"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37" name="Rectangle 37"/>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38" name="Rectangle 38"/>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83835AD6-6A80-254A-8D8B-5D513C5E4108}" type="slidenum">
              <a:rPr lang="en-US"/>
              <a:pPr>
                <a:defRPr/>
              </a:pPr>
              <a:t>‹#›</a:t>
            </a:fld>
            <a:endParaRPr lang="en-US"/>
          </a:p>
        </p:txBody>
      </p:sp>
    </p:spTree>
    <p:extLst>
      <p:ext uri="{BB962C8B-B14F-4D97-AF65-F5344CB8AC3E}">
        <p14:creationId xmlns:p14="http://schemas.microsoft.com/office/powerpoint/2010/main" val="1860404068"/>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5" name="Footer Placeholder 4"/>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6" name="Slide Number Placeholder 5"/>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B15C40B5-1291-3B4C-9589-C537062EB1B5}" type="slidenum">
              <a:rPr lang="en-US"/>
              <a:pPr>
                <a:defRPr/>
              </a:pPr>
              <a:t>‹#›</a:t>
            </a:fld>
            <a:endParaRPr lang="en-US"/>
          </a:p>
        </p:txBody>
      </p:sp>
    </p:spTree>
    <p:extLst>
      <p:ext uri="{BB962C8B-B14F-4D97-AF65-F5344CB8AC3E}">
        <p14:creationId xmlns:p14="http://schemas.microsoft.com/office/powerpoint/2010/main" val="1112950738"/>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5" name="Footer Placeholder 4"/>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6" name="Slide Number Placeholder 5"/>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065BCBBB-429B-224F-90E6-0BA672C18F41}" type="slidenum">
              <a:rPr lang="en-US"/>
              <a:pPr>
                <a:defRPr/>
              </a:pPr>
              <a:t>‹#›</a:t>
            </a:fld>
            <a:endParaRPr lang="en-US"/>
          </a:p>
        </p:txBody>
      </p:sp>
    </p:spTree>
    <p:extLst>
      <p:ext uri="{BB962C8B-B14F-4D97-AF65-F5344CB8AC3E}">
        <p14:creationId xmlns:p14="http://schemas.microsoft.com/office/powerpoint/2010/main" val="1280909707"/>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169988" y="1946275"/>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32388" y="1946275"/>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6" name="Footer Placeholder 5"/>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7" name="Slide Number Placeholder 6"/>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53F1A914-8A46-9043-9105-727C3FE4465A}" type="slidenum">
              <a:rPr lang="en-US"/>
              <a:pPr>
                <a:defRPr/>
              </a:pPr>
              <a:t>‹#›</a:t>
            </a:fld>
            <a:endParaRPr lang="en-US"/>
          </a:p>
        </p:txBody>
      </p:sp>
    </p:spTree>
    <p:extLst>
      <p:ext uri="{BB962C8B-B14F-4D97-AF65-F5344CB8AC3E}">
        <p14:creationId xmlns:p14="http://schemas.microsoft.com/office/powerpoint/2010/main" val="3727291611"/>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8" name="Footer Placeholder 7"/>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9" name="Slide Number Placeholder 8"/>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D2FA489A-00DB-F14E-8064-B7C24E941AFF}" type="slidenum">
              <a:rPr lang="en-US"/>
              <a:pPr>
                <a:defRPr/>
              </a:pPr>
              <a:t>‹#›</a:t>
            </a:fld>
            <a:endParaRPr lang="en-US"/>
          </a:p>
        </p:txBody>
      </p:sp>
    </p:spTree>
    <p:extLst>
      <p:ext uri="{BB962C8B-B14F-4D97-AF65-F5344CB8AC3E}">
        <p14:creationId xmlns:p14="http://schemas.microsoft.com/office/powerpoint/2010/main" val="2584265197"/>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Date Placeholder 2"/>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4" name="Footer Placeholder 3"/>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5" name="Slide Number Placeholder 4"/>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1905E4F3-A5E7-1C45-B778-D8BD647C8266}" type="slidenum">
              <a:rPr lang="en-US"/>
              <a:pPr>
                <a:defRPr/>
              </a:pPr>
              <a:t>‹#›</a:t>
            </a:fld>
            <a:endParaRPr lang="en-US"/>
          </a:p>
        </p:txBody>
      </p:sp>
    </p:spTree>
    <p:extLst>
      <p:ext uri="{BB962C8B-B14F-4D97-AF65-F5344CB8AC3E}">
        <p14:creationId xmlns:p14="http://schemas.microsoft.com/office/powerpoint/2010/main" val="1391068780"/>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3" name="Footer Placeholder 2"/>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4" name="Slide Number Placeholder 3"/>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EDB60AE5-06A7-3B49-A221-F4FC943427BA}" type="slidenum">
              <a:rPr lang="en-US"/>
              <a:pPr>
                <a:defRPr/>
              </a:pPr>
              <a:t>‹#›</a:t>
            </a:fld>
            <a:endParaRPr lang="en-US"/>
          </a:p>
        </p:txBody>
      </p:sp>
    </p:spTree>
    <p:extLst>
      <p:ext uri="{BB962C8B-B14F-4D97-AF65-F5344CB8AC3E}">
        <p14:creationId xmlns:p14="http://schemas.microsoft.com/office/powerpoint/2010/main" val="1831592332"/>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6" name="Footer Placeholder 5"/>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7" name="Slide Number Placeholder 6"/>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6AC0161B-FD97-E448-A0D3-61B50F9692EA}" type="slidenum">
              <a:rPr lang="en-US"/>
              <a:pPr>
                <a:defRPr/>
              </a:pPr>
              <a:t>‹#›</a:t>
            </a:fld>
            <a:endParaRPr lang="en-US"/>
          </a:p>
        </p:txBody>
      </p:sp>
    </p:spTree>
    <p:extLst>
      <p:ext uri="{BB962C8B-B14F-4D97-AF65-F5344CB8AC3E}">
        <p14:creationId xmlns:p14="http://schemas.microsoft.com/office/powerpoint/2010/main" val="863623935"/>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6" name="Footer Placeholder 5"/>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7" name="Slide Number Placeholder 6"/>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5AA4DD2F-513A-7D44-ACC0-788542F65308}" type="slidenum">
              <a:rPr lang="en-US"/>
              <a:pPr>
                <a:defRPr/>
              </a:pPr>
              <a:t>‹#›</a:t>
            </a:fld>
            <a:endParaRPr lang="en-US"/>
          </a:p>
        </p:txBody>
      </p:sp>
    </p:spTree>
    <p:extLst>
      <p:ext uri="{BB962C8B-B14F-4D97-AF65-F5344CB8AC3E}">
        <p14:creationId xmlns:p14="http://schemas.microsoft.com/office/powerpoint/2010/main" val="243772029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C4270CB7-5A67-AE42-8A97-7DCE0F61024C}" type="slidenum">
              <a:rPr lang="en-US"/>
              <a:pPr>
                <a:defRPr/>
              </a:pPr>
              <a:t>‹#›</a:t>
            </a:fld>
            <a:endParaRPr lang="en-US"/>
          </a:p>
        </p:txBody>
      </p:sp>
    </p:spTree>
    <p:extLst>
      <p:ext uri="{BB962C8B-B14F-4D97-AF65-F5344CB8AC3E}">
        <p14:creationId xmlns:p14="http://schemas.microsoft.com/office/powerpoint/2010/main" val="2815700326"/>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5" name="Footer Placeholder 4"/>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6" name="Slide Number Placeholder 5"/>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A02B5A91-81A4-8845-BFAF-5F058EAEC2CA}" type="slidenum">
              <a:rPr lang="en-US"/>
              <a:pPr>
                <a:defRPr/>
              </a:pPr>
              <a:t>‹#›</a:t>
            </a:fld>
            <a:endParaRPr lang="en-US"/>
          </a:p>
        </p:txBody>
      </p:sp>
    </p:spTree>
    <p:extLst>
      <p:ext uri="{BB962C8B-B14F-4D97-AF65-F5344CB8AC3E}">
        <p14:creationId xmlns:p14="http://schemas.microsoft.com/office/powerpoint/2010/main" val="325521609"/>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2938" y="609600"/>
            <a:ext cx="1949450" cy="5451475"/>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1143000" y="609600"/>
            <a:ext cx="5697538" cy="545147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5" name="Footer Placeholder 4"/>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6" name="Slide Number Placeholder 5"/>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9DBDD6CE-11C2-4D4B-929E-DE413DD2D7B5}" type="slidenum">
              <a:rPr lang="en-US"/>
              <a:pPr>
                <a:defRPr/>
              </a:pPr>
              <a:t>‹#›</a:t>
            </a:fld>
            <a:endParaRPr lang="en-US"/>
          </a:p>
        </p:txBody>
      </p:sp>
    </p:spTree>
    <p:extLst>
      <p:ext uri="{BB962C8B-B14F-4D97-AF65-F5344CB8AC3E}">
        <p14:creationId xmlns:p14="http://schemas.microsoft.com/office/powerpoint/2010/main" val="1380753007"/>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11699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5132388" y="1946275"/>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5132388" y="4079875"/>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Date Placeholder 5"/>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7" name="Footer Placeholder 6"/>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8" name="Slide Number Placeholder 7"/>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C1BBE149-3CE6-1A43-95CD-C55165567D52}" type="slidenum">
              <a:rPr lang="en-US"/>
              <a:pPr>
                <a:defRPr/>
              </a:pPr>
              <a:t>‹#›</a:t>
            </a:fld>
            <a:endParaRPr lang="en-US"/>
          </a:p>
        </p:txBody>
      </p:sp>
    </p:spTree>
    <p:extLst>
      <p:ext uri="{BB962C8B-B14F-4D97-AF65-F5344CB8AC3E}">
        <p14:creationId xmlns:p14="http://schemas.microsoft.com/office/powerpoint/2010/main" val="1234924264"/>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1169988" y="1946275"/>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Date Placeholder 3"/>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5" name="Footer Placeholder 4"/>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6" name="Slide Number Placeholder 5"/>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84F4EB8C-8553-4244-B2BB-B982DB283759}" type="slidenum">
              <a:rPr lang="en-US"/>
              <a:pPr>
                <a:defRPr/>
              </a:pPr>
              <a:t>‹#›</a:t>
            </a:fld>
            <a:endParaRPr lang="en-US"/>
          </a:p>
        </p:txBody>
      </p:sp>
    </p:spTree>
    <p:extLst>
      <p:ext uri="{BB962C8B-B14F-4D97-AF65-F5344CB8AC3E}">
        <p14:creationId xmlns:p14="http://schemas.microsoft.com/office/powerpoint/2010/main" val="2211600376"/>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11699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323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6" name="Footer Placeholder 5"/>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7" name="Slide Number Placeholder 6"/>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59BFA021-E513-2D47-8030-B7A8A822978B}" type="slidenum">
              <a:rPr lang="en-US"/>
              <a:pPr>
                <a:defRPr/>
              </a:pPr>
              <a:t>‹#›</a:t>
            </a:fld>
            <a:endParaRPr lang="en-US"/>
          </a:p>
        </p:txBody>
      </p:sp>
    </p:spTree>
    <p:extLst>
      <p:ext uri="{BB962C8B-B14F-4D97-AF65-F5344CB8AC3E}">
        <p14:creationId xmlns:p14="http://schemas.microsoft.com/office/powerpoint/2010/main" val="3781956595"/>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1699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5132388" y="1946275"/>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5132388" y="4079875"/>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Date Placeholder 5"/>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7" name="Footer Placeholder 6"/>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8" name="Slide Number Placeholder 7"/>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1E6F709C-8343-484C-BB22-9A73DD19856D}" type="slidenum">
              <a:rPr lang="en-US"/>
              <a:pPr>
                <a:defRPr/>
              </a:pPr>
              <a:t>‹#›</a:t>
            </a:fld>
            <a:endParaRPr lang="en-US"/>
          </a:p>
        </p:txBody>
      </p:sp>
    </p:spTree>
    <p:extLst>
      <p:ext uri="{BB962C8B-B14F-4D97-AF65-F5344CB8AC3E}">
        <p14:creationId xmlns:p14="http://schemas.microsoft.com/office/powerpoint/2010/main" val="3083784780"/>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085850" cy="6854825"/>
            <a:chOff x="0" y="0"/>
            <a:chExt cx="684" cy="4318"/>
          </a:xfrm>
        </p:grpSpPr>
        <p:sp>
          <p:nvSpPr>
            <p:cNvPr id="5"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algn="ctr">
                <a:defRPr/>
              </a:pPr>
              <a:endParaRPr lang="en-US">
                <a:solidFill>
                  <a:srgbClr val="FFFFFF"/>
                </a:solidFill>
                <a:latin typeface="Times New Roman" pitchFamily="26" charset="0"/>
              </a:endParaRPr>
            </a:p>
          </p:txBody>
        </p:sp>
        <p:grpSp>
          <p:nvGrpSpPr>
            <p:cNvPr id="6" name="Group 4"/>
            <p:cNvGrpSpPr>
              <a:grpSpLocks/>
            </p:cNvGrpSpPr>
            <p:nvPr/>
          </p:nvGrpSpPr>
          <p:grpSpPr bwMode="auto">
            <a:xfrm>
              <a:off x="48" y="103"/>
              <a:ext cx="96" cy="4126"/>
              <a:chOff x="48" y="103"/>
              <a:chExt cx="96" cy="4126"/>
            </a:xfrm>
          </p:grpSpPr>
          <p:sp>
            <p:nvSpPr>
              <p:cNvPr id="7"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8" name="Rectangle 6"/>
              <p:cNvSpPr>
                <a:spLocks noChangeArrowheads="1"/>
              </p:cNvSpPr>
              <p:nvPr/>
            </p:nvSpPr>
            <p:spPr bwMode="auto">
              <a:xfrm>
                <a:off x="48" y="1250"/>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9"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0" name="Rectangle 8"/>
              <p:cNvSpPr>
                <a:spLocks noChangeArrowheads="1"/>
              </p:cNvSpPr>
              <p:nvPr/>
            </p:nvSpPr>
            <p:spPr bwMode="auto">
              <a:xfrm>
                <a:off x="48" y="1538"/>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1"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2" name="Rectangle 10"/>
              <p:cNvSpPr>
                <a:spLocks noChangeArrowheads="1"/>
              </p:cNvSpPr>
              <p:nvPr/>
            </p:nvSpPr>
            <p:spPr bwMode="auto">
              <a:xfrm>
                <a:off x="48" y="182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3"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4" name="Rectangle 12"/>
              <p:cNvSpPr>
                <a:spLocks noChangeArrowheads="1"/>
              </p:cNvSpPr>
              <p:nvPr/>
            </p:nvSpPr>
            <p:spPr bwMode="auto">
              <a:xfrm>
                <a:off x="48" y="2116"/>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5"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6" name="Rectangle 14"/>
              <p:cNvSpPr>
                <a:spLocks noChangeArrowheads="1"/>
              </p:cNvSpPr>
              <p:nvPr/>
            </p:nvSpPr>
            <p:spPr bwMode="auto">
              <a:xfrm>
                <a:off x="48" y="2404"/>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7" name="Rectangle 15"/>
              <p:cNvSpPr>
                <a:spLocks noChangeArrowheads="1"/>
              </p:cNvSpPr>
              <p:nvPr/>
            </p:nvSpPr>
            <p:spPr bwMode="auto">
              <a:xfrm>
                <a:off x="48" y="2549"/>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8" name="Rectangle 16"/>
              <p:cNvSpPr>
                <a:spLocks noChangeArrowheads="1"/>
              </p:cNvSpPr>
              <p:nvPr/>
            </p:nvSpPr>
            <p:spPr bwMode="auto">
              <a:xfrm>
                <a:off x="48" y="2691"/>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9"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0" name="Rectangle 18"/>
              <p:cNvSpPr>
                <a:spLocks noChangeArrowheads="1"/>
              </p:cNvSpPr>
              <p:nvPr/>
            </p:nvSpPr>
            <p:spPr bwMode="auto">
              <a:xfrm>
                <a:off x="48" y="2979"/>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1"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2"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3"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4" name="Rectangle 22"/>
              <p:cNvSpPr>
                <a:spLocks noChangeArrowheads="1"/>
              </p:cNvSpPr>
              <p:nvPr/>
            </p:nvSpPr>
            <p:spPr bwMode="auto">
              <a:xfrm>
                <a:off x="48" y="3557"/>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5"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6"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7"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8" name="Rectangle 26"/>
              <p:cNvSpPr>
                <a:spLocks noChangeArrowheads="1"/>
              </p:cNvSpPr>
              <p:nvPr/>
            </p:nvSpPr>
            <p:spPr bwMode="auto">
              <a:xfrm>
                <a:off x="48" y="4134"/>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9" name="Rectangle 27"/>
              <p:cNvSpPr>
                <a:spLocks noChangeArrowheads="1"/>
              </p:cNvSpPr>
              <p:nvPr/>
            </p:nvSpPr>
            <p:spPr bwMode="auto">
              <a:xfrm>
                <a:off x="48" y="103"/>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0"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1"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2"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3" name="Rectangle 31"/>
              <p:cNvSpPr>
                <a:spLocks noChangeArrowheads="1"/>
              </p:cNvSpPr>
              <p:nvPr/>
            </p:nvSpPr>
            <p:spPr bwMode="auto">
              <a:xfrm>
                <a:off x="48" y="678"/>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4"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5"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grpSp>
      </p:grpSp>
      <p:sp>
        <p:nvSpPr>
          <p:cNvPr id="8226" name="Rectangle 34"/>
          <p:cNvSpPr>
            <a:spLocks noGrp="1" noChangeArrowheads="1"/>
          </p:cNvSpPr>
          <p:nvPr>
            <p:ph type="ctrTitle" sz="quarter"/>
          </p:nvPr>
        </p:nvSpPr>
        <p:spPr>
          <a:xfrm>
            <a:off x="1143000" y="2286000"/>
            <a:ext cx="7772400" cy="1143000"/>
          </a:xfrm>
        </p:spPr>
        <p:txBody>
          <a:bodyPr/>
          <a:lstStyle>
            <a:lvl1pPr algn="ctr">
              <a:defRPr b="1" i="0">
                <a:solidFill>
                  <a:srgbClr val="00FFFF"/>
                </a:solidFill>
                <a:latin typeface="Arial" panose="020B0604020202020204" pitchFamily="34" charset="0"/>
                <a:cs typeface="Arial" panose="020B0604020202020204" pitchFamily="34" charset="0"/>
              </a:defRPr>
            </a:lvl1pPr>
          </a:lstStyle>
          <a:p>
            <a:r>
              <a:rPr lang="en-US"/>
              <a:t>Click to edit Master title style</a:t>
            </a:r>
          </a:p>
        </p:txBody>
      </p:sp>
      <p:sp>
        <p:nvSpPr>
          <p:cNvPr id="8227" name="Rectangle 35"/>
          <p:cNvSpPr>
            <a:spLocks noGrp="1" noChangeArrowheads="1"/>
          </p:cNvSpPr>
          <p:nvPr>
            <p:ph type="subTitle" sz="quarter" idx="1"/>
          </p:nvPr>
        </p:nvSpPr>
        <p:spPr>
          <a:xfrm>
            <a:off x="1828800" y="3886200"/>
            <a:ext cx="6400800" cy="1752600"/>
          </a:xfrm>
        </p:spPr>
        <p:txBody>
          <a:bodyPr lIns="92075" tIns="46038" rIns="92075" bIns="46038"/>
          <a:lstStyle>
            <a:lvl1pPr marL="0" indent="0" algn="ctr">
              <a:buFont typeface="Wingdings" pitchFamily="26" charset="2"/>
              <a:buNone/>
              <a:defRPr b="1" i="0">
                <a:solidFill>
                  <a:srgbClr val="FFFFFF"/>
                </a:solidFill>
                <a:latin typeface="Arial" panose="020B0604020202020204" pitchFamily="34" charset="0"/>
                <a:cs typeface="Arial" panose="020B0604020202020204" pitchFamily="34" charset="0"/>
              </a:defRPr>
            </a:lvl1pPr>
          </a:lstStyle>
          <a:p>
            <a:r>
              <a:rPr lang="en-US"/>
              <a:t>Click to edit Master subtitle style</a:t>
            </a:r>
          </a:p>
        </p:txBody>
      </p:sp>
      <p:sp>
        <p:nvSpPr>
          <p:cNvPr id="36" name="Rectangle 36"/>
          <p:cNvSpPr>
            <a:spLocks noGrp="1" noChangeArrowheads="1"/>
          </p:cNvSpPr>
          <p:nvPr>
            <p:ph type="dt" sz="quarter"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37" name="Rectangle 37"/>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38" name="Rectangle 38"/>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E772C89A-E85B-C441-8B25-AD4A8AB71E56}" type="slidenum">
              <a:rPr lang="en-US"/>
              <a:pPr>
                <a:defRPr/>
              </a:pPr>
              <a:t>‹#›</a:t>
            </a:fld>
            <a:endParaRPr lang="en-US"/>
          </a:p>
        </p:txBody>
      </p:sp>
    </p:spTree>
    <p:extLst>
      <p:ext uri="{BB962C8B-B14F-4D97-AF65-F5344CB8AC3E}">
        <p14:creationId xmlns:p14="http://schemas.microsoft.com/office/powerpoint/2010/main" val="881674546"/>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5" name="Footer Placeholder 4"/>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6" name="Slide Number Placeholder 5"/>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B60E838B-21B7-4042-B142-37CBBE39BAD1}" type="slidenum">
              <a:rPr lang="en-US"/>
              <a:pPr>
                <a:defRPr/>
              </a:pPr>
              <a:t>‹#›</a:t>
            </a:fld>
            <a:endParaRPr lang="en-US"/>
          </a:p>
        </p:txBody>
      </p:sp>
    </p:spTree>
    <p:extLst>
      <p:ext uri="{BB962C8B-B14F-4D97-AF65-F5344CB8AC3E}">
        <p14:creationId xmlns:p14="http://schemas.microsoft.com/office/powerpoint/2010/main" val="3850400836"/>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5" name="Footer Placeholder 4"/>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6" name="Slide Number Placeholder 5"/>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30056AA5-8EDB-084E-8C4D-EE8F37E23C2A}" type="slidenum">
              <a:rPr lang="en-US"/>
              <a:pPr>
                <a:defRPr/>
              </a:pPr>
              <a:t>‹#›</a:t>
            </a:fld>
            <a:endParaRPr lang="en-US"/>
          </a:p>
        </p:txBody>
      </p:sp>
    </p:spTree>
    <p:extLst>
      <p:ext uri="{BB962C8B-B14F-4D97-AF65-F5344CB8AC3E}">
        <p14:creationId xmlns:p14="http://schemas.microsoft.com/office/powerpoint/2010/main" val="2833043166"/>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169988" y="1946275"/>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32388" y="1946275"/>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6" name="Footer Placeholder 5"/>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7" name="Slide Number Placeholder 6"/>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EAEA652E-248E-2B41-ACB7-ACD0A3BF91A1}" type="slidenum">
              <a:rPr lang="en-US"/>
              <a:pPr>
                <a:defRPr/>
              </a:pPr>
              <a:t>‹#›</a:t>
            </a:fld>
            <a:endParaRPr lang="en-US"/>
          </a:p>
        </p:txBody>
      </p:sp>
    </p:spTree>
    <p:extLst>
      <p:ext uri="{BB962C8B-B14F-4D97-AF65-F5344CB8AC3E}">
        <p14:creationId xmlns:p14="http://schemas.microsoft.com/office/powerpoint/2010/main" val="72195814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7D7EB0A-47F9-6040-A88C-F5634E12D066}" type="slidenum">
              <a:rPr lang="en-US"/>
              <a:pPr>
                <a:defRPr/>
              </a:pPr>
              <a:t>‹#›</a:t>
            </a:fld>
            <a:endParaRPr lang="en-US"/>
          </a:p>
        </p:txBody>
      </p:sp>
    </p:spTree>
    <p:extLst>
      <p:ext uri="{BB962C8B-B14F-4D97-AF65-F5344CB8AC3E}">
        <p14:creationId xmlns:p14="http://schemas.microsoft.com/office/powerpoint/2010/main" val="4062519999"/>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8" name="Footer Placeholder 7"/>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9" name="Slide Number Placeholder 8"/>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8F3B77E1-34F7-F64F-BE67-2DB2C71A0B12}" type="slidenum">
              <a:rPr lang="en-US"/>
              <a:pPr>
                <a:defRPr/>
              </a:pPr>
              <a:t>‹#›</a:t>
            </a:fld>
            <a:endParaRPr lang="en-US"/>
          </a:p>
        </p:txBody>
      </p:sp>
    </p:spTree>
    <p:extLst>
      <p:ext uri="{BB962C8B-B14F-4D97-AF65-F5344CB8AC3E}">
        <p14:creationId xmlns:p14="http://schemas.microsoft.com/office/powerpoint/2010/main" val="284500970"/>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Date Placeholder 2"/>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4" name="Footer Placeholder 3"/>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5" name="Slide Number Placeholder 4"/>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E1FFEB19-B1C2-2F47-AD1B-FAD1189E48C0}" type="slidenum">
              <a:rPr lang="en-US"/>
              <a:pPr>
                <a:defRPr/>
              </a:pPr>
              <a:t>‹#›</a:t>
            </a:fld>
            <a:endParaRPr lang="en-US"/>
          </a:p>
        </p:txBody>
      </p:sp>
    </p:spTree>
    <p:extLst>
      <p:ext uri="{BB962C8B-B14F-4D97-AF65-F5344CB8AC3E}">
        <p14:creationId xmlns:p14="http://schemas.microsoft.com/office/powerpoint/2010/main" val="672255299"/>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3" name="Footer Placeholder 2"/>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4" name="Slide Number Placeholder 3"/>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8EFC60E1-2A1D-1C47-B5BE-AF59D294535B}" type="slidenum">
              <a:rPr lang="en-US"/>
              <a:pPr>
                <a:defRPr/>
              </a:pPr>
              <a:t>‹#›</a:t>
            </a:fld>
            <a:endParaRPr lang="en-US"/>
          </a:p>
        </p:txBody>
      </p:sp>
    </p:spTree>
    <p:extLst>
      <p:ext uri="{BB962C8B-B14F-4D97-AF65-F5344CB8AC3E}">
        <p14:creationId xmlns:p14="http://schemas.microsoft.com/office/powerpoint/2010/main" val="547721797"/>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6" name="Footer Placeholder 5"/>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7" name="Slide Number Placeholder 6"/>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EE8C633B-F528-0841-A014-3544D384F3CD}" type="slidenum">
              <a:rPr lang="en-US"/>
              <a:pPr>
                <a:defRPr/>
              </a:pPr>
              <a:t>‹#›</a:t>
            </a:fld>
            <a:endParaRPr lang="en-US"/>
          </a:p>
        </p:txBody>
      </p:sp>
    </p:spTree>
    <p:extLst>
      <p:ext uri="{BB962C8B-B14F-4D97-AF65-F5344CB8AC3E}">
        <p14:creationId xmlns:p14="http://schemas.microsoft.com/office/powerpoint/2010/main" val="118444062"/>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6" name="Footer Placeholder 5"/>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7" name="Slide Number Placeholder 6"/>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8295119E-CF5F-3D40-80A4-1767E442635B}" type="slidenum">
              <a:rPr lang="en-US"/>
              <a:pPr>
                <a:defRPr/>
              </a:pPr>
              <a:t>‹#›</a:t>
            </a:fld>
            <a:endParaRPr lang="en-US"/>
          </a:p>
        </p:txBody>
      </p:sp>
    </p:spTree>
    <p:extLst>
      <p:ext uri="{BB962C8B-B14F-4D97-AF65-F5344CB8AC3E}">
        <p14:creationId xmlns:p14="http://schemas.microsoft.com/office/powerpoint/2010/main" val="411511400"/>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5" name="Footer Placeholder 4"/>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6" name="Slide Number Placeholder 5"/>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4AF1400A-A865-624A-956E-4DA739F5232F}" type="slidenum">
              <a:rPr lang="en-US"/>
              <a:pPr>
                <a:defRPr/>
              </a:pPr>
              <a:t>‹#›</a:t>
            </a:fld>
            <a:endParaRPr lang="en-US"/>
          </a:p>
        </p:txBody>
      </p:sp>
    </p:spTree>
    <p:extLst>
      <p:ext uri="{BB962C8B-B14F-4D97-AF65-F5344CB8AC3E}">
        <p14:creationId xmlns:p14="http://schemas.microsoft.com/office/powerpoint/2010/main" val="608954965"/>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2938" y="609600"/>
            <a:ext cx="1949450" cy="5451475"/>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1143000" y="609600"/>
            <a:ext cx="5697538" cy="545147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5" name="Footer Placeholder 4"/>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6" name="Slide Number Placeholder 5"/>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AF9267B7-4643-F242-B44B-25F54D0E4C55}" type="slidenum">
              <a:rPr lang="en-US"/>
              <a:pPr>
                <a:defRPr/>
              </a:pPr>
              <a:t>‹#›</a:t>
            </a:fld>
            <a:endParaRPr lang="en-US"/>
          </a:p>
        </p:txBody>
      </p:sp>
    </p:spTree>
    <p:extLst>
      <p:ext uri="{BB962C8B-B14F-4D97-AF65-F5344CB8AC3E}">
        <p14:creationId xmlns:p14="http://schemas.microsoft.com/office/powerpoint/2010/main" val="4246830787"/>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11699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5132388" y="1946275"/>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5132388" y="4079875"/>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Date Placeholder 5"/>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7" name="Footer Placeholder 6"/>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8" name="Slide Number Placeholder 7"/>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5FE69ADD-A531-2F49-83C3-E62C231A31B2}" type="slidenum">
              <a:rPr lang="en-US"/>
              <a:pPr>
                <a:defRPr/>
              </a:pPr>
              <a:t>‹#›</a:t>
            </a:fld>
            <a:endParaRPr lang="en-US"/>
          </a:p>
        </p:txBody>
      </p:sp>
    </p:spTree>
    <p:extLst>
      <p:ext uri="{BB962C8B-B14F-4D97-AF65-F5344CB8AC3E}">
        <p14:creationId xmlns:p14="http://schemas.microsoft.com/office/powerpoint/2010/main" val="252203476"/>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1169988" y="1946275"/>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Date Placeholder 3"/>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5" name="Footer Placeholder 4"/>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6" name="Slide Number Placeholder 5"/>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6AE0F272-075B-C94D-9E7F-7FA60BC31E9F}" type="slidenum">
              <a:rPr lang="en-US"/>
              <a:pPr>
                <a:defRPr/>
              </a:pPr>
              <a:t>‹#›</a:t>
            </a:fld>
            <a:endParaRPr lang="en-US"/>
          </a:p>
        </p:txBody>
      </p:sp>
    </p:spTree>
    <p:extLst>
      <p:ext uri="{BB962C8B-B14F-4D97-AF65-F5344CB8AC3E}">
        <p14:creationId xmlns:p14="http://schemas.microsoft.com/office/powerpoint/2010/main" val="3850168000"/>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11699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323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6" name="Footer Placeholder 5"/>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7" name="Slide Number Placeholder 6"/>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0143CCBE-2BDC-9745-B34D-3CA4727F5DE9}" type="slidenum">
              <a:rPr lang="en-US"/>
              <a:pPr>
                <a:defRPr/>
              </a:pPr>
              <a:t>‹#›</a:t>
            </a:fld>
            <a:endParaRPr lang="en-US"/>
          </a:p>
        </p:txBody>
      </p:sp>
    </p:spTree>
    <p:extLst>
      <p:ext uri="{BB962C8B-B14F-4D97-AF65-F5344CB8AC3E}">
        <p14:creationId xmlns:p14="http://schemas.microsoft.com/office/powerpoint/2010/main" val="208216121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9BBBC71D-B39E-4D47-AB2F-87C4583DB387}" type="slidenum">
              <a:rPr lang="en-GB"/>
              <a:pPr>
                <a:defRPr/>
              </a:pPr>
              <a:t>‹#›</a:t>
            </a:fld>
            <a:endParaRPr lang="en-GB"/>
          </a:p>
        </p:txBody>
      </p:sp>
    </p:spTree>
    <p:extLst>
      <p:ext uri="{BB962C8B-B14F-4D97-AF65-F5344CB8AC3E}">
        <p14:creationId xmlns:p14="http://schemas.microsoft.com/office/powerpoint/2010/main" val="3749763171"/>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1699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5132388" y="1946275"/>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5132388" y="4079875"/>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Date Placeholder 5"/>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7" name="Footer Placeholder 6"/>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8" name="Slide Number Placeholder 7"/>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F54B6A1F-7FFF-884B-AA88-DC66EB586D89}" type="slidenum">
              <a:rPr lang="en-US"/>
              <a:pPr>
                <a:defRPr/>
              </a:pPr>
              <a:t>‹#›</a:t>
            </a:fld>
            <a:endParaRPr lang="en-US"/>
          </a:p>
        </p:txBody>
      </p:sp>
    </p:spTree>
    <p:extLst>
      <p:ext uri="{BB962C8B-B14F-4D97-AF65-F5344CB8AC3E}">
        <p14:creationId xmlns:p14="http://schemas.microsoft.com/office/powerpoint/2010/main" val="4215496285"/>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latin typeface="Calibri"/>
              </a:rPr>
              <a:pPr>
                <a:defRPr/>
              </a:pPr>
              <a:t>1/31/26</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latin typeface="Calibri"/>
              </a:rPr>
              <a:pPr>
                <a:defRPr/>
              </a:pPr>
              <a:t>‹#›</a:t>
            </a:fld>
            <a:endParaRPr lang="en-US">
              <a:latin typeface="Calibri"/>
            </a:endParaRPr>
          </a:p>
        </p:txBody>
      </p:sp>
    </p:spTree>
    <p:extLst>
      <p:ext uri="{BB962C8B-B14F-4D97-AF65-F5344CB8AC3E}">
        <p14:creationId xmlns:p14="http://schemas.microsoft.com/office/powerpoint/2010/main" val="4087573557"/>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49E715A5-66D3-C749-B32F-2670B5D70455}" type="slidenum">
              <a:rPr lang="en-US" smtClean="0"/>
              <a:pPr>
                <a:defRPr/>
              </a:pPr>
              <a:t>‹#›</a:t>
            </a:fld>
            <a:endParaRPr lang="en-US"/>
          </a:p>
        </p:txBody>
      </p:sp>
    </p:spTree>
    <p:extLst>
      <p:ext uri="{BB962C8B-B14F-4D97-AF65-F5344CB8AC3E}">
        <p14:creationId xmlns:p14="http://schemas.microsoft.com/office/powerpoint/2010/main" val="789215783"/>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49E715A5-66D3-C749-B32F-2670B5D70455}" type="slidenum">
              <a:rPr lang="en-US" smtClean="0"/>
              <a:pPr>
                <a:defRPr/>
              </a:pPr>
              <a:t>‹#›</a:t>
            </a:fld>
            <a:endParaRPr lang="en-US"/>
          </a:p>
        </p:txBody>
      </p:sp>
    </p:spTree>
    <p:extLst>
      <p:ext uri="{BB962C8B-B14F-4D97-AF65-F5344CB8AC3E}">
        <p14:creationId xmlns:p14="http://schemas.microsoft.com/office/powerpoint/2010/main" val="3112590577"/>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49E715A5-66D3-C749-B32F-2670B5D70455}" type="slidenum">
              <a:rPr lang="en-US" smtClean="0"/>
              <a:pPr>
                <a:defRPr/>
              </a:pPr>
              <a:t>‹#›</a:t>
            </a:fld>
            <a:endParaRPr lang="en-US"/>
          </a:p>
        </p:txBody>
      </p:sp>
    </p:spTree>
    <p:extLst>
      <p:ext uri="{BB962C8B-B14F-4D97-AF65-F5344CB8AC3E}">
        <p14:creationId xmlns:p14="http://schemas.microsoft.com/office/powerpoint/2010/main" val="2341439367"/>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endParaRPr lang="en-US"/>
          </a:p>
        </p:txBody>
      </p:sp>
      <p:sp>
        <p:nvSpPr>
          <p:cNvPr id="8" name="Footer Placeholder 4"/>
          <p:cNvSpPr>
            <a:spLocks noGrp="1"/>
          </p:cNvSpPr>
          <p:nvPr>
            <p:ph type="ftr" sz="quarter" idx="11"/>
          </p:nvPr>
        </p:nvSpPr>
        <p:spPr/>
        <p:txBody>
          <a:bodyPr/>
          <a:lstStyle>
            <a:lvl1pPr>
              <a:defRPr/>
            </a:lvl1pPr>
          </a:lstStyle>
          <a:p>
            <a:pPr>
              <a:defRPr/>
            </a:pPr>
            <a:endParaRPr lang="en-US"/>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49E715A5-66D3-C749-B32F-2670B5D70455}" type="slidenum">
              <a:rPr lang="en-US" smtClean="0"/>
              <a:pPr>
                <a:defRPr/>
              </a:pPr>
              <a:t>‹#›</a:t>
            </a:fld>
            <a:endParaRPr lang="en-US"/>
          </a:p>
        </p:txBody>
      </p:sp>
    </p:spTree>
    <p:extLst>
      <p:ext uri="{BB962C8B-B14F-4D97-AF65-F5344CB8AC3E}">
        <p14:creationId xmlns:p14="http://schemas.microsoft.com/office/powerpoint/2010/main" val="1769075673"/>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endParaRPr lang="en-US"/>
          </a:p>
        </p:txBody>
      </p:sp>
      <p:sp>
        <p:nvSpPr>
          <p:cNvPr id="4" name="Footer Placeholder 4"/>
          <p:cNvSpPr>
            <a:spLocks noGrp="1"/>
          </p:cNvSpPr>
          <p:nvPr>
            <p:ph type="ftr" sz="quarter" idx="11"/>
          </p:nvPr>
        </p:nvSpPr>
        <p:spPr/>
        <p:txBody>
          <a:bodyPr/>
          <a:lstStyle>
            <a:lvl1pPr>
              <a:defRPr/>
            </a:lvl1pPr>
          </a:lstStyle>
          <a:p>
            <a:pPr>
              <a:defRPr/>
            </a:pPr>
            <a:endParaRPr lang="en-US"/>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49E715A5-66D3-C749-B32F-2670B5D70455}" type="slidenum">
              <a:rPr lang="en-US" smtClean="0"/>
              <a:pPr>
                <a:defRPr/>
              </a:pPr>
              <a:t>‹#›</a:t>
            </a:fld>
            <a:endParaRPr lang="en-US"/>
          </a:p>
        </p:txBody>
      </p:sp>
    </p:spTree>
    <p:extLst>
      <p:ext uri="{BB962C8B-B14F-4D97-AF65-F5344CB8AC3E}">
        <p14:creationId xmlns:p14="http://schemas.microsoft.com/office/powerpoint/2010/main" val="3426920269"/>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7F86BBD-1598-A04D-A9AC-D92C44206004}" type="slidenum">
              <a:rPr lang="en-US" smtClean="0"/>
              <a:pPr>
                <a:defRPr/>
              </a:pPr>
              <a:t>‹#›</a:t>
            </a:fld>
            <a:endParaRPr lang="en-US"/>
          </a:p>
        </p:txBody>
      </p:sp>
    </p:spTree>
    <p:extLst>
      <p:ext uri="{BB962C8B-B14F-4D97-AF65-F5344CB8AC3E}">
        <p14:creationId xmlns:p14="http://schemas.microsoft.com/office/powerpoint/2010/main" val="1785968912"/>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49E715A5-66D3-C749-B32F-2670B5D70455}" type="slidenum">
              <a:rPr lang="en-US" smtClean="0"/>
              <a:pPr>
                <a:defRPr/>
              </a:pPr>
              <a:t>‹#›</a:t>
            </a:fld>
            <a:endParaRPr lang="en-US"/>
          </a:p>
        </p:txBody>
      </p:sp>
    </p:spTree>
    <p:extLst>
      <p:ext uri="{BB962C8B-B14F-4D97-AF65-F5344CB8AC3E}">
        <p14:creationId xmlns:p14="http://schemas.microsoft.com/office/powerpoint/2010/main" val="1962758947"/>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49E715A5-66D3-C749-B32F-2670B5D70455}" type="slidenum">
              <a:rPr lang="en-US" smtClean="0"/>
              <a:pPr>
                <a:defRPr/>
              </a:pPr>
              <a:t>‹#›</a:t>
            </a:fld>
            <a:endParaRPr lang="en-US"/>
          </a:p>
        </p:txBody>
      </p:sp>
    </p:spTree>
    <p:extLst>
      <p:ext uri="{BB962C8B-B14F-4D97-AF65-F5344CB8AC3E}">
        <p14:creationId xmlns:p14="http://schemas.microsoft.com/office/powerpoint/2010/main" val="2895100091"/>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ea typeface="+mn-ea"/>
                <a:cs typeface="+mn-cs"/>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ea typeface="+mn-ea"/>
                <a:cs typeface="+mn-cs"/>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3CD10653-945F-AE4C-A74C-99A533E4D031}" type="slidenum">
              <a:rPr lang="en-US"/>
              <a:pPr>
                <a:defRPr/>
              </a:pPr>
              <a:t>‹#›</a:t>
            </a:fld>
            <a:endParaRPr lang="en-US"/>
          </a:p>
        </p:txBody>
      </p:sp>
    </p:spTree>
    <p:extLst>
      <p:ext uri="{BB962C8B-B14F-4D97-AF65-F5344CB8AC3E}">
        <p14:creationId xmlns:p14="http://schemas.microsoft.com/office/powerpoint/2010/main" val="3866506097"/>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49E715A5-66D3-C749-B32F-2670B5D70455}" type="slidenum">
              <a:rPr lang="en-US" smtClean="0"/>
              <a:pPr>
                <a:defRPr/>
              </a:pPr>
              <a:t>‹#›</a:t>
            </a:fld>
            <a:endParaRPr lang="en-US"/>
          </a:p>
        </p:txBody>
      </p:sp>
    </p:spTree>
    <p:extLst>
      <p:ext uri="{BB962C8B-B14F-4D97-AF65-F5344CB8AC3E}">
        <p14:creationId xmlns:p14="http://schemas.microsoft.com/office/powerpoint/2010/main" val="1635806948"/>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49E715A5-66D3-C749-B32F-2670B5D70455}" type="slidenum">
              <a:rPr lang="en-US" smtClean="0"/>
              <a:pPr>
                <a:defRPr/>
              </a:pPr>
              <a:t>‹#›</a:t>
            </a:fld>
            <a:endParaRPr lang="en-US"/>
          </a:p>
        </p:txBody>
      </p:sp>
    </p:spTree>
    <p:extLst>
      <p:ext uri="{BB962C8B-B14F-4D97-AF65-F5344CB8AC3E}">
        <p14:creationId xmlns:p14="http://schemas.microsoft.com/office/powerpoint/2010/main" val="1812828054"/>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atin typeface="Times New Roman" pitchFamily="-112" charset="0"/>
              </a:defRPr>
            </a:lvl1pPr>
          </a:lstStyle>
          <a:p>
            <a:pPr>
              <a:defRPr/>
            </a:pPr>
            <a:endParaRPr lang="en-US">
              <a:ea typeface="ＭＳ Ｐゴシック"/>
              <a:cs typeface="ＭＳ Ｐゴシック"/>
            </a:endParaRPr>
          </a:p>
        </p:txBody>
      </p:sp>
      <p:sp>
        <p:nvSpPr>
          <p:cNvPr id="5" name="Rectangle 5"/>
          <p:cNvSpPr>
            <a:spLocks noGrp="1" noChangeArrowheads="1"/>
          </p:cNvSpPr>
          <p:nvPr>
            <p:ph type="ftr" sz="quarter" idx="11"/>
          </p:nvPr>
        </p:nvSpPr>
        <p:spPr/>
        <p:txBody>
          <a:bodyPr/>
          <a:lstStyle>
            <a:lvl1pPr eaLnBrk="1" hangingPunct="1">
              <a:defRPr>
                <a:latin typeface="Times New Roman" pitchFamily="-112" charset="0"/>
              </a:defRPr>
            </a:lvl1pPr>
          </a:lstStyle>
          <a:p>
            <a:pPr>
              <a:defRPr/>
            </a:pPr>
            <a:endParaRPr lang="en-US">
              <a:ea typeface="ＭＳ Ｐゴシック"/>
              <a:cs typeface="ＭＳ Ｐゴシック"/>
            </a:endParaRPr>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8145292F-3874-2548-8070-53032365AD47}" type="slidenum">
              <a:rPr lang="en-US"/>
              <a:pPr>
                <a:defRPr/>
              </a:pPr>
              <a:t>‹#›</a:t>
            </a:fld>
            <a:endParaRPr lang="en-US"/>
          </a:p>
        </p:txBody>
      </p:sp>
    </p:spTree>
    <p:extLst>
      <p:ext uri="{BB962C8B-B14F-4D97-AF65-F5344CB8AC3E}">
        <p14:creationId xmlns:p14="http://schemas.microsoft.com/office/powerpoint/2010/main" val="2509118924"/>
      </p:ext>
    </p:extLst>
  </p:cSld>
  <p:clrMapOvr>
    <a:masterClrMapping/>
  </p:clrMapOvr>
  <p:transition/>
</p:sldLayout>
</file>

<file path=ppt/slideLayouts/slideLayout36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atin typeface="Times New Roman" pitchFamily="-112" charset="0"/>
              </a:defRPr>
            </a:lvl1pPr>
          </a:lstStyle>
          <a:p>
            <a:pPr>
              <a:defRPr/>
            </a:pPr>
            <a:endParaRPr lang="en-US">
              <a:ea typeface="ＭＳ Ｐゴシック"/>
              <a:cs typeface="ＭＳ Ｐゴシック"/>
            </a:endParaRPr>
          </a:p>
        </p:txBody>
      </p:sp>
      <p:sp>
        <p:nvSpPr>
          <p:cNvPr id="5" name="Rectangle 5"/>
          <p:cNvSpPr>
            <a:spLocks noGrp="1" noChangeArrowheads="1"/>
          </p:cNvSpPr>
          <p:nvPr>
            <p:ph type="ftr" sz="quarter" idx="11"/>
          </p:nvPr>
        </p:nvSpPr>
        <p:spPr/>
        <p:txBody>
          <a:bodyPr/>
          <a:lstStyle>
            <a:lvl1pPr eaLnBrk="1" hangingPunct="1">
              <a:defRPr>
                <a:latin typeface="Times New Roman" pitchFamily="-112" charset="0"/>
              </a:defRPr>
            </a:lvl1pPr>
          </a:lstStyle>
          <a:p>
            <a:pPr>
              <a:defRPr/>
            </a:pPr>
            <a:endParaRPr lang="en-US">
              <a:ea typeface="ＭＳ Ｐゴシック"/>
              <a:cs typeface="ＭＳ Ｐゴシック"/>
            </a:endParaRPr>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ED858392-A180-2E42-9539-F9A59E9133F5}" type="slidenum">
              <a:rPr lang="en-US"/>
              <a:pPr>
                <a:defRPr/>
              </a:pPr>
              <a:t>‹#›</a:t>
            </a:fld>
            <a:endParaRPr lang="en-US"/>
          </a:p>
        </p:txBody>
      </p:sp>
    </p:spTree>
    <p:extLst>
      <p:ext uri="{BB962C8B-B14F-4D97-AF65-F5344CB8AC3E}">
        <p14:creationId xmlns:p14="http://schemas.microsoft.com/office/powerpoint/2010/main" val="1386181327"/>
      </p:ext>
    </p:extLst>
  </p:cSld>
  <p:clrMapOvr>
    <a:masterClrMapping/>
  </p:clrMapOvr>
  <p:transition/>
</p:sldLayout>
</file>

<file path=ppt/slideLayouts/slideLayout36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A034FEE7-384D-DB4E-8060-22A21686F968}" type="slidenum">
              <a:rPr lang="en-US"/>
              <a:pPr>
                <a:defRPr/>
              </a:pPr>
              <a:t>‹#›</a:t>
            </a:fld>
            <a:endParaRPr lang="en-US"/>
          </a:p>
        </p:txBody>
      </p:sp>
    </p:spTree>
    <p:extLst>
      <p:ext uri="{BB962C8B-B14F-4D97-AF65-F5344CB8AC3E}">
        <p14:creationId xmlns:p14="http://schemas.microsoft.com/office/powerpoint/2010/main" val="2669398064"/>
      </p:ext>
    </p:extLst>
  </p:cSld>
  <p:clrMapOvr>
    <a:masterClrMapping/>
  </p:clrMapOvr>
  <p:transition/>
</p:sldLayout>
</file>

<file path=ppt/slideLayouts/slideLayout36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2700"/>
            <a:ext cx="9156700" cy="6870700"/>
            <a:chOff x="0" y="-8"/>
            <a:chExt cx="5768" cy="4328"/>
          </a:xfrm>
        </p:grpSpPr>
        <p:sp>
          <p:nvSpPr>
            <p:cNvPr id="5" name="Rectangle 3"/>
            <p:cNvSpPr>
              <a:spLocks noChangeArrowheads="1"/>
            </p:cNvSpPr>
            <p:nvPr/>
          </p:nvSpPr>
          <p:spPr bwMode="auto">
            <a:xfrm>
              <a:off x="0" y="0"/>
              <a:ext cx="5760" cy="1344"/>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sp>
          <p:nvSpPr>
            <p:cNvPr id="6" name="Rectangle 4"/>
            <p:cNvSpPr>
              <a:spLocks noChangeArrowheads="1"/>
            </p:cNvSpPr>
            <p:nvPr/>
          </p:nvSpPr>
          <p:spPr bwMode="white">
            <a:xfrm>
              <a:off x="0" y="1344"/>
              <a:ext cx="5760" cy="2976"/>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defTabSz="914400" eaLnBrk="0" fontAlgn="base" hangingPunct="0">
                <a:spcBef>
                  <a:spcPct val="0"/>
                </a:spcBef>
                <a:spcAft>
                  <a:spcPct val="0"/>
                </a:spcAft>
                <a:defRPr/>
              </a:pPr>
              <a:endParaRPr lang="en-US" sz="2400">
                <a:solidFill>
                  <a:srgbClr val="EAEAEA"/>
                </a:solidFill>
                <a:latin typeface="Times New Roman" pitchFamily="-112" charset="0"/>
                <a:ea typeface="ＭＳ Ｐゴシック" charset="0"/>
                <a:cs typeface="MS PGothic" charset="0"/>
              </a:endParaRPr>
            </a:p>
          </p:txBody>
        </p:sp>
        <p:sp>
          <p:nvSpPr>
            <p:cNvPr id="7"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8"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9"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0"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1"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2"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3"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4"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5"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6"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7"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8"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9"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20"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21"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22"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23"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pic>
          <p:nvPicPr>
            <p:cNvPr id="24" name="Picture 22" descr="Topbanx"/>
            <p:cNvPicPr>
              <a:picLocks noChangeAspect="1" noChangeArrowheads="1"/>
            </p:cNvPicPr>
            <p:nvPr/>
          </p:nvPicPr>
          <p:blipFill>
            <a:blip r:embed="rId2"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 name="Rectangle 23"/>
            <p:cNvSpPr>
              <a:spLocks noChangeArrowheads="1"/>
            </p:cNvSpPr>
            <p:nvPr/>
          </p:nvSpPr>
          <p:spPr bwMode="ltGray">
            <a:xfrm>
              <a:off x="240" y="2112"/>
              <a:ext cx="2688"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grpSp>
      <p:sp>
        <p:nvSpPr>
          <p:cNvPr id="26" name="Line 24"/>
          <p:cNvSpPr>
            <a:spLocks noChangeShapeType="1"/>
          </p:cNvSpPr>
          <p:nvPr/>
        </p:nvSpPr>
        <p:spPr bwMode="ltGray">
          <a:xfrm>
            <a:off x="685800" y="3429000"/>
            <a:ext cx="1676400" cy="0"/>
          </a:xfrm>
          <a:prstGeom prst="line">
            <a:avLst/>
          </a:prstGeom>
          <a:noFill/>
          <a:ln w="9525">
            <a:solidFill>
              <a:schemeClr val="tx1"/>
            </a:solidFill>
            <a:round/>
            <a:headEnd/>
            <a:tailEnd type="stealth" w="med" len="lg"/>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grpSp>
        <p:nvGrpSpPr>
          <p:cNvPr id="27" name="Group 25"/>
          <p:cNvGrpSpPr>
            <a:grpSpLocks/>
          </p:cNvGrpSpPr>
          <p:nvPr/>
        </p:nvGrpSpPr>
        <p:grpSpPr bwMode="auto">
          <a:xfrm>
            <a:off x="762000" y="3352800"/>
            <a:ext cx="457200" cy="457200"/>
            <a:chOff x="480" y="2112"/>
            <a:chExt cx="288" cy="288"/>
          </a:xfrm>
        </p:grpSpPr>
        <p:sp>
          <p:nvSpPr>
            <p:cNvPr id="28" name="Line 26"/>
            <p:cNvSpPr>
              <a:spLocks noChangeShapeType="1"/>
            </p:cNvSpPr>
            <p:nvPr/>
          </p:nvSpPr>
          <p:spPr bwMode="ltGray">
            <a:xfrm>
              <a:off x="528" y="2160"/>
              <a:ext cx="240" cy="240"/>
            </a:xfrm>
            <a:prstGeom prst="line">
              <a:avLst/>
            </a:prstGeom>
            <a:noFill/>
            <a:ln w="9525">
              <a:solidFill>
                <a:schemeClr val="tx1"/>
              </a:solidFill>
              <a:round/>
              <a:headEnd/>
              <a:tailEnd type="stealth" w="sm" len="lg"/>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29" name="Oval 27"/>
            <p:cNvSpPr>
              <a:spLocks noChangeArrowheads="1"/>
            </p:cNvSpPr>
            <p:nvPr/>
          </p:nvSpPr>
          <p:spPr bwMode="ltGray">
            <a:xfrm>
              <a:off x="480" y="2112"/>
              <a:ext cx="117" cy="117"/>
            </a:xfrm>
            <a:prstGeom prst="ellipse">
              <a:avLst/>
            </a:prstGeom>
            <a:noFill/>
            <a:ln w="9525">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grpSp>
      <p:sp>
        <p:nvSpPr>
          <p:cNvPr id="86044" name="Rectangle 28"/>
          <p:cNvSpPr>
            <a:spLocks noGrp="1" noChangeArrowheads="1"/>
          </p:cNvSpPr>
          <p:nvPr>
            <p:ph type="ctrTitle" sz="quarter"/>
          </p:nvPr>
        </p:nvSpPr>
        <p:spPr>
          <a:xfrm>
            <a:off x="685800" y="2133600"/>
            <a:ext cx="7772400" cy="1143000"/>
          </a:xfrm>
        </p:spPr>
        <p:txBody>
          <a:bodyPr anchor="ctr"/>
          <a:lstStyle>
            <a:lvl1pPr>
              <a:defRPr/>
            </a:lvl1pPr>
          </a:lstStyle>
          <a:p>
            <a:r>
              <a:rPr lang="en-US"/>
              <a:t>Click to edit Master title style</a:t>
            </a:r>
          </a:p>
        </p:txBody>
      </p:sp>
      <p:sp>
        <p:nvSpPr>
          <p:cNvPr id="86045" name="Rectangle 29"/>
          <p:cNvSpPr>
            <a:spLocks noGrp="1" noChangeArrowheads="1"/>
          </p:cNvSpPr>
          <p:nvPr>
            <p:ph type="subTitle" sz="quarter"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342063"/>
            <a:ext cx="1905000" cy="457200"/>
          </a:xfrm>
        </p:spPr>
        <p:txBody>
          <a:bodyPr/>
          <a:lstStyle>
            <a:lvl1pPr>
              <a:defRPr/>
            </a:lvl1pPr>
          </a:lstStyle>
          <a:p>
            <a:pPr>
              <a:defRPr/>
            </a:pPr>
            <a:endParaRPr lang="en-US"/>
          </a:p>
        </p:txBody>
      </p:sp>
      <p:sp>
        <p:nvSpPr>
          <p:cNvPr id="31" name="Rectangle 31"/>
          <p:cNvSpPr>
            <a:spLocks noGrp="1" noChangeArrowheads="1"/>
          </p:cNvSpPr>
          <p:nvPr>
            <p:ph type="ftr" sz="quarter" idx="11"/>
          </p:nvPr>
        </p:nvSpPr>
        <p:spPr>
          <a:xfrm>
            <a:off x="3124200" y="6342063"/>
            <a:ext cx="2895600" cy="457200"/>
          </a:xfrm>
        </p:spPr>
        <p:txBody>
          <a:bodyPr/>
          <a:lstStyle>
            <a:lvl1pPr>
              <a:defRPr/>
            </a:lvl1pPr>
          </a:lstStyle>
          <a:p>
            <a:pPr>
              <a:defRPr/>
            </a:pPr>
            <a:endParaRPr lang="en-US"/>
          </a:p>
        </p:txBody>
      </p:sp>
      <p:sp>
        <p:nvSpPr>
          <p:cNvPr id="32" name="Rectangle 32"/>
          <p:cNvSpPr>
            <a:spLocks noGrp="1" noChangeArrowheads="1"/>
          </p:cNvSpPr>
          <p:nvPr>
            <p:ph type="sldNum" sz="quarter" idx="12"/>
          </p:nvPr>
        </p:nvSpPr>
        <p:spPr>
          <a:xfrm>
            <a:off x="7086600" y="6342063"/>
            <a:ext cx="1905000" cy="457200"/>
          </a:xfrm>
        </p:spPr>
        <p:txBody>
          <a:bodyPr/>
          <a:lstStyle>
            <a:lvl1pPr>
              <a:defRPr b="1" i="0">
                <a:latin typeface="Arial" panose="020B0604020202020204" pitchFamily="34" charset="0"/>
                <a:cs typeface="ＭＳ Ｐゴシック" charset="0"/>
              </a:defRPr>
            </a:lvl1pPr>
          </a:lstStyle>
          <a:p>
            <a:pPr>
              <a:defRPr/>
            </a:pPr>
            <a:fld id="{8590F162-60F8-2C44-B177-D27D8F2100F7}" type="slidenum">
              <a:rPr lang="zh-CN" altLang="en-US"/>
              <a:pPr>
                <a:defRPr/>
              </a:pPr>
              <a:t>‹#›</a:t>
            </a:fld>
            <a:endParaRPr lang="en-US" altLang="zh-CN"/>
          </a:p>
        </p:txBody>
      </p:sp>
    </p:spTree>
    <p:extLst>
      <p:ext uri="{BB962C8B-B14F-4D97-AF65-F5344CB8AC3E}">
        <p14:creationId xmlns:p14="http://schemas.microsoft.com/office/powerpoint/2010/main" val="20093927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Layout>
</file>

<file path=ppt/slideLayouts/slideLayout3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6DD5C5E8-CB2F-2F47-9FBF-DEFEE32C62D5}" type="slidenum">
              <a:rPr lang="zh-CN" altLang="en-US"/>
              <a:pPr>
                <a:defRPr/>
              </a:pPr>
              <a:t>‹#›</a:t>
            </a:fld>
            <a:endParaRPr lang="en-US" altLang="zh-CN"/>
          </a:p>
        </p:txBody>
      </p:sp>
    </p:spTree>
    <p:extLst>
      <p:ext uri="{BB962C8B-B14F-4D97-AF65-F5344CB8AC3E}">
        <p14:creationId xmlns:p14="http://schemas.microsoft.com/office/powerpoint/2010/main" val="2288699409"/>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0C3569AA-6105-7A4E-BF41-157A2CCBB526}" type="slidenum">
              <a:rPr lang="zh-CN" altLang="en-US"/>
              <a:pPr>
                <a:defRPr/>
              </a:pPr>
              <a:t>‹#›</a:t>
            </a:fld>
            <a:endParaRPr lang="en-US" altLang="zh-CN"/>
          </a:p>
        </p:txBody>
      </p:sp>
    </p:spTree>
    <p:extLst>
      <p:ext uri="{BB962C8B-B14F-4D97-AF65-F5344CB8AC3E}">
        <p14:creationId xmlns:p14="http://schemas.microsoft.com/office/powerpoint/2010/main" val="3690534386"/>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E9E5AA4B-9D9F-3044-9979-A2DC7FD1005A}" type="slidenum">
              <a:rPr lang="zh-CN" altLang="en-US"/>
              <a:pPr>
                <a:defRPr/>
              </a:pPr>
              <a:t>‹#›</a:t>
            </a:fld>
            <a:endParaRPr lang="en-US" altLang="zh-CN"/>
          </a:p>
        </p:txBody>
      </p:sp>
    </p:spTree>
    <p:extLst>
      <p:ext uri="{BB962C8B-B14F-4D97-AF65-F5344CB8AC3E}">
        <p14:creationId xmlns:p14="http://schemas.microsoft.com/office/powerpoint/2010/main" val="816162636"/>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5"/>
          <p:cNvSpPr>
            <a:spLocks noGrp="1" noChangeArrowheads="1"/>
          </p:cNvSpPr>
          <p:nvPr>
            <p:ph type="dt" sz="half" idx="10"/>
          </p:nvPr>
        </p:nvSpPr>
        <p:spPr/>
        <p:txBody>
          <a:bodyPr/>
          <a:lstStyle>
            <a:lvl1pPr>
              <a:defRPr/>
            </a:lvl1pPr>
          </a:lstStyle>
          <a:p>
            <a:pPr>
              <a:defRPr/>
            </a:pPr>
            <a:endParaRPr lang="en-US"/>
          </a:p>
        </p:txBody>
      </p:sp>
      <p:sp>
        <p:nvSpPr>
          <p:cNvPr id="8" name="Rectangle 26"/>
          <p:cNvSpPr>
            <a:spLocks noGrp="1" noChangeArrowheads="1"/>
          </p:cNvSpPr>
          <p:nvPr>
            <p:ph type="ftr" sz="quarter" idx="11"/>
          </p:nvPr>
        </p:nvSpPr>
        <p:spPr/>
        <p:txBody>
          <a:bodyPr/>
          <a:lstStyle>
            <a:lvl1pPr>
              <a:defRPr/>
            </a:lvl1pPr>
          </a:lstStyle>
          <a:p>
            <a:pPr>
              <a:defRPr/>
            </a:pPr>
            <a:endParaRPr lang="en-US"/>
          </a:p>
        </p:txBody>
      </p:sp>
      <p:sp>
        <p:nvSpPr>
          <p:cNvPr id="9"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659E47C7-9481-5343-B908-A3771FBC279C}" type="slidenum">
              <a:rPr lang="zh-CN" altLang="en-US"/>
              <a:pPr>
                <a:defRPr/>
              </a:pPr>
              <a:t>‹#›</a:t>
            </a:fld>
            <a:endParaRPr lang="en-US" altLang="zh-CN"/>
          </a:p>
        </p:txBody>
      </p:sp>
    </p:spTree>
    <p:extLst>
      <p:ext uri="{BB962C8B-B14F-4D97-AF65-F5344CB8AC3E}">
        <p14:creationId xmlns:p14="http://schemas.microsoft.com/office/powerpoint/2010/main" val="873213375"/>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80D461A-B862-D048-B050-21B26C1428D3}" type="slidenum">
              <a:rPr lang="en-US"/>
              <a:pPr>
                <a:defRPr/>
              </a:pPr>
              <a:t>‹#›</a:t>
            </a:fld>
            <a:endParaRPr lang="en-US"/>
          </a:p>
        </p:txBody>
      </p:sp>
    </p:spTree>
    <p:extLst>
      <p:ext uri="{BB962C8B-B14F-4D97-AF65-F5344CB8AC3E}">
        <p14:creationId xmlns:p14="http://schemas.microsoft.com/office/powerpoint/2010/main" val="988211654"/>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5"/>
          <p:cNvSpPr>
            <a:spLocks noGrp="1" noChangeArrowheads="1"/>
          </p:cNvSpPr>
          <p:nvPr>
            <p:ph type="dt" sz="half" idx="10"/>
          </p:nvPr>
        </p:nvSpPr>
        <p:spPr/>
        <p:txBody>
          <a:bodyPr/>
          <a:lstStyle>
            <a:lvl1pPr>
              <a:defRPr/>
            </a:lvl1pPr>
          </a:lstStyle>
          <a:p>
            <a:pPr>
              <a:defRPr/>
            </a:pPr>
            <a:endParaRPr lang="en-US"/>
          </a:p>
        </p:txBody>
      </p:sp>
      <p:sp>
        <p:nvSpPr>
          <p:cNvPr id="4" name="Rectangle 26"/>
          <p:cNvSpPr>
            <a:spLocks noGrp="1" noChangeArrowheads="1"/>
          </p:cNvSpPr>
          <p:nvPr>
            <p:ph type="ftr" sz="quarter" idx="11"/>
          </p:nvPr>
        </p:nvSpPr>
        <p:spPr/>
        <p:txBody>
          <a:bodyPr/>
          <a:lstStyle>
            <a:lvl1pPr>
              <a:defRPr/>
            </a:lvl1pPr>
          </a:lstStyle>
          <a:p>
            <a:pPr>
              <a:defRPr/>
            </a:pPr>
            <a:endParaRPr lang="en-US"/>
          </a:p>
        </p:txBody>
      </p:sp>
      <p:sp>
        <p:nvSpPr>
          <p:cNvPr id="5"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0B2795C9-3092-E544-8E05-E85AAE363932}" type="slidenum">
              <a:rPr lang="zh-CN" altLang="en-US"/>
              <a:pPr>
                <a:defRPr/>
              </a:pPr>
              <a:t>‹#›</a:t>
            </a:fld>
            <a:endParaRPr lang="en-US" altLang="zh-CN"/>
          </a:p>
        </p:txBody>
      </p:sp>
    </p:spTree>
    <p:extLst>
      <p:ext uri="{BB962C8B-B14F-4D97-AF65-F5344CB8AC3E}">
        <p14:creationId xmlns:p14="http://schemas.microsoft.com/office/powerpoint/2010/main" val="3914663014"/>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5"/>
          <p:cNvSpPr>
            <a:spLocks noGrp="1" noChangeArrowheads="1"/>
          </p:cNvSpPr>
          <p:nvPr>
            <p:ph type="dt" sz="half" idx="10"/>
          </p:nvPr>
        </p:nvSpPr>
        <p:spPr/>
        <p:txBody>
          <a:bodyPr/>
          <a:lstStyle>
            <a:lvl1pPr>
              <a:defRPr/>
            </a:lvl1pPr>
          </a:lstStyle>
          <a:p>
            <a:pPr>
              <a:defRPr/>
            </a:pPr>
            <a:endParaRPr lang="en-US"/>
          </a:p>
        </p:txBody>
      </p:sp>
      <p:sp>
        <p:nvSpPr>
          <p:cNvPr id="3" name="Rectangle 26"/>
          <p:cNvSpPr>
            <a:spLocks noGrp="1" noChangeArrowheads="1"/>
          </p:cNvSpPr>
          <p:nvPr>
            <p:ph type="ftr" sz="quarter" idx="11"/>
          </p:nvPr>
        </p:nvSpPr>
        <p:spPr/>
        <p:txBody>
          <a:bodyPr/>
          <a:lstStyle>
            <a:lvl1pPr>
              <a:defRPr/>
            </a:lvl1pPr>
          </a:lstStyle>
          <a:p>
            <a:pPr>
              <a:defRPr/>
            </a:pPr>
            <a:endParaRPr lang="en-US"/>
          </a:p>
        </p:txBody>
      </p:sp>
      <p:sp>
        <p:nvSpPr>
          <p:cNvPr id="4"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7C4CB841-8546-174D-9332-5F8618B0BA0A}" type="slidenum">
              <a:rPr lang="zh-CN" altLang="en-US"/>
              <a:pPr>
                <a:defRPr/>
              </a:pPr>
              <a:t>‹#›</a:t>
            </a:fld>
            <a:endParaRPr lang="en-US" altLang="zh-CN"/>
          </a:p>
        </p:txBody>
      </p:sp>
    </p:spTree>
    <p:extLst>
      <p:ext uri="{BB962C8B-B14F-4D97-AF65-F5344CB8AC3E}">
        <p14:creationId xmlns:p14="http://schemas.microsoft.com/office/powerpoint/2010/main" val="4197759514"/>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0A05EE7C-92A3-B344-BCD8-7C55D3571D1D}" type="slidenum">
              <a:rPr lang="zh-CN" altLang="en-US"/>
              <a:pPr>
                <a:defRPr/>
              </a:pPr>
              <a:t>‹#›</a:t>
            </a:fld>
            <a:endParaRPr lang="en-US" altLang="zh-CN"/>
          </a:p>
        </p:txBody>
      </p:sp>
    </p:spTree>
    <p:extLst>
      <p:ext uri="{BB962C8B-B14F-4D97-AF65-F5344CB8AC3E}">
        <p14:creationId xmlns:p14="http://schemas.microsoft.com/office/powerpoint/2010/main" val="2600730873"/>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7E4B8975-80F8-7543-BE57-9C7B008D0803}" type="slidenum">
              <a:rPr lang="zh-CN" altLang="en-US"/>
              <a:pPr>
                <a:defRPr/>
              </a:pPr>
              <a:t>‹#›</a:t>
            </a:fld>
            <a:endParaRPr lang="en-US" altLang="zh-CN"/>
          </a:p>
        </p:txBody>
      </p:sp>
    </p:spTree>
    <p:extLst>
      <p:ext uri="{BB962C8B-B14F-4D97-AF65-F5344CB8AC3E}">
        <p14:creationId xmlns:p14="http://schemas.microsoft.com/office/powerpoint/2010/main" val="1158424238"/>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F9A118E3-3242-EA43-8CDB-FF10AA1E1B7E}" type="slidenum">
              <a:rPr lang="zh-CN" altLang="en-US"/>
              <a:pPr>
                <a:defRPr/>
              </a:pPr>
              <a:t>‹#›</a:t>
            </a:fld>
            <a:endParaRPr lang="en-US" altLang="zh-CN"/>
          </a:p>
        </p:txBody>
      </p:sp>
    </p:spTree>
    <p:extLst>
      <p:ext uri="{BB962C8B-B14F-4D97-AF65-F5344CB8AC3E}">
        <p14:creationId xmlns:p14="http://schemas.microsoft.com/office/powerpoint/2010/main" val="3589272820"/>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0F9DF401-7863-974F-9FF2-9CCD87735D5E}" type="slidenum">
              <a:rPr lang="zh-CN" altLang="en-US"/>
              <a:pPr>
                <a:defRPr/>
              </a:pPr>
              <a:t>‹#›</a:t>
            </a:fld>
            <a:endParaRPr lang="en-US" altLang="zh-CN"/>
          </a:p>
        </p:txBody>
      </p:sp>
    </p:spTree>
    <p:extLst>
      <p:ext uri="{BB962C8B-B14F-4D97-AF65-F5344CB8AC3E}">
        <p14:creationId xmlns:p14="http://schemas.microsoft.com/office/powerpoint/2010/main" val="2692215533"/>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ECB7B6B4-FD9F-2A44-9303-B5EE1854D19E}" type="slidenum">
              <a:rPr lang="zh-CN" altLang="en-US"/>
              <a:pPr>
                <a:defRPr/>
              </a:pPr>
              <a:t>‹#›</a:t>
            </a:fld>
            <a:endParaRPr lang="en-US" altLang="zh-CN"/>
          </a:p>
        </p:txBody>
      </p:sp>
    </p:spTree>
    <p:extLst>
      <p:ext uri="{BB962C8B-B14F-4D97-AF65-F5344CB8AC3E}">
        <p14:creationId xmlns:p14="http://schemas.microsoft.com/office/powerpoint/2010/main" val="2292814387"/>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b="1" i="0">
                <a:latin typeface="Arial" panose="020B0604020202020204" pitchFamily="34" charset="0"/>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4060290259"/>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538042174"/>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792694999"/>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ea typeface="ＭＳ Ｐゴシック" charset="-128"/>
                <a:cs typeface="ＭＳ Ｐゴシック" charset="-128"/>
              </a:defRPr>
            </a:lvl1pPr>
          </a:lstStyle>
          <a:p>
            <a:pPr>
              <a:defRPr/>
            </a:pPr>
            <a:endParaRPr lang="en-US"/>
          </a:p>
        </p:txBody>
      </p:sp>
      <p:sp>
        <p:nvSpPr>
          <p:cNvPr id="3"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75F60111-0436-0D43-A3DF-F36E93452466}" type="slidenum">
              <a:rPr lang="en-US"/>
              <a:pPr>
                <a:defRPr/>
              </a:pPr>
              <a:t>‹#›</a:t>
            </a:fld>
            <a:endParaRPr lang="en-US"/>
          </a:p>
        </p:txBody>
      </p:sp>
    </p:spTree>
    <p:extLst>
      <p:ext uri="{BB962C8B-B14F-4D97-AF65-F5344CB8AC3E}">
        <p14:creationId xmlns:p14="http://schemas.microsoft.com/office/powerpoint/2010/main" val="1910188518"/>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559633286"/>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928486472"/>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769409762"/>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368923593"/>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878948524"/>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043612142"/>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96037798"/>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144836273"/>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725145188"/>
      </p:ext>
    </p:extLst>
  </p:cSld>
  <p:clrMapOvr>
    <a:masterClrMapping/>
  </p:clrMapOvr>
  <p:transition spd="med">
    <p:fade/>
  </p:transition>
</p:sldLayout>
</file>

<file path=ppt/slideLayouts/slideLayout3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75169614"/>
      </p:ext>
    </p:extLst>
  </p:cSld>
  <p:clrMapOvr>
    <a:masterClrMapping/>
  </p:clrMapOvr>
  <p:transition spd="med">
    <p:fade/>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sp>
            <p:nvSpPr>
              <p:cNvPr id="11"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sp>
          <p:nvSpPr>
            <p:cNvPr id="7"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grpSp>
      <p:sp>
        <p:nvSpPr>
          <p:cNvPr id="12299" name="Rectangle 11"/>
          <p:cNvSpPr>
            <a:spLocks noGrp="1" noChangeArrowheads="1"/>
          </p:cNvSpPr>
          <p:nvPr>
            <p:ph type="ctrTitle" sz="quarter"/>
          </p:nvPr>
        </p:nvSpPr>
        <p:spPr>
          <a:xfrm>
            <a:off x="685800" y="1736725"/>
            <a:ext cx="7772400" cy="1920875"/>
          </a:xfrm>
        </p:spPr>
        <p:txBody>
          <a:bodyPr/>
          <a:lstStyle>
            <a:lvl1pPr>
              <a:defRPr sz="6000" b="1" i="0">
                <a:latin typeface="Arial" panose="020B0604020202020204" pitchFamily="34" charset="0"/>
                <a:cs typeface="Arial" panose="020B0604020202020204" pitchFamily="34" charset="0"/>
              </a:defRPr>
            </a:lvl1pPr>
          </a:lstStyle>
          <a:p>
            <a:r>
              <a:rPr lang="en-US"/>
              <a:t>Click to edit Master title style</a:t>
            </a:r>
          </a:p>
        </p:txBody>
      </p:sp>
      <p:sp>
        <p:nvSpPr>
          <p:cNvPr id="1230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b="1" i="0">
                <a:latin typeface="Arial" panose="020B0604020202020204" pitchFamily="34" charset="0"/>
              </a:defRPr>
            </a:lvl1pPr>
          </a:lstStyle>
          <a:p>
            <a:pPr>
              <a:defRPr/>
            </a:pPr>
            <a:endParaRPr lang="en-US"/>
          </a:p>
        </p:txBody>
      </p:sp>
      <p:sp>
        <p:nvSpPr>
          <p:cNvPr id="14" name="Rectangle 14"/>
          <p:cNvSpPr>
            <a:spLocks noGrp="1" noChangeArrowheads="1"/>
          </p:cNvSpPr>
          <p:nvPr>
            <p:ph type="ftr" sz="quarter" idx="11"/>
          </p:nvPr>
        </p:nvSpPr>
        <p:spPr>
          <a:xfrm>
            <a:off x="3124200" y="6251575"/>
            <a:ext cx="2895600" cy="476250"/>
          </a:xfrm>
        </p:spPr>
        <p:txBody>
          <a:bodyPr/>
          <a:lstStyle>
            <a:lvl1pPr algn="l">
              <a:defRPr b="1" i="0">
                <a:latin typeface="Arial" panose="020B0604020202020204" pitchFamily="34" charset="0"/>
              </a:defRPr>
            </a:lvl1pPr>
          </a:lstStyle>
          <a:p>
            <a:pPr>
              <a:defRPr/>
            </a:pPr>
            <a:endParaRPr lang="en-US"/>
          </a:p>
        </p:txBody>
      </p:sp>
      <p:sp>
        <p:nvSpPr>
          <p:cNvPr id="15" name="Rectangle 15"/>
          <p:cNvSpPr>
            <a:spLocks noGrp="1" noChangeArrowheads="1"/>
          </p:cNvSpPr>
          <p:nvPr>
            <p:ph type="sldNum" sz="quarter" idx="12"/>
          </p:nvPr>
        </p:nvSpPr>
        <p:spPr>
          <a:xfrm>
            <a:off x="6553200" y="6254750"/>
            <a:ext cx="2133600" cy="476250"/>
          </a:xfrm>
        </p:spPr>
        <p:txBody>
          <a:bodyPr/>
          <a:lstStyle>
            <a:lvl1pPr>
              <a:defRPr b="1" i="0">
                <a:latin typeface="Arial" panose="020B0604020202020204" pitchFamily="34" charset="0"/>
              </a:defRPr>
            </a:lvl1pPr>
          </a:lstStyle>
          <a:p>
            <a:pPr>
              <a:defRPr/>
            </a:pPr>
            <a:fld id="{1D17AEEE-4E52-1A4E-A966-A4EB3ED0D1FC}" type="slidenum">
              <a:rPr lang="en-US"/>
              <a:pPr>
                <a:defRPr/>
              </a:pPr>
              <a:t>‹#›</a:t>
            </a:fld>
            <a:endParaRPr lang="en-US"/>
          </a:p>
        </p:txBody>
      </p:sp>
    </p:spTree>
    <p:extLst>
      <p:ext uri="{BB962C8B-B14F-4D97-AF65-F5344CB8AC3E}">
        <p14:creationId xmlns:p14="http://schemas.microsoft.com/office/powerpoint/2010/main" val="3502003595"/>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661362367"/>
      </p:ext>
    </p:extLst>
  </p:cSld>
  <p:clrMapOvr>
    <a:masterClrMapping/>
  </p:clrMapOvr>
  <p:transition spd="med">
    <p:fade/>
  </p:transition>
</p:sldLayout>
</file>

<file path=ppt/slideLayouts/slideLayout3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88315926"/>
      </p:ext>
    </p:extLst>
  </p:cSld>
  <p:clrMapOvr>
    <a:masterClrMapping/>
  </p:clrMapOvr>
  <p:transition spd="med">
    <p:fade/>
  </p:transition>
</p:sldLayout>
</file>

<file path=ppt/slideLayouts/slideLayout3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12213586"/>
      </p:ext>
    </p:extLst>
  </p:cSld>
  <p:clrMapOvr>
    <a:masterClrMapping/>
  </p:clrMapOvr>
  <p:transition spd="med">
    <p:fade/>
  </p:transition>
</p:sldLayout>
</file>

<file path=ppt/slideLayouts/slideLayout3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499306331"/>
      </p:ext>
    </p:extLst>
  </p:cSld>
  <p:clrMapOvr>
    <a:masterClrMapping/>
  </p:clrMapOvr>
  <p:transition spd="med">
    <p:fade/>
  </p:transition>
</p:sldLayout>
</file>

<file path=ppt/slideLayouts/slideLayout3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612042401"/>
      </p:ext>
    </p:extLst>
  </p:cSld>
  <p:clrMapOvr>
    <a:masterClrMapping/>
  </p:clrMapOvr>
  <p:transition spd="med">
    <p:fade/>
  </p:transition>
</p:sldLayout>
</file>

<file path=ppt/slideLayouts/slideLayout3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232210566"/>
      </p:ext>
    </p:extLst>
  </p:cSld>
  <p:clrMapOvr>
    <a:masterClrMapping/>
  </p:clrMapOvr>
  <p:transition spd="med">
    <p:fade/>
  </p:transition>
</p:sldLayout>
</file>

<file path=ppt/slideLayouts/slideLayout3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973180898"/>
      </p:ext>
    </p:extLst>
  </p:cSld>
  <p:clrMapOvr>
    <a:masterClrMapping/>
  </p:clrMapOvr>
  <p:transition spd="med">
    <p:fade/>
  </p:transition>
</p:sldLayout>
</file>

<file path=ppt/slideLayouts/slideLayout3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18167113"/>
      </p:ext>
    </p:extLst>
  </p:cSld>
  <p:clrMapOvr>
    <a:masterClrMapping/>
  </p:clrMapOvr>
  <p:transition spd="med">
    <p:fade/>
  </p:transition>
</p:sldLayout>
</file>

<file path=ppt/slideLayouts/slideLayout3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12605487"/>
      </p:ext>
    </p:extLst>
  </p:cSld>
  <p:clrMapOvr>
    <a:masterClrMapping/>
  </p:clrMapOvr>
  <p:transition spd="med">
    <p:fade/>
  </p:transition>
</p:sldLayout>
</file>

<file path=ppt/slideLayouts/slideLayout399.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4090013819"/>
      </p:ext>
    </p:extLst>
  </p:cSld>
  <p:clrMapOvr>
    <a:masterClrMapping/>
  </p:clrMapOvr>
  <p:transition spd="med">
    <p:cut/>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FF20D79-954C-3F40-B14F-BF36C093AA7F}" type="slidenum">
              <a:rPr lang="en-US"/>
              <a:pPr>
                <a:defRPr/>
              </a:pPr>
              <a:t>‹#›</a:t>
            </a:fld>
            <a:endParaRPr lang="en-US"/>
          </a:p>
        </p:txBody>
      </p:sp>
    </p:spTree>
    <p:extLst>
      <p:ext uri="{BB962C8B-B14F-4D97-AF65-F5344CB8AC3E}">
        <p14:creationId xmlns:p14="http://schemas.microsoft.com/office/powerpoint/2010/main" val="1002201260"/>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3"/>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075ABC24-28A7-DA45-86FA-8E1DF1463361}" type="slidenum">
              <a:rPr lang="en-US"/>
              <a:pPr>
                <a:defRPr/>
              </a:pPr>
              <a:t>‹#›</a:t>
            </a:fld>
            <a:endParaRPr lang="en-US"/>
          </a:p>
        </p:txBody>
      </p:sp>
      <p:sp>
        <p:nvSpPr>
          <p:cNvPr id="6" name="Rectangle 14"/>
          <p:cNvSpPr>
            <a:spLocks noGrp="1" noChangeArrowheads="1"/>
          </p:cNvSpPr>
          <p:nvPr>
            <p:ph type="ftr" sz="quarter" idx="12"/>
          </p:nvPr>
        </p:nvSpPr>
        <p:spPr/>
        <p:txBody>
          <a:bodyPr/>
          <a:lstStyle>
            <a:lvl1pPr algn="l">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3699215891"/>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2700"/>
            <a:ext cx="9156700" cy="6870700"/>
            <a:chOff x="0" y="-8"/>
            <a:chExt cx="5768" cy="4328"/>
          </a:xfrm>
        </p:grpSpPr>
        <p:sp>
          <p:nvSpPr>
            <p:cNvPr id="5" name="Rectangle 3"/>
            <p:cNvSpPr>
              <a:spLocks noChangeArrowheads="1"/>
            </p:cNvSpPr>
            <p:nvPr/>
          </p:nvSpPr>
          <p:spPr bwMode="auto">
            <a:xfrm>
              <a:off x="0" y="0"/>
              <a:ext cx="5760" cy="1344"/>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ＭＳ Ｐゴシック" charset="0"/>
              </a:endParaRPr>
            </a:p>
          </p:txBody>
        </p:sp>
        <p:sp>
          <p:nvSpPr>
            <p:cNvPr id="6" name="Rectangle 4"/>
            <p:cNvSpPr>
              <a:spLocks noChangeArrowheads="1"/>
            </p:cNvSpPr>
            <p:nvPr/>
          </p:nvSpPr>
          <p:spPr bwMode="white">
            <a:xfrm>
              <a:off x="0" y="1344"/>
              <a:ext cx="5760" cy="2976"/>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defTabSz="914400" eaLnBrk="0" fontAlgn="base" hangingPunct="0">
                <a:spcBef>
                  <a:spcPct val="0"/>
                </a:spcBef>
                <a:spcAft>
                  <a:spcPct val="0"/>
                </a:spcAft>
                <a:defRPr/>
              </a:pPr>
              <a:endParaRPr lang="en-US" sz="2400">
                <a:solidFill>
                  <a:srgbClr val="EAEAEA"/>
                </a:solidFill>
                <a:latin typeface="Times New Roman" pitchFamily="-112" charset="0"/>
                <a:ea typeface="ＭＳ Ｐゴシック" charset="0"/>
                <a:cs typeface="ＭＳ Ｐゴシック" charset="0"/>
              </a:endParaRPr>
            </a:p>
          </p:txBody>
        </p:sp>
        <p:sp>
          <p:nvSpPr>
            <p:cNvPr id="7"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8"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9"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1"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2"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3"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4"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5"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6"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7"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8"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9"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0"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1"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2"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3"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pic>
          <p:nvPicPr>
            <p:cNvPr id="24" name="Picture 22" descr="Topbanx"/>
            <p:cNvPicPr>
              <a:picLocks noChangeAspect="1" noChangeArrowheads="1"/>
            </p:cNvPicPr>
            <p:nvPr/>
          </p:nvPicPr>
          <p:blipFill>
            <a:blip r:embed="rId2"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 name="Rectangle 23"/>
            <p:cNvSpPr>
              <a:spLocks noChangeArrowheads="1"/>
            </p:cNvSpPr>
            <p:nvPr/>
          </p:nvSpPr>
          <p:spPr bwMode="ltGray">
            <a:xfrm>
              <a:off x="240" y="2112"/>
              <a:ext cx="2688"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ＭＳ Ｐゴシック" charset="0"/>
              </a:endParaRPr>
            </a:p>
          </p:txBody>
        </p:sp>
      </p:grpSp>
      <p:sp>
        <p:nvSpPr>
          <p:cNvPr id="26" name="Line 24"/>
          <p:cNvSpPr>
            <a:spLocks noChangeShapeType="1"/>
          </p:cNvSpPr>
          <p:nvPr/>
        </p:nvSpPr>
        <p:spPr bwMode="ltGray">
          <a:xfrm>
            <a:off x="685800" y="3429000"/>
            <a:ext cx="1676400" cy="0"/>
          </a:xfrm>
          <a:prstGeom prst="line">
            <a:avLst/>
          </a:prstGeom>
          <a:noFill/>
          <a:ln w="9525">
            <a:solidFill>
              <a:schemeClr val="tx1"/>
            </a:solidFill>
            <a:round/>
            <a:headEnd/>
            <a:tailEnd type="stealth" w="med" len="lg"/>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nvGrpSpPr>
          <p:cNvPr id="27" name="Group 25"/>
          <p:cNvGrpSpPr>
            <a:grpSpLocks/>
          </p:cNvGrpSpPr>
          <p:nvPr/>
        </p:nvGrpSpPr>
        <p:grpSpPr bwMode="auto">
          <a:xfrm>
            <a:off x="762000" y="3352800"/>
            <a:ext cx="457200" cy="457200"/>
            <a:chOff x="480" y="2112"/>
            <a:chExt cx="288" cy="288"/>
          </a:xfrm>
        </p:grpSpPr>
        <p:sp>
          <p:nvSpPr>
            <p:cNvPr id="28" name="Line 26"/>
            <p:cNvSpPr>
              <a:spLocks noChangeShapeType="1"/>
            </p:cNvSpPr>
            <p:nvPr/>
          </p:nvSpPr>
          <p:spPr bwMode="ltGray">
            <a:xfrm>
              <a:off x="528" y="2160"/>
              <a:ext cx="240" cy="240"/>
            </a:xfrm>
            <a:prstGeom prst="line">
              <a:avLst/>
            </a:prstGeom>
            <a:noFill/>
            <a:ln w="9525">
              <a:solidFill>
                <a:schemeClr val="tx1"/>
              </a:solidFill>
              <a:round/>
              <a:headEnd/>
              <a:tailEnd type="stealth" w="sm" len="lg"/>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9" name="Oval 27"/>
            <p:cNvSpPr>
              <a:spLocks noChangeArrowheads="1"/>
            </p:cNvSpPr>
            <p:nvPr/>
          </p:nvSpPr>
          <p:spPr bwMode="ltGray">
            <a:xfrm>
              <a:off x="480" y="2112"/>
              <a:ext cx="117" cy="117"/>
            </a:xfrm>
            <a:prstGeom prst="ellipse">
              <a:avLst/>
            </a:prstGeom>
            <a:noFill/>
            <a:ln w="9525">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ＭＳ Ｐゴシック" charset="0"/>
              </a:endParaRPr>
            </a:p>
          </p:txBody>
        </p:sp>
      </p:grpSp>
      <p:sp>
        <p:nvSpPr>
          <p:cNvPr id="86044" name="Rectangle 28"/>
          <p:cNvSpPr>
            <a:spLocks noGrp="1" noChangeArrowheads="1"/>
          </p:cNvSpPr>
          <p:nvPr>
            <p:ph type="ctrTitle" sz="quarter"/>
          </p:nvPr>
        </p:nvSpPr>
        <p:spPr>
          <a:xfrm>
            <a:off x="685800" y="2133600"/>
            <a:ext cx="7772400" cy="1143000"/>
          </a:xfrm>
        </p:spPr>
        <p:txBody>
          <a:bodyPr anchor="ctr"/>
          <a:lstStyle>
            <a:lvl1pPr>
              <a:defRPr/>
            </a:lvl1pPr>
          </a:lstStyle>
          <a:p>
            <a:r>
              <a:rPr lang="en-US"/>
              <a:t>Click to edit Master title style</a:t>
            </a:r>
          </a:p>
        </p:txBody>
      </p:sp>
      <p:sp>
        <p:nvSpPr>
          <p:cNvPr id="86045" name="Rectangle 29"/>
          <p:cNvSpPr>
            <a:spLocks noGrp="1" noChangeArrowheads="1"/>
          </p:cNvSpPr>
          <p:nvPr>
            <p:ph type="subTitle" sz="quarter"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342063"/>
            <a:ext cx="1905000" cy="457200"/>
          </a:xfrm>
        </p:spPr>
        <p:txBody>
          <a:bodyPr/>
          <a:lstStyle>
            <a:lvl1pPr>
              <a:defRPr/>
            </a:lvl1pPr>
          </a:lstStyle>
          <a:p>
            <a:pPr>
              <a:defRPr/>
            </a:pPr>
            <a:endParaRPr lang="en-US">
              <a:solidFill>
                <a:srgbClr val="EAEAEA"/>
              </a:solidFill>
            </a:endParaRPr>
          </a:p>
        </p:txBody>
      </p:sp>
      <p:sp>
        <p:nvSpPr>
          <p:cNvPr id="31" name="Rectangle 31"/>
          <p:cNvSpPr>
            <a:spLocks noGrp="1" noChangeArrowheads="1"/>
          </p:cNvSpPr>
          <p:nvPr>
            <p:ph type="ftr" sz="quarter" idx="11"/>
          </p:nvPr>
        </p:nvSpPr>
        <p:spPr>
          <a:xfrm>
            <a:off x="3124200" y="6342063"/>
            <a:ext cx="2895600" cy="457200"/>
          </a:xfrm>
        </p:spPr>
        <p:txBody>
          <a:bodyPr/>
          <a:lstStyle>
            <a:lvl1pPr>
              <a:defRPr/>
            </a:lvl1pPr>
          </a:lstStyle>
          <a:p>
            <a:pPr>
              <a:defRPr/>
            </a:pPr>
            <a:endParaRPr lang="en-US">
              <a:solidFill>
                <a:srgbClr val="EAEAEA"/>
              </a:solidFill>
            </a:endParaRPr>
          </a:p>
        </p:txBody>
      </p:sp>
      <p:sp>
        <p:nvSpPr>
          <p:cNvPr id="32" name="Rectangle 32"/>
          <p:cNvSpPr>
            <a:spLocks noGrp="1" noChangeArrowheads="1"/>
          </p:cNvSpPr>
          <p:nvPr>
            <p:ph type="sldNum" sz="quarter" idx="12"/>
          </p:nvPr>
        </p:nvSpPr>
        <p:spPr>
          <a:xfrm>
            <a:off x="7086600" y="6342063"/>
            <a:ext cx="1905000" cy="457200"/>
          </a:xfrm>
        </p:spPr>
        <p:txBody>
          <a:bodyPr/>
          <a:lstStyle>
            <a:lvl1pPr>
              <a:defRPr/>
            </a:lvl1pPr>
          </a:lstStyle>
          <a:p>
            <a:pPr>
              <a:defRPr/>
            </a:pPr>
            <a:fld id="{0F586580-D67C-0443-832B-05778B4B0972}"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29897086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Layout>
</file>

<file path=ppt/slideLayouts/slideLayout4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FA222E9C-61D6-BA44-B3BF-A3A07A48BE98}"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1992769906"/>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47A52A59-C86E-0B4B-B446-340473821960}"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3424041549"/>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B610824E-3FB5-454E-94FC-1617E5AA3FE0}"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1809330872"/>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7"/>
          <p:cNvSpPr>
            <a:spLocks noGrp="1" noChangeArrowheads="1"/>
          </p:cNvSpPr>
          <p:nvPr>
            <p:ph type="sldNum" sz="quarter" idx="12"/>
          </p:nvPr>
        </p:nvSpPr>
        <p:spPr>
          <a:ln/>
        </p:spPr>
        <p:txBody>
          <a:bodyPr/>
          <a:lstStyle>
            <a:lvl1pPr>
              <a:defRPr/>
            </a:lvl1pPr>
          </a:lstStyle>
          <a:p>
            <a:pPr>
              <a:defRPr/>
            </a:pPr>
            <a:fld id="{336587E3-3BBF-9A4C-B623-093103BEC41B}"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2715617129"/>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7"/>
          <p:cNvSpPr>
            <a:spLocks noGrp="1" noChangeArrowheads="1"/>
          </p:cNvSpPr>
          <p:nvPr>
            <p:ph type="sldNum" sz="quarter" idx="12"/>
          </p:nvPr>
        </p:nvSpPr>
        <p:spPr>
          <a:ln/>
        </p:spPr>
        <p:txBody>
          <a:bodyPr/>
          <a:lstStyle>
            <a:lvl1pPr>
              <a:defRPr/>
            </a:lvl1pPr>
          </a:lstStyle>
          <a:p>
            <a:pPr>
              <a:defRPr/>
            </a:pPr>
            <a:fld id="{3DB19D11-7288-7C42-9913-775AEDACB739}"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3636515609"/>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7"/>
          <p:cNvSpPr>
            <a:spLocks noGrp="1" noChangeArrowheads="1"/>
          </p:cNvSpPr>
          <p:nvPr>
            <p:ph type="sldNum" sz="quarter" idx="12"/>
          </p:nvPr>
        </p:nvSpPr>
        <p:spPr>
          <a:ln/>
        </p:spPr>
        <p:txBody>
          <a:bodyPr/>
          <a:lstStyle>
            <a:lvl1pPr>
              <a:defRPr/>
            </a:lvl1pPr>
          </a:lstStyle>
          <a:p>
            <a:pPr>
              <a:defRPr/>
            </a:pPr>
            <a:fld id="{551483EE-6340-2C4B-A940-1BEFD45BF2D1}"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908683967"/>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D4640DA7-9C9B-A349-9B46-BD8B997C0B7F}"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3921644518"/>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7B180FD8-0099-3F4D-9136-B25F32BDC142}"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900418040"/>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C9B4504C-B4D3-D341-AA22-110439EBBDA0}"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1501558751"/>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3"/>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C279E87E-7B78-4342-920D-FF4F28793DA0}" type="slidenum">
              <a:rPr lang="en-US"/>
              <a:pPr>
                <a:defRPr/>
              </a:pPr>
              <a:t>‹#›</a:t>
            </a:fld>
            <a:endParaRPr lang="en-US"/>
          </a:p>
        </p:txBody>
      </p:sp>
      <p:sp>
        <p:nvSpPr>
          <p:cNvPr id="6" name="Rectangle 14"/>
          <p:cNvSpPr>
            <a:spLocks noGrp="1" noChangeArrowheads="1"/>
          </p:cNvSpPr>
          <p:nvPr>
            <p:ph type="ftr" sz="quarter" idx="12"/>
          </p:nvPr>
        </p:nvSpPr>
        <p:spPr/>
        <p:txBody>
          <a:bodyPr/>
          <a:lstStyle>
            <a:lvl1pPr algn="l">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3829226791"/>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295D590A-32E5-0D44-A960-58EDB7A61EED}"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2448698027"/>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454D6C58-4FE8-CC42-831C-892DDF6E6D1D}"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371006511"/>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730906257"/>
      </p:ext>
    </p:extLst>
  </p:cSld>
  <p:clrMapOvr>
    <a:masterClrMapping/>
  </p:clrMapOvr>
  <p:transition/>
</p:sldLayout>
</file>

<file path=ppt/slideLayouts/slideLayout4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150" indent="0">
              <a:buNone/>
              <a:defRPr sz="1800"/>
            </a:lvl2pPr>
            <a:lvl3pPr marL="914300" indent="0">
              <a:buNone/>
              <a:defRPr sz="1600"/>
            </a:lvl3pPr>
            <a:lvl4pPr marL="1371450" indent="0">
              <a:buNone/>
              <a:defRPr sz="1400"/>
            </a:lvl4pPr>
            <a:lvl5pPr marL="1828600" indent="0">
              <a:buNone/>
              <a:defRPr sz="1400"/>
            </a:lvl5pPr>
            <a:lvl6pPr marL="2285750" indent="0">
              <a:buNone/>
              <a:defRPr sz="1400"/>
            </a:lvl6pPr>
            <a:lvl7pPr marL="2742899" indent="0">
              <a:buNone/>
              <a:defRPr sz="1400"/>
            </a:lvl7pPr>
            <a:lvl8pPr marL="3200047" indent="0">
              <a:buNone/>
              <a:defRPr sz="1400"/>
            </a:lvl8pPr>
            <a:lvl9pPr marL="3657199"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365280680"/>
      </p:ext>
    </p:extLst>
  </p:cSld>
  <p:clrMapOvr>
    <a:masterClrMapping/>
  </p:clrMapOvr>
  <p:transition/>
</p:sldLayout>
</file>

<file path=ppt/slideLayouts/slideLayout4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5"/>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5"/>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3286028261"/>
      </p:ext>
    </p:extLst>
  </p:cSld>
  <p:clrMapOvr>
    <a:masterClrMapping/>
  </p:clrMapOvr>
  <p:transition/>
</p:sldLayout>
</file>

<file path=ppt/slideLayouts/slideLayout4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50" indent="0">
              <a:buNone/>
              <a:defRPr sz="2000" b="1"/>
            </a:lvl2pPr>
            <a:lvl3pPr marL="914300" indent="0">
              <a:buNone/>
              <a:defRPr sz="1800" b="1"/>
            </a:lvl3pPr>
            <a:lvl4pPr marL="1371450" indent="0">
              <a:buNone/>
              <a:defRPr sz="1600" b="1"/>
            </a:lvl4pPr>
            <a:lvl5pPr marL="1828600" indent="0">
              <a:buNone/>
              <a:defRPr sz="1600" b="1"/>
            </a:lvl5pPr>
            <a:lvl6pPr marL="2285750" indent="0">
              <a:buNone/>
              <a:defRPr sz="1600" b="1"/>
            </a:lvl6pPr>
            <a:lvl7pPr marL="2742899" indent="0">
              <a:buNone/>
              <a:defRPr sz="1600" b="1"/>
            </a:lvl7pPr>
            <a:lvl8pPr marL="3200047" indent="0">
              <a:buNone/>
              <a:defRPr sz="1600" b="1"/>
            </a:lvl8pPr>
            <a:lvl9pPr marL="365719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0" y="1535113"/>
            <a:ext cx="4041775" cy="639762"/>
          </a:xfrm>
        </p:spPr>
        <p:txBody>
          <a:bodyPr anchor="b"/>
          <a:lstStyle>
            <a:lvl1pPr marL="0" indent="0">
              <a:buNone/>
              <a:defRPr sz="2400" b="1" i="0">
                <a:latin typeface="Arial" panose="020B0604020202020204" pitchFamily="34" charset="0"/>
              </a:defRPr>
            </a:lvl1pPr>
            <a:lvl2pPr marL="457150" indent="0">
              <a:buNone/>
              <a:defRPr sz="2000" b="1"/>
            </a:lvl2pPr>
            <a:lvl3pPr marL="914300" indent="0">
              <a:buNone/>
              <a:defRPr sz="1800" b="1"/>
            </a:lvl3pPr>
            <a:lvl4pPr marL="1371450" indent="0">
              <a:buNone/>
              <a:defRPr sz="1600" b="1"/>
            </a:lvl4pPr>
            <a:lvl5pPr marL="1828600" indent="0">
              <a:buNone/>
              <a:defRPr sz="1600" b="1"/>
            </a:lvl5pPr>
            <a:lvl6pPr marL="2285750" indent="0">
              <a:buNone/>
              <a:defRPr sz="1600" b="1"/>
            </a:lvl6pPr>
            <a:lvl7pPr marL="2742899" indent="0">
              <a:buNone/>
              <a:defRPr sz="1600" b="1"/>
            </a:lvl7pPr>
            <a:lvl8pPr marL="3200047" indent="0">
              <a:buNone/>
              <a:defRPr sz="1600" b="1"/>
            </a:lvl8pPr>
            <a:lvl9pPr marL="365719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0"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8"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9"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3945606125"/>
      </p:ext>
    </p:extLst>
  </p:cSld>
  <p:clrMapOvr>
    <a:masterClrMapping/>
  </p:clrMapOvr>
  <p:transition/>
</p:sldLayout>
</file>

<file path=ppt/slideLayouts/slideLayout4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4"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5"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1834101145"/>
      </p:ext>
    </p:extLst>
  </p:cSld>
  <p:clrMapOvr>
    <a:masterClrMapping/>
  </p:clrMapOvr>
  <p:transition/>
</p:sldLayout>
</file>

<file path=ppt/slideLayouts/slideLayout4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3"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4"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1579955719"/>
      </p:ext>
    </p:extLst>
  </p:cSld>
  <p:clrMapOvr>
    <a:masterClrMapping/>
  </p:clrMapOvr>
  <p:transition/>
</p:sldLayout>
</file>

<file path=ppt/slideLayouts/slideLayout4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3"/>
            <a:ext cx="3008313" cy="4691063"/>
          </a:xfrm>
        </p:spPr>
        <p:txBody>
          <a:bodyPr/>
          <a:lstStyle>
            <a:lvl1pPr marL="0" indent="0">
              <a:buNone/>
              <a:defRPr sz="1400" b="1" i="0">
                <a:latin typeface="Arial" panose="020B0604020202020204" pitchFamily="34" charset="0"/>
              </a:defRPr>
            </a:lvl1pPr>
            <a:lvl2pPr marL="457150" indent="0">
              <a:buNone/>
              <a:defRPr sz="1200"/>
            </a:lvl2pPr>
            <a:lvl3pPr marL="914300" indent="0">
              <a:buNone/>
              <a:defRPr sz="1000"/>
            </a:lvl3pPr>
            <a:lvl4pPr marL="1371450" indent="0">
              <a:buNone/>
              <a:defRPr sz="900"/>
            </a:lvl4pPr>
            <a:lvl5pPr marL="1828600" indent="0">
              <a:buNone/>
              <a:defRPr sz="900"/>
            </a:lvl5pPr>
            <a:lvl6pPr marL="2285750" indent="0">
              <a:buNone/>
              <a:defRPr sz="900"/>
            </a:lvl6pPr>
            <a:lvl7pPr marL="2742899" indent="0">
              <a:buNone/>
              <a:defRPr sz="900"/>
            </a:lvl7pPr>
            <a:lvl8pPr marL="3200047" indent="0">
              <a:buNone/>
              <a:defRPr sz="900"/>
            </a:lvl8pPr>
            <a:lvl9pPr marL="3657199"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1816530380"/>
      </p:ext>
    </p:extLst>
  </p:cSld>
  <p:clrMapOvr>
    <a:masterClrMapping/>
  </p:clrMapOvr>
  <p:transition/>
</p:sldLayout>
</file>

<file path=ppt/slideLayouts/slideLayout4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50" indent="0">
              <a:buNone/>
              <a:defRPr sz="2800"/>
            </a:lvl2pPr>
            <a:lvl3pPr marL="914300" indent="0">
              <a:buNone/>
              <a:defRPr sz="2400"/>
            </a:lvl3pPr>
            <a:lvl4pPr marL="1371450" indent="0">
              <a:buNone/>
              <a:defRPr sz="2000"/>
            </a:lvl4pPr>
            <a:lvl5pPr marL="1828600" indent="0">
              <a:buNone/>
              <a:defRPr sz="2000"/>
            </a:lvl5pPr>
            <a:lvl6pPr marL="2285750" indent="0">
              <a:buNone/>
              <a:defRPr sz="2000"/>
            </a:lvl6pPr>
            <a:lvl7pPr marL="2742899" indent="0">
              <a:buNone/>
              <a:defRPr sz="2000"/>
            </a:lvl7pPr>
            <a:lvl8pPr marL="3200047" indent="0">
              <a:buNone/>
              <a:defRPr sz="2000"/>
            </a:lvl8pPr>
            <a:lvl9pPr marL="3657199"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50" indent="0">
              <a:buNone/>
              <a:defRPr sz="1200"/>
            </a:lvl2pPr>
            <a:lvl3pPr marL="914300" indent="0">
              <a:buNone/>
              <a:defRPr sz="1000"/>
            </a:lvl3pPr>
            <a:lvl4pPr marL="1371450" indent="0">
              <a:buNone/>
              <a:defRPr sz="900"/>
            </a:lvl4pPr>
            <a:lvl5pPr marL="1828600" indent="0">
              <a:buNone/>
              <a:defRPr sz="900"/>
            </a:lvl5pPr>
            <a:lvl6pPr marL="2285750" indent="0">
              <a:buNone/>
              <a:defRPr sz="900"/>
            </a:lvl6pPr>
            <a:lvl7pPr marL="2742899" indent="0">
              <a:buNone/>
              <a:defRPr sz="900"/>
            </a:lvl7pPr>
            <a:lvl8pPr marL="3200047" indent="0">
              <a:buNone/>
              <a:defRPr sz="900"/>
            </a:lvl8pPr>
            <a:lvl9pPr marL="3657199"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1621447589"/>
      </p:ext>
    </p:extLst>
  </p:cSld>
  <p:clrMapOvr>
    <a:masterClrMapping/>
  </p:clrMapOvr>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3"/>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A60B270B-AD76-D24E-AFAF-688E8C515ACA}" type="slidenum">
              <a:rPr lang="en-US"/>
              <a:pPr>
                <a:defRPr/>
              </a:pPr>
              <a:t>‹#›</a:t>
            </a:fld>
            <a:endParaRPr lang="en-US"/>
          </a:p>
        </p:txBody>
      </p:sp>
      <p:sp>
        <p:nvSpPr>
          <p:cNvPr id="7" name="Rectangle 14"/>
          <p:cNvSpPr>
            <a:spLocks noGrp="1" noChangeArrowheads="1"/>
          </p:cNvSpPr>
          <p:nvPr>
            <p:ph type="ftr" sz="quarter" idx="12"/>
          </p:nvPr>
        </p:nvSpPr>
        <p:spPr/>
        <p:txBody>
          <a:bodyPr/>
          <a:lstStyle>
            <a:lvl1pPr algn="l">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958828031"/>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2472590617"/>
      </p:ext>
    </p:extLst>
  </p:cSld>
  <p:clrMapOvr>
    <a:masterClrMapping/>
  </p:clrMapOvr>
  <p:transition/>
</p:sldLayout>
</file>

<file path=ppt/slideLayouts/slideLayout4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539949178"/>
      </p:ext>
    </p:extLst>
  </p:cSld>
  <p:clrMapOvr>
    <a:masterClrMapping/>
  </p:clrMapOvr>
  <p:transition/>
</p:sldLayout>
</file>

<file path=ppt/slideLayouts/slideLayout422.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150" indent="0" algn="ctr">
              <a:buNone/>
              <a:defRPr/>
            </a:lvl2pPr>
            <a:lvl3pPr marL="914300" indent="0" algn="ctr">
              <a:buNone/>
              <a:defRPr/>
            </a:lvl3pPr>
            <a:lvl4pPr marL="1371450" indent="0" algn="ctr">
              <a:buNone/>
              <a:defRPr/>
            </a:lvl4pPr>
            <a:lvl5pPr marL="1828600" indent="0" algn="ctr">
              <a:buNone/>
              <a:defRPr/>
            </a:lvl5pPr>
            <a:lvl6pPr marL="2285750" indent="0" algn="ctr">
              <a:buNone/>
              <a:defRPr/>
            </a:lvl6pPr>
            <a:lvl7pPr marL="2742899" indent="0" algn="ctr">
              <a:buNone/>
              <a:defRPr/>
            </a:lvl7pPr>
            <a:lvl8pPr marL="3200047" indent="0" algn="ctr">
              <a:buNone/>
              <a:defRPr/>
            </a:lvl8pPr>
            <a:lvl9pPr marL="3657199"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defTabSz="457150" fontAlgn="auto">
              <a:spcBef>
                <a:spcPts val="0"/>
              </a:spcBef>
              <a:spcAft>
                <a:spcPts val="0"/>
              </a:spcAft>
              <a:defRPr/>
            </a:pPr>
            <a:endParaRPr lang="en-US"/>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defTabSz="457150" fontAlgn="auto">
              <a:spcBef>
                <a:spcPts val="0"/>
              </a:spcBef>
              <a:spcAft>
                <a:spcPts val="0"/>
              </a:spcAft>
              <a:defRPr/>
            </a:pPr>
            <a:endParaRPr lang="en-US"/>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defTabSz="457150" fontAlgn="auto">
              <a:spcBef>
                <a:spcPts val="0"/>
              </a:spcBef>
              <a:spcAft>
                <a:spcPts val="0"/>
              </a:spcAft>
              <a:defRPr/>
            </a:pPr>
            <a:fld id="{AC0D556E-1B47-E145-B343-9708077C202E}" type="slidenum">
              <a:rPr lang="en-US"/>
              <a:pPr defTabSz="457150" fontAlgn="auto">
                <a:spcBef>
                  <a:spcPts val="0"/>
                </a:spcBef>
                <a:spcAft>
                  <a:spcPts val="0"/>
                </a:spcAft>
                <a:defRPr/>
              </a:pPr>
              <a:t>‹#›</a:t>
            </a:fld>
            <a:endParaRPr lang="en-US"/>
          </a:p>
        </p:txBody>
      </p:sp>
    </p:spTree>
    <p:extLst>
      <p:ext uri="{BB962C8B-B14F-4D97-AF65-F5344CB8AC3E}">
        <p14:creationId xmlns:p14="http://schemas.microsoft.com/office/powerpoint/2010/main" val="671478913"/>
      </p:ext>
    </p:extLst>
  </p:cSld>
  <p:clrMapOvr>
    <a:masterClrMapping/>
  </p:clrMapOvr>
  <p:transition/>
</p:sldLayout>
</file>

<file path=ppt/slideLayouts/slideLayout42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983594026"/>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24EB620-666E-DA48-960B-E65AEDA9B3F8}" type="slidenum">
              <a:rPr lang="en-US"/>
              <a:pPr>
                <a:defRPr/>
              </a:pPr>
              <a:t>‹#›</a:t>
            </a:fld>
            <a:endParaRPr lang="en-US"/>
          </a:p>
        </p:txBody>
      </p:sp>
    </p:spTree>
    <p:extLst>
      <p:ext uri="{BB962C8B-B14F-4D97-AF65-F5344CB8AC3E}">
        <p14:creationId xmlns:p14="http://schemas.microsoft.com/office/powerpoint/2010/main" val="1763500026"/>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7A4782A-85F5-184C-8DC5-CB5865A6B7FB}" type="slidenum">
              <a:rPr lang="en-US"/>
              <a:pPr>
                <a:defRPr/>
              </a:pPr>
              <a:t>‹#›</a:t>
            </a:fld>
            <a:endParaRPr lang="en-US"/>
          </a:p>
        </p:txBody>
      </p:sp>
    </p:spTree>
    <p:extLst>
      <p:ext uri="{BB962C8B-B14F-4D97-AF65-F5344CB8AC3E}">
        <p14:creationId xmlns:p14="http://schemas.microsoft.com/office/powerpoint/2010/main" val="429119535"/>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b="1" i="0">
                <a:latin typeface="Arial" panose="020B0604020202020204" pitchFamily="34" charset="0"/>
              </a:defRPr>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93D000A-02F7-904B-9626-DDBA1A0E8740}" type="slidenum">
              <a:rPr lang="en-US"/>
              <a:pPr>
                <a:defRPr/>
              </a:pPr>
              <a:t>‹#›</a:t>
            </a:fld>
            <a:endParaRPr lang="en-US"/>
          </a:p>
        </p:txBody>
      </p:sp>
    </p:spTree>
    <p:extLst>
      <p:ext uri="{BB962C8B-B14F-4D97-AF65-F5344CB8AC3E}">
        <p14:creationId xmlns:p14="http://schemas.microsoft.com/office/powerpoint/2010/main" val="3178853670"/>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E5F7575-5817-384A-83D2-8AF62652C0A1}" type="slidenum">
              <a:rPr lang="en-US"/>
              <a:pPr>
                <a:defRPr/>
              </a:pPr>
              <a:t>‹#›</a:t>
            </a:fld>
            <a:endParaRPr lang="en-US"/>
          </a:p>
        </p:txBody>
      </p:sp>
    </p:spTree>
    <p:extLst>
      <p:ext uri="{BB962C8B-B14F-4D97-AF65-F5344CB8AC3E}">
        <p14:creationId xmlns:p14="http://schemas.microsoft.com/office/powerpoint/2010/main" val="1643210827"/>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4949297-9E17-6448-960C-68A8527ADD10}" type="slidenum">
              <a:rPr lang="en-US"/>
              <a:pPr>
                <a:defRPr/>
              </a:pPr>
              <a:t>‹#›</a:t>
            </a:fld>
            <a:endParaRPr lang="en-US"/>
          </a:p>
        </p:txBody>
      </p:sp>
    </p:spTree>
    <p:extLst>
      <p:ext uri="{BB962C8B-B14F-4D97-AF65-F5344CB8AC3E}">
        <p14:creationId xmlns:p14="http://schemas.microsoft.com/office/powerpoint/2010/main" val="3613412318"/>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3904B0C-CE6A-BB48-8B53-B38354DC6B47}" type="slidenum">
              <a:rPr lang="en-US"/>
              <a:pPr>
                <a:defRPr/>
              </a:pPr>
              <a:t>‹#›</a:t>
            </a:fld>
            <a:endParaRPr lang="en-US"/>
          </a:p>
        </p:txBody>
      </p:sp>
    </p:spTree>
    <p:extLst>
      <p:ext uri="{BB962C8B-B14F-4D97-AF65-F5344CB8AC3E}">
        <p14:creationId xmlns:p14="http://schemas.microsoft.com/office/powerpoint/2010/main" val="1715053808"/>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8" name="Rectangle 3"/>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95A4FD66-4203-984B-BC4D-B65DB45F1E7D}" type="slidenum">
              <a:rPr lang="en-US"/>
              <a:pPr>
                <a:defRPr/>
              </a:pPr>
              <a:t>‹#›</a:t>
            </a:fld>
            <a:endParaRPr lang="en-US"/>
          </a:p>
        </p:txBody>
      </p:sp>
      <p:sp>
        <p:nvSpPr>
          <p:cNvPr id="9" name="Rectangle 14"/>
          <p:cNvSpPr>
            <a:spLocks noGrp="1" noChangeArrowheads="1"/>
          </p:cNvSpPr>
          <p:nvPr>
            <p:ph type="ftr" sz="quarter" idx="12"/>
          </p:nvPr>
        </p:nvSpPr>
        <p:spPr/>
        <p:txBody>
          <a:bodyPr/>
          <a:lstStyle>
            <a:lvl1pPr algn="l">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2499206041"/>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1B865D2-0A7C-3D43-97A3-E2DCE939D743}" type="slidenum">
              <a:rPr lang="en-US"/>
              <a:pPr>
                <a:defRPr/>
              </a:pPr>
              <a:t>‹#›</a:t>
            </a:fld>
            <a:endParaRPr lang="en-US"/>
          </a:p>
        </p:txBody>
      </p:sp>
    </p:spTree>
    <p:extLst>
      <p:ext uri="{BB962C8B-B14F-4D97-AF65-F5344CB8AC3E}">
        <p14:creationId xmlns:p14="http://schemas.microsoft.com/office/powerpoint/2010/main" val="2373535779"/>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b="1" i="0">
                <a:latin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3254028-4F7D-B641-9897-FFC7ED701E74}" type="slidenum">
              <a:rPr lang="en-US"/>
              <a:pPr>
                <a:defRPr/>
              </a:pPr>
              <a:t>‹#›</a:t>
            </a:fld>
            <a:endParaRPr lang="en-US"/>
          </a:p>
        </p:txBody>
      </p:sp>
    </p:spTree>
    <p:extLst>
      <p:ext uri="{BB962C8B-B14F-4D97-AF65-F5344CB8AC3E}">
        <p14:creationId xmlns:p14="http://schemas.microsoft.com/office/powerpoint/2010/main" val="3166717741"/>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943B183-FCD0-9A4A-BD49-487D7E88DFB3}" type="slidenum">
              <a:rPr lang="en-US"/>
              <a:pPr>
                <a:defRPr/>
              </a:pPr>
              <a:t>‹#›</a:t>
            </a:fld>
            <a:endParaRPr lang="en-US"/>
          </a:p>
        </p:txBody>
      </p:sp>
    </p:spTree>
    <p:extLst>
      <p:ext uri="{BB962C8B-B14F-4D97-AF65-F5344CB8AC3E}">
        <p14:creationId xmlns:p14="http://schemas.microsoft.com/office/powerpoint/2010/main" val="1308756757"/>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9BB1DAE-A818-9446-8984-46D9C4CAC264}" type="slidenum">
              <a:rPr lang="en-US"/>
              <a:pPr>
                <a:defRPr/>
              </a:pPr>
              <a:t>‹#›</a:t>
            </a:fld>
            <a:endParaRPr lang="en-US"/>
          </a:p>
        </p:txBody>
      </p:sp>
    </p:spTree>
    <p:extLst>
      <p:ext uri="{BB962C8B-B14F-4D97-AF65-F5344CB8AC3E}">
        <p14:creationId xmlns:p14="http://schemas.microsoft.com/office/powerpoint/2010/main" val="423022374"/>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5897AB-8A6F-EE4D-8D82-FACF850A88E4}" type="slidenum">
              <a:rPr lang="en-US"/>
              <a:pPr>
                <a:defRPr/>
              </a:pPr>
              <a:t>‹#›</a:t>
            </a:fld>
            <a:endParaRPr lang="en-US"/>
          </a:p>
        </p:txBody>
      </p:sp>
    </p:spTree>
    <p:extLst>
      <p:ext uri="{BB962C8B-B14F-4D97-AF65-F5344CB8AC3E}">
        <p14:creationId xmlns:p14="http://schemas.microsoft.com/office/powerpoint/2010/main" val="2200382520"/>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2E90B9D5-8B7A-274D-B3A2-A063A8C1E01A}" type="slidenum">
              <a:rPr lang="en-US"/>
              <a:pPr>
                <a:defRPr/>
              </a:pPr>
              <a:t>‹#›</a:t>
            </a:fld>
            <a:endParaRPr lang="en-US"/>
          </a:p>
        </p:txBody>
      </p:sp>
    </p:spTree>
    <p:extLst>
      <p:ext uri="{BB962C8B-B14F-4D97-AF65-F5344CB8AC3E}">
        <p14:creationId xmlns:p14="http://schemas.microsoft.com/office/powerpoint/2010/main" val="2673920594"/>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36791E86-09EF-C948-9037-9C4D22CA3D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72185851"/>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5CD1F8D1-6D1A-FF46-BF6B-AAFE33BF7D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27290099"/>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38D25CC2-AE33-294E-A5D7-97881FD14D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28070254"/>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034C818E-DB55-5843-8C62-E29C1F8E85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83244940"/>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4" name="Rectangle 3"/>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3B8CD962-FD41-4441-A667-1AB9636F1869}" type="slidenum">
              <a:rPr lang="en-US"/>
              <a:pPr>
                <a:defRPr/>
              </a:pPr>
              <a:t>‹#›</a:t>
            </a:fld>
            <a:endParaRPr lang="en-US"/>
          </a:p>
        </p:txBody>
      </p:sp>
      <p:sp>
        <p:nvSpPr>
          <p:cNvPr id="5" name="Rectangle 14"/>
          <p:cNvSpPr>
            <a:spLocks noGrp="1" noChangeArrowheads="1"/>
          </p:cNvSpPr>
          <p:nvPr>
            <p:ph type="ftr" sz="quarter" idx="12"/>
          </p:nvPr>
        </p:nvSpPr>
        <p:spPr/>
        <p:txBody>
          <a:bodyPr/>
          <a:lstStyle>
            <a:lvl1pPr algn="l">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830339328"/>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B60D6F16-4109-BA44-8571-A253FE82CCD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18530709"/>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E06CBCD6-A162-654B-A226-8E2EA2F1C03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5214027"/>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7937E36-317D-E045-8CDA-BEB29D7311A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94496579"/>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202FBD5-220B-2A4B-AE3E-4A40331C7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21959768"/>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F2525731-46C6-3C4D-A9CA-6D24FB96BA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35057003"/>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A9FE689-DE00-2F41-808C-E241E1972C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03371241"/>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EF508B1-279F-364B-AAE8-F8FE35B535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98424230"/>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3124200"/>
            <a:ext cx="9144000" cy="3581400"/>
            <a:chOff x="0" y="1968"/>
            <a:chExt cx="5760" cy="2256"/>
          </a:xfrm>
        </p:grpSpPr>
        <p:sp>
          <p:nvSpPr>
            <p:cNvPr id="5" name="Rectangle 1027"/>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 name="Rectangle 1028"/>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7" name="Rectangle 1029"/>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8" name="Rectangle 1030"/>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9" name="Rectangle 1031"/>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 name="Rectangle 1032"/>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 name="Rectangle 1033"/>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 name="Rectangle 1034"/>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3" name="Rectangle 1035"/>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 name="Rectangle 1036"/>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5" name="Rectangle 1037"/>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6" name="Rectangle 1038"/>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7" name="Rectangle 1039"/>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8" name="Rectangle 1040"/>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9" name="Rectangle 1041"/>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0" name="Rectangle 1042"/>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1" name="Rectangle 1043"/>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2" name="Rectangle 1044"/>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3" name="Rectangle 1045"/>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4" name="Rectangle 1046"/>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5" name="Rectangle 1047"/>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6" name="Rectangle 1048"/>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7" name="Rectangle 1049"/>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8" name="Rectangle 1050"/>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9" name="Rectangle 1051"/>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0" name="Rectangle 1052"/>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1" name="Rectangle 1053"/>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2" name="Rectangle 1054"/>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3" name="Rectangle 1055"/>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4" name="Rectangle 1056"/>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5" name="Rectangle 1057"/>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6" name="Rectangle 1058"/>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7" name="Rectangle 1059"/>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8" name="Rectangle 1060"/>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9" name="Rectangle 1061"/>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40" name="Rectangle 1062"/>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41" name="Rectangle 1063"/>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42" name="Rectangle 1064"/>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43" name="Rectangle 1065"/>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44" name="Rectangle 1066"/>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45" name="Rectangle 1067"/>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46" name="Rectangle 1068"/>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47" name="Rectangle 1069"/>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48" name="Rectangle 1070"/>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49" name="Rectangle 1071"/>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50" name="Rectangle 1072"/>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51" name="Rectangle 1073"/>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52" name="Rectangle 1074"/>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53" name="Rectangle 1075"/>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54" name="Rectangle 1076"/>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55" name="Rectangle 1077"/>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56" name="Rectangle 1078"/>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57" name="Rectangle 1079"/>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58" name="Rectangle 1080"/>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59" name="Rectangle 1081"/>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0" name="Rectangle 1082"/>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1" name="Rectangle 1083"/>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2" name="Rectangle 1084"/>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3" name="Rectangle 1085"/>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4" name="Rectangle 1086"/>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5" name="Rectangle 1087"/>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6" name="Rectangle 1088"/>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7" name="Rectangle 1089"/>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68" name="Freeform 1094"/>
          <p:cNvSpPr>
            <a:spLocks/>
          </p:cNvSpPr>
          <p:nvPr/>
        </p:nvSpPr>
        <p:spPr bwMode="auto">
          <a:xfrm rot="16200000">
            <a:off x="3871118" y="1005682"/>
            <a:ext cx="150813" cy="4845050"/>
          </a:xfrm>
          <a:custGeom>
            <a:avLst/>
            <a:gdLst>
              <a:gd name="T0" fmla="*/ 2147483647 w 95"/>
              <a:gd name="T1" fmla="*/ 2147483647 h 3052"/>
              <a:gd name="T2" fmla="*/ 2147483647 w 95"/>
              <a:gd name="T3" fmla="*/ 2147483647 h 3052"/>
              <a:gd name="T4" fmla="*/ 2147483647 w 95"/>
              <a:gd name="T5" fmla="*/ 2147483647 h 3052"/>
              <a:gd name="T6" fmla="*/ 2147483647 w 95"/>
              <a:gd name="T7" fmla="*/ 2147483647 h 3052"/>
              <a:gd name="T8" fmla="*/ 2147483647 w 95"/>
              <a:gd name="T9" fmla="*/ 2147483647 h 3052"/>
              <a:gd name="T10" fmla="*/ 2147483647 w 95"/>
              <a:gd name="T11" fmla="*/ 2147483647 h 3052"/>
              <a:gd name="T12" fmla="*/ 2147483647 w 95"/>
              <a:gd name="T13" fmla="*/ 2147483647 h 3052"/>
              <a:gd name="T14" fmla="*/ 2147483647 w 95"/>
              <a:gd name="T15" fmla="*/ 2147483647 h 3052"/>
              <a:gd name="T16" fmla="*/ 2147483647 w 95"/>
              <a:gd name="T17" fmla="*/ 2147483647 h 3052"/>
              <a:gd name="T18" fmla="*/ 2147483647 w 95"/>
              <a:gd name="T19" fmla="*/ 2147483647 h 3052"/>
              <a:gd name="T20" fmla="*/ 2147483647 w 95"/>
              <a:gd name="T21" fmla="*/ 2147483647 h 3052"/>
              <a:gd name="T22" fmla="*/ 2147483647 w 95"/>
              <a:gd name="T23" fmla="*/ 2147483647 h 3052"/>
              <a:gd name="T24" fmla="*/ 2147483647 w 95"/>
              <a:gd name="T25" fmla="*/ 2147483647 h 3052"/>
              <a:gd name="T26" fmla="*/ 2147483647 w 95"/>
              <a:gd name="T27" fmla="*/ 2147483647 h 3052"/>
              <a:gd name="T28" fmla="*/ 2147483647 w 95"/>
              <a:gd name="T29" fmla="*/ 2147483647 h 3052"/>
              <a:gd name="T30" fmla="*/ 2147483647 w 95"/>
              <a:gd name="T31" fmla="*/ 2147483647 h 3052"/>
              <a:gd name="T32" fmla="*/ 2147483647 w 95"/>
              <a:gd name="T33" fmla="*/ 2147483647 h 3052"/>
              <a:gd name="T34" fmla="*/ 2147483647 w 95"/>
              <a:gd name="T35" fmla="*/ 2147483647 h 3052"/>
              <a:gd name="T36" fmla="*/ 2147483647 w 95"/>
              <a:gd name="T37" fmla="*/ 2147483647 h 3052"/>
              <a:gd name="T38" fmla="*/ 2147483647 w 95"/>
              <a:gd name="T39" fmla="*/ 2147483647 h 3052"/>
              <a:gd name="T40" fmla="*/ 2147483647 w 95"/>
              <a:gd name="T41" fmla="*/ 2147483647 h 3052"/>
              <a:gd name="T42" fmla="*/ 2147483647 w 95"/>
              <a:gd name="T43" fmla="*/ 2147483647 h 3052"/>
              <a:gd name="T44" fmla="*/ 2147483647 w 95"/>
              <a:gd name="T45" fmla="*/ 2147483647 h 3052"/>
              <a:gd name="T46" fmla="*/ 2147483647 w 95"/>
              <a:gd name="T47" fmla="*/ 2147483647 h 3052"/>
              <a:gd name="T48" fmla="*/ 2147483647 w 95"/>
              <a:gd name="T49" fmla="*/ 2147483647 h 3052"/>
              <a:gd name="T50" fmla="*/ 2147483647 w 95"/>
              <a:gd name="T51" fmla="*/ 2147483647 h 3052"/>
              <a:gd name="T52" fmla="*/ 2147483647 w 95"/>
              <a:gd name="T53" fmla="*/ 2147483647 h 3052"/>
              <a:gd name="T54" fmla="*/ 2147483647 w 95"/>
              <a:gd name="T55" fmla="*/ 2147483647 h 3052"/>
              <a:gd name="T56" fmla="*/ 2147483647 w 95"/>
              <a:gd name="T57" fmla="*/ 2147483647 h 3052"/>
              <a:gd name="T58" fmla="*/ 2147483647 w 95"/>
              <a:gd name="T59" fmla="*/ 2147483647 h 3052"/>
              <a:gd name="T60" fmla="*/ 2147483647 w 95"/>
              <a:gd name="T61" fmla="*/ 2147483647 h 3052"/>
              <a:gd name="T62" fmla="*/ 2147483647 w 95"/>
              <a:gd name="T63" fmla="*/ 2147483647 h 3052"/>
              <a:gd name="T64" fmla="*/ 2147483647 w 95"/>
              <a:gd name="T65" fmla="*/ 2147483647 h 3052"/>
              <a:gd name="T66" fmla="*/ 2147483647 w 95"/>
              <a:gd name="T67" fmla="*/ 2147483647 h 3052"/>
              <a:gd name="T68" fmla="*/ 2147483647 w 95"/>
              <a:gd name="T69" fmla="*/ 0 h 3052"/>
              <a:gd name="T70" fmla="*/ 2147483647 w 95"/>
              <a:gd name="T71" fmla="*/ 2147483647 h 3052"/>
              <a:gd name="T72" fmla="*/ 2147483647 w 95"/>
              <a:gd name="T73" fmla="*/ 2147483647 h 3052"/>
              <a:gd name="T74" fmla="*/ 2147483647 w 95"/>
              <a:gd name="T75" fmla="*/ 2147483647 h 3052"/>
              <a:gd name="T76" fmla="*/ 2147483647 w 95"/>
              <a:gd name="T77" fmla="*/ 2147483647 h 3052"/>
              <a:gd name="T78" fmla="*/ 0 w 95"/>
              <a:gd name="T79" fmla="*/ 2147483647 h 3052"/>
              <a:gd name="T80" fmla="*/ 2147483647 w 95"/>
              <a:gd name="T81" fmla="*/ 2147483647 h 3052"/>
              <a:gd name="T82" fmla="*/ 2147483647 w 95"/>
              <a:gd name="T83" fmla="*/ 2147483647 h 3052"/>
              <a:gd name="T84" fmla="*/ 2147483647 w 95"/>
              <a:gd name="T85" fmla="*/ 2147483647 h 3052"/>
              <a:gd name="T86" fmla="*/ 2147483647 w 95"/>
              <a:gd name="T87" fmla="*/ 2147483647 h 3052"/>
              <a:gd name="T88" fmla="*/ 2147483647 w 95"/>
              <a:gd name="T89" fmla="*/ 2147483647 h 3052"/>
              <a:gd name="T90" fmla="*/ 2147483647 w 95"/>
              <a:gd name="T91" fmla="*/ 2147483647 h 3052"/>
              <a:gd name="T92" fmla="*/ 2147483647 w 95"/>
              <a:gd name="T93" fmla="*/ 2147483647 h 3052"/>
              <a:gd name="T94" fmla="*/ 2147483647 w 95"/>
              <a:gd name="T95" fmla="*/ 2147483647 h 3052"/>
              <a:gd name="T96" fmla="*/ 2147483647 w 95"/>
              <a:gd name="T97" fmla="*/ 2147483647 h 3052"/>
              <a:gd name="T98" fmla="*/ 2147483647 w 95"/>
              <a:gd name="T99" fmla="*/ 2147483647 h 3052"/>
              <a:gd name="T100" fmla="*/ 2147483647 w 95"/>
              <a:gd name="T101" fmla="*/ 2147483647 h 3052"/>
              <a:gd name="T102" fmla="*/ 2147483647 w 95"/>
              <a:gd name="T103" fmla="*/ 2147483647 h 3052"/>
              <a:gd name="T104" fmla="*/ 2147483647 w 95"/>
              <a:gd name="T105" fmla="*/ 2147483647 h 3052"/>
              <a:gd name="T106" fmla="*/ 2147483647 w 95"/>
              <a:gd name="T107" fmla="*/ 2147483647 h 30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3052">
                <a:moveTo>
                  <a:pt x="4" y="3052"/>
                </a:moveTo>
                <a:lnTo>
                  <a:pt x="4" y="3032"/>
                </a:lnTo>
                <a:lnTo>
                  <a:pt x="5" y="3008"/>
                </a:lnTo>
                <a:lnTo>
                  <a:pt x="12" y="2948"/>
                </a:lnTo>
                <a:lnTo>
                  <a:pt x="19" y="2882"/>
                </a:lnTo>
                <a:lnTo>
                  <a:pt x="21" y="2846"/>
                </a:lnTo>
                <a:lnTo>
                  <a:pt x="23" y="2810"/>
                </a:lnTo>
                <a:lnTo>
                  <a:pt x="26" y="2736"/>
                </a:lnTo>
                <a:lnTo>
                  <a:pt x="28" y="2662"/>
                </a:lnTo>
                <a:lnTo>
                  <a:pt x="32" y="2596"/>
                </a:lnTo>
                <a:lnTo>
                  <a:pt x="35" y="2540"/>
                </a:lnTo>
                <a:lnTo>
                  <a:pt x="44" y="2426"/>
                </a:lnTo>
                <a:lnTo>
                  <a:pt x="43" y="2444"/>
                </a:lnTo>
                <a:lnTo>
                  <a:pt x="35" y="2540"/>
                </a:lnTo>
                <a:lnTo>
                  <a:pt x="32" y="2602"/>
                </a:lnTo>
                <a:lnTo>
                  <a:pt x="28" y="2676"/>
                </a:lnTo>
                <a:lnTo>
                  <a:pt x="36" y="2582"/>
                </a:lnTo>
                <a:lnTo>
                  <a:pt x="40" y="2540"/>
                </a:lnTo>
                <a:lnTo>
                  <a:pt x="45" y="2504"/>
                </a:lnTo>
                <a:lnTo>
                  <a:pt x="48" y="2456"/>
                </a:lnTo>
                <a:lnTo>
                  <a:pt x="50" y="2404"/>
                </a:lnTo>
                <a:lnTo>
                  <a:pt x="52" y="2350"/>
                </a:lnTo>
                <a:lnTo>
                  <a:pt x="54" y="2294"/>
                </a:lnTo>
                <a:lnTo>
                  <a:pt x="54" y="2184"/>
                </a:lnTo>
                <a:lnTo>
                  <a:pt x="52" y="2074"/>
                </a:lnTo>
                <a:lnTo>
                  <a:pt x="52" y="1966"/>
                </a:lnTo>
                <a:lnTo>
                  <a:pt x="52" y="1916"/>
                </a:lnTo>
                <a:lnTo>
                  <a:pt x="55" y="1854"/>
                </a:lnTo>
                <a:lnTo>
                  <a:pt x="57" y="1794"/>
                </a:lnTo>
                <a:lnTo>
                  <a:pt x="59" y="1768"/>
                </a:lnTo>
                <a:lnTo>
                  <a:pt x="61" y="1746"/>
                </a:lnTo>
                <a:lnTo>
                  <a:pt x="59" y="1786"/>
                </a:lnTo>
                <a:lnTo>
                  <a:pt x="57" y="1826"/>
                </a:lnTo>
                <a:lnTo>
                  <a:pt x="55" y="1906"/>
                </a:lnTo>
                <a:lnTo>
                  <a:pt x="55" y="1986"/>
                </a:lnTo>
                <a:lnTo>
                  <a:pt x="55" y="2068"/>
                </a:lnTo>
                <a:lnTo>
                  <a:pt x="57" y="2230"/>
                </a:lnTo>
                <a:lnTo>
                  <a:pt x="57" y="2310"/>
                </a:lnTo>
                <a:lnTo>
                  <a:pt x="55" y="2392"/>
                </a:lnTo>
                <a:lnTo>
                  <a:pt x="56" y="2374"/>
                </a:lnTo>
                <a:lnTo>
                  <a:pt x="58" y="2290"/>
                </a:lnTo>
                <a:lnTo>
                  <a:pt x="58" y="2204"/>
                </a:lnTo>
                <a:lnTo>
                  <a:pt x="57" y="2034"/>
                </a:lnTo>
                <a:lnTo>
                  <a:pt x="58" y="1974"/>
                </a:lnTo>
                <a:lnTo>
                  <a:pt x="57" y="2034"/>
                </a:lnTo>
                <a:lnTo>
                  <a:pt x="59" y="2108"/>
                </a:lnTo>
                <a:lnTo>
                  <a:pt x="60" y="2188"/>
                </a:lnTo>
                <a:lnTo>
                  <a:pt x="60" y="2242"/>
                </a:lnTo>
                <a:lnTo>
                  <a:pt x="60" y="2294"/>
                </a:lnTo>
                <a:lnTo>
                  <a:pt x="58" y="2336"/>
                </a:lnTo>
                <a:lnTo>
                  <a:pt x="56" y="2374"/>
                </a:lnTo>
                <a:lnTo>
                  <a:pt x="54" y="2426"/>
                </a:lnTo>
                <a:lnTo>
                  <a:pt x="54" y="2442"/>
                </a:lnTo>
                <a:lnTo>
                  <a:pt x="56" y="2428"/>
                </a:lnTo>
                <a:lnTo>
                  <a:pt x="58" y="2408"/>
                </a:lnTo>
                <a:lnTo>
                  <a:pt x="62" y="2348"/>
                </a:lnTo>
                <a:lnTo>
                  <a:pt x="64" y="2270"/>
                </a:lnTo>
                <a:lnTo>
                  <a:pt x="66" y="2180"/>
                </a:lnTo>
                <a:lnTo>
                  <a:pt x="68" y="2006"/>
                </a:lnTo>
                <a:lnTo>
                  <a:pt x="68" y="1900"/>
                </a:lnTo>
                <a:lnTo>
                  <a:pt x="68" y="1858"/>
                </a:lnTo>
                <a:lnTo>
                  <a:pt x="67" y="1818"/>
                </a:lnTo>
                <a:lnTo>
                  <a:pt x="67" y="1776"/>
                </a:lnTo>
                <a:lnTo>
                  <a:pt x="68" y="1732"/>
                </a:lnTo>
                <a:lnTo>
                  <a:pt x="71" y="1704"/>
                </a:lnTo>
                <a:lnTo>
                  <a:pt x="72" y="1690"/>
                </a:lnTo>
                <a:lnTo>
                  <a:pt x="72" y="1678"/>
                </a:lnTo>
                <a:lnTo>
                  <a:pt x="72" y="1672"/>
                </a:lnTo>
                <a:lnTo>
                  <a:pt x="72" y="1660"/>
                </a:lnTo>
                <a:lnTo>
                  <a:pt x="74" y="1628"/>
                </a:lnTo>
                <a:lnTo>
                  <a:pt x="78" y="1598"/>
                </a:lnTo>
                <a:lnTo>
                  <a:pt x="80" y="1570"/>
                </a:lnTo>
                <a:lnTo>
                  <a:pt x="81" y="1544"/>
                </a:lnTo>
                <a:lnTo>
                  <a:pt x="82" y="1534"/>
                </a:lnTo>
                <a:lnTo>
                  <a:pt x="84" y="1520"/>
                </a:lnTo>
                <a:lnTo>
                  <a:pt x="88" y="1492"/>
                </a:lnTo>
                <a:lnTo>
                  <a:pt x="94" y="1466"/>
                </a:lnTo>
                <a:lnTo>
                  <a:pt x="95" y="1456"/>
                </a:lnTo>
                <a:lnTo>
                  <a:pt x="95" y="1452"/>
                </a:lnTo>
                <a:lnTo>
                  <a:pt x="91" y="1442"/>
                </a:lnTo>
                <a:lnTo>
                  <a:pt x="90" y="1440"/>
                </a:lnTo>
                <a:lnTo>
                  <a:pt x="90" y="1436"/>
                </a:lnTo>
                <a:lnTo>
                  <a:pt x="92" y="1422"/>
                </a:lnTo>
                <a:lnTo>
                  <a:pt x="93" y="1390"/>
                </a:lnTo>
                <a:lnTo>
                  <a:pt x="90" y="1372"/>
                </a:lnTo>
                <a:lnTo>
                  <a:pt x="88" y="1360"/>
                </a:lnTo>
                <a:lnTo>
                  <a:pt x="87" y="1348"/>
                </a:lnTo>
                <a:lnTo>
                  <a:pt x="86" y="1320"/>
                </a:lnTo>
                <a:lnTo>
                  <a:pt x="84" y="1298"/>
                </a:lnTo>
                <a:lnTo>
                  <a:pt x="82" y="1274"/>
                </a:lnTo>
                <a:lnTo>
                  <a:pt x="79" y="1244"/>
                </a:lnTo>
                <a:lnTo>
                  <a:pt x="75" y="1198"/>
                </a:lnTo>
                <a:lnTo>
                  <a:pt x="74" y="1164"/>
                </a:lnTo>
                <a:lnTo>
                  <a:pt x="73" y="1130"/>
                </a:lnTo>
                <a:lnTo>
                  <a:pt x="69" y="1090"/>
                </a:lnTo>
                <a:lnTo>
                  <a:pt x="66" y="1032"/>
                </a:lnTo>
                <a:lnTo>
                  <a:pt x="63" y="980"/>
                </a:lnTo>
                <a:lnTo>
                  <a:pt x="63" y="924"/>
                </a:lnTo>
                <a:lnTo>
                  <a:pt x="63" y="876"/>
                </a:lnTo>
                <a:lnTo>
                  <a:pt x="63" y="830"/>
                </a:lnTo>
                <a:lnTo>
                  <a:pt x="66" y="784"/>
                </a:lnTo>
                <a:lnTo>
                  <a:pt x="63" y="756"/>
                </a:lnTo>
                <a:lnTo>
                  <a:pt x="62" y="726"/>
                </a:lnTo>
                <a:lnTo>
                  <a:pt x="60" y="662"/>
                </a:lnTo>
                <a:lnTo>
                  <a:pt x="58" y="598"/>
                </a:lnTo>
                <a:lnTo>
                  <a:pt x="55" y="536"/>
                </a:lnTo>
                <a:lnTo>
                  <a:pt x="52" y="486"/>
                </a:lnTo>
                <a:lnTo>
                  <a:pt x="51" y="444"/>
                </a:lnTo>
                <a:lnTo>
                  <a:pt x="54" y="360"/>
                </a:lnTo>
                <a:lnTo>
                  <a:pt x="54" y="334"/>
                </a:lnTo>
                <a:lnTo>
                  <a:pt x="54" y="314"/>
                </a:lnTo>
                <a:lnTo>
                  <a:pt x="54" y="304"/>
                </a:lnTo>
                <a:lnTo>
                  <a:pt x="52" y="290"/>
                </a:lnTo>
                <a:lnTo>
                  <a:pt x="51" y="274"/>
                </a:lnTo>
                <a:lnTo>
                  <a:pt x="51" y="258"/>
                </a:lnTo>
                <a:lnTo>
                  <a:pt x="54" y="262"/>
                </a:lnTo>
                <a:lnTo>
                  <a:pt x="55" y="238"/>
                </a:lnTo>
                <a:lnTo>
                  <a:pt x="55" y="232"/>
                </a:lnTo>
                <a:lnTo>
                  <a:pt x="56" y="234"/>
                </a:lnTo>
                <a:lnTo>
                  <a:pt x="58" y="236"/>
                </a:lnTo>
                <a:lnTo>
                  <a:pt x="59" y="238"/>
                </a:lnTo>
                <a:lnTo>
                  <a:pt x="60" y="236"/>
                </a:lnTo>
                <a:lnTo>
                  <a:pt x="61" y="230"/>
                </a:lnTo>
                <a:lnTo>
                  <a:pt x="63" y="190"/>
                </a:lnTo>
                <a:lnTo>
                  <a:pt x="66" y="150"/>
                </a:lnTo>
                <a:lnTo>
                  <a:pt x="66" y="110"/>
                </a:lnTo>
                <a:lnTo>
                  <a:pt x="66" y="72"/>
                </a:lnTo>
                <a:lnTo>
                  <a:pt x="64" y="68"/>
                </a:lnTo>
                <a:lnTo>
                  <a:pt x="62" y="64"/>
                </a:lnTo>
                <a:lnTo>
                  <a:pt x="63" y="40"/>
                </a:lnTo>
                <a:lnTo>
                  <a:pt x="61" y="38"/>
                </a:lnTo>
                <a:lnTo>
                  <a:pt x="60" y="36"/>
                </a:lnTo>
                <a:lnTo>
                  <a:pt x="58" y="34"/>
                </a:lnTo>
                <a:lnTo>
                  <a:pt x="57" y="32"/>
                </a:lnTo>
                <a:lnTo>
                  <a:pt x="55" y="30"/>
                </a:lnTo>
                <a:lnTo>
                  <a:pt x="52" y="26"/>
                </a:lnTo>
                <a:lnTo>
                  <a:pt x="48" y="12"/>
                </a:lnTo>
                <a:lnTo>
                  <a:pt x="44" y="2"/>
                </a:lnTo>
                <a:lnTo>
                  <a:pt x="41" y="0"/>
                </a:lnTo>
                <a:lnTo>
                  <a:pt x="39" y="0"/>
                </a:lnTo>
                <a:lnTo>
                  <a:pt x="37" y="8"/>
                </a:lnTo>
                <a:lnTo>
                  <a:pt x="34" y="28"/>
                </a:lnTo>
                <a:lnTo>
                  <a:pt x="31" y="50"/>
                </a:lnTo>
                <a:lnTo>
                  <a:pt x="26" y="68"/>
                </a:lnTo>
                <a:lnTo>
                  <a:pt x="26" y="70"/>
                </a:lnTo>
                <a:lnTo>
                  <a:pt x="25" y="70"/>
                </a:lnTo>
                <a:lnTo>
                  <a:pt x="24" y="66"/>
                </a:lnTo>
                <a:lnTo>
                  <a:pt x="22" y="56"/>
                </a:lnTo>
                <a:lnTo>
                  <a:pt x="20" y="72"/>
                </a:lnTo>
                <a:lnTo>
                  <a:pt x="19" y="80"/>
                </a:lnTo>
                <a:lnTo>
                  <a:pt x="17" y="80"/>
                </a:lnTo>
                <a:lnTo>
                  <a:pt x="16" y="80"/>
                </a:lnTo>
                <a:lnTo>
                  <a:pt x="15" y="72"/>
                </a:lnTo>
                <a:lnTo>
                  <a:pt x="14" y="86"/>
                </a:lnTo>
                <a:lnTo>
                  <a:pt x="11" y="78"/>
                </a:lnTo>
                <a:lnTo>
                  <a:pt x="5" y="134"/>
                </a:lnTo>
                <a:lnTo>
                  <a:pt x="1" y="190"/>
                </a:lnTo>
                <a:lnTo>
                  <a:pt x="0" y="220"/>
                </a:lnTo>
                <a:lnTo>
                  <a:pt x="0" y="248"/>
                </a:lnTo>
                <a:lnTo>
                  <a:pt x="0" y="274"/>
                </a:lnTo>
                <a:lnTo>
                  <a:pt x="1" y="302"/>
                </a:lnTo>
                <a:lnTo>
                  <a:pt x="3" y="328"/>
                </a:lnTo>
                <a:lnTo>
                  <a:pt x="7" y="358"/>
                </a:lnTo>
                <a:lnTo>
                  <a:pt x="7" y="374"/>
                </a:lnTo>
                <a:lnTo>
                  <a:pt x="7" y="390"/>
                </a:lnTo>
                <a:lnTo>
                  <a:pt x="9" y="396"/>
                </a:lnTo>
                <a:lnTo>
                  <a:pt x="11" y="400"/>
                </a:lnTo>
                <a:lnTo>
                  <a:pt x="14" y="404"/>
                </a:lnTo>
                <a:lnTo>
                  <a:pt x="15" y="450"/>
                </a:lnTo>
                <a:lnTo>
                  <a:pt x="16" y="502"/>
                </a:lnTo>
                <a:lnTo>
                  <a:pt x="17" y="526"/>
                </a:lnTo>
                <a:lnTo>
                  <a:pt x="20" y="544"/>
                </a:lnTo>
                <a:lnTo>
                  <a:pt x="22" y="556"/>
                </a:lnTo>
                <a:lnTo>
                  <a:pt x="23" y="558"/>
                </a:lnTo>
                <a:lnTo>
                  <a:pt x="25" y="558"/>
                </a:lnTo>
                <a:lnTo>
                  <a:pt x="26" y="584"/>
                </a:lnTo>
                <a:lnTo>
                  <a:pt x="28" y="602"/>
                </a:lnTo>
                <a:lnTo>
                  <a:pt x="32" y="622"/>
                </a:lnTo>
                <a:lnTo>
                  <a:pt x="34" y="648"/>
                </a:lnTo>
                <a:lnTo>
                  <a:pt x="38" y="740"/>
                </a:lnTo>
                <a:lnTo>
                  <a:pt x="40" y="790"/>
                </a:lnTo>
                <a:lnTo>
                  <a:pt x="41" y="840"/>
                </a:lnTo>
                <a:lnTo>
                  <a:pt x="43" y="896"/>
                </a:lnTo>
                <a:lnTo>
                  <a:pt x="41" y="952"/>
                </a:lnTo>
                <a:lnTo>
                  <a:pt x="41" y="992"/>
                </a:lnTo>
                <a:lnTo>
                  <a:pt x="43" y="1094"/>
                </a:lnTo>
                <a:lnTo>
                  <a:pt x="46" y="1190"/>
                </a:lnTo>
                <a:lnTo>
                  <a:pt x="50" y="1282"/>
                </a:lnTo>
                <a:lnTo>
                  <a:pt x="55" y="1370"/>
                </a:lnTo>
                <a:lnTo>
                  <a:pt x="57" y="1414"/>
                </a:lnTo>
                <a:lnTo>
                  <a:pt x="56" y="1456"/>
                </a:lnTo>
                <a:lnTo>
                  <a:pt x="55" y="1500"/>
                </a:lnTo>
                <a:lnTo>
                  <a:pt x="52" y="1544"/>
                </a:lnTo>
                <a:lnTo>
                  <a:pt x="46" y="1636"/>
                </a:lnTo>
                <a:lnTo>
                  <a:pt x="40" y="1736"/>
                </a:lnTo>
                <a:lnTo>
                  <a:pt x="38" y="1786"/>
                </a:lnTo>
                <a:lnTo>
                  <a:pt x="38" y="1838"/>
                </a:lnTo>
                <a:lnTo>
                  <a:pt x="37" y="1942"/>
                </a:lnTo>
                <a:lnTo>
                  <a:pt x="39" y="2046"/>
                </a:lnTo>
                <a:lnTo>
                  <a:pt x="40" y="2148"/>
                </a:lnTo>
                <a:lnTo>
                  <a:pt x="41" y="2248"/>
                </a:lnTo>
                <a:lnTo>
                  <a:pt x="40" y="2344"/>
                </a:lnTo>
                <a:lnTo>
                  <a:pt x="39" y="2392"/>
                </a:lnTo>
                <a:lnTo>
                  <a:pt x="37" y="2438"/>
                </a:lnTo>
                <a:lnTo>
                  <a:pt x="35" y="2482"/>
                </a:lnTo>
                <a:lnTo>
                  <a:pt x="31" y="2526"/>
                </a:lnTo>
                <a:lnTo>
                  <a:pt x="25" y="2612"/>
                </a:lnTo>
                <a:lnTo>
                  <a:pt x="22" y="2692"/>
                </a:lnTo>
                <a:lnTo>
                  <a:pt x="20" y="2766"/>
                </a:lnTo>
                <a:lnTo>
                  <a:pt x="15" y="2830"/>
                </a:lnTo>
                <a:lnTo>
                  <a:pt x="11" y="2886"/>
                </a:lnTo>
                <a:lnTo>
                  <a:pt x="5" y="2936"/>
                </a:lnTo>
                <a:lnTo>
                  <a:pt x="2" y="2976"/>
                </a:lnTo>
                <a:lnTo>
                  <a:pt x="1" y="2994"/>
                </a:lnTo>
                <a:lnTo>
                  <a:pt x="0" y="3010"/>
                </a:lnTo>
                <a:lnTo>
                  <a:pt x="2" y="3032"/>
                </a:lnTo>
                <a:lnTo>
                  <a:pt x="4" y="3052"/>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545860" name="Rectangle 1092"/>
          <p:cNvSpPr>
            <a:spLocks noGrp="1" noChangeArrowheads="1"/>
          </p:cNvSpPr>
          <p:nvPr>
            <p:ph type="ctrTitle"/>
          </p:nvPr>
        </p:nvSpPr>
        <p:spPr>
          <a:xfrm>
            <a:off x="457200" y="2286000"/>
            <a:ext cx="8229600" cy="1143000"/>
          </a:xfrm>
        </p:spPr>
        <p:txBody>
          <a:bodyPr/>
          <a:lstStyle>
            <a:lvl1pPr algn="ctr">
              <a:defRPr sz="4400"/>
            </a:lvl1pPr>
          </a:lstStyle>
          <a:p>
            <a:r>
              <a:rPr lang="en-US" altLang="ja-JP"/>
              <a:t>Click to edit Master title style</a:t>
            </a:r>
          </a:p>
        </p:txBody>
      </p:sp>
      <p:sp>
        <p:nvSpPr>
          <p:cNvPr id="545861" name="Rectangle 1093"/>
          <p:cNvSpPr>
            <a:spLocks noGrp="1" noChangeArrowheads="1"/>
          </p:cNvSpPr>
          <p:nvPr>
            <p:ph type="subTitle" idx="1"/>
          </p:nvPr>
        </p:nvSpPr>
        <p:spPr>
          <a:xfrm>
            <a:off x="1371600" y="3886200"/>
            <a:ext cx="6400800" cy="1752600"/>
          </a:xfrm>
        </p:spPr>
        <p:txBody>
          <a:bodyPr/>
          <a:lstStyle>
            <a:lvl1pPr marL="0" indent="101600" algn="ctr">
              <a:buFont typeface="Wingdings" pitchFamily="-108" charset="2"/>
              <a:buNone/>
              <a:defRPr/>
            </a:lvl1pPr>
          </a:lstStyle>
          <a:p>
            <a:r>
              <a:rPr lang="en-US" altLang="ja-JP"/>
              <a:t>Click to edit Master subtitle style</a:t>
            </a:r>
          </a:p>
        </p:txBody>
      </p:sp>
      <p:sp>
        <p:nvSpPr>
          <p:cNvPr id="69" name="Rectangle 1090"/>
          <p:cNvSpPr>
            <a:spLocks noGrp="1" noChangeArrowheads="1"/>
          </p:cNvSpPr>
          <p:nvPr>
            <p:ph type="dt" sz="half" idx="10"/>
          </p:nvPr>
        </p:nvSpPr>
        <p:spPr/>
        <p:txBody>
          <a:bodyPr/>
          <a:lstStyle>
            <a:lvl1pPr>
              <a:defRPr>
                <a:solidFill>
                  <a:schemeClr val="tx2"/>
                </a:solidFill>
              </a:defRPr>
            </a:lvl1pPr>
          </a:lstStyle>
          <a:p>
            <a:pPr>
              <a:defRPr/>
            </a:pPr>
            <a:endParaRPr lang="en-US" altLang="ja-JP">
              <a:solidFill>
                <a:srgbClr val="FFFFFF"/>
              </a:solidFill>
            </a:endParaRPr>
          </a:p>
        </p:txBody>
      </p:sp>
      <p:sp>
        <p:nvSpPr>
          <p:cNvPr id="70" name="Rectangle 1091"/>
          <p:cNvSpPr>
            <a:spLocks noGrp="1" noChangeArrowheads="1"/>
          </p:cNvSpPr>
          <p:nvPr>
            <p:ph type="ftr" sz="quarter" idx="11"/>
          </p:nvPr>
        </p:nvSpPr>
        <p:spPr>
          <a:xfrm>
            <a:off x="2057400" y="6248400"/>
            <a:ext cx="5257800" cy="457200"/>
          </a:xfrm>
        </p:spPr>
        <p:txBody>
          <a:bodyPr/>
          <a:lstStyle>
            <a:lvl1pPr>
              <a:defRPr>
                <a:solidFill>
                  <a:schemeClr val="tx2"/>
                </a:solidFill>
              </a:defRPr>
            </a:lvl1pPr>
          </a:lstStyle>
          <a:p>
            <a:pPr>
              <a:defRPr/>
            </a:pPr>
            <a:endParaRPr lang="en-US" altLang="ja-JP">
              <a:solidFill>
                <a:srgbClr val="FFFFFF"/>
              </a:solidFill>
            </a:endParaRPr>
          </a:p>
        </p:txBody>
      </p:sp>
      <p:sp>
        <p:nvSpPr>
          <p:cNvPr id="71" name="Rectangle 1095"/>
          <p:cNvSpPr>
            <a:spLocks noGrp="1" noChangeArrowheads="1"/>
          </p:cNvSpPr>
          <p:nvPr>
            <p:ph type="sldNum" sz="quarter" idx="12"/>
          </p:nvPr>
        </p:nvSpPr>
        <p:spPr/>
        <p:txBody>
          <a:bodyPr/>
          <a:lstStyle>
            <a:lvl1pPr algn="r">
              <a:defRPr/>
            </a:lvl1pPr>
          </a:lstStyle>
          <a:p>
            <a:pPr>
              <a:defRPr/>
            </a:pPr>
            <a:fld id="{A1E5E8D4-B2E4-CB4C-A33A-F9C963FBD8D5}"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43664244"/>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92"/>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5" name="Rectangle 1093"/>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6" name="Rectangle 1094"/>
          <p:cNvSpPr>
            <a:spLocks noGrp="1" noChangeArrowheads="1"/>
          </p:cNvSpPr>
          <p:nvPr>
            <p:ph type="sldNum" sz="quarter" idx="12"/>
          </p:nvPr>
        </p:nvSpPr>
        <p:spPr>
          <a:ln/>
        </p:spPr>
        <p:txBody>
          <a:bodyPr/>
          <a:lstStyle>
            <a:lvl1pPr>
              <a:defRPr/>
            </a:lvl1pPr>
          </a:lstStyle>
          <a:p>
            <a:pPr>
              <a:defRPr/>
            </a:pPr>
            <a:fld id="{78830F0F-839C-5E41-A06C-0D84B401B899}"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173106741"/>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92"/>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5" name="Rectangle 1093"/>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6" name="Rectangle 1094"/>
          <p:cNvSpPr>
            <a:spLocks noGrp="1" noChangeArrowheads="1"/>
          </p:cNvSpPr>
          <p:nvPr>
            <p:ph type="sldNum" sz="quarter" idx="12"/>
          </p:nvPr>
        </p:nvSpPr>
        <p:spPr>
          <a:ln/>
        </p:spPr>
        <p:txBody>
          <a:bodyPr/>
          <a:lstStyle>
            <a:lvl1pPr>
              <a:defRPr/>
            </a:lvl1pPr>
          </a:lstStyle>
          <a:p>
            <a:pPr>
              <a:defRPr/>
            </a:pPr>
            <a:fld id="{08EFE18B-FF27-A14A-A925-53ADFB32C3D7}"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306851800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3" name="Rectangle 3"/>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6A71A3E6-CE9B-504A-9C3E-A3FBBFB69F5C}" type="slidenum">
              <a:rPr lang="en-US"/>
              <a:pPr>
                <a:defRPr/>
              </a:pPr>
              <a:t>‹#›</a:t>
            </a:fld>
            <a:endParaRPr lang="en-US"/>
          </a:p>
        </p:txBody>
      </p:sp>
      <p:sp>
        <p:nvSpPr>
          <p:cNvPr id="4" name="Rectangle 14"/>
          <p:cNvSpPr>
            <a:spLocks noGrp="1" noChangeArrowheads="1"/>
          </p:cNvSpPr>
          <p:nvPr>
            <p:ph type="ftr" sz="quarter" idx="12"/>
          </p:nvPr>
        </p:nvSpPr>
        <p:spPr/>
        <p:txBody>
          <a:bodyPr/>
          <a:lstStyle>
            <a:lvl1pPr algn="l">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1154999014"/>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715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92"/>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6" name="Rectangle 1093"/>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7" name="Rectangle 1094"/>
          <p:cNvSpPr>
            <a:spLocks noGrp="1" noChangeArrowheads="1"/>
          </p:cNvSpPr>
          <p:nvPr>
            <p:ph type="sldNum" sz="quarter" idx="12"/>
          </p:nvPr>
        </p:nvSpPr>
        <p:spPr>
          <a:ln/>
        </p:spPr>
        <p:txBody>
          <a:bodyPr/>
          <a:lstStyle>
            <a:lvl1pPr>
              <a:defRPr/>
            </a:lvl1pPr>
          </a:lstStyle>
          <a:p>
            <a:pPr>
              <a:defRPr/>
            </a:pPr>
            <a:fld id="{184659C0-ED2D-BB49-9716-7056A8649346}"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2000650107"/>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92"/>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8" name="Rectangle 1093"/>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9" name="Rectangle 1094"/>
          <p:cNvSpPr>
            <a:spLocks noGrp="1" noChangeArrowheads="1"/>
          </p:cNvSpPr>
          <p:nvPr>
            <p:ph type="sldNum" sz="quarter" idx="12"/>
          </p:nvPr>
        </p:nvSpPr>
        <p:spPr>
          <a:ln/>
        </p:spPr>
        <p:txBody>
          <a:bodyPr/>
          <a:lstStyle>
            <a:lvl1pPr>
              <a:defRPr/>
            </a:lvl1pPr>
          </a:lstStyle>
          <a:p>
            <a:pPr>
              <a:defRPr/>
            </a:pPr>
            <a:fld id="{EEAA37B6-B83C-B941-A6C5-EE2A036388D3}"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1223960649"/>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92"/>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4" name="Rectangle 1093"/>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5" name="Rectangle 1094"/>
          <p:cNvSpPr>
            <a:spLocks noGrp="1" noChangeArrowheads="1"/>
          </p:cNvSpPr>
          <p:nvPr>
            <p:ph type="sldNum" sz="quarter" idx="12"/>
          </p:nvPr>
        </p:nvSpPr>
        <p:spPr>
          <a:ln/>
        </p:spPr>
        <p:txBody>
          <a:bodyPr/>
          <a:lstStyle>
            <a:lvl1pPr>
              <a:defRPr/>
            </a:lvl1pPr>
          </a:lstStyle>
          <a:p>
            <a:pPr>
              <a:defRPr/>
            </a:pPr>
            <a:fld id="{40EECC03-549C-6D4F-9883-4AE0E366414A}"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1296524230"/>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92"/>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3" name="Rectangle 1093"/>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4" name="Rectangle 1094"/>
          <p:cNvSpPr>
            <a:spLocks noGrp="1" noChangeArrowheads="1"/>
          </p:cNvSpPr>
          <p:nvPr>
            <p:ph type="sldNum" sz="quarter" idx="12"/>
          </p:nvPr>
        </p:nvSpPr>
        <p:spPr>
          <a:ln/>
        </p:spPr>
        <p:txBody>
          <a:bodyPr/>
          <a:lstStyle>
            <a:lvl1pPr>
              <a:defRPr/>
            </a:lvl1pPr>
          </a:lstStyle>
          <a:p>
            <a:pPr>
              <a:defRPr/>
            </a:pPr>
            <a:fld id="{BD33A895-D393-6E43-81BC-EC5B29A8E3FB}"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3998607226"/>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92"/>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6" name="Rectangle 1093"/>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7" name="Rectangle 1094"/>
          <p:cNvSpPr>
            <a:spLocks noGrp="1" noChangeArrowheads="1"/>
          </p:cNvSpPr>
          <p:nvPr>
            <p:ph type="sldNum" sz="quarter" idx="12"/>
          </p:nvPr>
        </p:nvSpPr>
        <p:spPr>
          <a:ln/>
        </p:spPr>
        <p:txBody>
          <a:bodyPr/>
          <a:lstStyle>
            <a:lvl1pPr>
              <a:defRPr/>
            </a:lvl1pPr>
          </a:lstStyle>
          <a:p>
            <a:pPr>
              <a:defRPr/>
            </a:pPr>
            <a:fld id="{B749192D-3256-2A46-9871-D1442B5A5CA7}"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2920953044"/>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92"/>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6" name="Rectangle 1093"/>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7" name="Rectangle 1094"/>
          <p:cNvSpPr>
            <a:spLocks noGrp="1" noChangeArrowheads="1"/>
          </p:cNvSpPr>
          <p:nvPr>
            <p:ph type="sldNum" sz="quarter" idx="12"/>
          </p:nvPr>
        </p:nvSpPr>
        <p:spPr>
          <a:ln/>
        </p:spPr>
        <p:txBody>
          <a:bodyPr/>
          <a:lstStyle>
            <a:lvl1pPr>
              <a:defRPr/>
            </a:lvl1pPr>
          </a:lstStyle>
          <a:p>
            <a:pPr>
              <a:defRPr/>
            </a:pPr>
            <a:fld id="{1EAC0503-2A7C-E444-9AD0-DF3345C3370C}"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73196823"/>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92"/>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5" name="Rectangle 1093"/>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6" name="Rectangle 1094"/>
          <p:cNvSpPr>
            <a:spLocks noGrp="1" noChangeArrowheads="1"/>
          </p:cNvSpPr>
          <p:nvPr>
            <p:ph type="sldNum" sz="quarter" idx="12"/>
          </p:nvPr>
        </p:nvSpPr>
        <p:spPr>
          <a:ln/>
        </p:spPr>
        <p:txBody>
          <a:bodyPr/>
          <a:lstStyle>
            <a:lvl1pPr>
              <a:defRPr/>
            </a:lvl1pPr>
          </a:lstStyle>
          <a:p>
            <a:pPr>
              <a:defRPr/>
            </a:pPr>
            <a:fld id="{FBF10F3A-D568-8148-BD6A-4916DAF48C3F}"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1887443326"/>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85800"/>
            <a:ext cx="2000250" cy="5105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71500" y="685800"/>
            <a:ext cx="5848350" cy="5105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92"/>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5" name="Rectangle 1093"/>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6" name="Rectangle 1094"/>
          <p:cNvSpPr>
            <a:spLocks noGrp="1" noChangeArrowheads="1"/>
          </p:cNvSpPr>
          <p:nvPr>
            <p:ph type="sldNum" sz="quarter" idx="12"/>
          </p:nvPr>
        </p:nvSpPr>
        <p:spPr>
          <a:ln/>
        </p:spPr>
        <p:txBody>
          <a:bodyPr/>
          <a:lstStyle>
            <a:lvl1pPr>
              <a:defRPr/>
            </a:lvl1pPr>
          </a:lstStyle>
          <a:p>
            <a:pPr>
              <a:defRPr/>
            </a:pPr>
            <a:fld id="{136C4E64-8507-584E-A6B8-68E36D479A27}"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3410328164"/>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title" preserve="1">
  <p:cSld name="Title Slide">
    <p:bg bwMode="invGray">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86050" name="Rectangle 1026"/>
          <p:cNvSpPr>
            <a:spLocks noGrp="1" noChangeArrowheads="1"/>
          </p:cNvSpPr>
          <p:nvPr>
            <p:ph type="ctrTitle"/>
          </p:nvPr>
        </p:nvSpPr>
        <p:spPr>
          <a:xfrm>
            <a:off x="838200" y="1981200"/>
            <a:ext cx="6553200" cy="990600"/>
          </a:xfrm>
        </p:spPr>
        <p:txBody>
          <a:bodyPr/>
          <a:lstStyle>
            <a:lvl1pPr>
              <a:defRPr sz="4000" b="1" i="0">
                <a:latin typeface="Arial" panose="020B0604020202020204" pitchFamily="34" charset="0"/>
              </a:defRPr>
            </a:lvl1pPr>
          </a:lstStyle>
          <a:p>
            <a:r>
              <a:rPr lang="en-US"/>
              <a:t>Click to edit Master title style</a:t>
            </a:r>
          </a:p>
        </p:txBody>
      </p:sp>
      <p:sp>
        <p:nvSpPr>
          <p:cNvPr id="386051" name="Rectangle 1027"/>
          <p:cNvSpPr>
            <a:spLocks noGrp="1" noChangeArrowheads="1"/>
          </p:cNvSpPr>
          <p:nvPr>
            <p:ph type="subTitle" idx="1"/>
          </p:nvPr>
        </p:nvSpPr>
        <p:spPr>
          <a:xfrm>
            <a:off x="838200" y="3048000"/>
            <a:ext cx="6553200" cy="1219200"/>
          </a:xfrm>
        </p:spPr>
        <p:txBody>
          <a:bodyPr anchor="ctr"/>
          <a:lstStyle>
            <a:lvl1pPr marL="0" indent="0">
              <a:buFont typeface="Wingdings" pitchFamily="-108" charset="2"/>
              <a:buNone/>
              <a:defRPr b="1" i="0">
                <a:latin typeface="Arial" panose="020B0604020202020204" pitchFamily="34" charset="0"/>
              </a:defRPr>
            </a:lvl1pPr>
          </a:lstStyle>
          <a:p>
            <a:r>
              <a:rPr lang="en-US"/>
              <a:t>Click to edit Master subtitle style</a:t>
            </a:r>
          </a:p>
        </p:txBody>
      </p:sp>
      <p:sp>
        <p:nvSpPr>
          <p:cNvPr id="4" name="Rectangle 1028"/>
          <p:cNvSpPr>
            <a:spLocks noGrp="1" noChangeArrowheads="1"/>
          </p:cNvSpPr>
          <p:nvPr>
            <p:ph type="dt" sz="half" idx="10"/>
          </p:nvPr>
        </p:nvSpPr>
        <p:spPr>
          <a:xfrm>
            <a:off x="838200" y="6248400"/>
            <a:ext cx="1905000" cy="457200"/>
          </a:xfrm>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xfrm>
            <a:off x="3505200" y="6248400"/>
            <a:ext cx="2895600" cy="457200"/>
          </a:xfrm>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xfrm>
            <a:off x="7086600" y="6248400"/>
            <a:ext cx="1905000" cy="457200"/>
          </a:xfrm>
        </p:spPr>
        <p:txBody>
          <a:bodyPr/>
          <a:lstStyle>
            <a:lvl1pPr>
              <a:defRPr b="1" i="0">
                <a:latin typeface="Arial" panose="020B0604020202020204" pitchFamily="34" charset="0"/>
              </a:defRPr>
            </a:lvl1pPr>
          </a:lstStyle>
          <a:p>
            <a:pPr>
              <a:defRPr/>
            </a:pPr>
            <a:fld id="{75177E2C-CB54-4045-B7B7-B71AB7EA8ED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51377746"/>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61CA131-B6C6-6043-9015-CED182AB56E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1506758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3"/>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DE159942-FC21-5B49-BDAB-21AF89E66C46}" type="slidenum">
              <a:rPr lang="en-US"/>
              <a:pPr>
                <a:defRPr/>
              </a:pPr>
              <a:t>‹#›</a:t>
            </a:fld>
            <a:endParaRPr lang="en-US"/>
          </a:p>
        </p:txBody>
      </p:sp>
      <p:sp>
        <p:nvSpPr>
          <p:cNvPr id="7" name="Rectangle 14"/>
          <p:cNvSpPr>
            <a:spLocks noGrp="1" noChangeArrowheads="1"/>
          </p:cNvSpPr>
          <p:nvPr>
            <p:ph type="ftr" sz="quarter" idx="12"/>
          </p:nvPr>
        </p:nvSpPr>
        <p:spPr/>
        <p:txBody>
          <a:bodyPr/>
          <a:lstStyle>
            <a:lvl1pPr algn="l">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3663023809"/>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11D814-1A51-FF47-9F20-6065B5E55E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86504767"/>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838200" y="1371600"/>
            <a:ext cx="3695700" cy="47244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86300" y="1371600"/>
            <a:ext cx="3695700" cy="47244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739E099-62B8-5C4B-B65B-1D3CD854738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86147574"/>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8"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9"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CD2F22-2D72-F544-B863-D516D451075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05752035"/>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4"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D16529B-4949-E84F-868F-004171585EB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48385693"/>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3"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4"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3276B5C-BFB1-0E4F-A2DD-2BE75BC9145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0824883"/>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A056596-39D9-C64E-8E1E-A41335A58E4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97474227"/>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2CC74B3-4FAB-5E4B-B43C-7816EF0FF6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66209194"/>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5BF0F7E-FC0A-EE4A-B88E-890BEB1D844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73973615"/>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96050" y="381000"/>
            <a:ext cx="1885950" cy="57150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838200" y="381000"/>
            <a:ext cx="5505450" cy="57150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C09113D-EFDC-4843-9603-86017D20014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47909768"/>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ctrTitle" sz="quarter"/>
          </p:nvPr>
        </p:nvSpPr>
        <p:spPr>
          <a:xfrm>
            <a:off x="3581400" y="685800"/>
            <a:ext cx="5561013" cy="3352800"/>
          </a:xfrm>
        </p:spPr>
        <p:txBody>
          <a:bodyPr/>
          <a:lstStyle>
            <a:lvl1pPr>
              <a:defRPr b="1" i="0">
                <a:solidFill>
                  <a:schemeClr val="bg2"/>
                </a:solidFill>
                <a:effectLst>
                  <a:outerShdw blurRad="38100" dist="38100" dir="2700000" algn="tl">
                    <a:srgbClr val="000000"/>
                  </a:outerShdw>
                </a:effectLst>
                <a:latin typeface="Arial" panose="020B0604020202020204" pitchFamily="34" charset="0"/>
                <a:cs typeface="Arial" panose="020B0604020202020204" pitchFamily="34" charset="0"/>
              </a:defRPr>
            </a:lvl1pPr>
          </a:lstStyle>
          <a:p>
            <a:r>
              <a:rPr lang="en-US"/>
              <a:t>Click to edit Master title style</a:t>
            </a:r>
          </a:p>
        </p:txBody>
      </p:sp>
      <p:sp>
        <p:nvSpPr>
          <p:cNvPr id="11267" name="Rectangle 3"/>
          <p:cNvSpPr>
            <a:spLocks noGrp="1" noChangeArrowheads="1"/>
          </p:cNvSpPr>
          <p:nvPr>
            <p:ph type="subTitle" sz="quarter" idx="1"/>
          </p:nvPr>
        </p:nvSpPr>
        <p:spPr>
          <a:xfrm>
            <a:off x="5181600" y="4038600"/>
            <a:ext cx="3960813" cy="1752600"/>
          </a:xfrm>
          <a:ln w="9525">
            <a:headEnd/>
            <a:tailEnd/>
          </a:ln>
        </p:spPr>
        <p:txBody>
          <a:bodyPr lIns="92075" tIns="46038" rIns="92075" bIns="46038" anchor="ctr"/>
          <a:lstStyle>
            <a:lvl1pPr marL="0" indent="0" algn="ctr">
              <a:buFont typeface="Wingdings" charset="2"/>
              <a:buNone/>
              <a:defRPr b="1" i="0">
                <a:solidFill>
                  <a:schemeClr val="bg2"/>
                </a:solidFill>
                <a:latin typeface="Arial" panose="020B0604020202020204" pitchFamily="34" charset="0"/>
                <a:cs typeface="Arial" panose="020B0604020202020204" pitchFamily="34" charset="0"/>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endParaRPr lang="en-US" altLang="en-US"/>
          </a:p>
        </p:txBody>
      </p:sp>
      <p:sp>
        <p:nvSpPr>
          <p:cNvPr id="5" name="Rectangle 5"/>
          <p:cNvSpPr>
            <a:spLocks noGrp="1" noChangeArrowheads="1"/>
          </p:cNvSpPr>
          <p:nvPr>
            <p:ph type="ftr" sz="quarter" idx="11"/>
          </p:nvPr>
        </p:nvSpPr>
        <p:spPr>
          <a:xfrm>
            <a:off x="3124200" y="6248400"/>
            <a:ext cx="2895600" cy="457200"/>
          </a:xfrm>
        </p:spPr>
        <p:txBody>
          <a:bodyPr/>
          <a:lstStyle>
            <a:lvl1pPr>
              <a:defRPr>
                <a:solidFill>
                  <a:srgbClr val="EAEAEA"/>
                </a:solidFill>
              </a:defRPr>
            </a:lvl1pPr>
          </a:lstStyle>
          <a:p>
            <a:endParaRPr lang="en-US" alt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fld id="{9292628A-7A53-4F8F-A355-8B937F00BF19}" type="slidenum">
              <a:rPr lang="en-US" altLang="en-US"/>
              <a:pPr/>
              <a:t>‹#›</a:t>
            </a:fld>
            <a:endParaRPr lang="en-US" altLang="en-US"/>
          </a:p>
        </p:txBody>
      </p:sp>
    </p:spTree>
    <p:extLst>
      <p:ext uri="{BB962C8B-B14F-4D97-AF65-F5344CB8AC3E}">
        <p14:creationId xmlns:p14="http://schemas.microsoft.com/office/powerpoint/2010/main" val="303429881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3"/>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68EB2CED-7A3A-5C40-B1B0-42CB0D364340}" type="slidenum">
              <a:rPr lang="en-US"/>
              <a:pPr>
                <a:defRPr/>
              </a:pPr>
              <a:t>‹#›</a:t>
            </a:fld>
            <a:endParaRPr lang="en-US"/>
          </a:p>
        </p:txBody>
      </p:sp>
      <p:sp>
        <p:nvSpPr>
          <p:cNvPr id="7" name="Rectangle 14"/>
          <p:cNvSpPr>
            <a:spLocks noGrp="1" noChangeArrowheads="1"/>
          </p:cNvSpPr>
          <p:nvPr>
            <p:ph type="ftr" sz="quarter" idx="12"/>
          </p:nvPr>
        </p:nvSpPr>
        <p:spPr/>
        <p:txBody>
          <a:bodyPr/>
          <a:lstStyle>
            <a:lvl1pPr algn="l">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2582812968"/>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endParaRPr lang="en-US" altLang="en-US"/>
          </a:p>
        </p:txBody>
      </p:sp>
      <p:sp>
        <p:nvSpPr>
          <p:cNvPr id="5" name="Rectangle 4"/>
          <p:cNvSpPr>
            <a:spLocks noGrp="1" noChangeArrowheads="1"/>
          </p:cNvSpPr>
          <p:nvPr>
            <p:ph type="ftr" sz="quarter" idx="11"/>
          </p:nvPr>
        </p:nvSpPr>
        <p:spPr>
          <a:ln/>
        </p:spPr>
        <p:txBody>
          <a:bodyPr/>
          <a:lstStyle>
            <a:lvl1pPr>
              <a:defRPr/>
            </a:lvl1pPr>
          </a:lstStyle>
          <a:p>
            <a:endParaRPr lang="en-US" altLang="en-US"/>
          </a:p>
        </p:txBody>
      </p:sp>
      <p:sp>
        <p:nvSpPr>
          <p:cNvPr id="6" name="Rectangle 5"/>
          <p:cNvSpPr>
            <a:spLocks noGrp="1" noChangeArrowheads="1"/>
          </p:cNvSpPr>
          <p:nvPr>
            <p:ph type="sldNum" sz="quarter" idx="12"/>
          </p:nvPr>
        </p:nvSpPr>
        <p:spPr>
          <a:ln/>
        </p:spPr>
        <p:txBody>
          <a:bodyPr/>
          <a:lstStyle>
            <a:lvl1pPr>
              <a:defRPr/>
            </a:lvl1pPr>
          </a:lstStyle>
          <a:p>
            <a:fld id="{5861AB96-3B6E-432C-80F2-312091DF7B6B}" type="slidenum">
              <a:rPr lang="en-US" altLang="en-US"/>
              <a:pPr/>
              <a:t>‹#›</a:t>
            </a:fld>
            <a:endParaRPr lang="en-US" altLang="en-US"/>
          </a:p>
        </p:txBody>
      </p:sp>
    </p:spTree>
    <p:extLst>
      <p:ext uri="{BB962C8B-B14F-4D97-AF65-F5344CB8AC3E}">
        <p14:creationId xmlns:p14="http://schemas.microsoft.com/office/powerpoint/2010/main" val="476987894"/>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endParaRPr lang="en-US" altLang="en-US"/>
          </a:p>
        </p:txBody>
      </p:sp>
      <p:sp>
        <p:nvSpPr>
          <p:cNvPr id="5" name="Rectangle 4"/>
          <p:cNvSpPr>
            <a:spLocks noGrp="1" noChangeArrowheads="1"/>
          </p:cNvSpPr>
          <p:nvPr>
            <p:ph type="ftr" sz="quarter" idx="11"/>
          </p:nvPr>
        </p:nvSpPr>
        <p:spPr>
          <a:ln/>
        </p:spPr>
        <p:txBody>
          <a:bodyPr/>
          <a:lstStyle>
            <a:lvl1pPr>
              <a:defRPr/>
            </a:lvl1pPr>
          </a:lstStyle>
          <a:p>
            <a:endParaRPr lang="en-US" altLang="en-US"/>
          </a:p>
        </p:txBody>
      </p:sp>
      <p:sp>
        <p:nvSpPr>
          <p:cNvPr id="6" name="Rectangle 5"/>
          <p:cNvSpPr>
            <a:spLocks noGrp="1" noChangeArrowheads="1"/>
          </p:cNvSpPr>
          <p:nvPr>
            <p:ph type="sldNum" sz="quarter" idx="12"/>
          </p:nvPr>
        </p:nvSpPr>
        <p:spPr>
          <a:ln/>
        </p:spPr>
        <p:txBody>
          <a:bodyPr/>
          <a:lstStyle>
            <a:lvl1pPr>
              <a:defRPr/>
            </a:lvl1pPr>
          </a:lstStyle>
          <a:p>
            <a:fld id="{9CE99EFF-1F38-45B9-B6ED-EC7FE96479E2}" type="slidenum">
              <a:rPr lang="en-US" altLang="en-US"/>
              <a:pPr/>
              <a:t>‹#›</a:t>
            </a:fld>
            <a:endParaRPr lang="en-US" altLang="en-US"/>
          </a:p>
        </p:txBody>
      </p:sp>
    </p:spTree>
    <p:extLst>
      <p:ext uri="{BB962C8B-B14F-4D97-AF65-F5344CB8AC3E}">
        <p14:creationId xmlns:p14="http://schemas.microsoft.com/office/powerpoint/2010/main" val="3267270395"/>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endParaRPr lang="en-US" altLang="en-US"/>
          </a:p>
        </p:txBody>
      </p:sp>
      <p:sp>
        <p:nvSpPr>
          <p:cNvPr id="6" name="Rectangle 4"/>
          <p:cNvSpPr>
            <a:spLocks noGrp="1" noChangeArrowheads="1"/>
          </p:cNvSpPr>
          <p:nvPr>
            <p:ph type="ftr" sz="quarter" idx="11"/>
          </p:nvPr>
        </p:nvSpPr>
        <p:spPr>
          <a:ln/>
        </p:spPr>
        <p:txBody>
          <a:bodyPr/>
          <a:lstStyle>
            <a:lvl1pPr>
              <a:defRPr/>
            </a:lvl1pPr>
          </a:lstStyle>
          <a:p>
            <a:endParaRPr lang="en-US" altLang="en-US"/>
          </a:p>
        </p:txBody>
      </p:sp>
      <p:sp>
        <p:nvSpPr>
          <p:cNvPr id="7" name="Rectangle 5"/>
          <p:cNvSpPr>
            <a:spLocks noGrp="1" noChangeArrowheads="1"/>
          </p:cNvSpPr>
          <p:nvPr>
            <p:ph type="sldNum" sz="quarter" idx="12"/>
          </p:nvPr>
        </p:nvSpPr>
        <p:spPr>
          <a:ln/>
        </p:spPr>
        <p:txBody>
          <a:bodyPr/>
          <a:lstStyle>
            <a:lvl1pPr>
              <a:defRPr/>
            </a:lvl1pPr>
          </a:lstStyle>
          <a:p>
            <a:fld id="{424EB38A-E0DF-4F69-8ECB-918CF6C6EF14}" type="slidenum">
              <a:rPr lang="en-US" altLang="en-US"/>
              <a:pPr/>
              <a:t>‹#›</a:t>
            </a:fld>
            <a:endParaRPr lang="en-US" altLang="en-US"/>
          </a:p>
        </p:txBody>
      </p:sp>
    </p:spTree>
    <p:extLst>
      <p:ext uri="{BB962C8B-B14F-4D97-AF65-F5344CB8AC3E}">
        <p14:creationId xmlns:p14="http://schemas.microsoft.com/office/powerpoint/2010/main" val="866940470"/>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endParaRPr lang="en-US" altLang="en-US"/>
          </a:p>
        </p:txBody>
      </p:sp>
      <p:sp>
        <p:nvSpPr>
          <p:cNvPr id="8" name="Rectangle 4"/>
          <p:cNvSpPr>
            <a:spLocks noGrp="1" noChangeArrowheads="1"/>
          </p:cNvSpPr>
          <p:nvPr>
            <p:ph type="ftr" sz="quarter" idx="11"/>
          </p:nvPr>
        </p:nvSpPr>
        <p:spPr>
          <a:ln/>
        </p:spPr>
        <p:txBody>
          <a:bodyPr/>
          <a:lstStyle>
            <a:lvl1pPr>
              <a:defRPr/>
            </a:lvl1pPr>
          </a:lstStyle>
          <a:p>
            <a:endParaRPr lang="en-US" altLang="en-US"/>
          </a:p>
        </p:txBody>
      </p:sp>
      <p:sp>
        <p:nvSpPr>
          <p:cNvPr id="9" name="Rectangle 5"/>
          <p:cNvSpPr>
            <a:spLocks noGrp="1" noChangeArrowheads="1"/>
          </p:cNvSpPr>
          <p:nvPr>
            <p:ph type="sldNum" sz="quarter" idx="12"/>
          </p:nvPr>
        </p:nvSpPr>
        <p:spPr>
          <a:ln/>
        </p:spPr>
        <p:txBody>
          <a:bodyPr/>
          <a:lstStyle>
            <a:lvl1pPr>
              <a:defRPr/>
            </a:lvl1pPr>
          </a:lstStyle>
          <a:p>
            <a:fld id="{842CA68A-DE22-43A4-8ED9-340EC1F40602}" type="slidenum">
              <a:rPr lang="en-US" altLang="en-US"/>
              <a:pPr/>
              <a:t>‹#›</a:t>
            </a:fld>
            <a:endParaRPr lang="en-US" altLang="en-US"/>
          </a:p>
        </p:txBody>
      </p:sp>
    </p:spTree>
    <p:extLst>
      <p:ext uri="{BB962C8B-B14F-4D97-AF65-F5344CB8AC3E}">
        <p14:creationId xmlns:p14="http://schemas.microsoft.com/office/powerpoint/2010/main" val="708350389"/>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endParaRPr lang="en-US" altLang="en-US"/>
          </a:p>
        </p:txBody>
      </p:sp>
      <p:sp>
        <p:nvSpPr>
          <p:cNvPr id="4" name="Rectangle 4"/>
          <p:cNvSpPr>
            <a:spLocks noGrp="1" noChangeArrowheads="1"/>
          </p:cNvSpPr>
          <p:nvPr>
            <p:ph type="ftr" sz="quarter" idx="11"/>
          </p:nvPr>
        </p:nvSpPr>
        <p:spPr>
          <a:ln/>
        </p:spPr>
        <p:txBody>
          <a:bodyPr/>
          <a:lstStyle>
            <a:lvl1pPr>
              <a:defRPr/>
            </a:lvl1pPr>
          </a:lstStyle>
          <a:p>
            <a:endParaRPr lang="en-US" altLang="en-US"/>
          </a:p>
        </p:txBody>
      </p:sp>
      <p:sp>
        <p:nvSpPr>
          <p:cNvPr id="5" name="Rectangle 5"/>
          <p:cNvSpPr>
            <a:spLocks noGrp="1" noChangeArrowheads="1"/>
          </p:cNvSpPr>
          <p:nvPr>
            <p:ph type="sldNum" sz="quarter" idx="12"/>
          </p:nvPr>
        </p:nvSpPr>
        <p:spPr>
          <a:ln/>
        </p:spPr>
        <p:txBody>
          <a:bodyPr/>
          <a:lstStyle>
            <a:lvl1pPr>
              <a:defRPr/>
            </a:lvl1pPr>
          </a:lstStyle>
          <a:p>
            <a:fld id="{546F98E3-BD6F-40E8-AA68-3F95142C90AF}" type="slidenum">
              <a:rPr lang="en-US" altLang="en-US"/>
              <a:pPr/>
              <a:t>‹#›</a:t>
            </a:fld>
            <a:endParaRPr lang="en-US" altLang="en-US"/>
          </a:p>
        </p:txBody>
      </p:sp>
    </p:spTree>
    <p:extLst>
      <p:ext uri="{BB962C8B-B14F-4D97-AF65-F5344CB8AC3E}">
        <p14:creationId xmlns:p14="http://schemas.microsoft.com/office/powerpoint/2010/main" val="568557947"/>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endParaRPr lang="en-US" altLang="en-US"/>
          </a:p>
        </p:txBody>
      </p:sp>
      <p:sp>
        <p:nvSpPr>
          <p:cNvPr id="3" name="Rectangle 4"/>
          <p:cNvSpPr>
            <a:spLocks noGrp="1" noChangeArrowheads="1"/>
          </p:cNvSpPr>
          <p:nvPr>
            <p:ph type="ftr" sz="quarter" idx="11"/>
          </p:nvPr>
        </p:nvSpPr>
        <p:spPr>
          <a:ln/>
        </p:spPr>
        <p:txBody>
          <a:bodyPr/>
          <a:lstStyle>
            <a:lvl1pPr>
              <a:defRPr/>
            </a:lvl1pPr>
          </a:lstStyle>
          <a:p>
            <a:endParaRPr lang="en-US" altLang="en-US"/>
          </a:p>
        </p:txBody>
      </p:sp>
      <p:sp>
        <p:nvSpPr>
          <p:cNvPr id="4" name="Rectangle 5"/>
          <p:cNvSpPr>
            <a:spLocks noGrp="1" noChangeArrowheads="1"/>
          </p:cNvSpPr>
          <p:nvPr>
            <p:ph type="sldNum" sz="quarter" idx="12"/>
          </p:nvPr>
        </p:nvSpPr>
        <p:spPr>
          <a:ln/>
        </p:spPr>
        <p:txBody>
          <a:bodyPr/>
          <a:lstStyle>
            <a:lvl1pPr>
              <a:defRPr/>
            </a:lvl1pPr>
          </a:lstStyle>
          <a:p>
            <a:fld id="{A8263911-6629-48D3-BFE4-8FCF50C203EC}" type="slidenum">
              <a:rPr lang="en-US" altLang="en-US"/>
              <a:pPr/>
              <a:t>‹#›</a:t>
            </a:fld>
            <a:endParaRPr lang="en-US" altLang="en-US"/>
          </a:p>
        </p:txBody>
      </p:sp>
    </p:spTree>
    <p:extLst>
      <p:ext uri="{BB962C8B-B14F-4D97-AF65-F5344CB8AC3E}">
        <p14:creationId xmlns:p14="http://schemas.microsoft.com/office/powerpoint/2010/main" val="73340406"/>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endParaRPr lang="en-US" altLang="en-US"/>
          </a:p>
        </p:txBody>
      </p:sp>
      <p:sp>
        <p:nvSpPr>
          <p:cNvPr id="6" name="Rectangle 4"/>
          <p:cNvSpPr>
            <a:spLocks noGrp="1" noChangeArrowheads="1"/>
          </p:cNvSpPr>
          <p:nvPr>
            <p:ph type="ftr" sz="quarter" idx="11"/>
          </p:nvPr>
        </p:nvSpPr>
        <p:spPr>
          <a:ln/>
        </p:spPr>
        <p:txBody>
          <a:bodyPr/>
          <a:lstStyle>
            <a:lvl1pPr>
              <a:defRPr/>
            </a:lvl1pPr>
          </a:lstStyle>
          <a:p>
            <a:endParaRPr lang="en-US" altLang="en-US"/>
          </a:p>
        </p:txBody>
      </p:sp>
      <p:sp>
        <p:nvSpPr>
          <p:cNvPr id="7" name="Rectangle 5"/>
          <p:cNvSpPr>
            <a:spLocks noGrp="1" noChangeArrowheads="1"/>
          </p:cNvSpPr>
          <p:nvPr>
            <p:ph type="sldNum" sz="quarter" idx="12"/>
          </p:nvPr>
        </p:nvSpPr>
        <p:spPr>
          <a:ln/>
        </p:spPr>
        <p:txBody>
          <a:bodyPr/>
          <a:lstStyle>
            <a:lvl1pPr>
              <a:defRPr/>
            </a:lvl1pPr>
          </a:lstStyle>
          <a:p>
            <a:fld id="{9EC7430C-AA77-48C4-BB0B-F6623A84CFE8}" type="slidenum">
              <a:rPr lang="en-US" altLang="en-US"/>
              <a:pPr/>
              <a:t>‹#›</a:t>
            </a:fld>
            <a:endParaRPr lang="en-US" altLang="en-US"/>
          </a:p>
        </p:txBody>
      </p:sp>
    </p:spTree>
    <p:extLst>
      <p:ext uri="{BB962C8B-B14F-4D97-AF65-F5344CB8AC3E}">
        <p14:creationId xmlns:p14="http://schemas.microsoft.com/office/powerpoint/2010/main" val="3287023815"/>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endParaRPr lang="en-US" altLang="en-US"/>
          </a:p>
        </p:txBody>
      </p:sp>
      <p:sp>
        <p:nvSpPr>
          <p:cNvPr id="6" name="Rectangle 4"/>
          <p:cNvSpPr>
            <a:spLocks noGrp="1" noChangeArrowheads="1"/>
          </p:cNvSpPr>
          <p:nvPr>
            <p:ph type="ftr" sz="quarter" idx="11"/>
          </p:nvPr>
        </p:nvSpPr>
        <p:spPr>
          <a:ln/>
        </p:spPr>
        <p:txBody>
          <a:bodyPr/>
          <a:lstStyle>
            <a:lvl1pPr>
              <a:defRPr/>
            </a:lvl1pPr>
          </a:lstStyle>
          <a:p>
            <a:endParaRPr lang="en-US" altLang="en-US"/>
          </a:p>
        </p:txBody>
      </p:sp>
      <p:sp>
        <p:nvSpPr>
          <p:cNvPr id="7" name="Rectangle 5"/>
          <p:cNvSpPr>
            <a:spLocks noGrp="1" noChangeArrowheads="1"/>
          </p:cNvSpPr>
          <p:nvPr>
            <p:ph type="sldNum" sz="quarter" idx="12"/>
          </p:nvPr>
        </p:nvSpPr>
        <p:spPr>
          <a:ln/>
        </p:spPr>
        <p:txBody>
          <a:bodyPr/>
          <a:lstStyle>
            <a:lvl1pPr>
              <a:defRPr/>
            </a:lvl1pPr>
          </a:lstStyle>
          <a:p>
            <a:fld id="{299D7FEF-F6CD-4454-9A99-3BC9C39B223B}" type="slidenum">
              <a:rPr lang="en-US" altLang="en-US"/>
              <a:pPr/>
              <a:t>‹#›</a:t>
            </a:fld>
            <a:endParaRPr lang="en-US" altLang="en-US"/>
          </a:p>
        </p:txBody>
      </p:sp>
    </p:spTree>
    <p:extLst>
      <p:ext uri="{BB962C8B-B14F-4D97-AF65-F5344CB8AC3E}">
        <p14:creationId xmlns:p14="http://schemas.microsoft.com/office/powerpoint/2010/main" val="2203173204"/>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endParaRPr lang="en-US" altLang="en-US"/>
          </a:p>
        </p:txBody>
      </p:sp>
      <p:sp>
        <p:nvSpPr>
          <p:cNvPr id="5" name="Rectangle 4"/>
          <p:cNvSpPr>
            <a:spLocks noGrp="1" noChangeArrowheads="1"/>
          </p:cNvSpPr>
          <p:nvPr>
            <p:ph type="ftr" sz="quarter" idx="11"/>
          </p:nvPr>
        </p:nvSpPr>
        <p:spPr>
          <a:ln/>
        </p:spPr>
        <p:txBody>
          <a:bodyPr/>
          <a:lstStyle>
            <a:lvl1pPr>
              <a:defRPr/>
            </a:lvl1pPr>
          </a:lstStyle>
          <a:p>
            <a:endParaRPr lang="en-US" altLang="en-US"/>
          </a:p>
        </p:txBody>
      </p:sp>
      <p:sp>
        <p:nvSpPr>
          <p:cNvPr id="6" name="Rectangle 5"/>
          <p:cNvSpPr>
            <a:spLocks noGrp="1" noChangeArrowheads="1"/>
          </p:cNvSpPr>
          <p:nvPr>
            <p:ph type="sldNum" sz="quarter" idx="12"/>
          </p:nvPr>
        </p:nvSpPr>
        <p:spPr>
          <a:ln/>
        </p:spPr>
        <p:txBody>
          <a:bodyPr/>
          <a:lstStyle>
            <a:lvl1pPr>
              <a:defRPr/>
            </a:lvl1pPr>
          </a:lstStyle>
          <a:p>
            <a:fld id="{75E302E5-601C-44ED-998D-036D118966DF}" type="slidenum">
              <a:rPr lang="en-US" altLang="en-US"/>
              <a:pPr/>
              <a:t>‹#›</a:t>
            </a:fld>
            <a:endParaRPr lang="en-US" altLang="en-US"/>
          </a:p>
        </p:txBody>
      </p:sp>
    </p:spTree>
    <p:extLst>
      <p:ext uri="{BB962C8B-B14F-4D97-AF65-F5344CB8AC3E}">
        <p14:creationId xmlns:p14="http://schemas.microsoft.com/office/powerpoint/2010/main" val="1834105737"/>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0"/>
            <a:ext cx="1905000" cy="55626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1371600" y="533400"/>
            <a:ext cx="5562600" cy="55626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endParaRPr lang="en-US" altLang="en-US"/>
          </a:p>
        </p:txBody>
      </p:sp>
      <p:sp>
        <p:nvSpPr>
          <p:cNvPr id="5" name="Rectangle 4"/>
          <p:cNvSpPr>
            <a:spLocks noGrp="1" noChangeArrowheads="1"/>
          </p:cNvSpPr>
          <p:nvPr>
            <p:ph type="ftr" sz="quarter" idx="11"/>
          </p:nvPr>
        </p:nvSpPr>
        <p:spPr>
          <a:ln/>
        </p:spPr>
        <p:txBody>
          <a:bodyPr/>
          <a:lstStyle>
            <a:lvl1pPr>
              <a:defRPr/>
            </a:lvl1pPr>
          </a:lstStyle>
          <a:p>
            <a:endParaRPr lang="en-US" altLang="en-US"/>
          </a:p>
        </p:txBody>
      </p:sp>
      <p:sp>
        <p:nvSpPr>
          <p:cNvPr id="6" name="Rectangle 5"/>
          <p:cNvSpPr>
            <a:spLocks noGrp="1" noChangeArrowheads="1"/>
          </p:cNvSpPr>
          <p:nvPr>
            <p:ph type="sldNum" sz="quarter" idx="12"/>
          </p:nvPr>
        </p:nvSpPr>
        <p:spPr>
          <a:ln/>
        </p:spPr>
        <p:txBody>
          <a:bodyPr/>
          <a:lstStyle>
            <a:lvl1pPr>
              <a:defRPr/>
            </a:lvl1pPr>
          </a:lstStyle>
          <a:p>
            <a:fld id="{74756B7E-3200-4B11-9B05-FA62042B4CD5}" type="slidenum">
              <a:rPr lang="en-US" altLang="en-US"/>
              <a:pPr/>
              <a:t>‹#›</a:t>
            </a:fld>
            <a:endParaRPr lang="en-US" altLang="en-US"/>
          </a:p>
        </p:txBody>
      </p:sp>
    </p:spTree>
    <p:extLst>
      <p:ext uri="{BB962C8B-B14F-4D97-AF65-F5344CB8AC3E}">
        <p14:creationId xmlns:p14="http://schemas.microsoft.com/office/powerpoint/2010/main" val="170798874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3"/>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CF463C05-532B-B248-8B20-41128431E521}" type="slidenum">
              <a:rPr lang="en-US"/>
              <a:pPr>
                <a:defRPr/>
              </a:pPr>
              <a:t>‹#›</a:t>
            </a:fld>
            <a:endParaRPr lang="en-US"/>
          </a:p>
        </p:txBody>
      </p:sp>
      <p:sp>
        <p:nvSpPr>
          <p:cNvPr id="6" name="Rectangle 14"/>
          <p:cNvSpPr>
            <a:spLocks noGrp="1" noChangeArrowheads="1"/>
          </p:cNvSpPr>
          <p:nvPr>
            <p:ph type="ftr" sz="quarter" idx="12"/>
          </p:nvPr>
        </p:nvSpPr>
        <p:spPr/>
        <p:txBody>
          <a:bodyPr/>
          <a:lstStyle>
            <a:lvl1pPr algn="l">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3527874245"/>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371600" y="533400"/>
            <a:ext cx="75438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1371600" y="1981200"/>
            <a:ext cx="37338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7338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endParaRPr lang="en-US" altLang="en-US"/>
          </a:p>
        </p:txBody>
      </p:sp>
      <p:sp>
        <p:nvSpPr>
          <p:cNvPr id="6" name="Rectangle 4"/>
          <p:cNvSpPr>
            <a:spLocks noGrp="1" noChangeArrowheads="1"/>
          </p:cNvSpPr>
          <p:nvPr>
            <p:ph type="ftr" sz="quarter" idx="11"/>
          </p:nvPr>
        </p:nvSpPr>
        <p:spPr>
          <a:ln/>
        </p:spPr>
        <p:txBody>
          <a:bodyPr/>
          <a:lstStyle>
            <a:lvl1pPr>
              <a:defRPr/>
            </a:lvl1pPr>
          </a:lstStyle>
          <a:p>
            <a:endParaRPr lang="en-US" altLang="en-US"/>
          </a:p>
        </p:txBody>
      </p:sp>
      <p:sp>
        <p:nvSpPr>
          <p:cNvPr id="7" name="Rectangle 5"/>
          <p:cNvSpPr>
            <a:spLocks noGrp="1" noChangeArrowheads="1"/>
          </p:cNvSpPr>
          <p:nvPr>
            <p:ph type="sldNum" sz="quarter" idx="12"/>
          </p:nvPr>
        </p:nvSpPr>
        <p:spPr>
          <a:ln/>
        </p:spPr>
        <p:txBody>
          <a:bodyPr/>
          <a:lstStyle>
            <a:lvl1pPr>
              <a:defRPr/>
            </a:lvl1pPr>
          </a:lstStyle>
          <a:p>
            <a:fld id="{A74A6882-79BA-4FB9-AEB1-E429DFBE73A7}" type="slidenum">
              <a:rPr lang="en-US" altLang="en-US"/>
              <a:pPr/>
              <a:t>‹#›</a:t>
            </a:fld>
            <a:endParaRPr lang="en-US" altLang="en-US"/>
          </a:p>
        </p:txBody>
      </p:sp>
    </p:spTree>
    <p:extLst>
      <p:ext uri="{BB962C8B-B14F-4D97-AF65-F5344CB8AC3E}">
        <p14:creationId xmlns:p14="http://schemas.microsoft.com/office/powerpoint/2010/main" val="559112713"/>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1371600" y="533400"/>
            <a:ext cx="75438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1371600" y="1981200"/>
            <a:ext cx="37338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5257800" y="1981200"/>
            <a:ext cx="37338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5257800" y="4114800"/>
            <a:ext cx="37338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
          <p:cNvSpPr>
            <a:spLocks noGrp="1" noChangeArrowheads="1"/>
          </p:cNvSpPr>
          <p:nvPr>
            <p:ph type="dt" sz="half" idx="10"/>
          </p:nvPr>
        </p:nvSpPr>
        <p:spPr>
          <a:ln/>
        </p:spPr>
        <p:txBody>
          <a:bodyPr/>
          <a:lstStyle>
            <a:lvl1pPr>
              <a:defRPr/>
            </a:lvl1pPr>
          </a:lstStyle>
          <a:p>
            <a:endParaRPr lang="en-US" altLang="en-US"/>
          </a:p>
        </p:txBody>
      </p:sp>
      <p:sp>
        <p:nvSpPr>
          <p:cNvPr id="7" name="Rectangle 4"/>
          <p:cNvSpPr>
            <a:spLocks noGrp="1" noChangeArrowheads="1"/>
          </p:cNvSpPr>
          <p:nvPr>
            <p:ph type="ftr" sz="quarter" idx="11"/>
          </p:nvPr>
        </p:nvSpPr>
        <p:spPr>
          <a:ln/>
        </p:spPr>
        <p:txBody>
          <a:bodyPr/>
          <a:lstStyle>
            <a:lvl1pPr>
              <a:defRPr/>
            </a:lvl1pPr>
          </a:lstStyle>
          <a:p>
            <a:endParaRPr lang="en-US" altLang="en-US"/>
          </a:p>
        </p:txBody>
      </p:sp>
      <p:sp>
        <p:nvSpPr>
          <p:cNvPr id="8" name="Rectangle 5"/>
          <p:cNvSpPr>
            <a:spLocks noGrp="1" noChangeArrowheads="1"/>
          </p:cNvSpPr>
          <p:nvPr>
            <p:ph type="sldNum" sz="quarter" idx="12"/>
          </p:nvPr>
        </p:nvSpPr>
        <p:spPr>
          <a:ln/>
        </p:spPr>
        <p:txBody>
          <a:bodyPr/>
          <a:lstStyle>
            <a:lvl1pPr>
              <a:defRPr/>
            </a:lvl1pPr>
          </a:lstStyle>
          <a:p>
            <a:fld id="{BC165A51-BAC8-4995-BFF5-036540566C70}" type="slidenum">
              <a:rPr lang="en-US" altLang="en-US"/>
              <a:pPr/>
              <a:t>‹#›</a:t>
            </a:fld>
            <a:endParaRPr lang="en-US" altLang="en-US"/>
          </a:p>
        </p:txBody>
      </p:sp>
    </p:spTree>
    <p:extLst>
      <p:ext uri="{BB962C8B-B14F-4D97-AF65-F5344CB8AC3E}">
        <p14:creationId xmlns:p14="http://schemas.microsoft.com/office/powerpoint/2010/main" val="4249994122"/>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1371600" y="533400"/>
            <a:ext cx="75438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5257800" y="1981200"/>
            <a:ext cx="37338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endParaRPr lang="en-US" altLang="en-US"/>
          </a:p>
        </p:txBody>
      </p:sp>
      <p:sp>
        <p:nvSpPr>
          <p:cNvPr id="6" name="Rectangle 4"/>
          <p:cNvSpPr>
            <a:spLocks noGrp="1" noChangeArrowheads="1"/>
          </p:cNvSpPr>
          <p:nvPr>
            <p:ph type="ftr" sz="quarter" idx="11"/>
          </p:nvPr>
        </p:nvSpPr>
        <p:spPr>
          <a:ln/>
        </p:spPr>
        <p:txBody>
          <a:bodyPr/>
          <a:lstStyle>
            <a:lvl1pPr>
              <a:defRPr/>
            </a:lvl1pPr>
          </a:lstStyle>
          <a:p>
            <a:endParaRPr lang="en-US" altLang="en-US"/>
          </a:p>
        </p:txBody>
      </p:sp>
      <p:sp>
        <p:nvSpPr>
          <p:cNvPr id="7" name="Rectangle 5"/>
          <p:cNvSpPr>
            <a:spLocks noGrp="1" noChangeArrowheads="1"/>
          </p:cNvSpPr>
          <p:nvPr>
            <p:ph type="sldNum" sz="quarter" idx="12"/>
          </p:nvPr>
        </p:nvSpPr>
        <p:spPr>
          <a:ln/>
        </p:spPr>
        <p:txBody>
          <a:bodyPr/>
          <a:lstStyle>
            <a:lvl1pPr>
              <a:defRPr/>
            </a:lvl1pPr>
          </a:lstStyle>
          <a:p>
            <a:fld id="{A4595E63-C547-4408-85EA-C7F7B23C8C34}" type="slidenum">
              <a:rPr lang="en-US" altLang="en-US"/>
              <a:pPr/>
              <a:t>‹#›</a:t>
            </a:fld>
            <a:endParaRPr lang="en-US" altLang="en-US"/>
          </a:p>
        </p:txBody>
      </p:sp>
    </p:spTree>
    <p:extLst>
      <p:ext uri="{BB962C8B-B14F-4D97-AF65-F5344CB8AC3E}">
        <p14:creationId xmlns:p14="http://schemas.microsoft.com/office/powerpoint/2010/main" val="3105242574"/>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twoObjAndTx" preserve="1">
  <p:cSld name="Title, 2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1371600" y="533400"/>
            <a:ext cx="75438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1371600" y="1981200"/>
            <a:ext cx="37338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1371600" y="4114800"/>
            <a:ext cx="37338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5257800" y="1981200"/>
            <a:ext cx="37338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
          <p:cNvSpPr>
            <a:spLocks noGrp="1" noChangeArrowheads="1"/>
          </p:cNvSpPr>
          <p:nvPr>
            <p:ph type="dt" sz="half" idx="10"/>
          </p:nvPr>
        </p:nvSpPr>
        <p:spPr>
          <a:ln/>
        </p:spPr>
        <p:txBody>
          <a:bodyPr/>
          <a:lstStyle>
            <a:lvl1pPr>
              <a:defRPr/>
            </a:lvl1pPr>
          </a:lstStyle>
          <a:p>
            <a:endParaRPr lang="en-US" altLang="en-US"/>
          </a:p>
        </p:txBody>
      </p:sp>
      <p:sp>
        <p:nvSpPr>
          <p:cNvPr id="7" name="Rectangle 4"/>
          <p:cNvSpPr>
            <a:spLocks noGrp="1" noChangeArrowheads="1"/>
          </p:cNvSpPr>
          <p:nvPr>
            <p:ph type="ftr" sz="quarter" idx="11"/>
          </p:nvPr>
        </p:nvSpPr>
        <p:spPr>
          <a:ln/>
        </p:spPr>
        <p:txBody>
          <a:bodyPr/>
          <a:lstStyle>
            <a:lvl1pPr>
              <a:defRPr/>
            </a:lvl1pPr>
          </a:lstStyle>
          <a:p>
            <a:endParaRPr lang="en-US" altLang="en-US"/>
          </a:p>
        </p:txBody>
      </p:sp>
      <p:sp>
        <p:nvSpPr>
          <p:cNvPr id="8" name="Rectangle 5"/>
          <p:cNvSpPr>
            <a:spLocks noGrp="1" noChangeArrowheads="1"/>
          </p:cNvSpPr>
          <p:nvPr>
            <p:ph type="sldNum" sz="quarter" idx="12"/>
          </p:nvPr>
        </p:nvSpPr>
        <p:spPr>
          <a:ln/>
        </p:spPr>
        <p:txBody>
          <a:bodyPr/>
          <a:lstStyle>
            <a:lvl1pPr>
              <a:defRPr/>
            </a:lvl1pPr>
          </a:lstStyle>
          <a:p>
            <a:fld id="{A355F638-9822-4BE4-8514-465290AFD032}" type="slidenum">
              <a:rPr lang="en-US" altLang="en-US"/>
              <a:pPr/>
              <a:t>‹#›</a:t>
            </a:fld>
            <a:endParaRPr lang="en-US" altLang="en-US"/>
          </a:p>
        </p:txBody>
      </p:sp>
    </p:spTree>
    <p:extLst>
      <p:ext uri="{BB962C8B-B14F-4D97-AF65-F5344CB8AC3E}">
        <p14:creationId xmlns:p14="http://schemas.microsoft.com/office/powerpoint/2010/main" val="1908757079"/>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ltGray">
          <a:xfrm>
            <a:off x="0" y="0"/>
            <a:ext cx="825500" cy="6858000"/>
          </a:xfrm>
          <a:prstGeom prst="rect">
            <a:avLst/>
          </a:prstGeom>
          <a:solidFill>
            <a:schemeClr val="tx2">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FFFFFF"/>
              </a:solidFill>
            </a:endParaRPr>
          </a:p>
        </p:txBody>
      </p:sp>
      <p:sp>
        <p:nvSpPr>
          <p:cNvPr id="5" name="Rectangle 8"/>
          <p:cNvSpPr>
            <a:spLocks noChangeArrowheads="1"/>
          </p:cNvSpPr>
          <p:nvPr/>
        </p:nvSpPr>
        <p:spPr bwMode="ltGray">
          <a:xfrm>
            <a:off x="0" y="3543300"/>
            <a:ext cx="3343275" cy="122238"/>
          </a:xfrm>
          <a:prstGeom prst="rect">
            <a:avLst/>
          </a:prstGeom>
          <a:solidFill>
            <a:schemeClr val="bg2">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FFFFFF"/>
              </a:solidFill>
            </a:endParaRPr>
          </a:p>
        </p:txBody>
      </p:sp>
      <p:sp>
        <p:nvSpPr>
          <p:cNvPr id="9219" name="Rectangle 3"/>
          <p:cNvSpPr>
            <a:spLocks noGrp="1" noChangeArrowheads="1"/>
          </p:cNvSpPr>
          <p:nvPr>
            <p:ph type="ctrTitle"/>
          </p:nvPr>
        </p:nvSpPr>
        <p:spPr>
          <a:xfrm>
            <a:off x="990600" y="1171575"/>
            <a:ext cx="7467600" cy="2105025"/>
          </a:xfrm>
        </p:spPr>
        <p:txBody>
          <a:bodyPr>
            <a:spAutoFit/>
          </a:bodyPr>
          <a:lstStyle>
            <a:lvl1pPr>
              <a:defRPr sz="6600">
                <a:solidFill>
                  <a:srgbClr val="CCFFFF"/>
                </a:solidFill>
              </a:defRPr>
            </a:lvl1pPr>
          </a:lstStyle>
          <a:p>
            <a:r>
              <a:rPr lang="en-US"/>
              <a:t>Click to edit Master title style</a:t>
            </a:r>
          </a:p>
        </p:txBody>
      </p:sp>
      <p:sp>
        <p:nvSpPr>
          <p:cNvPr id="9220" name="Rectangle 4"/>
          <p:cNvSpPr>
            <a:spLocks noGrp="1" noChangeArrowheads="1"/>
          </p:cNvSpPr>
          <p:nvPr>
            <p:ph type="subTitle" idx="1"/>
          </p:nvPr>
        </p:nvSpPr>
        <p:spPr>
          <a:xfrm>
            <a:off x="1447800" y="3886200"/>
            <a:ext cx="6400800" cy="1752600"/>
          </a:xfrm>
        </p:spPr>
        <p:txBody>
          <a:bodyPr/>
          <a:lstStyle>
            <a:lvl1pPr marL="0" indent="0" algn="ctr">
              <a:buFont typeface="Wingdings" pitchFamily="-112" charset="2"/>
              <a:buNone/>
              <a:defRPr sz="4000">
                <a:solidFill>
                  <a:srgbClr val="CCECFF"/>
                </a:solidFill>
              </a:defRPr>
            </a:lvl1pPr>
          </a:lstStyle>
          <a:p>
            <a:r>
              <a:rPr lang="en-US"/>
              <a:t>Click to edit Master subtitle style</a:t>
            </a:r>
          </a:p>
        </p:txBody>
      </p:sp>
      <p:sp>
        <p:nvSpPr>
          <p:cNvPr id="6" name="Rectangle 5"/>
          <p:cNvSpPr>
            <a:spLocks noGrp="1" noChangeArrowheads="1"/>
          </p:cNvSpPr>
          <p:nvPr>
            <p:ph type="dt" sz="half" idx="10"/>
          </p:nvPr>
        </p:nvSpPr>
        <p:spPr>
          <a:xfrm>
            <a:off x="838200" y="6248400"/>
            <a:ext cx="1752600" cy="457200"/>
          </a:xfrm>
        </p:spPr>
        <p:txBody>
          <a:bodyPr/>
          <a:lstStyle>
            <a:lvl1pPr>
              <a:defRPr>
                <a:solidFill>
                  <a:srgbClr val="CCECFF"/>
                </a:solidFill>
              </a:defRPr>
            </a:lvl1pPr>
          </a:lstStyle>
          <a:p>
            <a:pPr>
              <a:defRPr/>
            </a:pPr>
            <a:endParaRPr lang="en-US"/>
          </a:p>
        </p:txBody>
      </p:sp>
      <p:sp>
        <p:nvSpPr>
          <p:cNvPr id="7" name="Rectangle 6"/>
          <p:cNvSpPr>
            <a:spLocks noGrp="1" noChangeArrowheads="1"/>
          </p:cNvSpPr>
          <p:nvPr>
            <p:ph type="ftr" sz="quarter" idx="11"/>
          </p:nvPr>
        </p:nvSpPr>
        <p:spPr>
          <a:xfrm>
            <a:off x="3276600" y="6248400"/>
            <a:ext cx="2895600" cy="457200"/>
          </a:xfrm>
        </p:spPr>
        <p:txBody>
          <a:bodyPr/>
          <a:lstStyle>
            <a:lvl1pPr>
              <a:defRPr>
                <a:solidFill>
                  <a:srgbClr val="CCECFF"/>
                </a:solidFill>
              </a:defRPr>
            </a:lvl1pPr>
          </a:lstStyle>
          <a:p>
            <a:pPr>
              <a:defRPr/>
            </a:pPr>
            <a:endParaRPr lang="en-US"/>
          </a:p>
        </p:txBody>
      </p:sp>
      <p:sp>
        <p:nvSpPr>
          <p:cNvPr id="8" name="Rectangle 7"/>
          <p:cNvSpPr>
            <a:spLocks noGrp="1" noChangeArrowheads="1"/>
          </p:cNvSpPr>
          <p:nvPr>
            <p:ph type="sldNum" sz="quarter" idx="12"/>
          </p:nvPr>
        </p:nvSpPr>
        <p:spPr>
          <a:xfrm>
            <a:off x="6934200" y="6248400"/>
            <a:ext cx="1905000" cy="457200"/>
          </a:xfrm>
        </p:spPr>
        <p:txBody>
          <a:bodyPr/>
          <a:lstStyle>
            <a:lvl1pPr>
              <a:defRPr>
                <a:solidFill>
                  <a:srgbClr val="CCECFF"/>
                </a:solidFill>
              </a:defRPr>
            </a:lvl1pPr>
          </a:lstStyle>
          <a:p>
            <a:pPr>
              <a:defRPr/>
            </a:pPr>
            <a:fld id="{30692B74-BF5B-E94B-B72D-5717CAB83974}" type="slidenum">
              <a:rPr lang="en-US"/>
              <a:pPr>
                <a:defRPr/>
              </a:pPr>
              <a:t>‹#›</a:t>
            </a:fld>
            <a:endParaRPr lang="en-US"/>
          </a:p>
        </p:txBody>
      </p:sp>
    </p:spTree>
    <p:extLst>
      <p:ext uri="{BB962C8B-B14F-4D97-AF65-F5344CB8AC3E}">
        <p14:creationId xmlns:p14="http://schemas.microsoft.com/office/powerpoint/2010/main" val="842048478"/>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4F57C55-FE63-D04E-9BD3-0BAA0FAEA3F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56996675"/>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E53DC70-D45C-E14B-AA6B-D5FA890C627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82801014"/>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FF20D79-954C-3F40-B14F-BF36C093AA7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72107442"/>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4AE1E89-2F3D-D942-8E7C-66AD2A7058F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29210716"/>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7D3B7F62-63F3-FA44-BFF0-74DD254AFC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16697692"/>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3"/>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5197EFD7-5FF1-D945-A4E1-43215B335EAB}" type="slidenum">
              <a:rPr lang="en-US"/>
              <a:pPr>
                <a:defRPr/>
              </a:pPr>
              <a:t>‹#›</a:t>
            </a:fld>
            <a:endParaRPr lang="en-US"/>
          </a:p>
        </p:txBody>
      </p:sp>
      <p:sp>
        <p:nvSpPr>
          <p:cNvPr id="6" name="Rectangle 14"/>
          <p:cNvSpPr>
            <a:spLocks noGrp="1" noChangeArrowheads="1"/>
          </p:cNvSpPr>
          <p:nvPr>
            <p:ph type="ftr" sz="quarter" idx="12"/>
          </p:nvPr>
        </p:nvSpPr>
        <p:spPr/>
        <p:txBody>
          <a:bodyPr/>
          <a:lstStyle>
            <a:lvl1pPr algn="l">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3465144191"/>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BDAD14E1-89D8-6C45-98AF-741138467D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79024022"/>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5259342-FB65-2D49-AECE-1BB9103F6DD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35322366"/>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57A0D97-E04C-3744-94DB-6E88D926503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72033077"/>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130FD35-F57B-8A45-8840-888F1C985EC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76835369"/>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00800" y="457200"/>
            <a:ext cx="20574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457200"/>
            <a:ext cx="60198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73AEB5A-C7EC-AF4A-AD59-8584DC77917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07807886"/>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Line 7"/>
          <p:cNvSpPr>
            <a:spLocks noChangeShapeType="1"/>
          </p:cNvSpPr>
          <p:nvPr/>
        </p:nvSpPr>
        <p:spPr bwMode="auto">
          <a:xfrm>
            <a:off x="228600" y="990600"/>
            <a:ext cx="8610600" cy="0"/>
          </a:xfrm>
          <a:prstGeom prst="line">
            <a:avLst/>
          </a:prstGeom>
          <a:noFill/>
          <a:ln w="66675">
            <a:solidFill>
              <a:schemeClr val="tx2"/>
            </a:solidFill>
            <a:round/>
            <a:headEnd/>
            <a:tailEnd/>
          </a:ln>
          <a:extLst>
            <a:ext uri="{909E8E84-426E-40dd-AFC4-6F175D3DCCD1}">
              <a14:hiddenFill xmlns:a14="http://schemas.microsoft.com/office/drawing/2010/main" xmlns="">
                <a:noFill/>
              </a14:hiddenFill>
            </a:ext>
          </a:extLst>
        </p:spPr>
        <p:txBody>
          <a:bodyPr/>
          <a:lstStyle/>
          <a:p>
            <a:pPr eaLnBrk="0" hangingPunct="0"/>
            <a:endParaRPr lang="en-US">
              <a:solidFill>
                <a:srgbClr val="FFFFFF"/>
              </a:solidFill>
            </a:endParaRPr>
          </a:p>
        </p:txBody>
      </p:sp>
      <p:grpSp>
        <p:nvGrpSpPr>
          <p:cNvPr id="5" name="Group 8"/>
          <p:cNvGrpSpPr>
            <a:grpSpLocks/>
          </p:cNvGrpSpPr>
          <p:nvPr/>
        </p:nvGrpSpPr>
        <p:grpSpPr bwMode="auto">
          <a:xfrm>
            <a:off x="228600" y="1447800"/>
            <a:ext cx="2286000" cy="2514600"/>
            <a:chOff x="144" y="912"/>
            <a:chExt cx="1440" cy="1584"/>
          </a:xfrm>
        </p:grpSpPr>
        <p:sp>
          <p:nvSpPr>
            <p:cNvPr id="6" name="Rectangle 9"/>
            <p:cNvSpPr>
              <a:spLocks noChangeArrowheads="1"/>
            </p:cNvSpPr>
            <p:nvPr/>
          </p:nvSpPr>
          <p:spPr bwMode="auto">
            <a:xfrm>
              <a:off x="960" y="912"/>
              <a:ext cx="52" cy="979"/>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7" name="Rectangle 10"/>
            <p:cNvSpPr>
              <a:spLocks noChangeArrowheads="1"/>
            </p:cNvSpPr>
            <p:nvPr/>
          </p:nvSpPr>
          <p:spPr bwMode="auto">
            <a:xfrm>
              <a:off x="844" y="912"/>
              <a:ext cx="52" cy="861"/>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8" name="Rectangle 11"/>
            <p:cNvSpPr>
              <a:spLocks noChangeArrowheads="1"/>
            </p:cNvSpPr>
            <p:nvPr/>
          </p:nvSpPr>
          <p:spPr bwMode="auto">
            <a:xfrm>
              <a:off x="727" y="912"/>
              <a:ext cx="52" cy="736"/>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9" name="Rectangle 12"/>
            <p:cNvSpPr>
              <a:spLocks noChangeArrowheads="1"/>
            </p:cNvSpPr>
            <p:nvPr/>
          </p:nvSpPr>
          <p:spPr bwMode="auto">
            <a:xfrm>
              <a:off x="610" y="912"/>
              <a:ext cx="52" cy="6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0" name="Rectangle 13"/>
            <p:cNvSpPr>
              <a:spLocks noChangeArrowheads="1"/>
            </p:cNvSpPr>
            <p:nvPr/>
          </p:nvSpPr>
          <p:spPr bwMode="auto">
            <a:xfrm>
              <a:off x="494" y="912"/>
              <a:ext cx="52" cy="493"/>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1" name="Rectangle 14"/>
            <p:cNvSpPr>
              <a:spLocks noChangeArrowheads="1"/>
            </p:cNvSpPr>
            <p:nvPr/>
          </p:nvSpPr>
          <p:spPr bwMode="auto">
            <a:xfrm>
              <a:off x="377" y="912"/>
              <a:ext cx="52" cy="361"/>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2" name="Rectangle 15"/>
            <p:cNvSpPr>
              <a:spLocks noChangeArrowheads="1"/>
            </p:cNvSpPr>
            <p:nvPr/>
          </p:nvSpPr>
          <p:spPr bwMode="auto">
            <a:xfrm>
              <a:off x="260" y="912"/>
              <a:ext cx="52" cy="249"/>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3" name="Rectangle 16"/>
            <p:cNvSpPr>
              <a:spLocks noChangeArrowheads="1"/>
            </p:cNvSpPr>
            <p:nvPr/>
          </p:nvSpPr>
          <p:spPr bwMode="auto">
            <a:xfrm>
              <a:off x="144" y="912"/>
              <a:ext cx="52" cy="12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4" name="Rectangle 17"/>
            <p:cNvSpPr>
              <a:spLocks noChangeArrowheads="1"/>
            </p:cNvSpPr>
            <p:nvPr/>
          </p:nvSpPr>
          <p:spPr bwMode="auto">
            <a:xfrm>
              <a:off x="1077" y="912"/>
              <a:ext cx="49" cy="1098"/>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5" name="Rectangle 18"/>
            <p:cNvSpPr>
              <a:spLocks noChangeArrowheads="1"/>
            </p:cNvSpPr>
            <p:nvPr/>
          </p:nvSpPr>
          <p:spPr bwMode="auto">
            <a:xfrm>
              <a:off x="1191" y="912"/>
              <a:ext cx="49" cy="1223"/>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6" name="Rectangle 19"/>
            <p:cNvSpPr>
              <a:spLocks noChangeArrowheads="1"/>
            </p:cNvSpPr>
            <p:nvPr/>
          </p:nvSpPr>
          <p:spPr bwMode="auto">
            <a:xfrm>
              <a:off x="1304" y="912"/>
              <a:ext cx="49" cy="1341"/>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7" name="Rectangle 20"/>
            <p:cNvSpPr>
              <a:spLocks noChangeArrowheads="1"/>
            </p:cNvSpPr>
            <p:nvPr/>
          </p:nvSpPr>
          <p:spPr bwMode="auto">
            <a:xfrm>
              <a:off x="1418" y="912"/>
              <a:ext cx="52" cy="146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8" name="Rectangle 21"/>
            <p:cNvSpPr>
              <a:spLocks noChangeArrowheads="1"/>
            </p:cNvSpPr>
            <p:nvPr/>
          </p:nvSpPr>
          <p:spPr bwMode="auto">
            <a:xfrm>
              <a:off x="1535" y="912"/>
              <a:ext cx="49" cy="1584"/>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grpSp>
      <p:sp>
        <p:nvSpPr>
          <p:cNvPr id="19" name="Line 22"/>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a14="http://schemas.microsoft.com/office/drawing/2010/main" xmlns="">
                <a:noFill/>
              </a14:hiddenFill>
            </a:ext>
          </a:extLst>
        </p:spPr>
        <p:txBody>
          <a:bodyPr/>
          <a:lstStyle/>
          <a:p>
            <a:pPr eaLnBrk="0" hangingPunct="0"/>
            <a:endParaRPr lang="en-US">
              <a:solidFill>
                <a:srgbClr val="FFFFFF"/>
              </a:solidFill>
            </a:endParaRPr>
          </a:p>
        </p:txBody>
      </p:sp>
      <p:sp>
        <p:nvSpPr>
          <p:cNvPr id="546818" name="Rectangle 2"/>
          <p:cNvSpPr>
            <a:spLocks noGrp="1" noChangeArrowheads="1"/>
          </p:cNvSpPr>
          <p:nvPr>
            <p:ph type="ctrTitle"/>
          </p:nvPr>
        </p:nvSpPr>
        <p:spPr>
          <a:xfrm>
            <a:off x="2895600" y="1371600"/>
            <a:ext cx="5867400" cy="2286000"/>
          </a:xfrm>
        </p:spPr>
        <p:txBody>
          <a:bodyPr/>
          <a:lstStyle>
            <a:lvl1pPr>
              <a:defRPr sz="4500" b="1" i="0">
                <a:latin typeface="Arial" panose="020B0604020202020204" pitchFamily="34" charset="0"/>
              </a:defRPr>
            </a:lvl1pPr>
          </a:lstStyle>
          <a:p>
            <a:r>
              <a:rPr lang="en-US"/>
              <a:t>Click to edit Master title style</a:t>
            </a:r>
          </a:p>
        </p:txBody>
      </p:sp>
      <p:sp>
        <p:nvSpPr>
          <p:cNvPr id="546819" name="Rectangle 3"/>
          <p:cNvSpPr>
            <a:spLocks noGrp="1" noChangeArrowheads="1"/>
          </p:cNvSpPr>
          <p:nvPr>
            <p:ph type="subTitle" idx="1"/>
          </p:nvPr>
        </p:nvSpPr>
        <p:spPr>
          <a:xfrm>
            <a:off x="2971800" y="4267200"/>
            <a:ext cx="5791200" cy="1447800"/>
          </a:xfrm>
        </p:spPr>
        <p:txBody>
          <a:bodyPr/>
          <a:lstStyle>
            <a:lvl1pPr marL="0" indent="0">
              <a:buFont typeface="Wingdings" pitchFamily="-108" charset="2"/>
              <a:buNone/>
              <a:defRPr sz="2600" b="1" i="0">
                <a:latin typeface="Arial" panose="020B0604020202020204" pitchFamily="34" charset="0"/>
              </a:defRPr>
            </a:lvl1pPr>
          </a:lstStyle>
          <a:p>
            <a:r>
              <a:rPr lang="en-US"/>
              <a:t>Click to edit Master subtitle style</a:t>
            </a:r>
          </a:p>
        </p:txBody>
      </p:sp>
      <p:sp>
        <p:nvSpPr>
          <p:cNvPr id="20" name="Rectangle 4"/>
          <p:cNvSpPr>
            <a:spLocks noGrp="1" noChangeArrowheads="1"/>
          </p:cNvSpPr>
          <p:nvPr>
            <p:ph type="dt" sz="half" idx="10"/>
          </p:nvPr>
        </p:nvSpPr>
        <p:spPr>
          <a:xfrm>
            <a:off x="457200" y="6248400"/>
            <a:ext cx="2133600" cy="457200"/>
          </a:xfrm>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21"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22"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206FDC4-FC74-0243-B5ED-C81808B78394}"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736325295"/>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6EAB1A1-A096-A44D-8494-F98AA43219EF}"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965280410"/>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B97D2974-6F4B-CE44-9E13-241DFC6F1DEB}"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128868110"/>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676400" y="1981200"/>
            <a:ext cx="3429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429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094BD49C-56E4-6941-99B0-CEF71E5E85C1}"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430348938"/>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8"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BCEA983B-0F93-AA4F-9B37-AEBB855A64B1}" type="slidenum">
              <a:rPr lang="zh-CN" altLang="en-US">
                <a:solidFill>
                  <a:srgbClr val="FFFFFF"/>
                </a:solidFill>
              </a:rPr>
              <a:pPr>
                <a:defRPr/>
              </a:pPr>
              <a:t>‹#›</a:t>
            </a:fld>
            <a:endParaRPr lang="en-US" altLang="zh-CN">
              <a:solidFill>
                <a:srgbClr val="FFFFFF"/>
              </a:solidFill>
            </a:endParaRPr>
          </a:p>
        </p:txBody>
      </p:sp>
      <p:sp>
        <p:nvSpPr>
          <p:cNvPr id="9"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53731616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64AE1E89-2F3D-D942-8E7C-66AD2A7058FA}" type="slidenum">
              <a:rPr lang="en-US"/>
              <a:pPr>
                <a:defRPr/>
              </a:pPr>
              <a:t>‹#›</a:t>
            </a:fld>
            <a:endParaRPr lang="en-US"/>
          </a:p>
        </p:txBody>
      </p:sp>
    </p:spTree>
    <p:extLst>
      <p:ext uri="{BB962C8B-B14F-4D97-AF65-F5344CB8AC3E}">
        <p14:creationId xmlns:p14="http://schemas.microsoft.com/office/powerpoint/2010/main" val="13241136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3"/>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D35B7378-58B1-8C49-9F47-6CE80055B4A8}" type="slidenum">
              <a:rPr lang="en-US"/>
              <a:pPr>
                <a:defRPr/>
              </a:pPr>
              <a:t>‹#›</a:t>
            </a:fld>
            <a:endParaRPr lang="en-US"/>
          </a:p>
        </p:txBody>
      </p:sp>
      <p:sp>
        <p:nvSpPr>
          <p:cNvPr id="7" name="Rectangle 14"/>
          <p:cNvSpPr>
            <a:spLocks noGrp="1" noChangeArrowheads="1"/>
          </p:cNvSpPr>
          <p:nvPr>
            <p:ph type="ftr" sz="quarter" idx="12"/>
          </p:nvPr>
        </p:nvSpPr>
        <p:spPr/>
        <p:txBody>
          <a:bodyPr/>
          <a:lstStyle>
            <a:lvl1pPr algn="l">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1122073775"/>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4"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14A10FEB-7063-8D4A-BD4F-546D8FA287BA}" type="slidenum">
              <a:rPr lang="zh-CN" altLang="en-US">
                <a:solidFill>
                  <a:srgbClr val="FFFFFF"/>
                </a:solidFill>
              </a:rPr>
              <a:pPr>
                <a:defRPr/>
              </a:pPr>
              <a:t>‹#›</a:t>
            </a:fld>
            <a:endParaRPr lang="en-US" altLang="zh-CN">
              <a:solidFill>
                <a:srgbClr val="FFFFFF"/>
              </a:solidFill>
            </a:endParaRPr>
          </a:p>
        </p:txBody>
      </p:sp>
      <p:sp>
        <p:nvSpPr>
          <p:cNvPr id="5"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56662334"/>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3"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15EFE118-CBBF-F443-B864-51E3EA8D1E07}" type="slidenum">
              <a:rPr lang="zh-CN" altLang="en-US">
                <a:solidFill>
                  <a:srgbClr val="FFFFFF"/>
                </a:solidFill>
              </a:rPr>
              <a:pPr>
                <a:defRPr/>
              </a:pPr>
              <a:t>‹#›</a:t>
            </a:fld>
            <a:endParaRPr lang="en-US" altLang="zh-CN">
              <a:solidFill>
                <a:srgbClr val="FFFFFF"/>
              </a:solidFill>
            </a:endParaRPr>
          </a:p>
        </p:txBody>
      </p:sp>
      <p:sp>
        <p:nvSpPr>
          <p:cNvPr id="4"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220979935"/>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5AA77EE8-D970-D34D-9648-01B3C22D7753}"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1565981319"/>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917DA995-9602-9747-999B-6870CFCF3D7A}"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4030362153"/>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0D859D2D-9F9F-284D-96B1-F95E8C07FB78}"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425251844"/>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34200" y="457200"/>
            <a:ext cx="1752600" cy="56388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1676400" y="457200"/>
            <a:ext cx="5105400" cy="56388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39D5093F-7689-E647-B8B6-440DE4EF9682}"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868633655"/>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002008446"/>
      </p:ext>
    </p:extLst>
  </p:cSld>
  <p:clrMapOvr>
    <a:masterClrMapping/>
  </p:clrMapOvr>
  <p:transition/>
</p:sldLayout>
</file>

<file path=ppt/slideLayouts/slideLayout50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6"/>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grpSp>
      <p:sp>
        <p:nvSpPr>
          <p:cNvPr id="17447" name="Rectangle 39"/>
          <p:cNvSpPr>
            <a:spLocks noGrp="1" noChangeArrowheads="1"/>
          </p:cNvSpPr>
          <p:nvPr>
            <p:ph type="subTitle" idx="1"/>
          </p:nvPr>
        </p:nvSpPr>
        <p:spPr>
          <a:xfrm>
            <a:off x="1371600" y="3886201"/>
            <a:ext cx="6400800" cy="1752600"/>
          </a:xfrm>
        </p:spPr>
        <p:txBody>
          <a:bodyPr/>
          <a:lstStyle>
            <a:lvl1pPr marL="0" indent="0" algn="ctr">
              <a:buFont typeface="Wingdings" pitchFamily="19" charset="2"/>
              <a:buNone/>
              <a:defRPr/>
            </a:lvl1pPr>
          </a:lstStyle>
          <a:p>
            <a:r>
              <a:rPr lang="en-US"/>
              <a:t>Click to edit Master subtitle style</a:t>
            </a:r>
          </a:p>
        </p:txBody>
      </p:sp>
      <p:sp>
        <p:nvSpPr>
          <p:cNvPr id="17448" name="Rectangle 40"/>
          <p:cNvSpPr>
            <a:spLocks noGrp="1" noChangeArrowheads="1"/>
          </p:cNvSpPr>
          <p:nvPr>
            <p:ph type="ctrTitle"/>
          </p:nvPr>
        </p:nvSpPr>
        <p:spPr>
          <a:xfrm>
            <a:off x="685800" y="1768478"/>
            <a:ext cx="7772400" cy="1736725"/>
          </a:xfrm>
        </p:spPr>
        <p:txBody>
          <a:bodyPr anchor="b" anchorCtr="1"/>
          <a:lstStyle>
            <a:lvl1pPr>
              <a:defRPr sz="5400" b="1" i="0">
                <a:latin typeface="Arial" panose="020B0604020202020204" pitchFamily="34" charset="0"/>
              </a:defRPr>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p>
        </p:txBody>
      </p:sp>
      <p:sp>
        <p:nvSpPr>
          <p:cNvPr id="40" name="Rectangle 38"/>
          <p:cNvSpPr>
            <a:spLocks noGrp="1" noChangeArrowheads="1"/>
          </p:cNvSpPr>
          <p:nvPr>
            <p:ph type="ftr" sz="quarter" idx="11"/>
          </p:nvPr>
        </p:nvSpPr>
        <p:spPr/>
        <p:txBody>
          <a:bodyPr/>
          <a:lstStyle>
            <a:lvl1pPr>
              <a:defRPr/>
            </a:lvl1pPr>
          </a:lstStyle>
          <a:p>
            <a:pPr>
              <a:defRPr/>
            </a:pPr>
            <a:endParaRPr lang="en-US"/>
          </a:p>
        </p:txBody>
      </p:sp>
      <p:sp>
        <p:nvSpPr>
          <p:cNvPr id="41" name="Rectangle 41"/>
          <p:cNvSpPr>
            <a:spLocks noGrp="1" noChangeArrowheads="1"/>
          </p:cNvSpPr>
          <p:nvPr>
            <p:ph type="sldNum" sz="quarter" idx="12"/>
          </p:nvPr>
        </p:nvSpPr>
        <p:spPr/>
        <p:txBody>
          <a:bodyPr/>
          <a:lstStyle>
            <a:lvl1pPr>
              <a:defRPr>
                <a:latin typeface="Times New Roman" charset="0"/>
              </a:defRPr>
            </a:lvl1pPr>
          </a:lstStyle>
          <a:p>
            <a:pPr>
              <a:defRPr/>
            </a:pPr>
            <a:fld id="{69DA05DC-7640-AA44-9EE7-E74E533E4008}" type="slidenum">
              <a:rPr lang="en-US"/>
              <a:pPr>
                <a:defRPr/>
              </a:pPr>
              <a:t>‹#›</a:t>
            </a:fld>
            <a:endParaRPr lang="en-US"/>
          </a:p>
        </p:txBody>
      </p:sp>
    </p:spTree>
    <p:extLst>
      <p:ext uri="{BB962C8B-B14F-4D97-AF65-F5344CB8AC3E}">
        <p14:creationId xmlns:p14="http://schemas.microsoft.com/office/powerpoint/2010/main" val="2653106116"/>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268D3402-25E9-2D44-889D-F25489507605}" type="slidenum">
              <a:rPr lang="en-US"/>
              <a:pPr>
                <a:defRPr/>
              </a:pPr>
              <a:t>‹#›</a:t>
            </a:fld>
            <a:endParaRPr lang="en-US"/>
          </a:p>
        </p:txBody>
      </p:sp>
    </p:spTree>
    <p:extLst>
      <p:ext uri="{BB962C8B-B14F-4D97-AF65-F5344CB8AC3E}">
        <p14:creationId xmlns:p14="http://schemas.microsoft.com/office/powerpoint/2010/main" val="2242696315"/>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38705483-BC9B-E741-A182-9A6341CB82D9}" type="slidenum">
              <a:rPr lang="en-US"/>
              <a:pPr>
                <a:defRPr/>
              </a:pPr>
              <a:t>‹#›</a:t>
            </a:fld>
            <a:endParaRPr lang="en-US"/>
          </a:p>
        </p:txBody>
      </p:sp>
    </p:spTree>
    <p:extLst>
      <p:ext uri="{BB962C8B-B14F-4D97-AF65-F5344CB8AC3E}">
        <p14:creationId xmlns:p14="http://schemas.microsoft.com/office/powerpoint/2010/main" val="68985424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7" name="Rectangle 3"/>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2AD6A2B8-8574-9A4C-B0E5-7BE60241641E}" type="slidenum">
              <a:rPr lang="en-US"/>
              <a:pPr>
                <a:defRPr/>
              </a:pPr>
              <a:t>‹#›</a:t>
            </a:fld>
            <a:endParaRPr lang="en-US"/>
          </a:p>
        </p:txBody>
      </p:sp>
      <p:sp>
        <p:nvSpPr>
          <p:cNvPr id="8" name="Rectangle 14"/>
          <p:cNvSpPr>
            <a:spLocks noGrp="1" noChangeArrowheads="1"/>
          </p:cNvSpPr>
          <p:nvPr>
            <p:ph type="ftr" sz="quarter" idx="12"/>
          </p:nvPr>
        </p:nvSpPr>
        <p:spPr/>
        <p:txBody>
          <a:bodyPr/>
          <a:lstStyle>
            <a:lvl1pPr algn="l">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400657959"/>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3"/>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3"/>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imes New Roman" charset="0"/>
              </a:defRPr>
            </a:lvl1pPr>
          </a:lstStyle>
          <a:p>
            <a:pPr>
              <a:defRPr/>
            </a:pPr>
            <a:fld id="{49BC14FA-A06E-3E40-AD6B-A0457D32162D}" type="slidenum">
              <a:rPr lang="en-US"/>
              <a:pPr>
                <a:defRPr/>
              </a:pPr>
              <a:t>‹#›</a:t>
            </a:fld>
            <a:endParaRPr lang="en-US"/>
          </a:p>
        </p:txBody>
      </p:sp>
    </p:spTree>
    <p:extLst>
      <p:ext uri="{BB962C8B-B14F-4D97-AF65-F5344CB8AC3E}">
        <p14:creationId xmlns:p14="http://schemas.microsoft.com/office/powerpoint/2010/main" val="878156991"/>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p:txBody>
          <a:bodyPr/>
          <a:lstStyle>
            <a:lvl1pPr>
              <a:defRPr/>
            </a:lvl1pPr>
          </a:lstStyle>
          <a:p>
            <a:pPr>
              <a:defRPr/>
            </a:pPr>
            <a:endParaRPr lang="en-US"/>
          </a:p>
        </p:txBody>
      </p:sp>
      <p:sp>
        <p:nvSpPr>
          <p:cNvPr id="8" name="Rectangle 40"/>
          <p:cNvSpPr>
            <a:spLocks noGrp="1" noChangeArrowheads="1"/>
          </p:cNvSpPr>
          <p:nvPr>
            <p:ph type="ftr" sz="quarter" idx="11"/>
          </p:nvPr>
        </p:nvSpPr>
        <p:spPr/>
        <p:txBody>
          <a:bodyPr/>
          <a:lstStyle>
            <a:lvl1pPr>
              <a:defRPr/>
            </a:lvl1pPr>
          </a:lstStyle>
          <a:p>
            <a:pPr>
              <a:defRPr/>
            </a:pPr>
            <a:endParaRPr lang="en-US"/>
          </a:p>
        </p:txBody>
      </p:sp>
      <p:sp>
        <p:nvSpPr>
          <p:cNvPr id="9" name="Rectangle 41"/>
          <p:cNvSpPr>
            <a:spLocks noGrp="1" noChangeArrowheads="1"/>
          </p:cNvSpPr>
          <p:nvPr>
            <p:ph type="sldNum" sz="quarter" idx="12"/>
          </p:nvPr>
        </p:nvSpPr>
        <p:spPr/>
        <p:txBody>
          <a:bodyPr/>
          <a:lstStyle>
            <a:lvl1pPr>
              <a:defRPr>
                <a:latin typeface="Times New Roman" charset="0"/>
              </a:defRPr>
            </a:lvl1pPr>
          </a:lstStyle>
          <a:p>
            <a:pPr>
              <a:defRPr/>
            </a:pPr>
            <a:fld id="{4EC4DCDD-534B-D043-8748-04990A9C19AA}" type="slidenum">
              <a:rPr lang="en-US"/>
              <a:pPr>
                <a:defRPr/>
              </a:pPr>
              <a:t>‹#›</a:t>
            </a:fld>
            <a:endParaRPr lang="en-US"/>
          </a:p>
        </p:txBody>
      </p:sp>
    </p:spTree>
    <p:extLst>
      <p:ext uri="{BB962C8B-B14F-4D97-AF65-F5344CB8AC3E}">
        <p14:creationId xmlns:p14="http://schemas.microsoft.com/office/powerpoint/2010/main" val="1632281913"/>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39"/>
          <p:cNvSpPr>
            <a:spLocks noGrp="1" noChangeArrowheads="1"/>
          </p:cNvSpPr>
          <p:nvPr>
            <p:ph type="dt" sz="half" idx="10"/>
          </p:nvPr>
        </p:nvSpPr>
        <p:spPr/>
        <p:txBody>
          <a:bodyPr/>
          <a:lstStyle>
            <a:lvl1pPr>
              <a:defRPr/>
            </a:lvl1pPr>
          </a:lstStyle>
          <a:p>
            <a:pPr>
              <a:defRPr/>
            </a:pPr>
            <a:endParaRPr lang="en-US"/>
          </a:p>
        </p:txBody>
      </p:sp>
      <p:sp>
        <p:nvSpPr>
          <p:cNvPr id="4" name="Rectangle 40"/>
          <p:cNvSpPr>
            <a:spLocks noGrp="1" noChangeArrowheads="1"/>
          </p:cNvSpPr>
          <p:nvPr>
            <p:ph type="ftr" sz="quarter" idx="11"/>
          </p:nvPr>
        </p:nvSpPr>
        <p:spPr/>
        <p:txBody>
          <a:bodyPr/>
          <a:lstStyle>
            <a:lvl1pPr>
              <a:defRPr/>
            </a:lvl1pPr>
          </a:lstStyle>
          <a:p>
            <a:pPr>
              <a:defRPr/>
            </a:pPr>
            <a:endParaRPr lang="en-US"/>
          </a:p>
        </p:txBody>
      </p:sp>
      <p:sp>
        <p:nvSpPr>
          <p:cNvPr id="5" name="Rectangle 41"/>
          <p:cNvSpPr>
            <a:spLocks noGrp="1" noChangeArrowheads="1"/>
          </p:cNvSpPr>
          <p:nvPr>
            <p:ph type="sldNum" sz="quarter" idx="12"/>
          </p:nvPr>
        </p:nvSpPr>
        <p:spPr/>
        <p:txBody>
          <a:bodyPr/>
          <a:lstStyle>
            <a:lvl1pPr>
              <a:defRPr>
                <a:latin typeface="Times New Roman" charset="0"/>
              </a:defRPr>
            </a:lvl1pPr>
          </a:lstStyle>
          <a:p>
            <a:pPr>
              <a:defRPr/>
            </a:pPr>
            <a:fld id="{4DD86F91-0FB7-9740-B950-1445B901DD54}" type="slidenum">
              <a:rPr lang="en-US"/>
              <a:pPr>
                <a:defRPr/>
              </a:pPr>
              <a:t>‹#›</a:t>
            </a:fld>
            <a:endParaRPr lang="en-US"/>
          </a:p>
        </p:txBody>
      </p:sp>
    </p:spTree>
    <p:extLst>
      <p:ext uri="{BB962C8B-B14F-4D97-AF65-F5344CB8AC3E}">
        <p14:creationId xmlns:p14="http://schemas.microsoft.com/office/powerpoint/2010/main" val="1529179223"/>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p:txBody>
          <a:bodyPr/>
          <a:lstStyle>
            <a:lvl1pPr>
              <a:defRPr/>
            </a:lvl1pPr>
          </a:lstStyle>
          <a:p>
            <a:pPr>
              <a:defRPr/>
            </a:pPr>
            <a:endParaRPr lang="en-US"/>
          </a:p>
        </p:txBody>
      </p:sp>
      <p:sp>
        <p:nvSpPr>
          <p:cNvPr id="3" name="Rectangle 40"/>
          <p:cNvSpPr>
            <a:spLocks noGrp="1" noChangeArrowheads="1"/>
          </p:cNvSpPr>
          <p:nvPr>
            <p:ph type="ftr" sz="quarter" idx="11"/>
          </p:nvPr>
        </p:nvSpPr>
        <p:spPr/>
        <p:txBody>
          <a:bodyPr/>
          <a:lstStyle>
            <a:lvl1pPr>
              <a:defRPr/>
            </a:lvl1pPr>
          </a:lstStyle>
          <a:p>
            <a:pPr>
              <a:defRPr/>
            </a:pPr>
            <a:endParaRPr lang="en-US"/>
          </a:p>
        </p:txBody>
      </p:sp>
      <p:sp>
        <p:nvSpPr>
          <p:cNvPr id="4" name="Rectangle 41"/>
          <p:cNvSpPr>
            <a:spLocks noGrp="1" noChangeArrowheads="1"/>
          </p:cNvSpPr>
          <p:nvPr>
            <p:ph type="sldNum" sz="quarter" idx="12"/>
          </p:nvPr>
        </p:nvSpPr>
        <p:spPr/>
        <p:txBody>
          <a:bodyPr/>
          <a:lstStyle>
            <a:lvl1pPr>
              <a:defRPr>
                <a:latin typeface="Times New Roman" charset="0"/>
              </a:defRPr>
            </a:lvl1pPr>
          </a:lstStyle>
          <a:p>
            <a:pPr>
              <a:defRPr/>
            </a:pPr>
            <a:fld id="{A731C98B-0DBC-FB43-9545-D833AF6B728C}" type="slidenum">
              <a:rPr lang="en-US"/>
              <a:pPr>
                <a:defRPr/>
              </a:pPr>
              <a:t>‹#›</a:t>
            </a:fld>
            <a:endParaRPr lang="en-US"/>
          </a:p>
        </p:txBody>
      </p:sp>
    </p:spTree>
    <p:extLst>
      <p:ext uri="{BB962C8B-B14F-4D97-AF65-F5344CB8AC3E}">
        <p14:creationId xmlns:p14="http://schemas.microsoft.com/office/powerpoint/2010/main" val="1386677577"/>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imes New Roman" charset="0"/>
              </a:defRPr>
            </a:lvl1pPr>
          </a:lstStyle>
          <a:p>
            <a:pPr>
              <a:defRPr/>
            </a:pPr>
            <a:fld id="{47BB6B37-DEDE-CA4E-8A43-416FA84EAE8A}" type="slidenum">
              <a:rPr lang="en-US"/>
              <a:pPr>
                <a:defRPr/>
              </a:pPr>
              <a:t>‹#›</a:t>
            </a:fld>
            <a:endParaRPr lang="en-US"/>
          </a:p>
        </p:txBody>
      </p:sp>
    </p:spTree>
    <p:extLst>
      <p:ext uri="{BB962C8B-B14F-4D97-AF65-F5344CB8AC3E}">
        <p14:creationId xmlns:p14="http://schemas.microsoft.com/office/powerpoint/2010/main" val="2854334077"/>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imes New Roman" charset="0"/>
              </a:defRPr>
            </a:lvl1pPr>
          </a:lstStyle>
          <a:p>
            <a:pPr>
              <a:defRPr/>
            </a:pPr>
            <a:fld id="{575E7ADD-0F12-8343-B83E-2A8AD284381E}" type="slidenum">
              <a:rPr lang="en-US"/>
              <a:pPr>
                <a:defRPr/>
              </a:pPr>
              <a:t>‹#›</a:t>
            </a:fld>
            <a:endParaRPr lang="en-US"/>
          </a:p>
        </p:txBody>
      </p:sp>
    </p:spTree>
    <p:extLst>
      <p:ext uri="{BB962C8B-B14F-4D97-AF65-F5344CB8AC3E}">
        <p14:creationId xmlns:p14="http://schemas.microsoft.com/office/powerpoint/2010/main" val="1286473305"/>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790AC040-E5AE-AF43-A7DE-986727F27A96}" type="slidenum">
              <a:rPr lang="en-US"/>
              <a:pPr>
                <a:defRPr/>
              </a:pPr>
              <a:t>‹#›</a:t>
            </a:fld>
            <a:endParaRPr lang="en-US"/>
          </a:p>
        </p:txBody>
      </p:sp>
    </p:spTree>
    <p:extLst>
      <p:ext uri="{BB962C8B-B14F-4D97-AF65-F5344CB8AC3E}">
        <p14:creationId xmlns:p14="http://schemas.microsoft.com/office/powerpoint/2010/main" val="2819984349"/>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4"/>
            <a:ext cx="2057400" cy="5853112"/>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14"/>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BC910E41-8ED5-CD42-80AE-2F485028358B}" type="slidenum">
              <a:rPr lang="en-US"/>
              <a:pPr>
                <a:defRPr/>
              </a:pPr>
              <a:t>‹#›</a:t>
            </a:fld>
            <a:endParaRPr lang="en-US"/>
          </a:p>
        </p:txBody>
      </p:sp>
    </p:spTree>
    <p:extLst>
      <p:ext uri="{BB962C8B-B14F-4D97-AF65-F5344CB8AC3E}">
        <p14:creationId xmlns:p14="http://schemas.microsoft.com/office/powerpoint/2010/main" val="3226467128"/>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63490" name="Rectangle 1026"/>
          <p:cNvSpPr>
            <a:spLocks noGrp="1" noChangeArrowheads="1"/>
          </p:cNvSpPr>
          <p:nvPr>
            <p:ph type="ctrTitle" sz="quarter"/>
          </p:nvPr>
        </p:nvSpPr>
        <p:spPr>
          <a:xfrm>
            <a:off x="3581404"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63491" name="Rectangle 1027"/>
          <p:cNvSpPr>
            <a:spLocks noGrp="1" noChangeArrowheads="1"/>
          </p:cNvSpPr>
          <p:nvPr>
            <p:ph type="subTitle" sz="quarter" idx="1"/>
          </p:nvPr>
        </p:nvSpPr>
        <p:spPr>
          <a:xfrm>
            <a:off x="5181604" y="4038600"/>
            <a:ext cx="3960813" cy="1752600"/>
          </a:xfrm>
          <a:ln w="9525">
            <a:headEnd/>
            <a:tailEnd/>
          </a:ln>
        </p:spPr>
        <p:txBody>
          <a:bodyPr lIns="92010" tIns="46005" rIns="92010" bIns="46005" anchor="ctr"/>
          <a:lstStyle>
            <a:lvl1pPr marL="0" indent="0" algn="ctr">
              <a:buFont typeface="Wingdings" charset="2"/>
              <a:buNone/>
              <a:defRPr>
                <a:solidFill>
                  <a:schemeClr val="bg2"/>
                </a:solidFill>
              </a:defRPr>
            </a:lvl1pPr>
          </a:lstStyle>
          <a:p>
            <a:r>
              <a:rPr lang="en-US"/>
              <a:t>Click to edit Master subtitle style</a:t>
            </a:r>
          </a:p>
        </p:txBody>
      </p:sp>
      <p:sp>
        <p:nvSpPr>
          <p:cNvPr id="4" name="Rectangle 1028"/>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1029"/>
          <p:cNvSpPr>
            <a:spLocks noGrp="1" noChangeArrowheads="1"/>
          </p:cNvSpPr>
          <p:nvPr>
            <p:ph type="ftr" sz="quarter" idx="11"/>
          </p:nvPr>
        </p:nvSpPr>
        <p:spPr>
          <a:xfrm>
            <a:off x="3124200" y="6248400"/>
            <a:ext cx="2895600" cy="457200"/>
          </a:xfrm>
        </p:spPr>
        <p:txBody>
          <a:bodyPr/>
          <a:lstStyle>
            <a:lvl1pPr>
              <a:defRPr>
                <a:solidFill>
                  <a:srgbClr val="EAEAEA"/>
                </a:solidFill>
              </a:defRPr>
            </a:lvl1pPr>
          </a:lstStyle>
          <a:p>
            <a:pPr>
              <a:defRPr/>
            </a:pPr>
            <a:endParaRPr lang="en-US"/>
          </a:p>
        </p:txBody>
      </p:sp>
      <p:sp>
        <p:nvSpPr>
          <p:cNvPr id="6" name="Rectangle 1030"/>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4C485DA6-7743-E74B-B1F2-7AEDEEC3F06A}" type="slidenum">
              <a:rPr lang="en-US"/>
              <a:pPr>
                <a:defRPr/>
              </a:pPr>
              <a:t>‹#›</a:t>
            </a:fld>
            <a:endParaRPr lang="en-US"/>
          </a:p>
        </p:txBody>
      </p:sp>
    </p:spTree>
    <p:extLst>
      <p:ext uri="{BB962C8B-B14F-4D97-AF65-F5344CB8AC3E}">
        <p14:creationId xmlns:p14="http://schemas.microsoft.com/office/powerpoint/2010/main" val="2178018797"/>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p>
        </p:txBody>
      </p:sp>
      <p:sp>
        <p:nvSpPr>
          <p:cNvPr id="6" name="Rectangle 1029"/>
          <p:cNvSpPr>
            <a:spLocks noGrp="1" noChangeArrowheads="1"/>
          </p:cNvSpPr>
          <p:nvPr>
            <p:ph type="sldNum" sz="quarter" idx="12"/>
          </p:nvPr>
        </p:nvSpPr>
        <p:spPr>
          <a:ln/>
        </p:spPr>
        <p:txBody>
          <a:bodyPr/>
          <a:lstStyle>
            <a:lvl1pPr>
              <a:defRPr/>
            </a:lvl1pPr>
          </a:lstStyle>
          <a:p>
            <a:pPr>
              <a:defRPr/>
            </a:pPr>
            <a:fld id="{9EBF92D1-992C-7E4D-BC21-F8CEAB241B11}" type="slidenum">
              <a:rPr lang="en-US"/>
              <a:pPr>
                <a:defRPr/>
              </a:pPr>
              <a:t>‹#›</a:t>
            </a:fld>
            <a:endParaRPr lang="en-US"/>
          </a:p>
        </p:txBody>
      </p:sp>
    </p:spTree>
    <p:extLst>
      <p:ext uri="{BB962C8B-B14F-4D97-AF65-F5344CB8AC3E}">
        <p14:creationId xmlns:p14="http://schemas.microsoft.com/office/powerpoint/2010/main" val="84884790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0380F50F-9D18-8D4A-9CB2-47BFE18B2336}" type="slidenum">
              <a:rPr lang="en-US"/>
              <a:pPr>
                <a:defRPr/>
              </a:pPr>
              <a:t>‹#›</a:t>
            </a:fld>
            <a:endParaRPr lang="en-US"/>
          </a:p>
        </p:txBody>
      </p:sp>
    </p:spTree>
    <p:extLst>
      <p:ext uri="{BB962C8B-B14F-4D97-AF65-F5344CB8AC3E}">
        <p14:creationId xmlns:p14="http://schemas.microsoft.com/office/powerpoint/2010/main" val="2730823772"/>
      </p:ext>
    </p:extLst>
  </p:cSld>
  <p:clrMapOvr>
    <a:masterClrMapping/>
  </p:clrMapOvr>
  <p:transition/>
</p:sldLayout>
</file>

<file path=ppt/slideLayouts/slideLayout5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6880" indent="0">
              <a:buNone/>
              <a:defRPr sz="1800"/>
            </a:lvl2pPr>
            <a:lvl3pPr marL="913758" indent="0">
              <a:buNone/>
              <a:defRPr sz="1600"/>
            </a:lvl3pPr>
            <a:lvl4pPr marL="1370639" indent="0">
              <a:buNone/>
              <a:defRPr sz="1400"/>
            </a:lvl4pPr>
            <a:lvl5pPr marL="1827517" indent="0">
              <a:buNone/>
              <a:defRPr sz="1400"/>
            </a:lvl5pPr>
            <a:lvl6pPr marL="2284398" indent="0">
              <a:buNone/>
              <a:defRPr sz="1400"/>
            </a:lvl6pPr>
            <a:lvl7pPr marL="2741275" indent="0">
              <a:buNone/>
              <a:defRPr sz="1400"/>
            </a:lvl7pPr>
            <a:lvl8pPr marL="3198156" indent="0">
              <a:buNone/>
              <a:defRPr sz="1400"/>
            </a:lvl8pPr>
            <a:lvl9pPr marL="3655033" indent="0">
              <a:buNone/>
              <a:defRPr sz="1400"/>
            </a:lvl9pPr>
          </a:lstStyle>
          <a:p>
            <a:pPr lvl="0"/>
            <a:r>
              <a:rPr lang="en-US"/>
              <a:t>Click to edit Master text styles</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p>
        </p:txBody>
      </p:sp>
      <p:sp>
        <p:nvSpPr>
          <p:cNvPr id="6" name="Rectangle 1029"/>
          <p:cNvSpPr>
            <a:spLocks noGrp="1" noChangeArrowheads="1"/>
          </p:cNvSpPr>
          <p:nvPr>
            <p:ph type="sldNum" sz="quarter" idx="12"/>
          </p:nvPr>
        </p:nvSpPr>
        <p:spPr>
          <a:ln/>
        </p:spPr>
        <p:txBody>
          <a:bodyPr/>
          <a:lstStyle>
            <a:lvl1pPr>
              <a:defRPr/>
            </a:lvl1pPr>
          </a:lstStyle>
          <a:p>
            <a:pPr>
              <a:defRPr/>
            </a:pPr>
            <a:fld id="{8C3C7EF2-A8EC-1045-A296-ADE9836ED466}" type="slidenum">
              <a:rPr lang="en-US"/>
              <a:pPr>
                <a:defRPr/>
              </a:pPr>
              <a:t>‹#›</a:t>
            </a:fld>
            <a:endParaRPr lang="en-US"/>
          </a:p>
        </p:txBody>
      </p:sp>
    </p:spTree>
    <p:extLst>
      <p:ext uri="{BB962C8B-B14F-4D97-AF65-F5344CB8AC3E}">
        <p14:creationId xmlns:p14="http://schemas.microsoft.com/office/powerpoint/2010/main" val="2523415091"/>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7"/>
          <p:cNvSpPr>
            <a:spLocks noGrp="1" noChangeArrowheads="1"/>
          </p:cNvSpPr>
          <p:nvPr>
            <p:ph type="dt" sz="half" idx="10"/>
          </p:nvPr>
        </p:nvSpPr>
        <p:spPr>
          <a:ln/>
        </p:spPr>
        <p:txBody>
          <a:bodyPr/>
          <a:lstStyle>
            <a:lvl1pPr>
              <a:defRPr/>
            </a:lvl1pPr>
          </a:lstStyle>
          <a:p>
            <a:pPr>
              <a:defRPr/>
            </a:pPr>
            <a:endParaRPr lang="en-US"/>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p>
        </p:txBody>
      </p:sp>
      <p:sp>
        <p:nvSpPr>
          <p:cNvPr id="7" name="Rectangle 1029"/>
          <p:cNvSpPr>
            <a:spLocks noGrp="1" noChangeArrowheads="1"/>
          </p:cNvSpPr>
          <p:nvPr>
            <p:ph type="sldNum" sz="quarter" idx="12"/>
          </p:nvPr>
        </p:nvSpPr>
        <p:spPr>
          <a:ln/>
        </p:spPr>
        <p:txBody>
          <a:bodyPr/>
          <a:lstStyle>
            <a:lvl1pPr>
              <a:defRPr/>
            </a:lvl1pPr>
          </a:lstStyle>
          <a:p>
            <a:pPr>
              <a:defRPr/>
            </a:pPr>
            <a:fld id="{EB5E55AA-E426-A648-BAA7-E317F1C70585}" type="slidenum">
              <a:rPr lang="en-US"/>
              <a:pPr>
                <a:defRPr/>
              </a:pPr>
              <a:t>‹#›</a:t>
            </a:fld>
            <a:endParaRPr lang="en-US"/>
          </a:p>
        </p:txBody>
      </p:sp>
    </p:spTree>
    <p:extLst>
      <p:ext uri="{BB962C8B-B14F-4D97-AF65-F5344CB8AC3E}">
        <p14:creationId xmlns:p14="http://schemas.microsoft.com/office/powerpoint/2010/main" val="3180121781"/>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7"/>
          <p:cNvSpPr>
            <a:spLocks noGrp="1" noChangeArrowheads="1"/>
          </p:cNvSpPr>
          <p:nvPr>
            <p:ph type="dt" sz="half" idx="10"/>
          </p:nvPr>
        </p:nvSpPr>
        <p:spPr>
          <a:ln/>
        </p:spPr>
        <p:txBody>
          <a:bodyPr/>
          <a:lstStyle>
            <a:lvl1pPr>
              <a:defRPr/>
            </a:lvl1pPr>
          </a:lstStyle>
          <a:p>
            <a:pPr>
              <a:defRPr/>
            </a:pPr>
            <a:endParaRPr lang="en-US"/>
          </a:p>
        </p:txBody>
      </p:sp>
      <p:sp>
        <p:nvSpPr>
          <p:cNvPr id="8" name="Rectangle 1028"/>
          <p:cNvSpPr>
            <a:spLocks noGrp="1" noChangeArrowheads="1"/>
          </p:cNvSpPr>
          <p:nvPr>
            <p:ph type="ftr" sz="quarter" idx="11"/>
          </p:nvPr>
        </p:nvSpPr>
        <p:spPr>
          <a:ln/>
        </p:spPr>
        <p:txBody>
          <a:bodyPr/>
          <a:lstStyle>
            <a:lvl1pPr>
              <a:defRPr/>
            </a:lvl1pPr>
          </a:lstStyle>
          <a:p>
            <a:pPr>
              <a:defRPr/>
            </a:pPr>
            <a:endParaRPr lang="en-US"/>
          </a:p>
        </p:txBody>
      </p:sp>
      <p:sp>
        <p:nvSpPr>
          <p:cNvPr id="9" name="Rectangle 1029"/>
          <p:cNvSpPr>
            <a:spLocks noGrp="1" noChangeArrowheads="1"/>
          </p:cNvSpPr>
          <p:nvPr>
            <p:ph type="sldNum" sz="quarter" idx="12"/>
          </p:nvPr>
        </p:nvSpPr>
        <p:spPr>
          <a:ln/>
        </p:spPr>
        <p:txBody>
          <a:bodyPr/>
          <a:lstStyle>
            <a:lvl1pPr>
              <a:defRPr/>
            </a:lvl1pPr>
          </a:lstStyle>
          <a:p>
            <a:pPr>
              <a:defRPr/>
            </a:pPr>
            <a:fld id="{52CD51CB-5CCD-4043-81E6-431B14508609}" type="slidenum">
              <a:rPr lang="en-US"/>
              <a:pPr>
                <a:defRPr/>
              </a:pPr>
              <a:t>‹#›</a:t>
            </a:fld>
            <a:endParaRPr lang="en-US"/>
          </a:p>
        </p:txBody>
      </p:sp>
    </p:spTree>
    <p:extLst>
      <p:ext uri="{BB962C8B-B14F-4D97-AF65-F5344CB8AC3E}">
        <p14:creationId xmlns:p14="http://schemas.microsoft.com/office/powerpoint/2010/main" val="3614219427"/>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7"/>
          <p:cNvSpPr>
            <a:spLocks noGrp="1" noChangeArrowheads="1"/>
          </p:cNvSpPr>
          <p:nvPr>
            <p:ph type="dt" sz="half" idx="10"/>
          </p:nvPr>
        </p:nvSpPr>
        <p:spPr>
          <a:ln/>
        </p:spPr>
        <p:txBody>
          <a:bodyPr/>
          <a:lstStyle>
            <a:lvl1pPr>
              <a:defRPr/>
            </a:lvl1pPr>
          </a:lstStyle>
          <a:p>
            <a:pPr>
              <a:defRPr/>
            </a:pPr>
            <a:endParaRPr lang="en-US"/>
          </a:p>
        </p:txBody>
      </p:sp>
      <p:sp>
        <p:nvSpPr>
          <p:cNvPr id="4" name="Rectangle 1028"/>
          <p:cNvSpPr>
            <a:spLocks noGrp="1" noChangeArrowheads="1"/>
          </p:cNvSpPr>
          <p:nvPr>
            <p:ph type="ftr" sz="quarter" idx="11"/>
          </p:nvPr>
        </p:nvSpPr>
        <p:spPr>
          <a:ln/>
        </p:spPr>
        <p:txBody>
          <a:bodyPr/>
          <a:lstStyle>
            <a:lvl1pPr>
              <a:defRPr/>
            </a:lvl1pPr>
          </a:lstStyle>
          <a:p>
            <a:pPr>
              <a:defRPr/>
            </a:pPr>
            <a:endParaRPr lang="en-US"/>
          </a:p>
        </p:txBody>
      </p:sp>
      <p:sp>
        <p:nvSpPr>
          <p:cNvPr id="5" name="Rectangle 1029"/>
          <p:cNvSpPr>
            <a:spLocks noGrp="1" noChangeArrowheads="1"/>
          </p:cNvSpPr>
          <p:nvPr>
            <p:ph type="sldNum" sz="quarter" idx="12"/>
          </p:nvPr>
        </p:nvSpPr>
        <p:spPr>
          <a:ln/>
        </p:spPr>
        <p:txBody>
          <a:bodyPr/>
          <a:lstStyle>
            <a:lvl1pPr>
              <a:defRPr/>
            </a:lvl1pPr>
          </a:lstStyle>
          <a:p>
            <a:pPr>
              <a:defRPr/>
            </a:pPr>
            <a:fld id="{4459B241-6A22-5543-AAAC-F6609C539949}" type="slidenum">
              <a:rPr lang="en-US"/>
              <a:pPr>
                <a:defRPr/>
              </a:pPr>
              <a:t>‹#›</a:t>
            </a:fld>
            <a:endParaRPr lang="en-US"/>
          </a:p>
        </p:txBody>
      </p:sp>
    </p:spTree>
    <p:extLst>
      <p:ext uri="{BB962C8B-B14F-4D97-AF65-F5344CB8AC3E}">
        <p14:creationId xmlns:p14="http://schemas.microsoft.com/office/powerpoint/2010/main" val="1857725724"/>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7"/>
          <p:cNvSpPr>
            <a:spLocks noGrp="1" noChangeArrowheads="1"/>
          </p:cNvSpPr>
          <p:nvPr>
            <p:ph type="dt" sz="half" idx="10"/>
          </p:nvPr>
        </p:nvSpPr>
        <p:spPr>
          <a:ln/>
        </p:spPr>
        <p:txBody>
          <a:bodyPr/>
          <a:lstStyle>
            <a:lvl1pPr>
              <a:defRPr/>
            </a:lvl1pPr>
          </a:lstStyle>
          <a:p>
            <a:pPr>
              <a:defRPr/>
            </a:pPr>
            <a:endParaRPr lang="en-US"/>
          </a:p>
        </p:txBody>
      </p:sp>
      <p:sp>
        <p:nvSpPr>
          <p:cNvPr id="3" name="Rectangle 1028"/>
          <p:cNvSpPr>
            <a:spLocks noGrp="1" noChangeArrowheads="1"/>
          </p:cNvSpPr>
          <p:nvPr>
            <p:ph type="ftr" sz="quarter" idx="11"/>
          </p:nvPr>
        </p:nvSpPr>
        <p:spPr>
          <a:ln/>
        </p:spPr>
        <p:txBody>
          <a:bodyPr/>
          <a:lstStyle>
            <a:lvl1pPr>
              <a:defRPr/>
            </a:lvl1pPr>
          </a:lstStyle>
          <a:p>
            <a:pPr>
              <a:defRPr/>
            </a:pPr>
            <a:endParaRPr lang="en-US"/>
          </a:p>
        </p:txBody>
      </p:sp>
      <p:sp>
        <p:nvSpPr>
          <p:cNvPr id="4" name="Rectangle 1029"/>
          <p:cNvSpPr>
            <a:spLocks noGrp="1" noChangeArrowheads="1"/>
          </p:cNvSpPr>
          <p:nvPr>
            <p:ph type="sldNum" sz="quarter" idx="12"/>
          </p:nvPr>
        </p:nvSpPr>
        <p:spPr>
          <a:ln/>
        </p:spPr>
        <p:txBody>
          <a:bodyPr/>
          <a:lstStyle>
            <a:lvl1pPr>
              <a:defRPr/>
            </a:lvl1pPr>
          </a:lstStyle>
          <a:p>
            <a:pPr>
              <a:defRPr/>
            </a:pPr>
            <a:fld id="{34685A2D-FCB6-3F40-848D-96D27D0E22EA}" type="slidenum">
              <a:rPr lang="en-US"/>
              <a:pPr>
                <a:defRPr/>
              </a:pPr>
              <a:t>‹#›</a:t>
            </a:fld>
            <a:endParaRPr lang="en-US"/>
          </a:p>
        </p:txBody>
      </p:sp>
    </p:spTree>
    <p:extLst>
      <p:ext uri="{BB962C8B-B14F-4D97-AF65-F5344CB8AC3E}">
        <p14:creationId xmlns:p14="http://schemas.microsoft.com/office/powerpoint/2010/main" val="3466902552"/>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1027"/>
          <p:cNvSpPr>
            <a:spLocks noGrp="1" noChangeArrowheads="1"/>
          </p:cNvSpPr>
          <p:nvPr>
            <p:ph type="dt" sz="half" idx="10"/>
          </p:nvPr>
        </p:nvSpPr>
        <p:spPr>
          <a:ln/>
        </p:spPr>
        <p:txBody>
          <a:bodyPr/>
          <a:lstStyle>
            <a:lvl1pPr>
              <a:defRPr/>
            </a:lvl1pPr>
          </a:lstStyle>
          <a:p>
            <a:pPr>
              <a:defRPr/>
            </a:pPr>
            <a:endParaRPr lang="en-US"/>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p>
        </p:txBody>
      </p:sp>
      <p:sp>
        <p:nvSpPr>
          <p:cNvPr id="7" name="Rectangle 1029"/>
          <p:cNvSpPr>
            <a:spLocks noGrp="1" noChangeArrowheads="1"/>
          </p:cNvSpPr>
          <p:nvPr>
            <p:ph type="sldNum" sz="quarter" idx="12"/>
          </p:nvPr>
        </p:nvSpPr>
        <p:spPr>
          <a:ln/>
        </p:spPr>
        <p:txBody>
          <a:bodyPr/>
          <a:lstStyle>
            <a:lvl1pPr>
              <a:defRPr/>
            </a:lvl1pPr>
          </a:lstStyle>
          <a:p>
            <a:pPr>
              <a:defRPr/>
            </a:pPr>
            <a:fld id="{80CA8168-9717-404F-A411-C0B3AD348641}" type="slidenum">
              <a:rPr lang="en-US"/>
              <a:pPr>
                <a:defRPr/>
              </a:pPr>
              <a:t>‹#›</a:t>
            </a:fld>
            <a:endParaRPr lang="en-US"/>
          </a:p>
        </p:txBody>
      </p:sp>
    </p:spTree>
    <p:extLst>
      <p:ext uri="{BB962C8B-B14F-4D97-AF65-F5344CB8AC3E}">
        <p14:creationId xmlns:p14="http://schemas.microsoft.com/office/powerpoint/2010/main" val="177084672"/>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880" indent="0">
              <a:buNone/>
              <a:defRPr sz="2800"/>
            </a:lvl2pPr>
            <a:lvl3pPr marL="913758" indent="0">
              <a:buNone/>
              <a:defRPr sz="2400"/>
            </a:lvl3pPr>
            <a:lvl4pPr marL="1370639" indent="0">
              <a:buNone/>
              <a:defRPr sz="2000"/>
            </a:lvl4pPr>
            <a:lvl5pPr marL="1827517" indent="0">
              <a:buNone/>
              <a:defRPr sz="2000"/>
            </a:lvl5pPr>
            <a:lvl6pPr marL="2284398" indent="0">
              <a:buNone/>
              <a:defRPr sz="2000"/>
            </a:lvl6pPr>
            <a:lvl7pPr marL="2741275" indent="0">
              <a:buNone/>
              <a:defRPr sz="2000"/>
            </a:lvl7pPr>
            <a:lvl8pPr marL="3198156" indent="0">
              <a:buNone/>
              <a:defRPr sz="2000"/>
            </a:lvl8pPr>
            <a:lvl9pPr marL="365503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1027"/>
          <p:cNvSpPr>
            <a:spLocks noGrp="1" noChangeArrowheads="1"/>
          </p:cNvSpPr>
          <p:nvPr>
            <p:ph type="dt" sz="half" idx="10"/>
          </p:nvPr>
        </p:nvSpPr>
        <p:spPr>
          <a:ln/>
        </p:spPr>
        <p:txBody>
          <a:bodyPr/>
          <a:lstStyle>
            <a:lvl1pPr>
              <a:defRPr/>
            </a:lvl1pPr>
          </a:lstStyle>
          <a:p>
            <a:pPr>
              <a:defRPr/>
            </a:pPr>
            <a:endParaRPr lang="en-US"/>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p>
        </p:txBody>
      </p:sp>
      <p:sp>
        <p:nvSpPr>
          <p:cNvPr id="7" name="Rectangle 1029"/>
          <p:cNvSpPr>
            <a:spLocks noGrp="1" noChangeArrowheads="1"/>
          </p:cNvSpPr>
          <p:nvPr>
            <p:ph type="sldNum" sz="quarter" idx="12"/>
          </p:nvPr>
        </p:nvSpPr>
        <p:spPr>
          <a:ln/>
        </p:spPr>
        <p:txBody>
          <a:bodyPr/>
          <a:lstStyle>
            <a:lvl1pPr>
              <a:defRPr/>
            </a:lvl1pPr>
          </a:lstStyle>
          <a:p>
            <a:pPr>
              <a:defRPr/>
            </a:pPr>
            <a:fld id="{F4CD1436-627C-F747-B85F-57F09E25999A}" type="slidenum">
              <a:rPr lang="en-US"/>
              <a:pPr>
                <a:defRPr/>
              </a:pPr>
              <a:t>‹#›</a:t>
            </a:fld>
            <a:endParaRPr lang="en-US"/>
          </a:p>
        </p:txBody>
      </p:sp>
    </p:spTree>
    <p:extLst>
      <p:ext uri="{BB962C8B-B14F-4D97-AF65-F5344CB8AC3E}">
        <p14:creationId xmlns:p14="http://schemas.microsoft.com/office/powerpoint/2010/main" val="2536924153"/>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p>
        </p:txBody>
      </p:sp>
      <p:sp>
        <p:nvSpPr>
          <p:cNvPr id="6" name="Rectangle 1029"/>
          <p:cNvSpPr>
            <a:spLocks noGrp="1" noChangeArrowheads="1"/>
          </p:cNvSpPr>
          <p:nvPr>
            <p:ph type="sldNum" sz="quarter" idx="12"/>
          </p:nvPr>
        </p:nvSpPr>
        <p:spPr>
          <a:ln/>
        </p:spPr>
        <p:txBody>
          <a:bodyPr/>
          <a:lstStyle>
            <a:lvl1pPr>
              <a:defRPr/>
            </a:lvl1pPr>
          </a:lstStyle>
          <a:p>
            <a:pPr>
              <a:defRPr/>
            </a:pPr>
            <a:fld id="{EA6A4E64-0109-6F44-A476-A49BA884A273}" type="slidenum">
              <a:rPr lang="en-US"/>
              <a:pPr>
                <a:defRPr/>
              </a:pPr>
              <a:t>‹#›</a:t>
            </a:fld>
            <a:endParaRPr lang="en-US"/>
          </a:p>
        </p:txBody>
      </p:sp>
    </p:spTree>
    <p:extLst>
      <p:ext uri="{BB962C8B-B14F-4D97-AF65-F5344CB8AC3E}">
        <p14:creationId xmlns:p14="http://schemas.microsoft.com/office/powerpoint/2010/main" val="1960933649"/>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0"/>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0"/>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p>
        </p:txBody>
      </p:sp>
      <p:sp>
        <p:nvSpPr>
          <p:cNvPr id="6" name="Rectangle 1029"/>
          <p:cNvSpPr>
            <a:spLocks noGrp="1" noChangeArrowheads="1"/>
          </p:cNvSpPr>
          <p:nvPr>
            <p:ph type="sldNum" sz="quarter" idx="12"/>
          </p:nvPr>
        </p:nvSpPr>
        <p:spPr>
          <a:ln/>
        </p:spPr>
        <p:txBody>
          <a:bodyPr/>
          <a:lstStyle>
            <a:lvl1pPr>
              <a:defRPr/>
            </a:lvl1pPr>
          </a:lstStyle>
          <a:p>
            <a:pPr>
              <a:defRPr/>
            </a:pPr>
            <a:fld id="{22DC79DC-7685-CD40-BA42-E0235BA8788A}" type="slidenum">
              <a:rPr lang="en-US"/>
              <a:pPr>
                <a:defRPr/>
              </a:pPr>
              <a:t>‹#›</a:t>
            </a:fld>
            <a:endParaRPr lang="en-US"/>
          </a:p>
        </p:txBody>
      </p:sp>
    </p:spTree>
    <p:extLst>
      <p:ext uri="{BB962C8B-B14F-4D97-AF65-F5344CB8AC3E}">
        <p14:creationId xmlns:p14="http://schemas.microsoft.com/office/powerpoint/2010/main" val="2042737536"/>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sp>
            <p:nvSpPr>
              <p:cNvPr id="11"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sp>
          <p:nvSpPr>
            <p:cNvPr id="7"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grpSp>
      <p:sp>
        <p:nvSpPr>
          <p:cNvPr id="12299" name="Rectangle 11"/>
          <p:cNvSpPr>
            <a:spLocks noGrp="1" noChangeArrowheads="1"/>
          </p:cNvSpPr>
          <p:nvPr>
            <p:ph type="ctrTitle" sz="quarter"/>
          </p:nvPr>
        </p:nvSpPr>
        <p:spPr>
          <a:xfrm>
            <a:off x="685800" y="1736725"/>
            <a:ext cx="7772400" cy="1920875"/>
          </a:xfrm>
        </p:spPr>
        <p:txBody>
          <a:bodyPr/>
          <a:lstStyle>
            <a:lvl1pPr>
              <a:defRPr sz="6000" b="1" i="0">
                <a:latin typeface="Arial" panose="020B0604020202020204" pitchFamily="34" charset="0"/>
                <a:cs typeface="Arial" panose="020B0604020202020204" pitchFamily="34" charset="0"/>
              </a:defRPr>
            </a:lvl1pPr>
          </a:lstStyle>
          <a:p>
            <a:r>
              <a:rPr lang="en-US"/>
              <a:t>Click to edit Master title style</a:t>
            </a:r>
          </a:p>
        </p:txBody>
      </p:sp>
      <p:sp>
        <p:nvSpPr>
          <p:cNvPr id="1230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b="1" i="0">
                <a:latin typeface="Arial" panose="020B0604020202020204" pitchFamily="34" charset="0"/>
              </a:defRPr>
            </a:lvl1pPr>
          </a:lstStyle>
          <a:p>
            <a:pPr>
              <a:defRPr/>
            </a:pPr>
            <a:fld id="{D122F9C8-7249-6741-A1E8-5FF501FBE93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59442533"/>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D74E0C26-D128-CF4D-9220-A125209E9448}" type="slidenum">
              <a:rPr lang="en-US"/>
              <a:pPr>
                <a:defRPr/>
              </a:pPr>
              <a:t>‹#›</a:t>
            </a:fld>
            <a:endParaRPr lang="en-US"/>
          </a:p>
        </p:txBody>
      </p:sp>
    </p:spTree>
    <p:extLst>
      <p:ext uri="{BB962C8B-B14F-4D97-AF65-F5344CB8AC3E}">
        <p14:creationId xmlns:p14="http://schemas.microsoft.com/office/powerpoint/2010/main" val="280345041"/>
      </p:ext>
    </p:extLst>
  </p:cSld>
  <p:clrMapOvr>
    <a:masterClrMapping/>
  </p:clrMapOvr>
  <p:transition/>
</p:sldLayout>
</file>

<file path=ppt/slideLayouts/slideLayout5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C4AC2D33-AFE0-694E-A7A3-D65CA7A72275}"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779008005"/>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65F1A16C-1EA9-5F4B-8C4A-BD9C13880ECB}"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765472488"/>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C6022A3F-558F-0C42-A698-84BF1DFC831E}"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506032918"/>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84C89ED-4133-2F44-B0B2-596AE9C3F947}" type="slidenum">
              <a:rPr lang="en-US">
                <a:solidFill>
                  <a:srgbClr val="FFFFFF"/>
                </a:solidFill>
              </a:rPr>
              <a:pPr>
                <a:def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4281211730"/>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44603BB3-8A7A-1749-99AC-2C18392983AB}" type="slidenum">
              <a:rPr lang="en-US">
                <a:solidFill>
                  <a:srgbClr val="FFFFFF"/>
                </a:solidFill>
              </a:rPr>
              <a:pPr>
                <a:def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4083736848"/>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2970FE3D-FA31-4944-8012-5EC295F887CF}" type="slidenum">
              <a:rPr lang="en-US">
                <a:solidFill>
                  <a:srgbClr val="FFFFFF"/>
                </a:solidFill>
              </a:rPr>
              <a:pPr>
                <a:def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142393382"/>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94AB7C7-420E-7349-AF98-E9F395A78566}"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1184132697"/>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17EF1AC3-D348-9240-9A26-25E28BFE43BE}"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061093540"/>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D784C9A2-AB19-C24C-A4A8-EEDA88FB5B1C}"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1297406583"/>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EB12C4C2-349C-A349-BBDE-9BA9B1465BC4}"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136004962"/>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7FDE1118-6D45-FD4C-A019-43EDA5074919}" type="slidenum">
              <a:rPr lang="en-US"/>
              <a:pPr>
                <a:defRPr/>
              </a:pPr>
              <a:t>‹#›</a:t>
            </a:fld>
            <a:endParaRPr lang="en-US"/>
          </a:p>
        </p:txBody>
      </p:sp>
    </p:spTree>
    <p:extLst>
      <p:ext uri="{BB962C8B-B14F-4D97-AF65-F5344CB8AC3E}">
        <p14:creationId xmlns:p14="http://schemas.microsoft.com/office/powerpoint/2010/main" val="3500768365"/>
      </p:ext>
    </p:extLst>
  </p:cSld>
  <p:clrMapOvr>
    <a:masterClrMapping/>
  </p:clrMapOvr>
  <p:transition/>
</p:sldLayout>
</file>

<file path=ppt/slideLayouts/slideLayout54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7480DC6C-852A-A44A-8E30-4823828E3F85}"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591107752"/>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7"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1BF7D496-A184-B64E-8FE9-22C0485284B0}" type="slidenum">
              <a:rPr lang="en-US">
                <a:solidFill>
                  <a:srgbClr val="FFFFFF"/>
                </a:solidFill>
              </a:rPr>
              <a:pPr>
                <a:defRPr/>
              </a:pPr>
              <a:t>‹#›</a:t>
            </a:fld>
            <a:endParaRPr lang="en-US">
              <a:solidFill>
                <a:srgbClr val="FFFFFF"/>
              </a:solidFill>
            </a:endParaRPr>
          </a:p>
        </p:txBody>
      </p:sp>
      <p:sp>
        <p:nvSpPr>
          <p:cNvPr id="8"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343673128"/>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1"/>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6686" indent="0" algn="ctr">
              <a:buNone/>
              <a:defRPr/>
            </a:lvl2pPr>
            <a:lvl3pPr marL="913370" indent="0" algn="ctr">
              <a:buNone/>
              <a:defRPr/>
            </a:lvl3pPr>
            <a:lvl4pPr marL="1370051" indent="0" algn="ctr">
              <a:buNone/>
              <a:defRPr/>
            </a:lvl4pPr>
            <a:lvl5pPr marL="1826739" indent="0" algn="ctr">
              <a:buNone/>
              <a:defRPr/>
            </a:lvl5pPr>
            <a:lvl6pPr marL="2283420" indent="0" algn="ctr">
              <a:buNone/>
              <a:defRPr/>
            </a:lvl6pPr>
            <a:lvl7pPr marL="2740100" indent="0" algn="ctr">
              <a:buNone/>
              <a:defRPr/>
            </a:lvl7pPr>
            <a:lvl8pPr marL="3196784" indent="0" algn="ctr">
              <a:buNone/>
              <a:defRPr/>
            </a:lvl8pPr>
            <a:lvl9pPr marL="3653466" indent="0" algn="ctr">
              <a:buNone/>
              <a:defRPr/>
            </a:lvl9pPr>
          </a:lstStyle>
          <a:p>
            <a:r>
              <a:rPr lang="en-US"/>
              <a:t>Click to edit Master subtitle style</a:t>
            </a:r>
          </a:p>
        </p:txBody>
      </p:sp>
      <p:sp>
        <p:nvSpPr>
          <p:cNvPr id="4" name="Rectangle 4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AAE2E2F-9BC9-3447-9B86-D84BAB9FDB47}" type="slidenum">
              <a:rPr lang="en-US"/>
              <a:pPr>
                <a:defRPr/>
              </a:pPr>
              <a:t>‹#›</a:t>
            </a:fld>
            <a:endParaRPr lang="en-US"/>
          </a:p>
        </p:txBody>
      </p:sp>
    </p:spTree>
    <p:extLst>
      <p:ext uri="{BB962C8B-B14F-4D97-AF65-F5344CB8AC3E}">
        <p14:creationId xmlns:p14="http://schemas.microsoft.com/office/powerpoint/2010/main" val="3195019663"/>
      </p:ext>
    </p:extLst>
  </p:cSld>
  <p:clrMapOvr>
    <a:masterClrMapping/>
  </p:clrMapOvr>
  <p:transition/>
</p:sldLayout>
</file>

<file path=ppt/slideLayouts/slideLayout5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6B86527B-3656-794D-8DAE-0D8055D70328}" type="slidenum">
              <a:rPr lang="en-US"/>
              <a:pPr>
                <a:defRPr/>
              </a:pPr>
              <a:t>‹#›</a:t>
            </a:fld>
            <a:endParaRPr lang="en-US"/>
          </a:p>
        </p:txBody>
      </p:sp>
    </p:spTree>
    <p:extLst>
      <p:ext uri="{BB962C8B-B14F-4D97-AF65-F5344CB8AC3E}">
        <p14:creationId xmlns:p14="http://schemas.microsoft.com/office/powerpoint/2010/main" val="2093181063"/>
      </p:ext>
    </p:extLst>
  </p:cSld>
  <p:clrMapOvr>
    <a:masterClrMapping/>
  </p:clrMapOvr>
  <p:transition/>
</p:sldLayout>
</file>

<file path=ppt/slideLayouts/slideLayout5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7"/>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686" indent="0">
              <a:buNone/>
              <a:defRPr sz="1800"/>
            </a:lvl2pPr>
            <a:lvl3pPr marL="913370" indent="0">
              <a:buNone/>
              <a:defRPr sz="1600"/>
            </a:lvl3pPr>
            <a:lvl4pPr marL="1370051" indent="0">
              <a:buNone/>
              <a:defRPr sz="1400"/>
            </a:lvl4pPr>
            <a:lvl5pPr marL="1826739" indent="0">
              <a:buNone/>
              <a:defRPr sz="1400"/>
            </a:lvl5pPr>
            <a:lvl6pPr marL="2283420" indent="0">
              <a:buNone/>
              <a:defRPr sz="1400"/>
            </a:lvl6pPr>
            <a:lvl7pPr marL="2740100" indent="0">
              <a:buNone/>
              <a:defRPr sz="1400"/>
            </a:lvl7pPr>
            <a:lvl8pPr marL="3196784" indent="0">
              <a:buNone/>
              <a:defRPr sz="1400"/>
            </a:lvl8pPr>
            <a:lvl9pPr marL="3653466"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CF9D631-03FF-AC4F-BF85-9F99AB23BAC6}" type="slidenum">
              <a:rPr lang="en-US"/>
              <a:pPr>
                <a:defRPr/>
              </a:pPr>
              <a:t>‹#›</a:t>
            </a:fld>
            <a:endParaRPr lang="en-US"/>
          </a:p>
        </p:txBody>
      </p:sp>
    </p:spTree>
    <p:extLst>
      <p:ext uri="{BB962C8B-B14F-4D97-AF65-F5344CB8AC3E}">
        <p14:creationId xmlns:p14="http://schemas.microsoft.com/office/powerpoint/2010/main" val="1376478490"/>
      </p:ext>
    </p:extLst>
  </p:cSld>
  <p:clrMapOvr>
    <a:masterClrMapping/>
  </p:clrMapOvr>
  <p:transition/>
</p:sldLayout>
</file>

<file path=ppt/slideLayouts/slideLayout5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16"/>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16"/>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4727C60-2E5D-054A-BF56-EF64E2CB8907}" type="slidenum">
              <a:rPr lang="en-US"/>
              <a:pPr>
                <a:defRPr/>
              </a:pPr>
              <a:t>‹#›</a:t>
            </a:fld>
            <a:endParaRPr lang="en-US"/>
          </a:p>
        </p:txBody>
      </p:sp>
    </p:spTree>
    <p:extLst>
      <p:ext uri="{BB962C8B-B14F-4D97-AF65-F5344CB8AC3E}">
        <p14:creationId xmlns:p14="http://schemas.microsoft.com/office/powerpoint/2010/main" val="4273402439"/>
      </p:ext>
    </p:extLst>
  </p:cSld>
  <p:clrMapOvr>
    <a:masterClrMapping/>
  </p:clrMapOvr>
  <p:transition/>
</p:sldLayout>
</file>

<file path=ppt/slideLayouts/slideLayout5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6686" indent="0">
              <a:buNone/>
              <a:defRPr sz="2000" b="1"/>
            </a:lvl2pPr>
            <a:lvl3pPr marL="913370" indent="0">
              <a:buNone/>
              <a:defRPr sz="1800" b="1"/>
            </a:lvl3pPr>
            <a:lvl4pPr marL="1370051" indent="0">
              <a:buNone/>
              <a:defRPr sz="1600" b="1"/>
            </a:lvl4pPr>
            <a:lvl5pPr marL="1826739" indent="0">
              <a:buNone/>
              <a:defRPr sz="1600" b="1"/>
            </a:lvl5pPr>
            <a:lvl6pPr marL="2283420" indent="0">
              <a:buNone/>
              <a:defRPr sz="1600" b="1"/>
            </a:lvl6pPr>
            <a:lvl7pPr marL="2740100" indent="0">
              <a:buNone/>
              <a:defRPr sz="1600" b="1"/>
            </a:lvl7pPr>
            <a:lvl8pPr marL="3196784" indent="0">
              <a:buNone/>
              <a:defRPr sz="1600" b="1"/>
            </a:lvl8pPr>
            <a:lvl9pPr marL="3653466"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2" y="1535113"/>
            <a:ext cx="4041775" cy="639762"/>
          </a:xfrm>
        </p:spPr>
        <p:txBody>
          <a:bodyPr anchor="b"/>
          <a:lstStyle>
            <a:lvl1pPr marL="0" indent="0">
              <a:buNone/>
              <a:defRPr sz="2400" b="1" i="0">
                <a:latin typeface="Arial" panose="020B0604020202020204" pitchFamily="34" charset="0"/>
              </a:defRPr>
            </a:lvl1pPr>
            <a:lvl2pPr marL="456686" indent="0">
              <a:buNone/>
              <a:defRPr sz="2000" b="1"/>
            </a:lvl2pPr>
            <a:lvl3pPr marL="913370" indent="0">
              <a:buNone/>
              <a:defRPr sz="1800" b="1"/>
            </a:lvl3pPr>
            <a:lvl4pPr marL="1370051" indent="0">
              <a:buNone/>
              <a:defRPr sz="1600" b="1"/>
            </a:lvl4pPr>
            <a:lvl5pPr marL="1826739" indent="0">
              <a:buNone/>
              <a:defRPr sz="1600" b="1"/>
            </a:lvl5pPr>
            <a:lvl6pPr marL="2283420" indent="0">
              <a:buNone/>
              <a:defRPr sz="1600" b="1"/>
            </a:lvl6pPr>
            <a:lvl7pPr marL="2740100" indent="0">
              <a:buNone/>
              <a:defRPr sz="1600" b="1"/>
            </a:lvl7pPr>
            <a:lvl8pPr marL="3196784" indent="0">
              <a:buNone/>
              <a:defRPr sz="1600" b="1"/>
            </a:lvl8pPr>
            <a:lvl9pPr marL="3653466"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8"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9"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0A8D7845-80D6-0045-AB26-A3CB44A6B5EB}" type="slidenum">
              <a:rPr lang="en-US"/>
              <a:pPr>
                <a:defRPr/>
              </a:pPr>
              <a:t>‹#›</a:t>
            </a:fld>
            <a:endParaRPr lang="en-US"/>
          </a:p>
        </p:txBody>
      </p:sp>
    </p:spTree>
    <p:extLst>
      <p:ext uri="{BB962C8B-B14F-4D97-AF65-F5344CB8AC3E}">
        <p14:creationId xmlns:p14="http://schemas.microsoft.com/office/powerpoint/2010/main" val="2115367820"/>
      </p:ext>
    </p:extLst>
  </p:cSld>
  <p:clrMapOvr>
    <a:masterClrMapping/>
  </p:clrMapOvr>
  <p:transition/>
</p:sldLayout>
</file>

<file path=ppt/slideLayouts/slideLayout5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4"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5"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49FC5CFE-7A1A-D741-9E3C-8CC63099A628}" type="slidenum">
              <a:rPr lang="en-US"/>
              <a:pPr>
                <a:defRPr/>
              </a:pPr>
              <a:t>‹#›</a:t>
            </a:fld>
            <a:endParaRPr lang="en-US"/>
          </a:p>
        </p:txBody>
      </p:sp>
    </p:spTree>
    <p:extLst>
      <p:ext uri="{BB962C8B-B14F-4D97-AF65-F5344CB8AC3E}">
        <p14:creationId xmlns:p14="http://schemas.microsoft.com/office/powerpoint/2010/main" val="4078912192"/>
      </p:ext>
    </p:extLst>
  </p:cSld>
  <p:clrMapOvr>
    <a:masterClrMapping/>
  </p:clrMapOvr>
  <p:transition/>
</p:sldLayout>
</file>

<file path=ppt/slideLayouts/slideLayout5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3"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4"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25DB9959-4477-754C-8096-CDE957F8B576}" type="slidenum">
              <a:rPr lang="en-US"/>
              <a:pPr>
                <a:defRPr/>
              </a:pPr>
              <a:t>‹#›</a:t>
            </a:fld>
            <a:endParaRPr lang="en-US"/>
          </a:p>
        </p:txBody>
      </p:sp>
    </p:spTree>
    <p:extLst>
      <p:ext uri="{BB962C8B-B14F-4D97-AF65-F5344CB8AC3E}">
        <p14:creationId xmlns:p14="http://schemas.microsoft.com/office/powerpoint/2010/main" val="2318720927"/>
      </p:ext>
    </p:extLst>
  </p:cSld>
  <p:clrMapOvr>
    <a:masterClrMapping/>
  </p:clrMapOvr>
  <p:transition/>
</p:sldLayout>
</file>

<file path=ppt/slideLayouts/slideLayout5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5"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6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5" y="1435108"/>
            <a:ext cx="3008313" cy="4691063"/>
          </a:xfrm>
        </p:spPr>
        <p:txBody>
          <a:bodyPr/>
          <a:lstStyle>
            <a:lvl1pPr marL="0" indent="0">
              <a:buNone/>
              <a:defRPr sz="1400" b="1" i="0">
                <a:latin typeface="Arial" panose="020B0604020202020204" pitchFamily="34" charset="0"/>
              </a:defRPr>
            </a:lvl1pPr>
            <a:lvl2pPr marL="456686" indent="0">
              <a:buNone/>
              <a:defRPr sz="1200"/>
            </a:lvl2pPr>
            <a:lvl3pPr marL="913370" indent="0">
              <a:buNone/>
              <a:defRPr sz="1000"/>
            </a:lvl3pPr>
            <a:lvl4pPr marL="1370051" indent="0">
              <a:buNone/>
              <a:defRPr sz="900"/>
            </a:lvl4pPr>
            <a:lvl5pPr marL="1826739" indent="0">
              <a:buNone/>
              <a:defRPr sz="900"/>
            </a:lvl5pPr>
            <a:lvl6pPr marL="2283420" indent="0">
              <a:buNone/>
              <a:defRPr sz="900"/>
            </a:lvl6pPr>
            <a:lvl7pPr marL="2740100" indent="0">
              <a:buNone/>
              <a:defRPr sz="900"/>
            </a:lvl7pPr>
            <a:lvl8pPr marL="3196784" indent="0">
              <a:buNone/>
              <a:defRPr sz="900"/>
            </a:lvl8pPr>
            <a:lvl9pPr marL="3653466"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E68CA7C-9B97-314C-998D-2AF7F5CDF955}" type="slidenum">
              <a:rPr lang="en-US"/>
              <a:pPr>
                <a:defRPr/>
              </a:pPr>
              <a:t>‹#›</a:t>
            </a:fld>
            <a:endParaRPr lang="en-US"/>
          </a:p>
        </p:txBody>
      </p:sp>
    </p:spTree>
    <p:extLst>
      <p:ext uri="{BB962C8B-B14F-4D97-AF65-F5344CB8AC3E}">
        <p14:creationId xmlns:p14="http://schemas.microsoft.com/office/powerpoint/2010/main" val="1178627182"/>
      </p:ext>
    </p:extLst>
  </p:cSld>
  <p:clrMapOvr>
    <a:masterClrMapping/>
  </p:clrMapOvr>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8"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9"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815A3E11-45E2-604C-AF1B-ED110E996BC7}" type="slidenum">
              <a:rPr lang="en-US"/>
              <a:pPr>
                <a:defRPr/>
              </a:pPr>
              <a:t>‹#›</a:t>
            </a:fld>
            <a:endParaRPr lang="en-US"/>
          </a:p>
        </p:txBody>
      </p:sp>
    </p:spTree>
    <p:extLst>
      <p:ext uri="{BB962C8B-B14F-4D97-AF65-F5344CB8AC3E}">
        <p14:creationId xmlns:p14="http://schemas.microsoft.com/office/powerpoint/2010/main" val="1684433994"/>
      </p:ext>
    </p:extLst>
  </p:cSld>
  <p:clrMapOvr>
    <a:masterClrMapping/>
  </p:clrMapOvr>
  <p:transition/>
</p:sldLayout>
</file>

<file path=ppt/slideLayouts/slideLayout5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686" indent="0">
              <a:buNone/>
              <a:defRPr sz="2800"/>
            </a:lvl2pPr>
            <a:lvl3pPr marL="913370" indent="0">
              <a:buNone/>
              <a:defRPr sz="2400"/>
            </a:lvl3pPr>
            <a:lvl4pPr marL="1370051" indent="0">
              <a:buNone/>
              <a:defRPr sz="2000"/>
            </a:lvl4pPr>
            <a:lvl5pPr marL="1826739" indent="0">
              <a:buNone/>
              <a:defRPr sz="2000"/>
            </a:lvl5pPr>
            <a:lvl6pPr marL="2283420" indent="0">
              <a:buNone/>
              <a:defRPr sz="2000"/>
            </a:lvl6pPr>
            <a:lvl7pPr marL="2740100" indent="0">
              <a:buNone/>
              <a:defRPr sz="2000"/>
            </a:lvl7pPr>
            <a:lvl8pPr marL="3196784" indent="0">
              <a:buNone/>
              <a:defRPr sz="2000"/>
            </a:lvl8pPr>
            <a:lvl9pPr marL="3653466"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686" indent="0">
              <a:buNone/>
              <a:defRPr sz="1200"/>
            </a:lvl2pPr>
            <a:lvl3pPr marL="913370" indent="0">
              <a:buNone/>
              <a:defRPr sz="1000"/>
            </a:lvl3pPr>
            <a:lvl4pPr marL="1370051" indent="0">
              <a:buNone/>
              <a:defRPr sz="900"/>
            </a:lvl4pPr>
            <a:lvl5pPr marL="1826739" indent="0">
              <a:buNone/>
              <a:defRPr sz="900"/>
            </a:lvl5pPr>
            <a:lvl6pPr marL="2283420" indent="0">
              <a:buNone/>
              <a:defRPr sz="900"/>
            </a:lvl6pPr>
            <a:lvl7pPr marL="2740100" indent="0">
              <a:buNone/>
              <a:defRPr sz="900"/>
            </a:lvl7pPr>
            <a:lvl8pPr marL="3196784" indent="0">
              <a:buNone/>
              <a:defRPr sz="900"/>
            </a:lvl8pPr>
            <a:lvl9pPr marL="3653466"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10CAD7D-57D8-F040-9472-5CB3FDDE8DD9}" type="slidenum">
              <a:rPr lang="en-US"/>
              <a:pPr>
                <a:defRPr/>
              </a:pPr>
              <a:t>‹#›</a:t>
            </a:fld>
            <a:endParaRPr lang="en-US"/>
          </a:p>
        </p:txBody>
      </p:sp>
    </p:spTree>
    <p:extLst>
      <p:ext uri="{BB962C8B-B14F-4D97-AF65-F5344CB8AC3E}">
        <p14:creationId xmlns:p14="http://schemas.microsoft.com/office/powerpoint/2010/main" val="1485770199"/>
      </p:ext>
    </p:extLst>
  </p:cSld>
  <p:clrMapOvr>
    <a:masterClrMapping/>
  </p:clrMapOvr>
  <p:transition/>
</p:sldLayout>
</file>

<file path=ppt/slideLayouts/slideLayout5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32D78CC-E50B-3B46-99D0-71739832EA7C}" type="slidenum">
              <a:rPr lang="en-US"/>
              <a:pPr>
                <a:defRPr/>
              </a:pPr>
              <a:t>‹#›</a:t>
            </a:fld>
            <a:endParaRPr lang="en-US"/>
          </a:p>
        </p:txBody>
      </p:sp>
    </p:spTree>
    <p:extLst>
      <p:ext uri="{BB962C8B-B14F-4D97-AF65-F5344CB8AC3E}">
        <p14:creationId xmlns:p14="http://schemas.microsoft.com/office/powerpoint/2010/main" val="1036862022"/>
      </p:ext>
    </p:extLst>
  </p:cSld>
  <p:clrMapOvr>
    <a:masterClrMapping/>
  </p:clrMapOvr>
  <p:transition/>
</p:sldLayout>
</file>

<file path=ppt/slideLayouts/slideLayout5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6"/>
            <a:ext cx="2057400" cy="5853112"/>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16"/>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2F69E31-99C3-4E49-A6A2-7999D5358948}" type="slidenum">
              <a:rPr lang="en-US"/>
              <a:pPr>
                <a:defRPr/>
              </a:pPr>
              <a:t>‹#›</a:t>
            </a:fld>
            <a:endParaRPr lang="en-US"/>
          </a:p>
        </p:txBody>
      </p:sp>
    </p:spTree>
    <p:extLst>
      <p:ext uri="{BB962C8B-B14F-4D97-AF65-F5344CB8AC3E}">
        <p14:creationId xmlns:p14="http://schemas.microsoft.com/office/powerpoint/2010/main" val="1752373848"/>
      </p:ext>
    </p:extLst>
  </p:cSld>
  <p:clrMapOvr>
    <a:masterClrMapping/>
  </p:clrMapOvr>
  <p:transition/>
</p:sldLayout>
</file>

<file path=ppt/slideLayouts/slideLayout5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651213255"/>
      </p:ext>
    </p:extLst>
  </p:cSld>
  <p:clrMapOvr>
    <a:masterClrMapping/>
  </p:clrMapOvr>
  <p:transition spd="med">
    <p:fade/>
  </p:transition>
</p:sldLayout>
</file>

<file path=ppt/slideLayouts/slideLayout5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83564852"/>
      </p:ext>
    </p:extLst>
  </p:cSld>
  <p:clrMapOvr>
    <a:masterClrMapping/>
  </p:clrMapOvr>
  <p:transition spd="med">
    <p:fade/>
  </p:transition>
</p:sldLayout>
</file>

<file path=ppt/slideLayouts/slideLayout5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948198138"/>
      </p:ext>
    </p:extLst>
  </p:cSld>
  <p:clrMapOvr>
    <a:masterClrMapping/>
  </p:clrMapOvr>
  <p:transition spd="med">
    <p:fade/>
  </p:transition>
</p:sldLayout>
</file>

<file path=ppt/slideLayouts/slideLayout5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45661509"/>
      </p:ext>
    </p:extLst>
  </p:cSld>
  <p:clrMapOvr>
    <a:masterClrMapping/>
  </p:clrMapOvr>
  <p:transition spd="med">
    <p:fade/>
  </p:transition>
</p:sldLayout>
</file>

<file path=ppt/slideLayouts/slideLayout5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87798147"/>
      </p:ext>
    </p:extLst>
  </p:cSld>
  <p:clrMapOvr>
    <a:masterClrMapping/>
  </p:clrMapOvr>
  <p:transition spd="med">
    <p:fade/>
  </p:transition>
</p:sldLayout>
</file>

<file path=ppt/slideLayouts/slideLayout5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265965984"/>
      </p:ext>
    </p:extLst>
  </p:cSld>
  <p:clrMapOvr>
    <a:masterClrMapping/>
  </p:clrMapOvr>
  <p:transition spd="med">
    <p:fade/>
  </p:transition>
</p:sldLayout>
</file>

<file path=ppt/slideLayouts/slideLayout5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373295898"/>
      </p:ext>
    </p:extLst>
  </p:cSld>
  <p:clrMapOvr>
    <a:masterClrMapping/>
  </p:clrMapOvr>
  <p:transition spd="med">
    <p:fade/>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4"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5"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83A2A29E-06CC-134F-83E7-F8ECA93843A0}" type="slidenum">
              <a:rPr lang="en-US"/>
              <a:pPr>
                <a:defRPr/>
              </a:pPr>
              <a:t>‹#›</a:t>
            </a:fld>
            <a:endParaRPr lang="en-US"/>
          </a:p>
        </p:txBody>
      </p:sp>
    </p:spTree>
    <p:extLst>
      <p:ext uri="{BB962C8B-B14F-4D97-AF65-F5344CB8AC3E}">
        <p14:creationId xmlns:p14="http://schemas.microsoft.com/office/powerpoint/2010/main" val="1065193707"/>
      </p:ext>
    </p:extLst>
  </p:cSld>
  <p:clrMapOvr>
    <a:masterClrMapping/>
  </p:clrMapOvr>
  <p:transition/>
</p:sldLayout>
</file>

<file path=ppt/slideLayouts/slideLayout5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134769968"/>
      </p:ext>
    </p:extLst>
  </p:cSld>
  <p:clrMapOvr>
    <a:masterClrMapping/>
  </p:clrMapOvr>
  <p:transition spd="med">
    <p:fade/>
  </p:transition>
</p:sldLayout>
</file>

<file path=ppt/slideLayouts/slideLayout5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402523"/>
      </p:ext>
    </p:extLst>
  </p:cSld>
  <p:clrMapOvr>
    <a:masterClrMapping/>
  </p:clrMapOvr>
  <p:transition spd="med">
    <p:fade/>
  </p:transition>
</p:sldLayout>
</file>

<file path=ppt/slideLayouts/slideLayout5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14913146"/>
      </p:ext>
    </p:extLst>
  </p:cSld>
  <p:clrMapOvr>
    <a:masterClrMapping/>
  </p:clrMapOvr>
  <p:transition spd="med">
    <p:fade/>
  </p:transition>
</p:sldLayout>
</file>

<file path=ppt/slideLayouts/slideLayout5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80907953"/>
      </p:ext>
    </p:extLst>
  </p:cSld>
  <p:clrMapOvr>
    <a:masterClrMapping/>
  </p:clrMapOvr>
  <p:transition spd="med">
    <p:fade/>
  </p:transition>
</p:sldLayout>
</file>

<file path=ppt/slideLayouts/slideLayout56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fld id="{55399309-1E73-9E4F-AC70-E9B9447B9298}" type="slidenum">
              <a:rPr lang="en-US">
                <a:ea typeface="ＭＳ Ｐゴシック"/>
                <a:cs typeface="ＭＳ Ｐゴシック"/>
              </a:rPr>
              <a:pPr/>
              <a:t>‹#›</a:t>
            </a:fld>
            <a:endParaRPr lang="en-US">
              <a:ea typeface="ＭＳ Ｐゴシック"/>
              <a:cs typeface="ＭＳ Ｐゴシック"/>
            </a:endParaRPr>
          </a:p>
        </p:txBody>
      </p:sp>
    </p:spTree>
    <p:extLst>
      <p:ext uri="{BB962C8B-B14F-4D97-AF65-F5344CB8AC3E}">
        <p14:creationId xmlns:p14="http://schemas.microsoft.com/office/powerpoint/2010/main" val="1503417705"/>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E3891391-4150-5647-A6E3-71102537B76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21826277"/>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11"/>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12"/>
          <p:cNvSpPr>
            <a:spLocks noGrp="1" noChangeArrowheads="1"/>
          </p:cNvSpPr>
          <p:nvPr>
            <p:ph type="sldNum" sz="quarter" idx="12"/>
          </p:nvPr>
        </p:nvSpPr>
        <p:spPr/>
        <p:txBody>
          <a:bodyPr/>
          <a:lstStyle>
            <a:lvl1pPr eaLnBrk="1" hangingPunct="1">
              <a:defRPr/>
            </a:lvl1pPr>
          </a:lstStyle>
          <a:p>
            <a:pPr>
              <a:defRPr/>
            </a:pPr>
            <a:fld id="{4BDA4503-5FE4-B149-BB3C-6405D80FA091}" type="slidenum">
              <a:rPr lang="en-US"/>
              <a:pPr>
                <a:defRPr/>
              </a:pPr>
              <a:t>‹#›</a:t>
            </a:fld>
            <a:endParaRPr lang="en-US"/>
          </a:p>
        </p:txBody>
      </p:sp>
    </p:spTree>
    <p:extLst>
      <p:ext uri="{BB962C8B-B14F-4D97-AF65-F5344CB8AC3E}">
        <p14:creationId xmlns:p14="http://schemas.microsoft.com/office/powerpoint/2010/main" val="744501246"/>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334857" name="Rectangle 9"/>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34858" name="Rectangle 10"/>
          <p:cNvSpPr>
            <a:spLocks noGrp="1" noChangeArrowheads="1"/>
          </p:cNvSpPr>
          <p:nvPr>
            <p:ph type="subTitle" idx="1"/>
          </p:nvPr>
        </p:nvSpPr>
        <p:spPr>
          <a:xfrm>
            <a:off x="1371600" y="41910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4"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5"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6"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DF84956A-E395-7E42-94C7-43CF456EB84D}" type="slidenum">
              <a:rPr lang="en-US"/>
              <a:pPr>
                <a:defRPr/>
              </a:pPr>
              <a:t>‹#›</a:t>
            </a:fld>
            <a:endParaRPr lang="en-US"/>
          </a:p>
        </p:txBody>
      </p:sp>
    </p:spTree>
    <p:extLst>
      <p:ext uri="{BB962C8B-B14F-4D97-AF65-F5344CB8AC3E}">
        <p14:creationId xmlns:p14="http://schemas.microsoft.com/office/powerpoint/2010/main" val="549625640"/>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036"/>
          <p:cNvSpPr>
            <a:spLocks noGrp="1" noChangeArrowheads="1"/>
          </p:cNvSpPr>
          <p:nvPr>
            <p:ph type="sldNum" sz="quarter" idx="12"/>
          </p:nvPr>
        </p:nvSpPr>
        <p:spPr>
          <a:ln/>
        </p:spPr>
        <p:txBody>
          <a:bodyPr/>
          <a:lstStyle>
            <a:lvl1pPr>
              <a:defRPr/>
            </a:lvl1pPr>
          </a:lstStyle>
          <a:p>
            <a:pPr>
              <a:defRPr/>
            </a:pPr>
            <a:fld id="{8E5B4779-D46E-2947-A4EC-427728C91441}"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3715095770"/>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036"/>
          <p:cNvSpPr>
            <a:spLocks noGrp="1" noChangeArrowheads="1"/>
          </p:cNvSpPr>
          <p:nvPr>
            <p:ph type="sldNum" sz="quarter" idx="12"/>
          </p:nvPr>
        </p:nvSpPr>
        <p:spPr>
          <a:ln/>
        </p:spPr>
        <p:txBody>
          <a:bodyPr/>
          <a:lstStyle>
            <a:lvl1pPr>
              <a:defRPr/>
            </a:lvl1pPr>
          </a:lstStyle>
          <a:p>
            <a:pPr>
              <a:defRPr/>
            </a:pPr>
            <a:fld id="{B1AEEE63-7E0D-414C-9E87-16BB69A73AD5}"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844003617"/>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3"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4"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6C94C089-6E19-0046-BDAF-C23F538F95A4}" type="slidenum">
              <a:rPr lang="en-US"/>
              <a:pPr>
                <a:defRPr/>
              </a:pPr>
              <a:t>‹#›</a:t>
            </a:fld>
            <a:endParaRPr lang="en-US"/>
          </a:p>
        </p:txBody>
      </p:sp>
    </p:spTree>
    <p:extLst>
      <p:ext uri="{BB962C8B-B14F-4D97-AF65-F5344CB8AC3E}">
        <p14:creationId xmlns:p14="http://schemas.microsoft.com/office/powerpoint/2010/main" val="3685852047"/>
      </p:ext>
    </p:extLst>
  </p:cSld>
  <p:clrMapOvr>
    <a:masterClrMapping/>
  </p:clrMapOvr>
  <p:transition/>
</p:sldLayout>
</file>

<file path=ppt/slideLayouts/slideLayout5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036"/>
          <p:cNvSpPr>
            <a:spLocks noGrp="1" noChangeArrowheads="1"/>
          </p:cNvSpPr>
          <p:nvPr>
            <p:ph type="sldNum" sz="quarter" idx="12"/>
          </p:nvPr>
        </p:nvSpPr>
        <p:spPr>
          <a:ln/>
        </p:spPr>
        <p:txBody>
          <a:bodyPr/>
          <a:lstStyle>
            <a:lvl1pPr>
              <a:defRPr/>
            </a:lvl1pPr>
          </a:lstStyle>
          <a:p>
            <a:pPr>
              <a:defRPr/>
            </a:pPr>
            <a:fld id="{E7799A73-5495-3940-A32D-015EF6B79C18}"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672613599"/>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036"/>
          <p:cNvSpPr>
            <a:spLocks noGrp="1" noChangeArrowheads="1"/>
          </p:cNvSpPr>
          <p:nvPr>
            <p:ph type="sldNum" sz="quarter" idx="12"/>
          </p:nvPr>
        </p:nvSpPr>
        <p:spPr>
          <a:ln/>
        </p:spPr>
        <p:txBody>
          <a:bodyPr/>
          <a:lstStyle>
            <a:lvl1pPr>
              <a:defRPr/>
            </a:lvl1pPr>
          </a:lstStyle>
          <a:p>
            <a:pPr>
              <a:defRPr/>
            </a:pPr>
            <a:fld id="{72B57DA2-64A6-B945-B4F5-9B03EAA0121D}"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4155050318"/>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036"/>
          <p:cNvSpPr>
            <a:spLocks noGrp="1" noChangeArrowheads="1"/>
          </p:cNvSpPr>
          <p:nvPr>
            <p:ph type="sldNum" sz="quarter" idx="12"/>
          </p:nvPr>
        </p:nvSpPr>
        <p:spPr>
          <a:ln/>
        </p:spPr>
        <p:txBody>
          <a:bodyPr/>
          <a:lstStyle>
            <a:lvl1pPr>
              <a:defRPr/>
            </a:lvl1pPr>
          </a:lstStyle>
          <a:p>
            <a:pPr>
              <a:defRPr/>
            </a:pPr>
            <a:fld id="{E2D7B6BD-FB7C-0547-A5C3-6A1A632B7FC4}"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172488233"/>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036"/>
          <p:cNvSpPr>
            <a:spLocks noGrp="1" noChangeArrowheads="1"/>
          </p:cNvSpPr>
          <p:nvPr>
            <p:ph type="sldNum" sz="quarter" idx="12"/>
          </p:nvPr>
        </p:nvSpPr>
        <p:spPr>
          <a:ln/>
        </p:spPr>
        <p:txBody>
          <a:bodyPr/>
          <a:lstStyle>
            <a:lvl1pPr>
              <a:defRPr/>
            </a:lvl1pPr>
          </a:lstStyle>
          <a:p>
            <a:pPr>
              <a:defRPr/>
            </a:pPr>
            <a:fld id="{A713CEEE-65F1-CA4F-A615-3E2F531706B7}"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814383537"/>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036"/>
          <p:cNvSpPr>
            <a:spLocks noGrp="1" noChangeArrowheads="1"/>
          </p:cNvSpPr>
          <p:nvPr>
            <p:ph type="sldNum" sz="quarter" idx="12"/>
          </p:nvPr>
        </p:nvSpPr>
        <p:spPr>
          <a:ln/>
        </p:spPr>
        <p:txBody>
          <a:bodyPr/>
          <a:lstStyle>
            <a:lvl1pPr>
              <a:defRPr/>
            </a:lvl1pPr>
          </a:lstStyle>
          <a:p>
            <a:pPr>
              <a:defRPr/>
            </a:pPr>
            <a:fld id="{CC0970A9-BD1F-E347-AAD0-66FA0557F938}"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4138334703"/>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036"/>
          <p:cNvSpPr>
            <a:spLocks noGrp="1" noChangeArrowheads="1"/>
          </p:cNvSpPr>
          <p:nvPr>
            <p:ph type="sldNum" sz="quarter" idx="12"/>
          </p:nvPr>
        </p:nvSpPr>
        <p:spPr>
          <a:ln/>
        </p:spPr>
        <p:txBody>
          <a:bodyPr/>
          <a:lstStyle>
            <a:lvl1pPr>
              <a:defRPr/>
            </a:lvl1pPr>
          </a:lstStyle>
          <a:p>
            <a:pPr>
              <a:defRPr/>
            </a:pPr>
            <a:fld id="{FC15FC44-2C34-484C-ADC1-C13C825FC657}"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2835787207"/>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036"/>
          <p:cNvSpPr>
            <a:spLocks noGrp="1" noChangeArrowheads="1"/>
          </p:cNvSpPr>
          <p:nvPr>
            <p:ph type="sldNum" sz="quarter" idx="12"/>
          </p:nvPr>
        </p:nvSpPr>
        <p:spPr>
          <a:ln/>
        </p:spPr>
        <p:txBody>
          <a:bodyPr/>
          <a:lstStyle>
            <a:lvl1pPr>
              <a:defRPr/>
            </a:lvl1pPr>
          </a:lstStyle>
          <a:p>
            <a:pPr>
              <a:defRPr/>
            </a:pPr>
            <a:fld id="{2BFDE11A-DD23-EE4B-AF18-E38FE97CD096}"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2132010510"/>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036"/>
          <p:cNvSpPr>
            <a:spLocks noGrp="1" noChangeArrowheads="1"/>
          </p:cNvSpPr>
          <p:nvPr>
            <p:ph type="sldNum" sz="quarter" idx="12"/>
          </p:nvPr>
        </p:nvSpPr>
        <p:spPr>
          <a:ln/>
        </p:spPr>
        <p:txBody>
          <a:bodyPr/>
          <a:lstStyle>
            <a:lvl1pPr>
              <a:defRPr/>
            </a:lvl1pPr>
          </a:lstStyle>
          <a:p>
            <a:pPr>
              <a:defRPr/>
            </a:pPr>
            <a:fld id="{C9D16A05-7B04-7C41-80E9-236B57142B67}"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1315694056"/>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DE7250DB-12FB-B142-8EA4-77D44B81388A}" type="slidenum">
              <a:rPr lang="en-US"/>
              <a:pPr>
                <a:defRPr/>
              </a:pPr>
              <a:t>‹#›</a:t>
            </a:fld>
            <a:endParaRPr lang="en-US"/>
          </a:p>
        </p:txBody>
      </p:sp>
    </p:spTree>
    <p:extLst>
      <p:ext uri="{BB962C8B-B14F-4D97-AF65-F5344CB8AC3E}">
        <p14:creationId xmlns:p14="http://schemas.microsoft.com/office/powerpoint/2010/main" val="1503166602"/>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D0313BB4-97E5-7A46-A56B-CA0B1EA7DAC1}" type="slidenum">
              <a:rPr lang="en-US"/>
              <a:pPr>
                <a:defRPr/>
              </a:pPr>
              <a:t>‹#›</a:t>
            </a:fld>
            <a:endParaRPr lang="en-US"/>
          </a:p>
        </p:txBody>
      </p:sp>
    </p:spTree>
    <p:extLst>
      <p:ext uri="{BB962C8B-B14F-4D97-AF65-F5344CB8AC3E}">
        <p14:creationId xmlns:p14="http://schemas.microsoft.com/office/powerpoint/2010/main" val="1774264103"/>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C0353D7B-FC9D-DC42-B985-BB7D923B829D}" type="slidenum">
              <a:rPr lang="en-US"/>
              <a:pPr>
                <a:defRPr/>
              </a:pPr>
              <a:t>‹#›</a:t>
            </a:fld>
            <a:endParaRPr lang="en-US"/>
          </a:p>
        </p:txBody>
      </p:sp>
    </p:spTree>
    <p:extLst>
      <p:ext uri="{BB962C8B-B14F-4D97-AF65-F5344CB8AC3E}">
        <p14:creationId xmlns:p14="http://schemas.microsoft.com/office/powerpoint/2010/main" val="721597740"/>
      </p:ext>
    </p:extLst>
  </p:cSld>
  <p:clrMapOvr>
    <a:masterClrMapping/>
  </p:clrMapOvr>
  <p:transition/>
</p:sldLayout>
</file>

<file path=ppt/slideLayouts/slideLayout5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D52E8C5F-E25A-E14C-A203-27869DF5E83C}" type="slidenum">
              <a:rPr lang="en-US"/>
              <a:pPr>
                <a:defRPr/>
              </a:pPr>
              <a:t>‹#›</a:t>
            </a:fld>
            <a:endParaRPr lang="en-US"/>
          </a:p>
        </p:txBody>
      </p:sp>
    </p:spTree>
    <p:extLst>
      <p:ext uri="{BB962C8B-B14F-4D97-AF65-F5344CB8AC3E}">
        <p14:creationId xmlns:p14="http://schemas.microsoft.com/office/powerpoint/2010/main" val="373800014"/>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a:prstGeom prst="rect">
            <a:avLst/>
          </a:prstGeo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a:prstGeom prst="rect">
            <a:avLst/>
          </a:prstGeo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2B31AE30-EBB5-5849-919B-F9F8AC32CC08}" type="slidenum">
              <a:rPr lang="en-US"/>
              <a:pPr>
                <a:defRPr/>
              </a:pPr>
              <a:t>‹#›</a:t>
            </a:fld>
            <a:endParaRPr lang="en-US"/>
          </a:p>
        </p:txBody>
      </p:sp>
    </p:spTree>
    <p:extLst>
      <p:ext uri="{BB962C8B-B14F-4D97-AF65-F5344CB8AC3E}">
        <p14:creationId xmlns:p14="http://schemas.microsoft.com/office/powerpoint/2010/main" val="2832199797"/>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D5CF1D47-9944-6E49-A30E-F75E0C16A689}" type="slidenum">
              <a:rPr lang="en-US"/>
              <a:pPr>
                <a:defRPr/>
              </a:pPr>
              <a:t>‹#›</a:t>
            </a:fld>
            <a:endParaRPr lang="en-US"/>
          </a:p>
        </p:txBody>
      </p:sp>
    </p:spTree>
    <p:extLst>
      <p:ext uri="{BB962C8B-B14F-4D97-AF65-F5344CB8AC3E}">
        <p14:creationId xmlns:p14="http://schemas.microsoft.com/office/powerpoint/2010/main" val="1402544272"/>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F5EF1FC3-EE77-2747-BD05-5E1FAE50DC22}" type="slidenum">
              <a:rPr lang="en-US"/>
              <a:pPr>
                <a:defRPr/>
              </a:pPr>
              <a:t>‹#›</a:t>
            </a:fld>
            <a:endParaRPr lang="en-US"/>
          </a:p>
        </p:txBody>
      </p:sp>
    </p:spTree>
    <p:extLst>
      <p:ext uri="{BB962C8B-B14F-4D97-AF65-F5344CB8AC3E}">
        <p14:creationId xmlns:p14="http://schemas.microsoft.com/office/powerpoint/2010/main" val="3320074997"/>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0DC37E23-0ECF-514E-B6EC-1A16527E9B66}" type="slidenum">
              <a:rPr lang="en-US"/>
              <a:pPr>
                <a:defRPr/>
              </a:pPr>
              <a:t>‹#›</a:t>
            </a:fld>
            <a:endParaRPr lang="en-US"/>
          </a:p>
        </p:txBody>
      </p:sp>
    </p:spTree>
    <p:extLst>
      <p:ext uri="{BB962C8B-B14F-4D97-AF65-F5344CB8AC3E}">
        <p14:creationId xmlns:p14="http://schemas.microsoft.com/office/powerpoint/2010/main" val="3286439402"/>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592A1ABA-1C4E-A441-A6C7-56C2D4B597B3}" type="slidenum">
              <a:rPr lang="en-US"/>
              <a:pPr>
                <a:defRPr/>
              </a:pPr>
              <a:t>‹#›</a:t>
            </a:fld>
            <a:endParaRPr lang="en-US"/>
          </a:p>
        </p:txBody>
      </p:sp>
    </p:spTree>
    <p:extLst>
      <p:ext uri="{BB962C8B-B14F-4D97-AF65-F5344CB8AC3E}">
        <p14:creationId xmlns:p14="http://schemas.microsoft.com/office/powerpoint/2010/main" val="1383867985"/>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CD7DF236-F461-384C-A1B9-3D371DFF5767}" type="slidenum">
              <a:rPr lang="en-US"/>
              <a:pPr>
                <a:defRPr/>
              </a:pPr>
              <a:t>‹#›</a:t>
            </a:fld>
            <a:endParaRPr lang="en-US"/>
          </a:p>
        </p:txBody>
      </p:sp>
    </p:spTree>
    <p:extLst>
      <p:ext uri="{BB962C8B-B14F-4D97-AF65-F5344CB8AC3E}">
        <p14:creationId xmlns:p14="http://schemas.microsoft.com/office/powerpoint/2010/main" val="1138695314"/>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8192991" y="44624"/>
            <a:ext cx="915513" cy="504056"/>
          </a:xfrm>
          <a:prstGeom prst="rect">
            <a:avLst/>
          </a:prstGeo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5DD6C3E3-C3FD-4E4A-BD24-13448E81FA8F}" type="slidenum">
              <a:rPr lang="en-US"/>
              <a:pPr>
                <a:defRPr/>
              </a:pPr>
              <a:t>‹#›</a:t>
            </a:fld>
            <a:endParaRPr lang="en-US"/>
          </a:p>
        </p:txBody>
      </p:sp>
    </p:spTree>
    <p:extLst>
      <p:ext uri="{BB962C8B-B14F-4D97-AF65-F5344CB8AC3E}">
        <p14:creationId xmlns:p14="http://schemas.microsoft.com/office/powerpoint/2010/main" val="1020235499"/>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a:prstGeom prst="rect">
            <a:avLst/>
          </a:prstGeo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BDA5A547-272B-D74E-BD8C-1ACAE0C921B0}" type="slidenum">
              <a:rPr lang="en-US"/>
              <a:pPr>
                <a:defRPr/>
              </a:pPr>
              <a:t>‹#›</a:t>
            </a:fld>
            <a:endParaRPr lang="en-US"/>
          </a:p>
        </p:txBody>
      </p:sp>
    </p:spTree>
    <p:extLst>
      <p:ext uri="{BB962C8B-B14F-4D97-AF65-F5344CB8AC3E}">
        <p14:creationId xmlns:p14="http://schemas.microsoft.com/office/powerpoint/2010/main" val="136200308"/>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b="1" i="0">
                <a:cs typeface="Arial" panose="020B0604020202020204" pitchFamily="34" charset="0"/>
              </a:defRPr>
            </a:lvl1pPr>
          </a:lstStyle>
          <a:p>
            <a:pPr>
              <a:defRPr/>
            </a:pPr>
            <a:fld id="{64F39A18-0A4C-0A40-8CFA-388B135A6118}" type="slidenum">
              <a:rPr lang="en-US"/>
              <a:pPr>
                <a:defRPr/>
              </a:pPr>
              <a:t>‹#›</a:t>
            </a:fld>
            <a:endParaRPr lang="en-US"/>
          </a:p>
        </p:txBody>
      </p:sp>
    </p:spTree>
    <p:extLst>
      <p:ext uri="{BB962C8B-B14F-4D97-AF65-F5344CB8AC3E}">
        <p14:creationId xmlns:p14="http://schemas.microsoft.com/office/powerpoint/2010/main" val="3889885110"/>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76F14BDA-AAD3-354A-8CF5-C14505B79551}" type="slidenum">
              <a:rPr lang="en-US"/>
              <a:pPr>
                <a:defRPr/>
              </a:pPr>
              <a:t>‹#›</a:t>
            </a:fld>
            <a:endParaRPr lang="en-US"/>
          </a:p>
        </p:txBody>
      </p:sp>
    </p:spTree>
    <p:extLst>
      <p:ext uri="{BB962C8B-B14F-4D97-AF65-F5344CB8AC3E}">
        <p14:creationId xmlns:p14="http://schemas.microsoft.com/office/powerpoint/2010/main" val="3355735004"/>
      </p:ext>
    </p:extLst>
  </p:cSld>
  <p:clrMapOvr>
    <a:masterClrMapping/>
  </p:clrMapOvr>
  <p:transition/>
</p:sldLayout>
</file>

<file path=ppt/slideLayouts/slideLayout59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b="1" i="0">
                <a:cs typeface="Arial" panose="020B0604020202020204" pitchFamily="34" charset="0"/>
              </a:defRPr>
            </a:lvl1pPr>
          </a:lstStyle>
          <a:p>
            <a:pPr>
              <a:defRPr/>
            </a:pPr>
            <a:fld id="{0D2BDA02-9AF8-4246-BEA8-A2C580B7B4C8}" type="slidenum">
              <a:rPr lang="en-US"/>
              <a:pPr>
                <a:defRPr/>
              </a:pPr>
              <a:t>‹#›</a:t>
            </a:fld>
            <a:endParaRPr lang="en-US"/>
          </a:p>
        </p:txBody>
      </p:sp>
    </p:spTree>
    <p:extLst>
      <p:ext uri="{BB962C8B-B14F-4D97-AF65-F5344CB8AC3E}">
        <p14:creationId xmlns:p14="http://schemas.microsoft.com/office/powerpoint/2010/main" val="2857918745"/>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78838" cy="6173788"/>
            <a:chOff x="0" y="0"/>
            <a:chExt cx="5341" cy="3889"/>
          </a:xfrm>
        </p:grpSpPr>
        <p:sp>
          <p:nvSpPr>
            <p:cNvPr id="5" name="Freeform 3"/>
            <p:cNvSpPr>
              <a:spLocks/>
            </p:cNvSpPr>
            <p:nvPr/>
          </p:nvSpPr>
          <p:spPr bwMode="auto">
            <a:xfrm>
              <a:off x="0" y="0"/>
              <a:ext cx="3863" cy="3889"/>
            </a:xfrm>
            <a:custGeom>
              <a:avLst/>
              <a:gdLst>
                <a:gd name="T0" fmla="*/ 3862 w 3863"/>
                <a:gd name="T1" fmla="*/ 3418 h 3889"/>
                <a:gd name="T2" fmla="*/ 457 w 3863"/>
                <a:gd name="T3" fmla="*/ 0 h 3889"/>
                <a:gd name="T4" fmla="*/ 0 w 3863"/>
                <a:gd name="T5" fmla="*/ 0 h 3889"/>
                <a:gd name="T6" fmla="*/ 0 w 3863"/>
                <a:gd name="T7" fmla="*/ 481 h 3889"/>
                <a:gd name="T8" fmla="*/ 3394 w 3863"/>
                <a:gd name="T9" fmla="*/ 3888 h 3889"/>
                <a:gd name="T10" fmla="*/ 3862 w 3863"/>
                <a:gd name="T11" fmla="*/ 3418 h 38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63" h="3889">
                  <a:moveTo>
                    <a:pt x="3862" y="3418"/>
                  </a:moveTo>
                  <a:lnTo>
                    <a:pt x="457" y="0"/>
                  </a:lnTo>
                  <a:lnTo>
                    <a:pt x="0" y="0"/>
                  </a:lnTo>
                  <a:lnTo>
                    <a:pt x="0" y="481"/>
                  </a:lnTo>
                  <a:lnTo>
                    <a:pt x="3394" y="3888"/>
                  </a:lnTo>
                  <a:lnTo>
                    <a:pt x="3862" y="3418"/>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solidFill>
                  <a:srgbClr val="FFFFFF"/>
                </a:solidFill>
              </a:endParaRPr>
            </a:p>
          </p:txBody>
        </p:sp>
        <p:sp>
          <p:nvSpPr>
            <p:cNvPr id="6" name="Freeform 4"/>
            <p:cNvSpPr>
              <a:spLocks/>
            </p:cNvSpPr>
            <p:nvPr/>
          </p:nvSpPr>
          <p:spPr bwMode="auto">
            <a:xfrm>
              <a:off x="860" y="0"/>
              <a:ext cx="3394" cy="3223"/>
            </a:xfrm>
            <a:custGeom>
              <a:avLst/>
              <a:gdLst>
                <a:gd name="T0" fmla="*/ 370 w 3394"/>
                <a:gd name="T1" fmla="*/ 0 h 3223"/>
                <a:gd name="T2" fmla="*/ 3393 w 3394"/>
                <a:gd name="T3" fmla="*/ 3036 h 3223"/>
                <a:gd name="T4" fmla="*/ 3208 w 3394"/>
                <a:gd name="T5" fmla="*/ 3222 h 3223"/>
                <a:gd name="T6" fmla="*/ 0 w 3394"/>
                <a:gd name="T7" fmla="*/ 0 h 3223"/>
                <a:gd name="T8" fmla="*/ 370 w 3394"/>
                <a:gd name="T9" fmla="*/ 0 h 32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94" h="3223">
                  <a:moveTo>
                    <a:pt x="370" y="0"/>
                  </a:moveTo>
                  <a:lnTo>
                    <a:pt x="3393" y="3036"/>
                  </a:lnTo>
                  <a:lnTo>
                    <a:pt x="3208" y="3222"/>
                  </a:lnTo>
                  <a:lnTo>
                    <a:pt x="0" y="0"/>
                  </a:lnTo>
                  <a:lnTo>
                    <a:pt x="37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solidFill>
                  <a:srgbClr val="FFFFFF"/>
                </a:solidFill>
              </a:endParaRPr>
            </a:p>
          </p:txBody>
        </p:sp>
        <p:sp>
          <p:nvSpPr>
            <p:cNvPr id="7" name="Freeform 5"/>
            <p:cNvSpPr>
              <a:spLocks/>
            </p:cNvSpPr>
            <p:nvPr/>
          </p:nvSpPr>
          <p:spPr bwMode="auto">
            <a:xfrm>
              <a:off x="2187" y="0"/>
              <a:ext cx="2859" cy="2556"/>
            </a:xfrm>
            <a:custGeom>
              <a:avLst/>
              <a:gdLst>
                <a:gd name="T0" fmla="*/ 630 w 2859"/>
                <a:gd name="T1" fmla="*/ 0 h 2556"/>
                <a:gd name="T2" fmla="*/ 2858 w 2859"/>
                <a:gd name="T3" fmla="*/ 2238 h 2556"/>
                <a:gd name="T4" fmla="*/ 2543 w 2859"/>
                <a:gd name="T5" fmla="*/ 2555 h 2556"/>
                <a:gd name="T6" fmla="*/ 0 w 2859"/>
                <a:gd name="T7" fmla="*/ 0 h 2556"/>
                <a:gd name="T8" fmla="*/ 630 w 2859"/>
                <a:gd name="T9" fmla="*/ 0 h 25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59" h="2556">
                  <a:moveTo>
                    <a:pt x="630" y="0"/>
                  </a:moveTo>
                  <a:lnTo>
                    <a:pt x="2858" y="2238"/>
                  </a:lnTo>
                  <a:lnTo>
                    <a:pt x="2543" y="2555"/>
                  </a:lnTo>
                  <a:lnTo>
                    <a:pt x="0" y="0"/>
                  </a:lnTo>
                  <a:lnTo>
                    <a:pt x="63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solidFill>
                  <a:srgbClr val="FFFFFF"/>
                </a:solidFill>
              </a:endParaRPr>
            </a:p>
          </p:txBody>
        </p:sp>
        <p:sp>
          <p:nvSpPr>
            <p:cNvPr id="8" name="Freeform 6"/>
            <p:cNvSpPr>
              <a:spLocks/>
            </p:cNvSpPr>
            <p:nvPr/>
          </p:nvSpPr>
          <p:spPr bwMode="auto">
            <a:xfrm>
              <a:off x="3055" y="0"/>
              <a:ext cx="2286" cy="2121"/>
            </a:xfrm>
            <a:custGeom>
              <a:avLst/>
              <a:gdLst>
                <a:gd name="T0" fmla="*/ 0 w 2286"/>
                <a:gd name="T1" fmla="*/ 0 h 2121"/>
                <a:gd name="T2" fmla="*/ 2111 w 2286"/>
                <a:gd name="T3" fmla="*/ 2120 h 2121"/>
                <a:gd name="T4" fmla="*/ 2285 w 2286"/>
                <a:gd name="T5" fmla="*/ 1945 h 2121"/>
                <a:gd name="T6" fmla="*/ 348 w 2286"/>
                <a:gd name="T7" fmla="*/ 0 h 2121"/>
                <a:gd name="T8" fmla="*/ 0 w 2286"/>
                <a:gd name="T9" fmla="*/ 0 h 21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86" h="2121">
                  <a:moveTo>
                    <a:pt x="0" y="0"/>
                  </a:moveTo>
                  <a:lnTo>
                    <a:pt x="2111" y="2120"/>
                  </a:lnTo>
                  <a:lnTo>
                    <a:pt x="2285" y="1945"/>
                  </a:lnTo>
                  <a:lnTo>
                    <a:pt x="348" y="0"/>
                  </a:lnTo>
                  <a:lnTo>
                    <a:pt x="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solidFill>
                  <a:srgbClr val="FFFFFF"/>
                </a:solidFill>
              </a:endParaRPr>
            </a:p>
          </p:txBody>
        </p:sp>
      </p:grpSp>
      <p:sp>
        <p:nvSpPr>
          <p:cNvPr id="243719" name="Rectangle 7"/>
          <p:cNvSpPr>
            <a:spLocks noGrp="1" noChangeArrowheads="1"/>
          </p:cNvSpPr>
          <p:nvPr>
            <p:ph type="ctrTitle" sz="quarter"/>
          </p:nvPr>
        </p:nvSpPr>
        <p:spPr>
          <a:xfrm>
            <a:off x="685800" y="1143000"/>
            <a:ext cx="7772400" cy="1143000"/>
          </a:xfrm>
        </p:spPr>
        <p:txBody>
          <a:bodyPr/>
          <a:lstStyle>
            <a:lvl1pPr>
              <a:defRPr/>
            </a:lvl1pPr>
          </a:lstStyle>
          <a:p>
            <a:r>
              <a:rPr lang="en-US"/>
              <a:t>Click to edit Master title style</a:t>
            </a:r>
          </a:p>
        </p:txBody>
      </p:sp>
      <p:sp>
        <p:nvSpPr>
          <p:cNvPr id="243720" name="Rectangle 8"/>
          <p:cNvSpPr>
            <a:spLocks noGrp="1" noChangeArrowheads="1"/>
          </p:cNvSpPr>
          <p:nvPr>
            <p:ph type="subTitle" sz="quarter" idx="1"/>
          </p:nvPr>
        </p:nvSpPr>
        <p:spPr>
          <a:xfrm>
            <a:off x="1371600" y="2819400"/>
            <a:ext cx="6400800" cy="1752600"/>
          </a:xfrm>
          <a:ln w="9525">
            <a:headEnd/>
            <a:tailEnd/>
          </a:ln>
        </p:spPr>
        <p:txBody>
          <a:bodyPr lIns="92075" tIns="46038" rIns="92075" bIns="46038"/>
          <a:lstStyle>
            <a:lvl1pPr marL="0" indent="0" algn="ctr">
              <a:buFont typeface="Wingdings" pitchFamily="-105" charset="2"/>
              <a:buNone/>
              <a:defRPr/>
            </a:lvl1pPr>
          </a:lstStyle>
          <a:p>
            <a:r>
              <a:rPr lang="en-US"/>
              <a:t>Click to edit Master subtitle style</a:t>
            </a:r>
          </a:p>
        </p:txBody>
      </p:sp>
      <p:sp>
        <p:nvSpPr>
          <p:cNvPr id="9" name="Rectangle 9"/>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10" name="Rectangle 10"/>
          <p:cNvSpPr>
            <a:spLocks noGrp="1" noChangeArrowheads="1"/>
          </p:cNvSpPr>
          <p:nvPr>
            <p:ph type="ftr" sz="quarter" idx="11"/>
          </p:nvPr>
        </p:nvSpPr>
        <p:spPr/>
        <p:txBody>
          <a:bodyPr/>
          <a:lstStyle>
            <a:lvl1pPr algn="l">
              <a:defRPr>
                <a:solidFill>
                  <a:srgbClr val="FFFFFF"/>
                </a:solidFill>
              </a:defRPr>
            </a:lvl1pPr>
          </a:lstStyle>
          <a:p>
            <a:pPr>
              <a:defRPr/>
            </a:pPr>
            <a:endParaRPr lang="en-US"/>
          </a:p>
        </p:txBody>
      </p:sp>
      <p:sp>
        <p:nvSpPr>
          <p:cNvPr id="11" name="Rectangle 11"/>
          <p:cNvSpPr>
            <a:spLocks noGrp="1" noChangeArrowheads="1"/>
          </p:cNvSpPr>
          <p:nvPr>
            <p:ph type="sldNum" sz="quarter" idx="12"/>
          </p:nvPr>
        </p:nvSpPr>
        <p:spPr/>
        <p:txBody>
          <a:bodyPr/>
          <a:lstStyle>
            <a:lvl1pPr>
              <a:defRPr/>
            </a:lvl1pPr>
          </a:lstStyle>
          <a:p>
            <a:pPr>
              <a:defRPr/>
            </a:pPr>
            <a:fld id="{6B5094FA-9830-6343-9353-BB9206A8E729}"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4122944710"/>
      </p:ext>
    </p:extLst>
  </p:cSld>
  <p:clrMapOvr>
    <a:masterClrMapping/>
  </p:clrMapOvr>
  <p:transition/>
</p:sldLayout>
</file>

<file path=ppt/slideLayouts/slideLayout59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defRPr/>
            </a:lvl1pPr>
          </a:lstStyle>
          <a:p>
            <a:pPr>
              <a:defRPr/>
            </a:pPr>
            <a:endParaRPr lang="en-US"/>
          </a:p>
        </p:txBody>
      </p:sp>
      <p:sp>
        <p:nvSpPr>
          <p:cNvPr id="5" name="Rectangle 9"/>
          <p:cNvSpPr>
            <a:spLocks noGrp="1" noChangeArrowheads="1"/>
          </p:cNvSpPr>
          <p:nvPr>
            <p:ph type="ftr" sz="quarter" idx="11"/>
          </p:nvPr>
        </p:nvSpPr>
        <p:spPr/>
        <p:txBody>
          <a:bodyPr/>
          <a:lstStyle>
            <a:lvl1pPr algn="l">
              <a:defRPr/>
            </a:lvl1pPr>
          </a:lstStyle>
          <a:p>
            <a:pPr>
              <a:defRPr/>
            </a:pPr>
            <a:endParaRPr lang="en-US"/>
          </a:p>
        </p:txBody>
      </p:sp>
      <p:sp>
        <p:nvSpPr>
          <p:cNvPr id="6" name="Rectangle 10"/>
          <p:cNvSpPr>
            <a:spLocks noGrp="1" noChangeArrowheads="1"/>
          </p:cNvSpPr>
          <p:nvPr>
            <p:ph type="sldNum" sz="quarter" idx="12"/>
          </p:nvPr>
        </p:nvSpPr>
        <p:spPr/>
        <p:txBody>
          <a:bodyPr/>
          <a:lstStyle>
            <a:lvl1pPr>
              <a:defRPr/>
            </a:lvl1pPr>
          </a:lstStyle>
          <a:p>
            <a:pPr>
              <a:defRPr/>
            </a:pPr>
            <a:fld id="{2C74C029-22D8-F041-9332-660DDBEB016E}"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579511003"/>
      </p:ext>
    </p:extLst>
  </p:cSld>
  <p:clrMapOvr>
    <a:masterClrMapping/>
  </p:clrMapOvr>
  <p:transition/>
</p:sldLayout>
</file>

<file path=ppt/slideLayouts/slideLayout5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821294622"/>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770410636"/>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791569019"/>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196109527"/>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692092975"/>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563573938"/>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70114607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7D3B7F62-63F3-FA44-BFF0-74DD254AFC93}" type="slidenum">
              <a:rPr lang="en-US"/>
              <a:pPr>
                <a:defRPr/>
              </a:pPr>
              <a:t>‹#›</a:t>
            </a:fld>
            <a:endParaRPr lang="en-US"/>
          </a:p>
        </p:txBody>
      </p:sp>
    </p:spTree>
    <p:extLst>
      <p:ext uri="{BB962C8B-B14F-4D97-AF65-F5344CB8AC3E}">
        <p14:creationId xmlns:p14="http://schemas.microsoft.com/office/powerpoint/2010/main" val="570495978"/>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FA07D20B-45BC-5241-A1DD-37A2B8032F3E}" type="slidenum">
              <a:rPr lang="en-US"/>
              <a:pPr>
                <a:defRPr/>
              </a:pPr>
              <a:t>‹#›</a:t>
            </a:fld>
            <a:endParaRPr lang="en-US"/>
          </a:p>
        </p:txBody>
      </p:sp>
    </p:spTree>
    <p:extLst>
      <p:ext uri="{BB962C8B-B14F-4D97-AF65-F5344CB8AC3E}">
        <p14:creationId xmlns:p14="http://schemas.microsoft.com/office/powerpoint/2010/main" val="54124507"/>
      </p:ext>
    </p:extLst>
  </p:cSld>
  <p:clrMapOvr>
    <a:masterClrMapping/>
  </p:clrMapOvr>
  <p:transition/>
</p:sldLayout>
</file>

<file path=ppt/slideLayouts/slideLayout6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391908835"/>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470250987"/>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281673715"/>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070181647"/>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419542169"/>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068328784"/>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D9A20BAF-5B46-084A-8D6C-A21ED5057614}" type="slidenum">
              <a:rPr lang="en-US"/>
              <a:pPr>
                <a:defRPr/>
              </a:pPr>
              <a:t>‹#›</a:t>
            </a:fld>
            <a:endParaRPr lang="en-US"/>
          </a:p>
        </p:txBody>
      </p:sp>
    </p:spTree>
    <p:extLst>
      <p:ext uri="{BB962C8B-B14F-4D97-AF65-F5344CB8AC3E}">
        <p14:creationId xmlns:p14="http://schemas.microsoft.com/office/powerpoint/2010/main" val="1987571269"/>
      </p:ext>
    </p:extLst>
  </p:cSld>
  <p:clrMapOvr>
    <a:masterClrMapping/>
  </p:clrMapOvr>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pPr>
              <a:defRPr/>
            </a:pPr>
            <a:endParaRPr lang="en-US">
              <a:solidFill>
                <a:srgbClr val="000000"/>
              </a:solidFill>
              <a:ea typeface="ヒラギノ角ゴ Pro W3"/>
              <a:cs typeface="ヒラギノ角ゴ Pro W3"/>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pPr>
              <a:defRPr/>
            </a:pPr>
            <a:endParaRPr lang="en-US">
              <a:solidFill>
                <a:srgbClr val="000000"/>
              </a:solidFill>
              <a:ea typeface="ヒラギノ角ゴ Pro W3"/>
              <a:cs typeface="ヒラギノ角ゴ Pro W3"/>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pPr>
              <a:defRPr/>
            </a:pPr>
            <a:fld id="{04681C70-B94D-4549-9835-718B41824CE2}" type="slidenum">
              <a:rPr lang="en-US">
                <a:solidFill>
                  <a:srgbClr val="000000"/>
                </a:solidFill>
                <a:ea typeface="ヒラギノ角ゴ Pro W3"/>
                <a:cs typeface="ヒラギノ角ゴ Pro W3"/>
              </a:rPr>
              <a:pPr>
                <a:defRPr/>
              </a:pPr>
              <a:t>‹#›</a:t>
            </a:fld>
            <a:endParaRPr lang="en-US">
              <a:solidFill>
                <a:srgbClr val="000000"/>
              </a:solidFill>
              <a:ea typeface="ヒラギノ角ゴ Pro W3"/>
              <a:cs typeface="ヒラギノ角ゴ Pro W3"/>
            </a:endParaRPr>
          </a:p>
        </p:txBody>
      </p:sp>
    </p:spTree>
    <p:extLst>
      <p:ext uri="{BB962C8B-B14F-4D97-AF65-F5344CB8AC3E}">
        <p14:creationId xmlns:p14="http://schemas.microsoft.com/office/powerpoint/2010/main" val="1780210209"/>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422400"/>
            <a:ext cx="9147175" cy="5435600"/>
            <a:chOff x="0" y="896"/>
            <a:chExt cx="5762" cy="3424"/>
          </a:xfrm>
        </p:grpSpPr>
        <p:grpSp>
          <p:nvGrpSpPr>
            <p:cNvPr id="5" name="Group 3"/>
            <p:cNvGrpSpPr>
              <a:grpSpLocks/>
            </p:cNvGrpSpPr>
            <p:nvPr userDrawn="1"/>
          </p:nvGrpSpPr>
          <p:grpSpPr bwMode="auto">
            <a:xfrm>
              <a:off x="20" y="896"/>
              <a:ext cx="5742" cy="3424"/>
              <a:chOff x="20" y="896"/>
              <a:chExt cx="5742" cy="3424"/>
            </a:xfrm>
          </p:grpSpPr>
          <p:sp>
            <p:nvSpPr>
              <p:cNvPr id="142"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43"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44"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45"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46"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47"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48"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49"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50"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51"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52"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53"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54"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grpSp>
        <p:grpSp>
          <p:nvGrpSpPr>
            <p:cNvPr id="6" name="Group 17"/>
            <p:cNvGrpSpPr>
              <a:grpSpLocks/>
            </p:cNvGrpSpPr>
            <p:nvPr userDrawn="1"/>
          </p:nvGrpSpPr>
          <p:grpSpPr bwMode="auto">
            <a:xfrm>
              <a:off x="0" y="2291"/>
              <a:ext cx="1385" cy="1702"/>
              <a:chOff x="0" y="2291"/>
              <a:chExt cx="1385" cy="1702"/>
            </a:xfrm>
          </p:grpSpPr>
          <p:sp>
            <p:nvSpPr>
              <p:cNvPr id="7"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8"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9"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0"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1"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2"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3"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4"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5"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6"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7"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8"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9"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20"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21"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22"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23"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24"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25"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26"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27"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28"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29"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30"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31"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32"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33"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34"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35"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36"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37"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38"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39"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40"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41"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42"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43"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44"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45"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46"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47"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48"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49"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50"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51"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52"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53"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54"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55"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56"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57"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58"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59"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60"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61"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62"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63"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64"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65"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66"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67"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68"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69"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0"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71"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2"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3"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4"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5"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6"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8"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9"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80"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81"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82"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83"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84"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85"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86"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87"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88"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89"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90"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91"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92"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93"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94"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95"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96"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97"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98"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99"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00"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01"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02"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03"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04"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05"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06"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07"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08"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09"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10"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11"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12"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13"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14"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15"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16"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17"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18"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19"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20"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21"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22"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23"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24"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25"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26"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27"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28"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29"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30"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31"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32"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33"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34"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35"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36"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37"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38"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39" name="Freeform 150"/>
              <p:cNvSpPr>
                <a:spLocks/>
              </p:cNvSpPr>
              <p:nvPr userDrawn="1"/>
            </p:nvSpPr>
            <p:spPr bwMode="ltGray">
              <a:xfrm rot="-2857037">
                <a:off x="619" y="3550"/>
                <a:ext cx="68" cy="69"/>
              </a:xfrm>
              <a:custGeom>
                <a:avLst/>
                <a:gdLst>
                  <a:gd name="T0" fmla="*/ 0 w 144"/>
                  <a:gd name="T1" fmla="*/ 0 h 154"/>
                  <a:gd name="T2" fmla="*/ 0 w 144"/>
                  <a:gd name="T3" fmla="*/ 0 h 154"/>
                  <a:gd name="T4" fmla="*/ 0 w 144"/>
                  <a:gd name="T5" fmla="*/ 0 h 154"/>
                  <a:gd name="T6" fmla="*/ 0 w 144"/>
                  <a:gd name="T7" fmla="*/ 0 h 154"/>
                  <a:gd name="T8" fmla="*/ 0 w 144"/>
                  <a:gd name="T9" fmla="*/ 0 h 154"/>
                  <a:gd name="T10" fmla="*/ 0 w 144"/>
                  <a:gd name="T11" fmla="*/ 0 h 154"/>
                  <a:gd name="T12" fmla="*/ 0 w 144"/>
                  <a:gd name="T13" fmla="*/ 0 h 154"/>
                  <a:gd name="T14" fmla="*/ 0 w 144"/>
                  <a:gd name="T15" fmla="*/ 0 h 154"/>
                  <a:gd name="T16" fmla="*/ 0 w 144"/>
                  <a:gd name="T17" fmla="*/ 0 h 154"/>
                  <a:gd name="T18" fmla="*/ 0 w 144"/>
                  <a:gd name="T19" fmla="*/ 0 h 154"/>
                  <a:gd name="T20" fmla="*/ 0 w 144"/>
                  <a:gd name="T21" fmla="*/ 0 h 154"/>
                  <a:gd name="T22" fmla="*/ 0 w 144"/>
                  <a:gd name="T23" fmla="*/ 0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40"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141"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grpSp>
      </p:grpSp>
      <p:sp>
        <p:nvSpPr>
          <p:cNvPr id="277657" name="Rectangle 153"/>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277658" name="Rectangle 154"/>
          <p:cNvSpPr>
            <a:spLocks noGrp="1" noChangeArrowheads="1"/>
          </p:cNvSpPr>
          <p:nvPr>
            <p:ph type="subTitle" sz="quarter" idx="1"/>
          </p:nvPr>
        </p:nvSpPr>
        <p:spPr>
          <a:xfrm>
            <a:off x="1371600" y="3886200"/>
            <a:ext cx="6400800" cy="1752600"/>
          </a:xfrm>
        </p:spPr>
        <p:txBody>
          <a:bodyPr/>
          <a:lstStyle>
            <a:lvl1pPr marL="0" indent="0" algn="ctr">
              <a:buFont typeface="Arial" pitchFamily="-111" charset="0"/>
              <a:buNone/>
              <a:defRPr/>
            </a:lvl1pPr>
          </a:lstStyle>
          <a:p>
            <a:r>
              <a:rPr lang="en-US"/>
              <a:t>Click to edit Master subtitle style</a:t>
            </a:r>
          </a:p>
        </p:txBody>
      </p:sp>
      <p:sp>
        <p:nvSpPr>
          <p:cNvPr id="155" name="Rectangle 155"/>
          <p:cNvSpPr>
            <a:spLocks noGrp="1" noChangeArrowheads="1"/>
          </p:cNvSpPr>
          <p:nvPr>
            <p:ph type="dt" sz="quarter" idx="10"/>
          </p:nvPr>
        </p:nvSpPr>
        <p:spPr>
          <a:xfrm>
            <a:off x="304800" y="6248400"/>
            <a:ext cx="2286000" cy="457200"/>
          </a:xfrm>
        </p:spPr>
        <p:txBody>
          <a:bodyPr/>
          <a:lstStyle>
            <a:lvl1pPr>
              <a:defRPr>
                <a:effectLst>
                  <a:outerShdw blurRad="38100" dist="38100" dir="2700000" algn="tl">
                    <a:srgbClr val="000000"/>
                  </a:outerShdw>
                </a:effectLst>
                <a:latin typeface="Tahoma" pitchFamily="-112" charset="-52"/>
              </a:defRPr>
            </a:lvl1pPr>
          </a:lstStyle>
          <a:p>
            <a:pPr>
              <a:defRPr/>
            </a:pPr>
            <a:endParaRPr lang="en-US"/>
          </a:p>
        </p:txBody>
      </p:sp>
      <p:sp>
        <p:nvSpPr>
          <p:cNvPr id="156" name="Rectangle 156"/>
          <p:cNvSpPr>
            <a:spLocks noGrp="1" noChangeArrowheads="1"/>
          </p:cNvSpPr>
          <p:nvPr>
            <p:ph type="ftr" sz="quarter" idx="11"/>
          </p:nvPr>
        </p:nvSpPr>
        <p:spPr>
          <a:xfrm>
            <a:off x="3124200" y="6248400"/>
            <a:ext cx="2895600" cy="457200"/>
          </a:xfrm>
        </p:spPr>
        <p:txBody>
          <a:bodyPr/>
          <a:lstStyle>
            <a:lvl1pPr>
              <a:defRPr>
                <a:effectLst>
                  <a:outerShdw blurRad="38100" dist="38100" dir="2700000" algn="tl">
                    <a:srgbClr val="000000"/>
                  </a:outerShdw>
                </a:effectLst>
                <a:latin typeface="Tahoma" pitchFamily="-112" charset="-52"/>
              </a:defRPr>
            </a:lvl1pPr>
          </a:lstStyle>
          <a:p>
            <a:pPr>
              <a:defRPr/>
            </a:pPr>
            <a:endParaRPr lang="en-US"/>
          </a:p>
        </p:txBody>
      </p:sp>
      <p:sp>
        <p:nvSpPr>
          <p:cNvPr id="157" name="Rectangle 157"/>
          <p:cNvSpPr>
            <a:spLocks noGrp="1" noChangeArrowheads="1"/>
          </p:cNvSpPr>
          <p:nvPr>
            <p:ph type="sldNum" sz="quarter" idx="12"/>
          </p:nvPr>
        </p:nvSpPr>
        <p:spPr>
          <a:xfrm>
            <a:off x="6553200" y="6248400"/>
            <a:ext cx="2286000" cy="457200"/>
          </a:xfrm>
        </p:spPr>
        <p:txBody>
          <a:bodyPr/>
          <a:lstStyle>
            <a:lvl1pPr>
              <a:defRPr>
                <a:effectLst>
                  <a:outerShdw blurRad="38100" dist="38100" dir="2700000" algn="tl">
                    <a:srgbClr val="000000"/>
                  </a:outerShdw>
                </a:effectLst>
                <a:latin typeface="Tahoma" charset="-52"/>
                <a:ea typeface="ＭＳ Ｐゴシック" charset="0"/>
                <a:cs typeface="ＭＳ Ｐゴシック" charset="0"/>
              </a:defRPr>
            </a:lvl1pPr>
          </a:lstStyle>
          <a:p>
            <a:pPr>
              <a:defRPr/>
            </a:pPr>
            <a:fld id="{1E63BB66-5352-C447-83AB-4712FABED57F}" type="slidenum">
              <a:rPr lang="en-US"/>
              <a:pPr>
                <a:defRPr/>
              </a:pPr>
              <a:t>‹#›</a:t>
            </a:fld>
            <a:endParaRPr lang="en-US"/>
          </a:p>
        </p:txBody>
      </p:sp>
    </p:spTree>
    <p:extLst>
      <p:ext uri="{BB962C8B-B14F-4D97-AF65-F5344CB8AC3E}">
        <p14:creationId xmlns:p14="http://schemas.microsoft.com/office/powerpoint/2010/main" val="1390265816"/>
      </p:ext>
    </p:extLst>
  </p:cSld>
  <p:clrMapOvr>
    <a:masterClrMapping/>
  </p:clrMapOvr>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5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5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F0EA68AB-3A95-894C-BF41-EDDCEC5F6691}" type="slidenum">
              <a:rPr lang="en-US"/>
              <a:pPr>
                <a:defRPr/>
              </a:pPr>
              <a:t>‹#›</a:t>
            </a:fld>
            <a:endParaRPr lang="en-US"/>
          </a:p>
        </p:txBody>
      </p:sp>
    </p:spTree>
    <p:extLst>
      <p:ext uri="{BB962C8B-B14F-4D97-AF65-F5344CB8AC3E}">
        <p14:creationId xmlns:p14="http://schemas.microsoft.com/office/powerpoint/2010/main" val="25182218"/>
      </p:ext>
    </p:extLst>
  </p:cSld>
  <p:clrMapOvr>
    <a:masterClrMapping/>
  </p:clrMapOvr>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5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5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5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0036C3B6-5693-9547-A757-4A98C289C66C}" type="slidenum">
              <a:rPr lang="en-US"/>
              <a:pPr>
                <a:defRPr/>
              </a:pPr>
              <a:t>‹#›</a:t>
            </a:fld>
            <a:endParaRPr lang="en-US"/>
          </a:p>
        </p:txBody>
      </p:sp>
    </p:spTree>
    <p:extLst>
      <p:ext uri="{BB962C8B-B14F-4D97-AF65-F5344CB8AC3E}">
        <p14:creationId xmlns:p14="http://schemas.microsoft.com/office/powerpoint/2010/main" val="1363902873"/>
      </p:ext>
    </p:extLst>
  </p:cSld>
  <p:clrMapOvr>
    <a:masterClrMapping/>
  </p:clrMapOvr>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1625" y="1600200"/>
            <a:ext cx="4194175" cy="44989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194175" cy="44989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5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15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15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1495B43B-ED95-044E-A8A3-A3349BB1B55B}" type="slidenum">
              <a:rPr lang="en-US"/>
              <a:pPr>
                <a:defRPr/>
              </a:pPr>
              <a:t>‹#›</a:t>
            </a:fld>
            <a:endParaRPr lang="en-US"/>
          </a:p>
        </p:txBody>
      </p:sp>
    </p:spTree>
    <p:extLst>
      <p:ext uri="{BB962C8B-B14F-4D97-AF65-F5344CB8AC3E}">
        <p14:creationId xmlns:p14="http://schemas.microsoft.com/office/powerpoint/2010/main" val="1918857350"/>
      </p:ext>
    </p:extLst>
  </p:cSld>
  <p:clrMapOvr>
    <a:masterClrMapping/>
  </p:clrMapOvr>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5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8" name="Rectangle 15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9" name="Rectangle 15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17D9B2FE-264E-8246-82C5-64F3A91FEBB7}" type="slidenum">
              <a:rPr lang="en-US"/>
              <a:pPr>
                <a:defRPr/>
              </a:pPr>
              <a:t>‹#›</a:t>
            </a:fld>
            <a:endParaRPr lang="en-US"/>
          </a:p>
        </p:txBody>
      </p:sp>
    </p:spTree>
    <p:extLst>
      <p:ext uri="{BB962C8B-B14F-4D97-AF65-F5344CB8AC3E}">
        <p14:creationId xmlns:p14="http://schemas.microsoft.com/office/powerpoint/2010/main" val="1582960353"/>
      </p:ext>
    </p:extLst>
  </p:cSld>
  <p:clrMapOvr>
    <a:masterClrMapping/>
  </p:clrMapOvr>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5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4" name="Rectangle 15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5" name="Rectangle 15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D98B5725-4CB7-F944-B2BF-9774C296C0D1}" type="slidenum">
              <a:rPr lang="en-US"/>
              <a:pPr>
                <a:defRPr/>
              </a:pPr>
              <a:t>‹#›</a:t>
            </a:fld>
            <a:endParaRPr lang="en-US"/>
          </a:p>
        </p:txBody>
      </p:sp>
    </p:spTree>
    <p:extLst>
      <p:ext uri="{BB962C8B-B14F-4D97-AF65-F5344CB8AC3E}">
        <p14:creationId xmlns:p14="http://schemas.microsoft.com/office/powerpoint/2010/main" val="1235914849"/>
      </p:ext>
    </p:extLst>
  </p:cSld>
  <p:clrMapOvr>
    <a:masterClrMapping/>
  </p:clrMapOvr>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5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3" name="Rectangle 15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4" name="Rectangle 15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78411C07-2CC8-3D41-A9D9-E5F265B53A17}" type="slidenum">
              <a:rPr lang="en-US"/>
              <a:pPr>
                <a:defRPr/>
              </a:pPr>
              <a:t>‹#›</a:t>
            </a:fld>
            <a:endParaRPr lang="en-US"/>
          </a:p>
        </p:txBody>
      </p:sp>
    </p:spTree>
    <p:extLst>
      <p:ext uri="{BB962C8B-B14F-4D97-AF65-F5344CB8AC3E}">
        <p14:creationId xmlns:p14="http://schemas.microsoft.com/office/powerpoint/2010/main" val="3517097308"/>
      </p:ext>
    </p:extLst>
  </p:cSld>
  <p:clrMapOvr>
    <a:masterClrMapping/>
  </p:clrMapOv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BDAD14E1-89D8-6C45-98AF-741138467DDF}" type="slidenum">
              <a:rPr lang="en-US"/>
              <a:pPr>
                <a:defRPr/>
              </a:pPr>
              <a:t>‹#›</a:t>
            </a:fld>
            <a:endParaRPr lang="en-US"/>
          </a:p>
        </p:txBody>
      </p:sp>
    </p:spTree>
    <p:extLst>
      <p:ext uri="{BB962C8B-B14F-4D97-AF65-F5344CB8AC3E}">
        <p14:creationId xmlns:p14="http://schemas.microsoft.com/office/powerpoint/2010/main" val="136698387"/>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5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15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15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E0EB4848-D73B-614A-BAF0-2A265B404D39}" type="slidenum">
              <a:rPr lang="en-US"/>
              <a:pPr>
                <a:defRPr/>
              </a:pPr>
              <a:t>‹#›</a:t>
            </a:fld>
            <a:endParaRPr lang="en-US"/>
          </a:p>
        </p:txBody>
      </p:sp>
    </p:spTree>
    <p:extLst>
      <p:ext uri="{BB962C8B-B14F-4D97-AF65-F5344CB8AC3E}">
        <p14:creationId xmlns:p14="http://schemas.microsoft.com/office/powerpoint/2010/main" val="1364020517"/>
      </p:ext>
    </p:extLst>
  </p:cSld>
  <p:clrMapOvr>
    <a:masterClrMapping/>
  </p:clrMapOvr>
  <p:transition/>
</p:sldLayout>
</file>

<file path=ppt/slideLayouts/slideLayout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5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15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15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C9837E58-2138-2A4C-A63A-EA2337B4DD7C}" type="slidenum">
              <a:rPr lang="en-US"/>
              <a:pPr>
                <a:defRPr/>
              </a:pPr>
              <a:t>‹#›</a:t>
            </a:fld>
            <a:endParaRPr lang="en-US"/>
          </a:p>
        </p:txBody>
      </p:sp>
    </p:spTree>
    <p:extLst>
      <p:ext uri="{BB962C8B-B14F-4D97-AF65-F5344CB8AC3E}">
        <p14:creationId xmlns:p14="http://schemas.microsoft.com/office/powerpoint/2010/main" val="4196172658"/>
      </p:ext>
    </p:extLst>
  </p:cSld>
  <p:clrMapOvr>
    <a:masterClrMapping/>
  </p:clrMapOvr>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5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5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6042FE10-401F-0248-A87F-FB3E96BA68B1}" type="slidenum">
              <a:rPr lang="en-US"/>
              <a:pPr>
                <a:defRPr/>
              </a:pPr>
              <a:t>‹#›</a:t>
            </a:fld>
            <a:endParaRPr lang="en-US"/>
          </a:p>
        </p:txBody>
      </p:sp>
    </p:spTree>
    <p:extLst>
      <p:ext uri="{BB962C8B-B14F-4D97-AF65-F5344CB8AC3E}">
        <p14:creationId xmlns:p14="http://schemas.microsoft.com/office/powerpoint/2010/main" val="3400585416"/>
      </p:ext>
    </p:extLst>
  </p:cSld>
  <p:clrMapOvr>
    <a:masterClrMapping/>
  </p:clrMapOvr>
  <p:transition/>
</p:sldLayout>
</file>

<file path=ppt/slideLayouts/slideLayout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07188" y="228600"/>
            <a:ext cx="2135187" cy="58705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1625" y="228600"/>
            <a:ext cx="6253163" cy="58705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5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5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19D8F178-8C55-C04B-9141-FE36E7AC0F5D}" type="slidenum">
              <a:rPr lang="en-US"/>
              <a:pPr>
                <a:defRPr/>
              </a:pPr>
              <a:t>‹#›</a:t>
            </a:fld>
            <a:endParaRPr lang="en-US"/>
          </a:p>
        </p:txBody>
      </p:sp>
    </p:spTree>
    <p:extLst>
      <p:ext uri="{BB962C8B-B14F-4D97-AF65-F5344CB8AC3E}">
        <p14:creationId xmlns:p14="http://schemas.microsoft.com/office/powerpoint/2010/main" val="1792913464"/>
      </p:ext>
    </p:extLst>
  </p:cSld>
  <p:clrMapOvr>
    <a:masterClrMapping/>
  </p:clrMapOvr>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3B45B18-1C03-6F46-BF52-D3AF21801E23}" type="slidenum">
              <a:rPr lang="en-US"/>
              <a:pPr>
                <a:defRPr/>
              </a:pPr>
              <a:t>‹#›</a:t>
            </a:fld>
            <a:endParaRPr lang="en-US"/>
          </a:p>
        </p:txBody>
      </p:sp>
    </p:spTree>
    <p:extLst>
      <p:ext uri="{BB962C8B-B14F-4D97-AF65-F5344CB8AC3E}">
        <p14:creationId xmlns:p14="http://schemas.microsoft.com/office/powerpoint/2010/main" val="1301000045"/>
      </p:ext>
    </p:extLst>
  </p:cSld>
  <p:clrMapOvr>
    <a:masterClrMapping/>
  </p:clrMapOvr>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DD0243C8-1631-BB44-A84A-69FE365C6B9F}" type="slidenum">
              <a:rPr lang="en-US"/>
              <a:pPr>
                <a:defRPr/>
              </a:pPr>
              <a:t>‹#›</a:t>
            </a:fld>
            <a:endParaRPr lang="en-US"/>
          </a:p>
        </p:txBody>
      </p:sp>
    </p:spTree>
    <p:extLst>
      <p:ext uri="{BB962C8B-B14F-4D97-AF65-F5344CB8AC3E}">
        <p14:creationId xmlns:p14="http://schemas.microsoft.com/office/powerpoint/2010/main" val="3060161570"/>
      </p:ext>
    </p:extLst>
  </p:cSld>
  <p:clrMapOvr>
    <a:masterClrMapping/>
  </p:clrMapOvr>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DBFF4825-7A1C-7047-93B7-6AE53CE31E1D}" type="slidenum">
              <a:rPr lang="en-US"/>
              <a:pPr>
                <a:defRPr/>
              </a:pPr>
              <a:t>‹#›</a:t>
            </a:fld>
            <a:endParaRPr lang="en-US"/>
          </a:p>
        </p:txBody>
      </p:sp>
    </p:spTree>
    <p:extLst>
      <p:ext uri="{BB962C8B-B14F-4D97-AF65-F5344CB8AC3E}">
        <p14:creationId xmlns:p14="http://schemas.microsoft.com/office/powerpoint/2010/main" val="212783880"/>
      </p:ext>
    </p:extLst>
  </p:cSld>
  <p:clrMapOvr>
    <a:masterClrMapping/>
  </p:clrMapOvr>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p:txBody>
          <a:bodyPr/>
          <a:lstStyle>
            <a:lvl1pPr>
              <a:defRPr/>
            </a:lvl1pPr>
          </a:lstStyle>
          <a:p>
            <a:pPr>
              <a:defRPr/>
            </a:pPr>
            <a:endParaRPr lang="en-US"/>
          </a:p>
        </p:txBody>
      </p:sp>
      <p:sp>
        <p:nvSpPr>
          <p:cNvPr id="8" name="Rectangle 40"/>
          <p:cNvSpPr>
            <a:spLocks noGrp="1" noChangeArrowheads="1"/>
          </p:cNvSpPr>
          <p:nvPr>
            <p:ph type="ftr" sz="quarter" idx="11"/>
          </p:nvPr>
        </p:nvSpPr>
        <p:spPr/>
        <p:txBody>
          <a:bodyPr/>
          <a:lstStyle>
            <a:lvl1pPr>
              <a:defRPr/>
            </a:lvl1pPr>
          </a:lstStyle>
          <a:p>
            <a:pPr>
              <a:defRPr/>
            </a:pPr>
            <a:endParaRPr lang="en-US"/>
          </a:p>
        </p:txBody>
      </p:sp>
      <p:sp>
        <p:nvSpPr>
          <p:cNvPr id="9" name="Rectangle 41"/>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00CFC59-9308-5B4E-BF27-A1FC5D875764}" type="slidenum">
              <a:rPr lang="en-US"/>
              <a:pPr>
                <a:defRPr/>
              </a:pPr>
              <a:t>‹#›</a:t>
            </a:fld>
            <a:endParaRPr lang="en-US"/>
          </a:p>
        </p:txBody>
      </p:sp>
    </p:spTree>
    <p:extLst>
      <p:ext uri="{BB962C8B-B14F-4D97-AF65-F5344CB8AC3E}">
        <p14:creationId xmlns:p14="http://schemas.microsoft.com/office/powerpoint/2010/main" val="1301151527"/>
      </p:ext>
    </p:extLst>
  </p:cSld>
  <p:clrMapOvr>
    <a:masterClrMapping/>
  </p:clrMapOvr>
  <p:transition/>
</p:sldLayout>
</file>

<file path=ppt/slideLayouts/slideLayout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39"/>
          <p:cNvSpPr>
            <a:spLocks noGrp="1" noChangeArrowheads="1"/>
          </p:cNvSpPr>
          <p:nvPr>
            <p:ph type="dt" sz="half" idx="10"/>
          </p:nvPr>
        </p:nvSpPr>
        <p:spPr/>
        <p:txBody>
          <a:bodyPr/>
          <a:lstStyle>
            <a:lvl1pPr>
              <a:defRPr/>
            </a:lvl1pPr>
          </a:lstStyle>
          <a:p>
            <a:pPr>
              <a:defRPr/>
            </a:pPr>
            <a:endParaRPr lang="en-US"/>
          </a:p>
        </p:txBody>
      </p:sp>
      <p:sp>
        <p:nvSpPr>
          <p:cNvPr id="4" name="Rectangle 40"/>
          <p:cNvSpPr>
            <a:spLocks noGrp="1" noChangeArrowheads="1"/>
          </p:cNvSpPr>
          <p:nvPr>
            <p:ph type="ftr" sz="quarter" idx="11"/>
          </p:nvPr>
        </p:nvSpPr>
        <p:spPr/>
        <p:txBody>
          <a:bodyPr/>
          <a:lstStyle>
            <a:lvl1pPr>
              <a:defRPr/>
            </a:lvl1pPr>
          </a:lstStyle>
          <a:p>
            <a:pPr>
              <a:defRPr/>
            </a:pPr>
            <a:endParaRPr lang="en-US"/>
          </a:p>
        </p:txBody>
      </p:sp>
      <p:sp>
        <p:nvSpPr>
          <p:cNvPr id="5" name="Rectangle 41"/>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781FA56E-FEAD-2145-A466-4AB9CBAE77CD}" type="slidenum">
              <a:rPr lang="en-US"/>
              <a:pPr>
                <a:defRPr/>
              </a:pPr>
              <a:t>‹#›</a:t>
            </a:fld>
            <a:endParaRPr lang="en-US"/>
          </a:p>
        </p:txBody>
      </p:sp>
    </p:spTree>
    <p:extLst>
      <p:ext uri="{BB962C8B-B14F-4D97-AF65-F5344CB8AC3E}">
        <p14:creationId xmlns:p14="http://schemas.microsoft.com/office/powerpoint/2010/main" val="1972152956"/>
      </p:ext>
    </p:extLst>
  </p:cSld>
  <p:clrMapOvr>
    <a:masterClrMapping/>
  </p:clrMapOvr>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p:txBody>
          <a:bodyPr/>
          <a:lstStyle>
            <a:lvl1pPr>
              <a:defRPr/>
            </a:lvl1pPr>
          </a:lstStyle>
          <a:p>
            <a:pPr>
              <a:defRPr/>
            </a:pPr>
            <a:endParaRPr lang="en-US"/>
          </a:p>
        </p:txBody>
      </p:sp>
      <p:sp>
        <p:nvSpPr>
          <p:cNvPr id="3" name="Rectangle 40"/>
          <p:cNvSpPr>
            <a:spLocks noGrp="1" noChangeArrowheads="1"/>
          </p:cNvSpPr>
          <p:nvPr>
            <p:ph type="ftr" sz="quarter" idx="11"/>
          </p:nvPr>
        </p:nvSpPr>
        <p:spPr/>
        <p:txBody>
          <a:bodyPr/>
          <a:lstStyle>
            <a:lvl1pPr>
              <a:defRPr/>
            </a:lvl1pPr>
          </a:lstStyle>
          <a:p>
            <a:pPr>
              <a:defRPr/>
            </a:pPr>
            <a:endParaRPr lang="en-US"/>
          </a:p>
        </p:txBody>
      </p:sp>
      <p:sp>
        <p:nvSpPr>
          <p:cNvPr id="4" name="Rectangle 41"/>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F1534A4A-4BCA-2B41-8E0C-6687A2EAFEDC}" type="slidenum">
              <a:rPr lang="en-US"/>
              <a:pPr>
                <a:defRPr/>
              </a:pPr>
              <a:t>‹#›</a:t>
            </a:fld>
            <a:endParaRPr lang="en-US"/>
          </a:p>
        </p:txBody>
      </p:sp>
    </p:spTree>
    <p:extLst>
      <p:ext uri="{BB962C8B-B14F-4D97-AF65-F5344CB8AC3E}">
        <p14:creationId xmlns:p14="http://schemas.microsoft.com/office/powerpoint/2010/main" val="2973453187"/>
      </p:ext>
    </p:extLst>
  </p:cSld>
  <p:clrMapOvr>
    <a:masterClrMapping/>
  </p:clrMapOv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5259342-FB65-2D49-AECE-1BB9103F6DD0}" type="slidenum">
              <a:rPr lang="en-US"/>
              <a:pPr>
                <a:defRPr/>
              </a:pPr>
              <a:t>‹#›</a:t>
            </a:fld>
            <a:endParaRPr lang="en-US"/>
          </a:p>
        </p:txBody>
      </p:sp>
    </p:spTree>
    <p:extLst>
      <p:ext uri="{BB962C8B-B14F-4D97-AF65-F5344CB8AC3E}">
        <p14:creationId xmlns:p14="http://schemas.microsoft.com/office/powerpoint/2010/main" val="2620415931"/>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F558C09E-933E-1F46-85FB-F06F2292176E}" type="slidenum">
              <a:rPr lang="en-US"/>
              <a:pPr>
                <a:defRPr/>
              </a:pPr>
              <a:t>‹#›</a:t>
            </a:fld>
            <a:endParaRPr lang="en-US"/>
          </a:p>
        </p:txBody>
      </p:sp>
    </p:spTree>
    <p:extLst>
      <p:ext uri="{BB962C8B-B14F-4D97-AF65-F5344CB8AC3E}">
        <p14:creationId xmlns:p14="http://schemas.microsoft.com/office/powerpoint/2010/main" val="3687479618"/>
      </p:ext>
    </p:extLst>
  </p:cSld>
  <p:clrMapOvr>
    <a:masterClrMapping/>
  </p:clrMapOvr>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28F8463-CBF1-FC40-A64B-4520308EF6E3}" type="slidenum">
              <a:rPr lang="en-US"/>
              <a:pPr>
                <a:defRPr/>
              </a:pPr>
              <a:t>‹#›</a:t>
            </a:fld>
            <a:endParaRPr lang="en-US"/>
          </a:p>
        </p:txBody>
      </p:sp>
    </p:spTree>
    <p:extLst>
      <p:ext uri="{BB962C8B-B14F-4D97-AF65-F5344CB8AC3E}">
        <p14:creationId xmlns:p14="http://schemas.microsoft.com/office/powerpoint/2010/main" val="3835813345"/>
      </p:ext>
    </p:extLst>
  </p:cSld>
  <p:clrMapOvr>
    <a:masterClrMapping/>
  </p:clrMapOvr>
  <p:transition/>
</p:sldLayout>
</file>

<file path=ppt/slideLayouts/slideLayout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7AF48163-A1D9-DE4B-A7F8-07468AAC19C6}" type="slidenum">
              <a:rPr lang="en-US"/>
              <a:pPr>
                <a:defRPr/>
              </a:pPr>
              <a:t>‹#›</a:t>
            </a:fld>
            <a:endParaRPr lang="en-US"/>
          </a:p>
        </p:txBody>
      </p:sp>
    </p:spTree>
    <p:extLst>
      <p:ext uri="{BB962C8B-B14F-4D97-AF65-F5344CB8AC3E}">
        <p14:creationId xmlns:p14="http://schemas.microsoft.com/office/powerpoint/2010/main" val="2001514957"/>
      </p:ext>
    </p:extLst>
  </p:cSld>
  <p:clrMapOvr>
    <a:masterClrMapping/>
  </p:clrMapOvr>
  <p:transition/>
</p:sldLayout>
</file>

<file path=ppt/slideLayouts/slideLayout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98F619A-0CF9-7B43-98C3-E4BC919555AB}" type="slidenum">
              <a:rPr lang="en-US"/>
              <a:pPr>
                <a:defRPr/>
              </a:pPr>
              <a:t>‹#›</a:t>
            </a:fld>
            <a:endParaRPr lang="en-US"/>
          </a:p>
        </p:txBody>
      </p:sp>
    </p:spTree>
    <p:extLst>
      <p:ext uri="{BB962C8B-B14F-4D97-AF65-F5344CB8AC3E}">
        <p14:creationId xmlns:p14="http://schemas.microsoft.com/office/powerpoint/2010/main" val="652288270"/>
      </p:ext>
    </p:extLst>
  </p:cSld>
  <p:clrMapOvr>
    <a:masterClrMapping/>
  </p:clrMapOvr>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atin typeface="Times New Roman" pitchFamily="-112"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atin typeface="Times New Roman" pitchFamily="-112"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ea typeface="ＭＳ Ｐゴシック" charset="0"/>
                <a:cs typeface="ＭＳ Ｐゴシック" charset="0"/>
              </a:defRPr>
            </a:lvl1pPr>
          </a:lstStyle>
          <a:p>
            <a:pPr>
              <a:defRPr/>
            </a:pPr>
            <a:fld id="{DCF29A82-ADED-C24E-B047-8A7DABAE3346}" type="slidenum">
              <a:rPr lang="en-US"/>
              <a:pPr>
                <a:defRPr/>
              </a:pPr>
              <a:t>‹#›</a:t>
            </a:fld>
            <a:endParaRPr lang="en-US"/>
          </a:p>
        </p:txBody>
      </p:sp>
    </p:spTree>
    <p:extLst>
      <p:ext uri="{BB962C8B-B14F-4D97-AF65-F5344CB8AC3E}">
        <p14:creationId xmlns:p14="http://schemas.microsoft.com/office/powerpoint/2010/main" val="1887728786"/>
      </p:ext>
    </p:extLst>
  </p:cSld>
  <p:clrMapOvr>
    <a:masterClrMapping/>
  </p:clrMapOvr>
  <p:transition/>
</p:sldLayout>
</file>

<file path=ppt/slideLayouts/slideLayout8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82C23BA1-646A-534F-BF09-CA3B18795DF5}" type="slidenum">
              <a:rPr lang="en-US"/>
              <a:pPr>
                <a:defRPr/>
              </a:pPr>
              <a:t>‹#›</a:t>
            </a:fld>
            <a:endParaRPr lang="en-US"/>
          </a:p>
        </p:txBody>
      </p:sp>
    </p:spTree>
    <p:extLst>
      <p:ext uri="{BB962C8B-B14F-4D97-AF65-F5344CB8AC3E}">
        <p14:creationId xmlns:p14="http://schemas.microsoft.com/office/powerpoint/2010/main" val="754348110"/>
      </p:ext>
    </p:extLst>
  </p:cSld>
  <p:clrMapOvr>
    <a:masterClrMapping/>
  </p:clrMapOvr>
  <p:transition/>
</p:sldLayout>
</file>

<file path=ppt/slideLayouts/slideLayout86.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b="1" i="0">
                <a:cs typeface="Arial" panose="020B0604020202020204" pitchFamily="34" charset="0"/>
              </a:defRPr>
            </a:lvl1pPr>
          </a:lstStyle>
          <a:p>
            <a:pPr>
              <a:defRPr/>
            </a:pPr>
            <a:fld id="{64F39A18-0A4C-0A40-8CFA-388B135A6118}" type="slidenum">
              <a:rPr lang="en-US"/>
              <a:pPr>
                <a:defRPr/>
              </a:pPr>
              <a:t>‹#›</a:t>
            </a:fld>
            <a:endParaRPr lang="en-US"/>
          </a:p>
        </p:txBody>
      </p:sp>
    </p:spTree>
    <p:extLst>
      <p:ext uri="{BB962C8B-B14F-4D97-AF65-F5344CB8AC3E}">
        <p14:creationId xmlns:p14="http://schemas.microsoft.com/office/powerpoint/2010/main" val="2226168009"/>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b="1" i="0">
                <a:cs typeface="Arial" panose="020B0604020202020204" pitchFamily="34" charset="0"/>
              </a:defRPr>
            </a:lvl1pPr>
          </a:lstStyle>
          <a:p>
            <a:pPr>
              <a:defRPr/>
            </a:pPr>
            <a:fld id="{0D2BDA02-9AF8-4246-BEA8-A2C580B7B4C8}" type="slidenum">
              <a:rPr lang="en-US"/>
              <a:pPr>
                <a:defRPr/>
              </a:pPr>
              <a:t>‹#›</a:t>
            </a:fld>
            <a:endParaRPr lang="en-US"/>
          </a:p>
        </p:txBody>
      </p:sp>
    </p:spTree>
    <p:extLst>
      <p:ext uri="{BB962C8B-B14F-4D97-AF65-F5344CB8AC3E}">
        <p14:creationId xmlns:p14="http://schemas.microsoft.com/office/powerpoint/2010/main" val="2296483829"/>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a:defRPr/>
            </a:lvl1pPr>
          </a:lstStyle>
          <a:p>
            <a:pPr>
              <a:defRPr/>
            </a:pPr>
            <a:endParaRPr lang="en-US"/>
          </a:p>
        </p:txBody>
      </p:sp>
      <p:sp>
        <p:nvSpPr>
          <p:cNvPr id="3" name="Rectangle 4"/>
          <p:cNvSpPr>
            <a:spLocks noGrp="1" noChangeArrowheads="1"/>
          </p:cNvSpPr>
          <p:nvPr>
            <p:ph type="ftr" sz="quarter" idx="11"/>
          </p:nvPr>
        </p:nvSpPr>
        <p:spPr/>
        <p:txBody>
          <a:bodyPr/>
          <a:lstStyle>
            <a:lvl1pPr>
              <a:defRPr/>
            </a:lvl1pPr>
          </a:lstStyle>
          <a:p>
            <a:pPr>
              <a:defRPr/>
            </a:pPr>
            <a:endParaRPr lang="en-US"/>
          </a:p>
        </p:txBody>
      </p:sp>
      <p:sp>
        <p:nvSpPr>
          <p:cNvPr id="4" name="Rectangle 5"/>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E7F86BBD-1598-A04D-A9AC-D92C44206004}" type="slidenum">
              <a:rPr lang="en-US"/>
              <a:pPr>
                <a:defRPr/>
              </a:pPr>
              <a:t>‹#›</a:t>
            </a:fld>
            <a:endParaRPr lang="en-US"/>
          </a:p>
        </p:txBody>
      </p:sp>
    </p:spTree>
    <p:extLst>
      <p:ext uri="{BB962C8B-B14F-4D97-AF65-F5344CB8AC3E}">
        <p14:creationId xmlns:p14="http://schemas.microsoft.com/office/powerpoint/2010/main" val="2898803199"/>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1/31/26</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16408134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57A0D97-E04C-3744-94DB-6E88D926503B}" type="slidenum">
              <a:rPr lang="en-US"/>
              <a:pPr>
                <a:defRPr/>
              </a:pPr>
              <a:t>‹#›</a:t>
            </a:fld>
            <a:endParaRPr lang="en-US"/>
          </a:p>
        </p:txBody>
      </p:sp>
    </p:spTree>
    <p:extLst>
      <p:ext uri="{BB962C8B-B14F-4D97-AF65-F5344CB8AC3E}">
        <p14:creationId xmlns:p14="http://schemas.microsoft.com/office/powerpoint/2010/main" val="4160396554"/>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idx="10"/>
          </p:nvPr>
        </p:nvSpPr>
        <p:spPr/>
        <p:txBody>
          <a:bodyPr/>
          <a:lstStyle>
            <a:lvl1pPr defTabSz="914400">
              <a:buClrTx/>
              <a:defRPr/>
            </a:lvl1pPr>
          </a:lstStyle>
          <a:p>
            <a:pPr>
              <a:defRPr/>
            </a:pPr>
            <a:r>
              <a:rPr lang="en-US"/>
              <a:t>08/03/13</a:t>
            </a:r>
          </a:p>
        </p:txBody>
      </p:sp>
      <p:sp>
        <p:nvSpPr>
          <p:cNvPr id="5" name="Slide Number Placeholder 4"/>
          <p:cNvSpPr>
            <a:spLocks noGrp="1"/>
          </p:cNvSpPr>
          <p:nvPr>
            <p:ph type="sldNum" idx="11"/>
          </p:nvPr>
        </p:nvSpPr>
        <p:spPr/>
        <p:txBody>
          <a:bodyPr/>
          <a:lstStyle>
            <a:lvl1pPr defTabSz="914400">
              <a:buClrTx/>
              <a:defRPr/>
            </a:lvl1pPr>
          </a:lstStyle>
          <a:p>
            <a:pPr>
              <a:defRPr/>
            </a:pPr>
            <a:fld id="{C6AFE2F8-0D46-2646-BE5B-B4A2F15CDA4F}" type="slidenum">
              <a:rPr lang="en-US"/>
              <a:pPr>
                <a:defRPr/>
              </a:pPr>
              <a:t>‹#›</a:t>
            </a:fld>
            <a:endParaRPr lang="en-US"/>
          </a:p>
        </p:txBody>
      </p:sp>
    </p:spTree>
    <p:extLst>
      <p:ext uri="{BB962C8B-B14F-4D97-AF65-F5344CB8AC3E}">
        <p14:creationId xmlns:p14="http://schemas.microsoft.com/office/powerpoint/2010/main" val="922109945"/>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defTabSz="914400">
              <a:buClrTx/>
              <a:defRPr/>
            </a:lvl1pPr>
          </a:lstStyle>
          <a:p>
            <a:pPr>
              <a:defRPr/>
            </a:pPr>
            <a:r>
              <a:rPr lang="en-US"/>
              <a:t>08/03/13</a:t>
            </a:r>
          </a:p>
        </p:txBody>
      </p:sp>
      <p:sp>
        <p:nvSpPr>
          <p:cNvPr id="5" name="Slide Number Placeholder 4"/>
          <p:cNvSpPr>
            <a:spLocks noGrp="1"/>
          </p:cNvSpPr>
          <p:nvPr>
            <p:ph type="sldNum" idx="11"/>
          </p:nvPr>
        </p:nvSpPr>
        <p:spPr/>
        <p:txBody>
          <a:bodyPr/>
          <a:lstStyle>
            <a:lvl1pPr defTabSz="914400">
              <a:buClrTx/>
              <a:defRPr/>
            </a:lvl1pPr>
          </a:lstStyle>
          <a:p>
            <a:pPr>
              <a:defRPr/>
            </a:pPr>
            <a:fld id="{C26585A7-67FF-5E43-8685-CF185CBCCA1B}" type="slidenum">
              <a:rPr lang="en-US"/>
              <a:pPr>
                <a:defRPr/>
              </a:pPr>
              <a:t>‹#›</a:t>
            </a:fld>
            <a:endParaRPr lang="en-US"/>
          </a:p>
        </p:txBody>
      </p:sp>
    </p:spTree>
    <p:extLst>
      <p:ext uri="{BB962C8B-B14F-4D97-AF65-F5344CB8AC3E}">
        <p14:creationId xmlns:p14="http://schemas.microsoft.com/office/powerpoint/2010/main" val="2744912874"/>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idx="10"/>
          </p:nvPr>
        </p:nvSpPr>
        <p:spPr/>
        <p:txBody>
          <a:bodyPr/>
          <a:lstStyle>
            <a:lvl1pPr defTabSz="914400">
              <a:buClrTx/>
              <a:defRPr/>
            </a:lvl1pPr>
          </a:lstStyle>
          <a:p>
            <a:pPr>
              <a:defRPr/>
            </a:pPr>
            <a:r>
              <a:rPr lang="en-US"/>
              <a:t>08/03/13</a:t>
            </a:r>
          </a:p>
        </p:txBody>
      </p:sp>
      <p:sp>
        <p:nvSpPr>
          <p:cNvPr id="5" name="Slide Number Placeholder 4"/>
          <p:cNvSpPr>
            <a:spLocks noGrp="1"/>
          </p:cNvSpPr>
          <p:nvPr>
            <p:ph type="sldNum" idx="11"/>
          </p:nvPr>
        </p:nvSpPr>
        <p:spPr/>
        <p:txBody>
          <a:bodyPr/>
          <a:lstStyle>
            <a:lvl1pPr defTabSz="914400">
              <a:buClrTx/>
              <a:defRPr/>
            </a:lvl1pPr>
          </a:lstStyle>
          <a:p>
            <a:pPr>
              <a:defRPr/>
            </a:pPr>
            <a:fld id="{3A78F769-1EFB-4544-8167-601172B778DE}" type="slidenum">
              <a:rPr lang="en-US"/>
              <a:pPr>
                <a:defRPr/>
              </a:pPr>
              <a:t>‹#›</a:t>
            </a:fld>
            <a:endParaRPr lang="en-US"/>
          </a:p>
        </p:txBody>
      </p:sp>
    </p:spTree>
    <p:extLst>
      <p:ext uri="{BB962C8B-B14F-4D97-AF65-F5344CB8AC3E}">
        <p14:creationId xmlns:p14="http://schemas.microsoft.com/office/powerpoint/2010/main" val="2886023872"/>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7013" cy="45243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600200"/>
            <a:ext cx="4038600" cy="45243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idx="10"/>
          </p:nvPr>
        </p:nvSpPr>
        <p:spPr/>
        <p:txBody>
          <a:bodyPr/>
          <a:lstStyle>
            <a:lvl1pPr defTabSz="914400">
              <a:buClrTx/>
              <a:defRPr/>
            </a:lvl1pPr>
          </a:lstStyle>
          <a:p>
            <a:pPr>
              <a:defRPr/>
            </a:pPr>
            <a:r>
              <a:rPr lang="en-US"/>
              <a:t>08/03/13</a:t>
            </a:r>
          </a:p>
        </p:txBody>
      </p:sp>
      <p:sp>
        <p:nvSpPr>
          <p:cNvPr id="6" name="Slide Number Placeholder 5"/>
          <p:cNvSpPr>
            <a:spLocks noGrp="1"/>
          </p:cNvSpPr>
          <p:nvPr>
            <p:ph type="sldNum" idx="11"/>
          </p:nvPr>
        </p:nvSpPr>
        <p:spPr/>
        <p:txBody>
          <a:bodyPr/>
          <a:lstStyle>
            <a:lvl1pPr defTabSz="914400">
              <a:buClrTx/>
              <a:defRPr/>
            </a:lvl1pPr>
          </a:lstStyle>
          <a:p>
            <a:pPr>
              <a:defRPr/>
            </a:pPr>
            <a:fld id="{7DB386B2-71F7-CB42-BD1C-8B88A23FD094}" type="slidenum">
              <a:rPr lang="en-US"/>
              <a:pPr>
                <a:defRPr/>
              </a:pPr>
              <a:t>‹#›</a:t>
            </a:fld>
            <a:endParaRPr lang="en-US"/>
          </a:p>
        </p:txBody>
      </p:sp>
    </p:spTree>
    <p:extLst>
      <p:ext uri="{BB962C8B-B14F-4D97-AF65-F5344CB8AC3E}">
        <p14:creationId xmlns:p14="http://schemas.microsoft.com/office/powerpoint/2010/main" val="151618533"/>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idx="10"/>
          </p:nvPr>
        </p:nvSpPr>
        <p:spPr/>
        <p:txBody>
          <a:bodyPr/>
          <a:lstStyle>
            <a:lvl1pPr defTabSz="914400">
              <a:buClrTx/>
              <a:defRPr/>
            </a:lvl1pPr>
          </a:lstStyle>
          <a:p>
            <a:pPr>
              <a:defRPr/>
            </a:pPr>
            <a:r>
              <a:rPr lang="en-US"/>
              <a:t>08/03/13</a:t>
            </a:r>
          </a:p>
        </p:txBody>
      </p:sp>
      <p:sp>
        <p:nvSpPr>
          <p:cNvPr id="8" name="Slide Number Placeholder 7"/>
          <p:cNvSpPr>
            <a:spLocks noGrp="1"/>
          </p:cNvSpPr>
          <p:nvPr>
            <p:ph type="sldNum" idx="11"/>
          </p:nvPr>
        </p:nvSpPr>
        <p:spPr/>
        <p:txBody>
          <a:bodyPr/>
          <a:lstStyle>
            <a:lvl1pPr defTabSz="914400">
              <a:buClrTx/>
              <a:defRPr/>
            </a:lvl1pPr>
          </a:lstStyle>
          <a:p>
            <a:pPr>
              <a:defRPr/>
            </a:pPr>
            <a:fld id="{B28E4A90-82C0-6E47-820F-BCFDCE354085}" type="slidenum">
              <a:rPr lang="en-US"/>
              <a:pPr>
                <a:defRPr/>
              </a:pPr>
              <a:t>‹#›</a:t>
            </a:fld>
            <a:endParaRPr lang="en-US"/>
          </a:p>
        </p:txBody>
      </p:sp>
    </p:spTree>
    <p:extLst>
      <p:ext uri="{BB962C8B-B14F-4D97-AF65-F5344CB8AC3E}">
        <p14:creationId xmlns:p14="http://schemas.microsoft.com/office/powerpoint/2010/main" val="3693647905"/>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idx="10"/>
          </p:nvPr>
        </p:nvSpPr>
        <p:spPr/>
        <p:txBody>
          <a:bodyPr/>
          <a:lstStyle>
            <a:lvl1pPr defTabSz="914400">
              <a:buClrTx/>
              <a:defRPr/>
            </a:lvl1pPr>
          </a:lstStyle>
          <a:p>
            <a:pPr>
              <a:defRPr/>
            </a:pPr>
            <a:r>
              <a:rPr lang="en-US"/>
              <a:t>08/03/13</a:t>
            </a:r>
          </a:p>
        </p:txBody>
      </p:sp>
      <p:sp>
        <p:nvSpPr>
          <p:cNvPr id="4" name="Slide Number Placeholder 3"/>
          <p:cNvSpPr>
            <a:spLocks noGrp="1"/>
          </p:cNvSpPr>
          <p:nvPr>
            <p:ph type="sldNum" idx="11"/>
          </p:nvPr>
        </p:nvSpPr>
        <p:spPr/>
        <p:txBody>
          <a:bodyPr/>
          <a:lstStyle>
            <a:lvl1pPr defTabSz="914400">
              <a:buClrTx/>
              <a:defRPr/>
            </a:lvl1pPr>
          </a:lstStyle>
          <a:p>
            <a:pPr>
              <a:defRPr/>
            </a:pPr>
            <a:fld id="{3528510B-AB25-1344-9DEA-B6AF27742042}" type="slidenum">
              <a:rPr lang="en-US"/>
              <a:pPr>
                <a:defRPr/>
              </a:pPr>
              <a:t>‹#›</a:t>
            </a:fld>
            <a:endParaRPr lang="en-US"/>
          </a:p>
        </p:txBody>
      </p:sp>
    </p:spTree>
    <p:extLst>
      <p:ext uri="{BB962C8B-B14F-4D97-AF65-F5344CB8AC3E}">
        <p14:creationId xmlns:p14="http://schemas.microsoft.com/office/powerpoint/2010/main" val="3660767269"/>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defTabSz="914400">
              <a:buClrTx/>
              <a:defRPr/>
            </a:lvl1pPr>
          </a:lstStyle>
          <a:p>
            <a:pPr>
              <a:defRPr/>
            </a:pPr>
            <a:r>
              <a:rPr lang="en-US"/>
              <a:t>08/03/13</a:t>
            </a:r>
          </a:p>
        </p:txBody>
      </p:sp>
      <p:sp>
        <p:nvSpPr>
          <p:cNvPr id="3" name="Slide Number Placeholder 2"/>
          <p:cNvSpPr>
            <a:spLocks noGrp="1"/>
          </p:cNvSpPr>
          <p:nvPr>
            <p:ph type="sldNum" idx="11"/>
          </p:nvPr>
        </p:nvSpPr>
        <p:spPr/>
        <p:txBody>
          <a:bodyPr/>
          <a:lstStyle>
            <a:lvl1pPr defTabSz="914400">
              <a:buClrTx/>
              <a:defRPr/>
            </a:lvl1pPr>
          </a:lstStyle>
          <a:p>
            <a:pPr>
              <a:defRPr/>
            </a:pPr>
            <a:fld id="{6556D6AD-1131-CD40-8C8B-C43A65999C9A}" type="slidenum">
              <a:rPr lang="en-US"/>
              <a:pPr>
                <a:defRPr/>
              </a:pPr>
              <a:t>‹#›</a:t>
            </a:fld>
            <a:endParaRPr lang="en-US"/>
          </a:p>
        </p:txBody>
      </p:sp>
    </p:spTree>
    <p:extLst>
      <p:ext uri="{BB962C8B-B14F-4D97-AF65-F5344CB8AC3E}">
        <p14:creationId xmlns:p14="http://schemas.microsoft.com/office/powerpoint/2010/main" val="1499218091"/>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idx="10"/>
          </p:nvPr>
        </p:nvSpPr>
        <p:spPr/>
        <p:txBody>
          <a:bodyPr/>
          <a:lstStyle>
            <a:lvl1pPr defTabSz="914400">
              <a:buClrTx/>
              <a:defRPr/>
            </a:lvl1pPr>
          </a:lstStyle>
          <a:p>
            <a:pPr>
              <a:defRPr/>
            </a:pPr>
            <a:r>
              <a:rPr lang="en-US"/>
              <a:t>08/03/13</a:t>
            </a:r>
          </a:p>
        </p:txBody>
      </p:sp>
      <p:sp>
        <p:nvSpPr>
          <p:cNvPr id="6" name="Slide Number Placeholder 5"/>
          <p:cNvSpPr>
            <a:spLocks noGrp="1"/>
          </p:cNvSpPr>
          <p:nvPr>
            <p:ph type="sldNum" idx="11"/>
          </p:nvPr>
        </p:nvSpPr>
        <p:spPr/>
        <p:txBody>
          <a:bodyPr/>
          <a:lstStyle>
            <a:lvl1pPr defTabSz="914400">
              <a:buClrTx/>
              <a:defRPr/>
            </a:lvl1pPr>
          </a:lstStyle>
          <a:p>
            <a:pPr>
              <a:defRPr/>
            </a:pPr>
            <a:fld id="{C453941F-B12D-154F-84A2-D8C50FD93F48}" type="slidenum">
              <a:rPr lang="en-US"/>
              <a:pPr>
                <a:defRPr/>
              </a:pPr>
              <a:t>‹#›</a:t>
            </a:fld>
            <a:endParaRPr lang="en-US"/>
          </a:p>
        </p:txBody>
      </p:sp>
    </p:spTree>
    <p:extLst>
      <p:ext uri="{BB962C8B-B14F-4D97-AF65-F5344CB8AC3E}">
        <p14:creationId xmlns:p14="http://schemas.microsoft.com/office/powerpoint/2010/main" val="327521305"/>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idx="10"/>
          </p:nvPr>
        </p:nvSpPr>
        <p:spPr/>
        <p:txBody>
          <a:bodyPr/>
          <a:lstStyle>
            <a:lvl1pPr defTabSz="914400">
              <a:buClrTx/>
              <a:defRPr/>
            </a:lvl1pPr>
          </a:lstStyle>
          <a:p>
            <a:pPr>
              <a:defRPr/>
            </a:pPr>
            <a:r>
              <a:rPr lang="en-US"/>
              <a:t>08/03/13</a:t>
            </a:r>
          </a:p>
        </p:txBody>
      </p:sp>
      <p:sp>
        <p:nvSpPr>
          <p:cNvPr id="6" name="Slide Number Placeholder 5"/>
          <p:cNvSpPr>
            <a:spLocks noGrp="1"/>
          </p:cNvSpPr>
          <p:nvPr>
            <p:ph type="sldNum" idx="11"/>
          </p:nvPr>
        </p:nvSpPr>
        <p:spPr/>
        <p:txBody>
          <a:bodyPr/>
          <a:lstStyle>
            <a:lvl1pPr defTabSz="914400">
              <a:buClrTx/>
              <a:defRPr/>
            </a:lvl1pPr>
          </a:lstStyle>
          <a:p>
            <a:pPr>
              <a:defRPr/>
            </a:pPr>
            <a:fld id="{830CCEFC-FF84-0040-B05B-857B0D68F865}" type="slidenum">
              <a:rPr lang="en-US"/>
              <a:pPr>
                <a:defRPr/>
              </a:pPr>
              <a:t>‹#›</a:t>
            </a:fld>
            <a:endParaRPr lang="en-US"/>
          </a:p>
        </p:txBody>
      </p:sp>
    </p:spTree>
    <p:extLst>
      <p:ext uri="{BB962C8B-B14F-4D97-AF65-F5344CB8AC3E}">
        <p14:creationId xmlns:p14="http://schemas.microsoft.com/office/powerpoint/2010/main" val="1117131397"/>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defTabSz="914400">
              <a:buClrTx/>
              <a:defRPr/>
            </a:lvl1pPr>
          </a:lstStyle>
          <a:p>
            <a:pPr>
              <a:defRPr/>
            </a:pPr>
            <a:r>
              <a:rPr lang="en-US"/>
              <a:t>08/03/13</a:t>
            </a:r>
          </a:p>
        </p:txBody>
      </p:sp>
      <p:sp>
        <p:nvSpPr>
          <p:cNvPr id="5" name="Slide Number Placeholder 4"/>
          <p:cNvSpPr>
            <a:spLocks noGrp="1"/>
          </p:cNvSpPr>
          <p:nvPr>
            <p:ph type="sldNum" idx="11"/>
          </p:nvPr>
        </p:nvSpPr>
        <p:spPr/>
        <p:txBody>
          <a:bodyPr/>
          <a:lstStyle>
            <a:lvl1pPr defTabSz="914400">
              <a:buClrTx/>
              <a:defRPr/>
            </a:lvl1pPr>
          </a:lstStyle>
          <a:p>
            <a:pPr>
              <a:defRPr/>
            </a:pPr>
            <a:fld id="{063DA824-9103-6F47-ABDE-8D5A6FBA1986}" type="slidenum">
              <a:rPr lang="en-US"/>
              <a:pPr>
                <a:defRPr/>
              </a:pPr>
              <a:t>‹#›</a:t>
            </a:fld>
            <a:endParaRPr lang="en-US"/>
          </a:p>
        </p:txBody>
      </p:sp>
    </p:spTree>
    <p:extLst>
      <p:ext uri="{BB962C8B-B14F-4D97-AF65-F5344CB8AC3E}">
        <p14:creationId xmlns:p14="http://schemas.microsoft.com/office/powerpoint/2010/main" val="391813127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jpe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59.xml"/><Relationship Id="rId3" Type="http://schemas.openxmlformats.org/officeDocument/2006/relationships/slideLayout" Target="../slideLayouts/slideLayout54.xml"/><Relationship Id="rId7" Type="http://schemas.openxmlformats.org/officeDocument/2006/relationships/slideLayout" Target="../slideLayouts/slideLayout58.xml"/><Relationship Id="rId12" Type="http://schemas.openxmlformats.org/officeDocument/2006/relationships/theme" Target="../theme/theme10.xml"/><Relationship Id="rId2" Type="http://schemas.openxmlformats.org/officeDocument/2006/relationships/slideLayout" Target="../slideLayouts/slideLayout53.xml"/><Relationship Id="rId1" Type="http://schemas.openxmlformats.org/officeDocument/2006/relationships/slideLayout" Target="../slideLayouts/slideLayout52.xml"/><Relationship Id="rId6" Type="http://schemas.openxmlformats.org/officeDocument/2006/relationships/slideLayout" Target="../slideLayouts/slideLayout57.xml"/><Relationship Id="rId11" Type="http://schemas.openxmlformats.org/officeDocument/2006/relationships/slideLayout" Target="../slideLayouts/slideLayout62.xml"/><Relationship Id="rId5" Type="http://schemas.openxmlformats.org/officeDocument/2006/relationships/slideLayout" Target="../slideLayouts/slideLayout56.xml"/><Relationship Id="rId10" Type="http://schemas.openxmlformats.org/officeDocument/2006/relationships/slideLayout" Target="../slideLayouts/slideLayout61.xml"/><Relationship Id="rId4" Type="http://schemas.openxmlformats.org/officeDocument/2006/relationships/slideLayout" Target="../slideLayouts/slideLayout55.xml"/><Relationship Id="rId9" Type="http://schemas.openxmlformats.org/officeDocument/2006/relationships/slideLayout" Target="../slideLayouts/slideLayout60.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70.xml"/><Relationship Id="rId3" Type="http://schemas.openxmlformats.org/officeDocument/2006/relationships/slideLayout" Target="../slideLayouts/slideLayout65.xml"/><Relationship Id="rId7" Type="http://schemas.openxmlformats.org/officeDocument/2006/relationships/slideLayout" Target="../slideLayouts/slideLayout69.xml"/><Relationship Id="rId12" Type="http://schemas.openxmlformats.org/officeDocument/2006/relationships/theme" Target="../theme/theme11.xml"/><Relationship Id="rId2" Type="http://schemas.openxmlformats.org/officeDocument/2006/relationships/slideLayout" Target="../slideLayouts/slideLayout64.xml"/><Relationship Id="rId1" Type="http://schemas.openxmlformats.org/officeDocument/2006/relationships/slideLayout" Target="../slideLayouts/slideLayout63.xml"/><Relationship Id="rId6" Type="http://schemas.openxmlformats.org/officeDocument/2006/relationships/slideLayout" Target="../slideLayouts/slideLayout68.xml"/><Relationship Id="rId11" Type="http://schemas.openxmlformats.org/officeDocument/2006/relationships/slideLayout" Target="../slideLayouts/slideLayout73.xml"/><Relationship Id="rId5" Type="http://schemas.openxmlformats.org/officeDocument/2006/relationships/slideLayout" Target="../slideLayouts/slideLayout67.xml"/><Relationship Id="rId10" Type="http://schemas.openxmlformats.org/officeDocument/2006/relationships/slideLayout" Target="../slideLayouts/slideLayout72.xml"/><Relationship Id="rId4" Type="http://schemas.openxmlformats.org/officeDocument/2006/relationships/slideLayout" Target="../slideLayouts/slideLayout66.xml"/><Relationship Id="rId9" Type="http://schemas.openxmlformats.org/officeDocument/2006/relationships/slideLayout" Target="../slideLayouts/slideLayout71.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81.xml"/><Relationship Id="rId3" Type="http://schemas.openxmlformats.org/officeDocument/2006/relationships/slideLayout" Target="../slideLayouts/slideLayout76.xml"/><Relationship Id="rId7" Type="http://schemas.openxmlformats.org/officeDocument/2006/relationships/slideLayout" Target="../slideLayouts/slideLayout80.xml"/><Relationship Id="rId2" Type="http://schemas.openxmlformats.org/officeDocument/2006/relationships/slideLayout" Target="../slideLayouts/slideLayout75.xml"/><Relationship Id="rId1" Type="http://schemas.openxmlformats.org/officeDocument/2006/relationships/slideLayout" Target="../slideLayouts/slideLayout74.xml"/><Relationship Id="rId6" Type="http://schemas.openxmlformats.org/officeDocument/2006/relationships/slideLayout" Target="../slideLayouts/slideLayout79.xml"/><Relationship Id="rId11" Type="http://schemas.openxmlformats.org/officeDocument/2006/relationships/theme" Target="../theme/theme12.xml"/><Relationship Id="rId5" Type="http://schemas.openxmlformats.org/officeDocument/2006/relationships/slideLayout" Target="../slideLayouts/slideLayout78.xml"/><Relationship Id="rId10" Type="http://schemas.openxmlformats.org/officeDocument/2006/relationships/slideLayout" Target="../slideLayouts/slideLayout83.xml"/><Relationship Id="rId4" Type="http://schemas.openxmlformats.org/officeDocument/2006/relationships/slideLayout" Target="../slideLayouts/slideLayout77.xml"/><Relationship Id="rId9" Type="http://schemas.openxmlformats.org/officeDocument/2006/relationships/slideLayout" Target="../slideLayouts/slideLayout82.xml"/></Relationships>
</file>

<file path=ppt/slideMasters/_rels/slideMaster13.xml.rels><?xml version="1.0" encoding="UTF-8" standalone="yes"?>
<Relationships xmlns="http://schemas.openxmlformats.org/package/2006/relationships"><Relationship Id="rId3" Type="http://schemas.openxmlformats.org/officeDocument/2006/relationships/theme" Target="../theme/theme13.xml"/><Relationship Id="rId2" Type="http://schemas.openxmlformats.org/officeDocument/2006/relationships/slideLayout" Target="../slideLayouts/slideLayout85.xml"/><Relationship Id="rId1" Type="http://schemas.openxmlformats.org/officeDocument/2006/relationships/slideLayout" Target="../slideLayouts/slideLayout84.xml"/></Relationships>
</file>

<file path=ppt/slideMasters/_rels/slideMaster14.xml.rels><?xml version="1.0" encoding="UTF-8" standalone="yes"?>
<Relationships xmlns="http://schemas.openxmlformats.org/package/2006/relationships"><Relationship Id="rId3" Type="http://schemas.openxmlformats.org/officeDocument/2006/relationships/theme" Target="../theme/theme14.xml"/><Relationship Id="rId2" Type="http://schemas.openxmlformats.org/officeDocument/2006/relationships/slideLayout" Target="../slideLayouts/slideLayout87.xml"/><Relationship Id="rId1" Type="http://schemas.openxmlformats.org/officeDocument/2006/relationships/slideLayout" Target="../slideLayouts/slideLayout86.xml"/></Relationships>
</file>

<file path=ppt/slideMasters/_rels/slideMaster15.xml.rels><?xml version="1.0" encoding="UTF-8" standalone="yes"?>
<Relationships xmlns="http://schemas.openxmlformats.org/package/2006/relationships"><Relationship Id="rId3" Type="http://schemas.openxmlformats.org/officeDocument/2006/relationships/theme" Target="../theme/theme15.xml"/><Relationship Id="rId2" Type="http://schemas.openxmlformats.org/officeDocument/2006/relationships/slideLayout" Target="../slideLayouts/slideLayout89.xml"/><Relationship Id="rId1" Type="http://schemas.openxmlformats.org/officeDocument/2006/relationships/slideLayout" Target="../slideLayouts/slideLayout88.xml"/><Relationship Id="rId4" Type="http://schemas.openxmlformats.org/officeDocument/2006/relationships/image" Target="../media/image8.jpeg"/></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97.xml"/><Relationship Id="rId3" Type="http://schemas.openxmlformats.org/officeDocument/2006/relationships/slideLayout" Target="../slideLayouts/slideLayout92.xml"/><Relationship Id="rId7" Type="http://schemas.openxmlformats.org/officeDocument/2006/relationships/slideLayout" Target="../slideLayouts/slideLayout96.xml"/><Relationship Id="rId12" Type="http://schemas.openxmlformats.org/officeDocument/2006/relationships/theme" Target="../theme/theme16.xml"/><Relationship Id="rId2" Type="http://schemas.openxmlformats.org/officeDocument/2006/relationships/slideLayout" Target="../slideLayouts/slideLayout91.xml"/><Relationship Id="rId1" Type="http://schemas.openxmlformats.org/officeDocument/2006/relationships/slideLayout" Target="../slideLayouts/slideLayout90.xml"/><Relationship Id="rId6" Type="http://schemas.openxmlformats.org/officeDocument/2006/relationships/slideLayout" Target="../slideLayouts/slideLayout95.xml"/><Relationship Id="rId11" Type="http://schemas.openxmlformats.org/officeDocument/2006/relationships/slideLayout" Target="../slideLayouts/slideLayout100.xml"/><Relationship Id="rId5" Type="http://schemas.openxmlformats.org/officeDocument/2006/relationships/slideLayout" Target="../slideLayouts/slideLayout94.xml"/><Relationship Id="rId10" Type="http://schemas.openxmlformats.org/officeDocument/2006/relationships/slideLayout" Target="../slideLayouts/slideLayout99.xml"/><Relationship Id="rId4" Type="http://schemas.openxmlformats.org/officeDocument/2006/relationships/slideLayout" Target="../slideLayouts/slideLayout93.xml"/><Relationship Id="rId9" Type="http://schemas.openxmlformats.org/officeDocument/2006/relationships/slideLayout" Target="../slideLayouts/slideLayout98.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08.xml"/><Relationship Id="rId13" Type="http://schemas.openxmlformats.org/officeDocument/2006/relationships/image" Target="../media/image9.emf"/><Relationship Id="rId3" Type="http://schemas.openxmlformats.org/officeDocument/2006/relationships/slideLayout" Target="../slideLayouts/slideLayout103.xml"/><Relationship Id="rId7" Type="http://schemas.openxmlformats.org/officeDocument/2006/relationships/slideLayout" Target="../slideLayouts/slideLayout107.xml"/><Relationship Id="rId12" Type="http://schemas.openxmlformats.org/officeDocument/2006/relationships/theme" Target="../theme/theme17.xml"/><Relationship Id="rId2" Type="http://schemas.openxmlformats.org/officeDocument/2006/relationships/slideLayout" Target="../slideLayouts/slideLayout102.xml"/><Relationship Id="rId1" Type="http://schemas.openxmlformats.org/officeDocument/2006/relationships/slideLayout" Target="../slideLayouts/slideLayout101.xml"/><Relationship Id="rId6" Type="http://schemas.openxmlformats.org/officeDocument/2006/relationships/slideLayout" Target="../slideLayouts/slideLayout106.xml"/><Relationship Id="rId11" Type="http://schemas.openxmlformats.org/officeDocument/2006/relationships/slideLayout" Target="../slideLayouts/slideLayout111.xml"/><Relationship Id="rId5" Type="http://schemas.openxmlformats.org/officeDocument/2006/relationships/slideLayout" Target="../slideLayouts/slideLayout105.xml"/><Relationship Id="rId10" Type="http://schemas.openxmlformats.org/officeDocument/2006/relationships/slideLayout" Target="../slideLayouts/slideLayout110.xml"/><Relationship Id="rId4" Type="http://schemas.openxmlformats.org/officeDocument/2006/relationships/slideLayout" Target="../slideLayouts/slideLayout104.xml"/><Relationship Id="rId9" Type="http://schemas.openxmlformats.org/officeDocument/2006/relationships/slideLayout" Target="../slideLayouts/slideLayout109.xml"/></Relationships>
</file>

<file path=ppt/slideMasters/_rels/slideMaster18.xml.rels><?xml version="1.0" encoding="UTF-8" standalone="yes"?>
<Relationships xmlns="http://schemas.openxmlformats.org/package/2006/relationships"><Relationship Id="rId3" Type="http://schemas.openxmlformats.org/officeDocument/2006/relationships/theme" Target="../theme/theme18.xml"/><Relationship Id="rId2" Type="http://schemas.openxmlformats.org/officeDocument/2006/relationships/slideLayout" Target="../slideLayouts/slideLayout113.xml"/><Relationship Id="rId1" Type="http://schemas.openxmlformats.org/officeDocument/2006/relationships/slideLayout" Target="../slideLayouts/slideLayout112.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21.xml"/><Relationship Id="rId13" Type="http://schemas.openxmlformats.org/officeDocument/2006/relationships/theme" Target="../theme/theme19.xml"/><Relationship Id="rId3" Type="http://schemas.openxmlformats.org/officeDocument/2006/relationships/slideLayout" Target="../slideLayouts/slideLayout116.xml"/><Relationship Id="rId7" Type="http://schemas.openxmlformats.org/officeDocument/2006/relationships/slideLayout" Target="../slideLayouts/slideLayout120.xml"/><Relationship Id="rId12" Type="http://schemas.openxmlformats.org/officeDocument/2006/relationships/slideLayout" Target="../slideLayouts/slideLayout125.xml"/><Relationship Id="rId2" Type="http://schemas.openxmlformats.org/officeDocument/2006/relationships/slideLayout" Target="../slideLayouts/slideLayout115.xml"/><Relationship Id="rId1" Type="http://schemas.openxmlformats.org/officeDocument/2006/relationships/slideLayout" Target="../slideLayouts/slideLayout114.xml"/><Relationship Id="rId6" Type="http://schemas.openxmlformats.org/officeDocument/2006/relationships/slideLayout" Target="../slideLayouts/slideLayout119.xml"/><Relationship Id="rId11" Type="http://schemas.openxmlformats.org/officeDocument/2006/relationships/slideLayout" Target="../slideLayouts/slideLayout124.xml"/><Relationship Id="rId5" Type="http://schemas.openxmlformats.org/officeDocument/2006/relationships/slideLayout" Target="../slideLayouts/slideLayout118.xml"/><Relationship Id="rId10" Type="http://schemas.openxmlformats.org/officeDocument/2006/relationships/slideLayout" Target="../slideLayouts/slideLayout123.xml"/><Relationship Id="rId4" Type="http://schemas.openxmlformats.org/officeDocument/2006/relationships/slideLayout" Target="../slideLayouts/slideLayout117.xml"/><Relationship Id="rId9" Type="http://schemas.openxmlformats.org/officeDocument/2006/relationships/slideLayout" Target="../slideLayouts/slideLayout12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133.xml"/><Relationship Id="rId13" Type="http://schemas.openxmlformats.org/officeDocument/2006/relationships/slideLayout" Target="../slideLayouts/slideLayout138.xml"/><Relationship Id="rId3" Type="http://schemas.openxmlformats.org/officeDocument/2006/relationships/slideLayout" Target="../slideLayouts/slideLayout128.xml"/><Relationship Id="rId7" Type="http://schemas.openxmlformats.org/officeDocument/2006/relationships/slideLayout" Target="../slideLayouts/slideLayout132.xml"/><Relationship Id="rId12" Type="http://schemas.openxmlformats.org/officeDocument/2006/relationships/slideLayout" Target="../slideLayouts/slideLayout137.xml"/><Relationship Id="rId2" Type="http://schemas.openxmlformats.org/officeDocument/2006/relationships/slideLayout" Target="../slideLayouts/slideLayout127.xml"/><Relationship Id="rId1" Type="http://schemas.openxmlformats.org/officeDocument/2006/relationships/slideLayout" Target="../slideLayouts/slideLayout126.xml"/><Relationship Id="rId6" Type="http://schemas.openxmlformats.org/officeDocument/2006/relationships/slideLayout" Target="../slideLayouts/slideLayout131.xml"/><Relationship Id="rId11" Type="http://schemas.openxmlformats.org/officeDocument/2006/relationships/slideLayout" Target="../slideLayouts/slideLayout136.xml"/><Relationship Id="rId5" Type="http://schemas.openxmlformats.org/officeDocument/2006/relationships/slideLayout" Target="../slideLayouts/slideLayout130.xml"/><Relationship Id="rId10" Type="http://schemas.openxmlformats.org/officeDocument/2006/relationships/slideLayout" Target="../slideLayouts/slideLayout135.xml"/><Relationship Id="rId4" Type="http://schemas.openxmlformats.org/officeDocument/2006/relationships/slideLayout" Target="../slideLayouts/slideLayout129.xml"/><Relationship Id="rId9" Type="http://schemas.openxmlformats.org/officeDocument/2006/relationships/slideLayout" Target="../slideLayouts/slideLayout134.xml"/><Relationship Id="rId14" Type="http://schemas.openxmlformats.org/officeDocument/2006/relationships/theme" Target="../theme/theme20.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146.xml"/><Relationship Id="rId3" Type="http://schemas.openxmlformats.org/officeDocument/2006/relationships/slideLayout" Target="../slideLayouts/slideLayout141.xml"/><Relationship Id="rId7" Type="http://schemas.openxmlformats.org/officeDocument/2006/relationships/slideLayout" Target="../slideLayouts/slideLayout145.xml"/><Relationship Id="rId12" Type="http://schemas.openxmlformats.org/officeDocument/2006/relationships/theme" Target="../theme/theme21.xml"/><Relationship Id="rId2" Type="http://schemas.openxmlformats.org/officeDocument/2006/relationships/slideLayout" Target="../slideLayouts/slideLayout140.xml"/><Relationship Id="rId1" Type="http://schemas.openxmlformats.org/officeDocument/2006/relationships/slideLayout" Target="../slideLayouts/slideLayout139.xml"/><Relationship Id="rId6" Type="http://schemas.openxmlformats.org/officeDocument/2006/relationships/slideLayout" Target="../slideLayouts/slideLayout144.xml"/><Relationship Id="rId11" Type="http://schemas.openxmlformats.org/officeDocument/2006/relationships/slideLayout" Target="../slideLayouts/slideLayout149.xml"/><Relationship Id="rId5" Type="http://schemas.openxmlformats.org/officeDocument/2006/relationships/slideLayout" Target="../slideLayouts/slideLayout143.xml"/><Relationship Id="rId10" Type="http://schemas.openxmlformats.org/officeDocument/2006/relationships/slideLayout" Target="../slideLayouts/slideLayout148.xml"/><Relationship Id="rId4" Type="http://schemas.openxmlformats.org/officeDocument/2006/relationships/slideLayout" Target="../slideLayouts/slideLayout142.xml"/><Relationship Id="rId9" Type="http://schemas.openxmlformats.org/officeDocument/2006/relationships/slideLayout" Target="../slideLayouts/slideLayout147.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157.xml"/><Relationship Id="rId13" Type="http://schemas.openxmlformats.org/officeDocument/2006/relationships/image" Target="../media/image10.jpeg"/><Relationship Id="rId3" Type="http://schemas.openxmlformats.org/officeDocument/2006/relationships/slideLayout" Target="../slideLayouts/slideLayout152.xml"/><Relationship Id="rId7" Type="http://schemas.openxmlformats.org/officeDocument/2006/relationships/slideLayout" Target="../slideLayouts/slideLayout156.xml"/><Relationship Id="rId12" Type="http://schemas.openxmlformats.org/officeDocument/2006/relationships/theme" Target="../theme/theme22.xml"/><Relationship Id="rId2" Type="http://schemas.openxmlformats.org/officeDocument/2006/relationships/slideLayout" Target="../slideLayouts/slideLayout151.xml"/><Relationship Id="rId1" Type="http://schemas.openxmlformats.org/officeDocument/2006/relationships/slideLayout" Target="../slideLayouts/slideLayout150.xml"/><Relationship Id="rId6" Type="http://schemas.openxmlformats.org/officeDocument/2006/relationships/slideLayout" Target="../slideLayouts/slideLayout155.xml"/><Relationship Id="rId11" Type="http://schemas.openxmlformats.org/officeDocument/2006/relationships/slideLayout" Target="../slideLayouts/slideLayout160.xml"/><Relationship Id="rId5" Type="http://schemas.openxmlformats.org/officeDocument/2006/relationships/slideLayout" Target="../slideLayouts/slideLayout154.xml"/><Relationship Id="rId10" Type="http://schemas.openxmlformats.org/officeDocument/2006/relationships/slideLayout" Target="../slideLayouts/slideLayout159.xml"/><Relationship Id="rId4" Type="http://schemas.openxmlformats.org/officeDocument/2006/relationships/slideLayout" Target="../slideLayouts/slideLayout153.xml"/><Relationship Id="rId9" Type="http://schemas.openxmlformats.org/officeDocument/2006/relationships/slideLayout" Target="../slideLayouts/slideLayout158.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168.xml"/><Relationship Id="rId3" Type="http://schemas.openxmlformats.org/officeDocument/2006/relationships/slideLayout" Target="../slideLayouts/slideLayout163.xml"/><Relationship Id="rId7" Type="http://schemas.openxmlformats.org/officeDocument/2006/relationships/slideLayout" Target="../slideLayouts/slideLayout167.xml"/><Relationship Id="rId12" Type="http://schemas.openxmlformats.org/officeDocument/2006/relationships/theme" Target="../theme/theme23.xml"/><Relationship Id="rId2" Type="http://schemas.openxmlformats.org/officeDocument/2006/relationships/slideLayout" Target="../slideLayouts/slideLayout162.xml"/><Relationship Id="rId1" Type="http://schemas.openxmlformats.org/officeDocument/2006/relationships/slideLayout" Target="../slideLayouts/slideLayout161.xml"/><Relationship Id="rId6" Type="http://schemas.openxmlformats.org/officeDocument/2006/relationships/slideLayout" Target="../slideLayouts/slideLayout166.xml"/><Relationship Id="rId11" Type="http://schemas.openxmlformats.org/officeDocument/2006/relationships/slideLayout" Target="../slideLayouts/slideLayout171.xml"/><Relationship Id="rId5" Type="http://schemas.openxmlformats.org/officeDocument/2006/relationships/slideLayout" Target="../slideLayouts/slideLayout165.xml"/><Relationship Id="rId10" Type="http://schemas.openxmlformats.org/officeDocument/2006/relationships/slideLayout" Target="../slideLayouts/slideLayout170.xml"/><Relationship Id="rId4" Type="http://schemas.openxmlformats.org/officeDocument/2006/relationships/slideLayout" Target="../slideLayouts/slideLayout164.xml"/><Relationship Id="rId9" Type="http://schemas.openxmlformats.org/officeDocument/2006/relationships/slideLayout" Target="../slideLayouts/slideLayout169.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179.xml"/><Relationship Id="rId3" Type="http://schemas.openxmlformats.org/officeDocument/2006/relationships/slideLayout" Target="../slideLayouts/slideLayout174.xml"/><Relationship Id="rId7" Type="http://schemas.openxmlformats.org/officeDocument/2006/relationships/slideLayout" Target="../slideLayouts/slideLayout178.xml"/><Relationship Id="rId12" Type="http://schemas.openxmlformats.org/officeDocument/2006/relationships/theme" Target="../theme/theme24.xml"/><Relationship Id="rId2" Type="http://schemas.openxmlformats.org/officeDocument/2006/relationships/slideLayout" Target="../slideLayouts/slideLayout173.xml"/><Relationship Id="rId1" Type="http://schemas.openxmlformats.org/officeDocument/2006/relationships/slideLayout" Target="../slideLayouts/slideLayout172.xml"/><Relationship Id="rId6" Type="http://schemas.openxmlformats.org/officeDocument/2006/relationships/slideLayout" Target="../slideLayouts/slideLayout177.xml"/><Relationship Id="rId11" Type="http://schemas.openxmlformats.org/officeDocument/2006/relationships/slideLayout" Target="../slideLayouts/slideLayout182.xml"/><Relationship Id="rId5" Type="http://schemas.openxmlformats.org/officeDocument/2006/relationships/slideLayout" Target="../slideLayouts/slideLayout176.xml"/><Relationship Id="rId10" Type="http://schemas.openxmlformats.org/officeDocument/2006/relationships/slideLayout" Target="../slideLayouts/slideLayout181.xml"/><Relationship Id="rId4" Type="http://schemas.openxmlformats.org/officeDocument/2006/relationships/slideLayout" Target="../slideLayouts/slideLayout175.xml"/><Relationship Id="rId9" Type="http://schemas.openxmlformats.org/officeDocument/2006/relationships/slideLayout" Target="../slideLayouts/slideLayout180.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190.xml"/><Relationship Id="rId3" Type="http://schemas.openxmlformats.org/officeDocument/2006/relationships/slideLayout" Target="../slideLayouts/slideLayout185.xml"/><Relationship Id="rId7" Type="http://schemas.openxmlformats.org/officeDocument/2006/relationships/slideLayout" Target="../slideLayouts/slideLayout189.xml"/><Relationship Id="rId12" Type="http://schemas.openxmlformats.org/officeDocument/2006/relationships/theme" Target="../theme/theme25.xml"/><Relationship Id="rId2" Type="http://schemas.openxmlformats.org/officeDocument/2006/relationships/slideLayout" Target="../slideLayouts/slideLayout184.xml"/><Relationship Id="rId1" Type="http://schemas.openxmlformats.org/officeDocument/2006/relationships/slideLayout" Target="../slideLayouts/slideLayout183.xml"/><Relationship Id="rId6" Type="http://schemas.openxmlformats.org/officeDocument/2006/relationships/slideLayout" Target="../slideLayouts/slideLayout188.xml"/><Relationship Id="rId11" Type="http://schemas.openxmlformats.org/officeDocument/2006/relationships/slideLayout" Target="../slideLayouts/slideLayout193.xml"/><Relationship Id="rId5" Type="http://schemas.openxmlformats.org/officeDocument/2006/relationships/slideLayout" Target="../slideLayouts/slideLayout187.xml"/><Relationship Id="rId10" Type="http://schemas.openxmlformats.org/officeDocument/2006/relationships/slideLayout" Target="../slideLayouts/slideLayout192.xml"/><Relationship Id="rId4" Type="http://schemas.openxmlformats.org/officeDocument/2006/relationships/slideLayout" Target="../slideLayouts/slideLayout186.xml"/><Relationship Id="rId9" Type="http://schemas.openxmlformats.org/officeDocument/2006/relationships/slideLayout" Target="../slideLayouts/slideLayout191.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01.xml"/><Relationship Id="rId3" Type="http://schemas.openxmlformats.org/officeDocument/2006/relationships/slideLayout" Target="../slideLayouts/slideLayout196.xml"/><Relationship Id="rId7" Type="http://schemas.openxmlformats.org/officeDocument/2006/relationships/slideLayout" Target="../slideLayouts/slideLayout200.xml"/><Relationship Id="rId12" Type="http://schemas.openxmlformats.org/officeDocument/2006/relationships/theme" Target="../theme/theme26.xml"/><Relationship Id="rId2" Type="http://schemas.openxmlformats.org/officeDocument/2006/relationships/slideLayout" Target="../slideLayouts/slideLayout195.xml"/><Relationship Id="rId1" Type="http://schemas.openxmlformats.org/officeDocument/2006/relationships/slideLayout" Target="../slideLayouts/slideLayout194.xml"/><Relationship Id="rId6" Type="http://schemas.openxmlformats.org/officeDocument/2006/relationships/slideLayout" Target="../slideLayouts/slideLayout199.xml"/><Relationship Id="rId11" Type="http://schemas.openxmlformats.org/officeDocument/2006/relationships/slideLayout" Target="../slideLayouts/slideLayout204.xml"/><Relationship Id="rId5" Type="http://schemas.openxmlformats.org/officeDocument/2006/relationships/slideLayout" Target="../slideLayouts/slideLayout198.xml"/><Relationship Id="rId10" Type="http://schemas.openxmlformats.org/officeDocument/2006/relationships/slideLayout" Target="../slideLayouts/slideLayout203.xml"/><Relationship Id="rId4" Type="http://schemas.openxmlformats.org/officeDocument/2006/relationships/slideLayout" Target="../slideLayouts/slideLayout197.xml"/><Relationship Id="rId9" Type="http://schemas.openxmlformats.org/officeDocument/2006/relationships/slideLayout" Target="../slideLayouts/slideLayout202.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12.xml"/><Relationship Id="rId3" Type="http://schemas.openxmlformats.org/officeDocument/2006/relationships/slideLayout" Target="../slideLayouts/slideLayout207.xml"/><Relationship Id="rId7" Type="http://schemas.openxmlformats.org/officeDocument/2006/relationships/slideLayout" Target="../slideLayouts/slideLayout211.xml"/><Relationship Id="rId12" Type="http://schemas.openxmlformats.org/officeDocument/2006/relationships/theme" Target="../theme/theme27.xml"/><Relationship Id="rId2" Type="http://schemas.openxmlformats.org/officeDocument/2006/relationships/slideLayout" Target="../slideLayouts/slideLayout206.xml"/><Relationship Id="rId1" Type="http://schemas.openxmlformats.org/officeDocument/2006/relationships/slideLayout" Target="../slideLayouts/slideLayout205.xml"/><Relationship Id="rId6" Type="http://schemas.openxmlformats.org/officeDocument/2006/relationships/slideLayout" Target="../slideLayouts/slideLayout210.xml"/><Relationship Id="rId11" Type="http://schemas.openxmlformats.org/officeDocument/2006/relationships/slideLayout" Target="../slideLayouts/slideLayout215.xml"/><Relationship Id="rId5" Type="http://schemas.openxmlformats.org/officeDocument/2006/relationships/slideLayout" Target="../slideLayouts/slideLayout209.xml"/><Relationship Id="rId10" Type="http://schemas.openxmlformats.org/officeDocument/2006/relationships/slideLayout" Target="../slideLayouts/slideLayout214.xml"/><Relationship Id="rId4" Type="http://schemas.openxmlformats.org/officeDocument/2006/relationships/slideLayout" Target="../slideLayouts/slideLayout208.xml"/><Relationship Id="rId9" Type="http://schemas.openxmlformats.org/officeDocument/2006/relationships/slideLayout" Target="../slideLayouts/slideLayout213.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23.xml"/><Relationship Id="rId3" Type="http://schemas.openxmlformats.org/officeDocument/2006/relationships/slideLayout" Target="../slideLayouts/slideLayout218.xml"/><Relationship Id="rId7" Type="http://schemas.openxmlformats.org/officeDocument/2006/relationships/slideLayout" Target="../slideLayouts/slideLayout222.xml"/><Relationship Id="rId12" Type="http://schemas.openxmlformats.org/officeDocument/2006/relationships/theme" Target="../theme/theme28.xml"/><Relationship Id="rId2" Type="http://schemas.openxmlformats.org/officeDocument/2006/relationships/slideLayout" Target="../slideLayouts/slideLayout217.xml"/><Relationship Id="rId1" Type="http://schemas.openxmlformats.org/officeDocument/2006/relationships/slideLayout" Target="../slideLayouts/slideLayout216.xml"/><Relationship Id="rId6" Type="http://schemas.openxmlformats.org/officeDocument/2006/relationships/slideLayout" Target="../slideLayouts/slideLayout221.xml"/><Relationship Id="rId11" Type="http://schemas.openxmlformats.org/officeDocument/2006/relationships/slideLayout" Target="../slideLayouts/slideLayout226.xml"/><Relationship Id="rId5" Type="http://schemas.openxmlformats.org/officeDocument/2006/relationships/slideLayout" Target="../slideLayouts/slideLayout220.xml"/><Relationship Id="rId10" Type="http://schemas.openxmlformats.org/officeDocument/2006/relationships/slideLayout" Target="../slideLayouts/slideLayout225.xml"/><Relationship Id="rId4" Type="http://schemas.openxmlformats.org/officeDocument/2006/relationships/slideLayout" Target="../slideLayouts/slideLayout219.xml"/><Relationship Id="rId9" Type="http://schemas.openxmlformats.org/officeDocument/2006/relationships/slideLayout" Target="../slideLayouts/slideLayout224.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234.xml"/><Relationship Id="rId13" Type="http://schemas.openxmlformats.org/officeDocument/2006/relationships/slideLayout" Target="../slideLayouts/slideLayout239.xml"/><Relationship Id="rId3" Type="http://schemas.openxmlformats.org/officeDocument/2006/relationships/slideLayout" Target="../slideLayouts/slideLayout229.xml"/><Relationship Id="rId7" Type="http://schemas.openxmlformats.org/officeDocument/2006/relationships/slideLayout" Target="../slideLayouts/slideLayout233.xml"/><Relationship Id="rId12" Type="http://schemas.openxmlformats.org/officeDocument/2006/relationships/slideLayout" Target="../slideLayouts/slideLayout238.xml"/><Relationship Id="rId2" Type="http://schemas.openxmlformats.org/officeDocument/2006/relationships/slideLayout" Target="../slideLayouts/slideLayout228.xml"/><Relationship Id="rId1" Type="http://schemas.openxmlformats.org/officeDocument/2006/relationships/slideLayout" Target="../slideLayouts/slideLayout227.xml"/><Relationship Id="rId6" Type="http://schemas.openxmlformats.org/officeDocument/2006/relationships/slideLayout" Target="../slideLayouts/slideLayout232.xml"/><Relationship Id="rId11" Type="http://schemas.openxmlformats.org/officeDocument/2006/relationships/slideLayout" Target="../slideLayouts/slideLayout237.xml"/><Relationship Id="rId5" Type="http://schemas.openxmlformats.org/officeDocument/2006/relationships/slideLayout" Target="../slideLayouts/slideLayout231.xml"/><Relationship Id="rId10" Type="http://schemas.openxmlformats.org/officeDocument/2006/relationships/slideLayout" Target="../slideLayouts/slideLayout236.xml"/><Relationship Id="rId4" Type="http://schemas.openxmlformats.org/officeDocument/2006/relationships/slideLayout" Target="../slideLayouts/slideLayout230.xml"/><Relationship Id="rId9" Type="http://schemas.openxmlformats.org/officeDocument/2006/relationships/slideLayout" Target="../slideLayouts/slideLayout235.xml"/><Relationship Id="rId14" Type="http://schemas.openxmlformats.org/officeDocument/2006/relationships/theme" Target="../theme/theme29.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247.xml"/><Relationship Id="rId13" Type="http://schemas.openxmlformats.org/officeDocument/2006/relationships/image" Target="../media/image11.png"/><Relationship Id="rId3" Type="http://schemas.openxmlformats.org/officeDocument/2006/relationships/slideLayout" Target="../slideLayouts/slideLayout242.xml"/><Relationship Id="rId7" Type="http://schemas.openxmlformats.org/officeDocument/2006/relationships/slideLayout" Target="../slideLayouts/slideLayout246.xml"/><Relationship Id="rId12" Type="http://schemas.openxmlformats.org/officeDocument/2006/relationships/theme" Target="../theme/theme30.xml"/><Relationship Id="rId2" Type="http://schemas.openxmlformats.org/officeDocument/2006/relationships/slideLayout" Target="../slideLayouts/slideLayout241.xml"/><Relationship Id="rId1" Type="http://schemas.openxmlformats.org/officeDocument/2006/relationships/slideLayout" Target="../slideLayouts/slideLayout240.xml"/><Relationship Id="rId6" Type="http://schemas.openxmlformats.org/officeDocument/2006/relationships/slideLayout" Target="../slideLayouts/slideLayout245.xml"/><Relationship Id="rId11" Type="http://schemas.openxmlformats.org/officeDocument/2006/relationships/slideLayout" Target="../slideLayouts/slideLayout250.xml"/><Relationship Id="rId5" Type="http://schemas.openxmlformats.org/officeDocument/2006/relationships/slideLayout" Target="../slideLayouts/slideLayout244.xml"/><Relationship Id="rId10" Type="http://schemas.openxmlformats.org/officeDocument/2006/relationships/slideLayout" Target="../slideLayouts/slideLayout249.xml"/><Relationship Id="rId4" Type="http://schemas.openxmlformats.org/officeDocument/2006/relationships/slideLayout" Target="../slideLayouts/slideLayout243.xml"/><Relationship Id="rId9" Type="http://schemas.openxmlformats.org/officeDocument/2006/relationships/slideLayout" Target="../slideLayouts/slideLayout248.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258.xml"/><Relationship Id="rId3" Type="http://schemas.openxmlformats.org/officeDocument/2006/relationships/slideLayout" Target="../slideLayouts/slideLayout253.xml"/><Relationship Id="rId7" Type="http://schemas.openxmlformats.org/officeDocument/2006/relationships/slideLayout" Target="../slideLayouts/slideLayout257.xml"/><Relationship Id="rId12" Type="http://schemas.openxmlformats.org/officeDocument/2006/relationships/theme" Target="../theme/theme31.xml"/><Relationship Id="rId2" Type="http://schemas.openxmlformats.org/officeDocument/2006/relationships/slideLayout" Target="../slideLayouts/slideLayout252.xml"/><Relationship Id="rId1" Type="http://schemas.openxmlformats.org/officeDocument/2006/relationships/slideLayout" Target="../slideLayouts/slideLayout251.xml"/><Relationship Id="rId6" Type="http://schemas.openxmlformats.org/officeDocument/2006/relationships/slideLayout" Target="../slideLayouts/slideLayout256.xml"/><Relationship Id="rId11" Type="http://schemas.openxmlformats.org/officeDocument/2006/relationships/slideLayout" Target="../slideLayouts/slideLayout261.xml"/><Relationship Id="rId5" Type="http://schemas.openxmlformats.org/officeDocument/2006/relationships/slideLayout" Target="../slideLayouts/slideLayout255.xml"/><Relationship Id="rId10" Type="http://schemas.openxmlformats.org/officeDocument/2006/relationships/slideLayout" Target="../slideLayouts/slideLayout260.xml"/><Relationship Id="rId4" Type="http://schemas.openxmlformats.org/officeDocument/2006/relationships/slideLayout" Target="../slideLayouts/slideLayout254.xml"/><Relationship Id="rId9" Type="http://schemas.openxmlformats.org/officeDocument/2006/relationships/slideLayout" Target="../slideLayouts/slideLayout259.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269.xml"/><Relationship Id="rId13" Type="http://schemas.openxmlformats.org/officeDocument/2006/relationships/slideLayout" Target="../slideLayouts/slideLayout274.xml"/><Relationship Id="rId3" Type="http://schemas.openxmlformats.org/officeDocument/2006/relationships/slideLayout" Target="../slideLayouts/slideLayout264.xml"/><Relationship Id="rId7" Type="http://schemas.openxmlformats.org/officeDocument/2006/relationships/slideLayout" Target="../slideLayouts/slideLayout268.xml"/><Relationship Id="rId12" Type="http://schemas.openxmlformats.org/officeDocument/2006/relationships/slideLayout" Target="../slideLayouts/slideLayout273.xml"/><Relationship Id="rId2" Type="http://schemas.openxmlformats.org/officeDocument/2006/relationships/slideLayout" Target="../slideLayouts/slideLayout263.xml"/><Relationship Id="rId1" Type="http://schemas.openxmlformats.org/officeDocument/2006/relationships/slideLayout" Target="../slideLayouts/slideLayout262.xml"/><Relationship Id="rId6" Type="http://schemas.openxmlformats.org/officeDocument/2006/relationships/slideLayout" Target="../slideLayouts/slideLayout267.xml"/><Relationship Id="rId11" Type="http://schemas.openxmlformats.org/officeDocument/2006/relationships/slideLayout" Target="../slideLayouts/slideLayout272.xml"/><Relationship Id="rId5" Type="http://schemas.openxmlformats.org/officeDocument/2006/relationships/slideLayout" Target="../slideLayouts/slideLayout266.xml"/><Relationship Id="rId10" Type="http://schemas.openxmlformats.org/officeDocument/2006/relationships/slideLayout" Target="../slideLayouts/slideLayout271.xml"/><Relationship Id="rId4" Type="http://schemas.openxmlformats.org/officeDocument/2006/relationships/slideLayout" Target="../slideLayouts/slideLayout265.xml"/><Relationship Id="rId9" Type="http://schemas.openxmlformats.org/officeDocument/2006/relationships/slideLayout" Target="../slideLayouts/slideLayout270.xml"/><Relationship Id="rId14" Type="http://schemas.openxmlformats.org/officeDocument/2006/relationships/theme" Target="../theme/theme32.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282.xml"/><Relationship Id="rId13" Type="http://schemas.openxmlformats.org/officeDocument/2006/relationships/slideLayout" Target="../slideLayouts/slideLayout287.xml"/><Relationship Id="rId3" Type="http://schemas.openxmlformats.org/officeDocument/2006/relationships/slideLayout" Target="../slideLayouts/slideLayout277.xml"/><Relationship Id="rId7" Type="http://schemas.openxmlformats.org/officeDocument/2006/relationships/slideLayout" Target="../slideLayouts/slideLayout281.xml"/><Relationship Id="rId12" Type="http://schemas.openxmlformats.org/officeDocument/2006/relationships/slideLayout" Target="../slideLayouts/slideLayout286.xml"/><Relationship Id="rId2" Type="http://schemas.openxmlformats.org/officeDocument/2006/relationships/slideLayout" Target="../slideLayouts/slideLayout276.xml"/><Relationship Id="rId1" Type="http://schemas.openxmlformats.org/officeDocument/2006/relationships/slideLayout" Target="../slideLayouts/slideLayout275.xml"/><Relationship Id="rId6" Type="http://schemas.openxmlformats.org/officeDocument/2006/relationships/slideLayout" Target="../slideLayouts/slideLayout280.xml"/><Relationship Id="rId11" Type="http://schemas.openxmlformats.org/officeDocument/2006/relationships/slideLayout" Target="../slideLayouts/slideLayout285.xml"/><Relationship Id="rId5" Type="http://schemas.openxmlformats.org/officeDocument/2006/relationships/slideLayout" Target="../slideLayouts/slideLayout279.xml"/><Relationship Id="rId10" Type="http://schemas.openxmlformats.org/officeDocument/2006/relationships/slideLayout" Target="../slideLayouts/slideLayout284.xml"/><Relationship Id="rId4" Type="http://schemas.openxmlformats.org/officeDocument/2006/relationships/slideLayout" Target="../slideLayouts/slideLayout278.xml"/><Relationship Id="rId9" Type="http://schemas.openxmlformats.org/officeDocument/2006/relationships/slideLayout" Target="../slideLayouts/slideLayout283.xml"/><Relationship Id="rId14" Type="http://schemas.openxmlformats.org/officeDocument/2006/relationships/theme" Target="../theme/theme33.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295.xml"/><Relationship Id="rId3" Type="http://schemas.openxmlformats.org/officeDocument/2006/relationships/slideLayout" Target="../slideLayouts/slideLayout290.xml"/><Relationship Id="rId7" Type="http://schemas.openxmlformats.org/officeDocument/2006/relationships/slideLayout" Target="../slideLayouts/slideLayout294.xml"/><Relationship Id="rId12" Type="http://schemas.openxmlformats.org/officeDocument/2006/relationships/theme" Target="../theme/theme34.xml"/><Relationship Id="rId2" Type="http://schemas.openxmlformats.org/officeDocument/2006/relationships/slideLayout" Target="../slideLayouts/slideLayout289.xml"/><Relationship Id="rId1" Type="http://schemas.openxmlformats.org/officeDocument/2006/relationships/slideLayout" Target="../slideLayouts/slideLayout288.xml"/><Relationship Id="rId6" Type="http://schemas.openxmlformats.org/officeDocument/2006/relationships/slideLayout" Target="../slideLayouts/slideLayout293.xml"/><Relationship Id="rId11" Type="http://schemas.openxmlformats.org/officeDocument/2006/relationships/slideLayout" Target="../slideLayouts/slideLayout298.xml"/><Relationship Id="rId5" Type="http://schemas.openxmlformats.org/officeDocument/2006/relationships/slideLayout" Target="../slideLayouts/slideLayout292.xml"/><Relationship Id="rId10" Type="http://schemas.openxmlformats.org/officeDocument/2006/relationships/slideLayout" Target="../slideLayouts/slideLayout297.xml"/><Relationship Id="rId4" Type="http://schemas.openxmlformats.org/officeDocument/2006/relationships/slideLayout" Target="../slideLayouts/slideLayout291.xml"/><Relationship Id="rId9" Type="http://schemas.openxmlformats.org/officeDocument/2006/relationships/slideLayout" Target="../slideLayouts/slideLayout296.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06.xml"/><Relationship Id="rId3" Type="http://schemas.openxmlformats.org/officeDocument/2006/relationships/slideLayout" Target="../slideLayouts/slideLayout301.xml"/><Relationship Id="rId7" Type="http://schemas.openxmlformats.org/officeDocument/2006/relationships/slideLayout" Target="../slideLayouts/slideLayout305.xml"/><Relationship Id="rId12" Type="http://schemas.openxmlformats.org/officeDocument/2006/relationships/theme" Target="../theme/theme35.xml"/><Relationship Id="rId2" Type="http://schemas.openxmlformats.org/officeDocument/2006/relationships/slideLayout" Target="../slideLayouts/slideLayout300.xml"/><Relationship Id="rId1" Type="http://schemas.openxmlformats.org/officeDocument/2006/relationships/slideLayout" Target="../slideLayouts/slideLayout299.xml"/><Relationship Id="rId6" Type="http://schemas.openxmlformats.org/officeDocument/2006/relationships/slideLayout" Target="../slideLayouts/slideLayout304.xml"/><Relationship Id="rId11" Type="http://schemas.openxmlformats.org/officeDocument/2006/relationships/slideLayout" Target="../slideLayouts/slideLayout309.xml"/><Relationship Id="rId5" Type="http://schemas.openxmlformats.org/officeDocument/2006/relationships/slideLayout" Target="../slideLayouts/slideLayout303.xml"/><Relationship Id="rId10" Type="http://schemas.openxmlformats.org/officeDocument/2006/relationships/slideLayout" Target="../slideLayouts/slideLayout308.xml"/><Relationship Id="rId4" Type="http://schemas.openxmlformats.org/officeDocument/2006/relationships/slideLayout" Target="../slideLayouts/slideLayout302.xml"/><Relationship Id="rId9" Type="http://schemas.openxmlformats.org/officeDocument/2006/relationships/slideLayout" Target="../slideLayouts/slideLayout307.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17.xml"/><Relationship Id="rId3" Type="http://schemas.openxmlformats.org/officeDocument/2006/relationships/slideLayout" Target="../slideLayouts/slideLayout312.xml"/><Relationship Id="rId7" Type="http://schemas.openxmlformats.org/officeDocument/2006/relationships/slideLayout" Target="../slideLayouts/slideLayout316.xml"/><Relationship Id="rId12" Type="http://schemas.openxmlformats.org/officeDocument/2006/relationships/theme" Target="../theme/theme36.xml"/><Relationship Id="rId2" Type="http://schemas.openxmlformats.org/officeDocument/2006/relationships/slideLayout" Target="../slideLayouts/slideLayout311.xml"/><Relationship Id="rId1" Type="http://schemas.openxmlformats.org/officeDocument/2006/relationships/slideLayout" Target="../slideLayouts/slideLayout310.xml"/><Relationship Id="rId6" Type="http://schemas.openxmlformats.org/officeDocument/2006/relationships/slideLayout" Target="../slideLayouts/slideLayout315.xml"/><Relationship Id="rId11" Type="http://schemas.openxmlformats.org/officeDocument/2006/relationships/slideLayout" Target="../slideLayouts/slideLayout320.xml"/><Relationship Id="rId5" Type="http://schemas.openxmlformats.org/officeDocument/2006/relationships/slideLayout" Target="../slideLayouts/slideLayout314.xml"/><Relationship Id="rId10" Type="http://schemas.openxmlformats.org/officeDocument/2006/relationships/slideLayout" Target="../slideLayouts/slideLayout319.xml"/><Relationship Id="rId4" Type="http://schemas.openxmlformats.org/officeDocument/2006/relationships/slideLayout" Target="../slideLayouts/slideLayout313.xml"/><Relationship Id="rId9" Type="http://schemas.openxmlformats.org/officeDocument/2006/relationships/slideLayout" Target="../slideLayouts/slideLayout318.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28.xml"/><Relationship Id="rId13" Type="http://schemas.openxmlformats.org/officeDocument/2006/relationships/slideLayout" Target="../slideLayouts/slideLayout333.xml"/><Relationship Id="rId3" Type="http://schemas.openxmlformats.org/officeDocument/2006/relationships/slideLayout" Target="../slideLayouts/slideLayout323.xml"/><Relationship Id="rId7" Type="http://schemas.openxmlformats.org/officeDocument/2006/relationships/slideLayout" Target="../slideLayouts/slideLayout327.xml"/><Relationship Id="rId12" Type="http://schemas.openxmlformats.org/officeDocument/2006/relationships/slideLayout" Target="../slideLayouts/slideLayout332.xml"/><Relationship Id="rId2" Type="http://schemas.openxmlformats.org/officeDocument/2006/relationships/slideLayout" Target="../slideLayouts/slideLayout322.xml"/><Relationship Id="rId16" Type="http://schemas.openxmlformats.org/officeDocument/2006/relationships/theme" Target="../theme/theme37.xml"/><Relationship Id="rId1" Type="http://schemas.openxmlformats.org/officeDocument/2006/relationships/slideLayout" Target="../slideLayouts/slideLayout321.xml"/><Relationship Id="rId6" Type="http://schemas.openxmlformats.org/officeDocument/2006/relationships/slideLayout" Target="../slideLayouts/slideLayout326.xml"/><Relationship Id="rId11" Type="http://schemas.openxmlformats.org/officeDocument/2006/relationships/slideLayout" Target="../slideLayouts/slideLayout331.xml"/><Relationship Id="rId5" Type="http://schemas.openxmlformats.org/officeDocument/2006/relationships/slideLayout" Target="../slideLayouts/slideLayout325.xml"/><Relationship Id="rId15" Type="http://schemas.openxmlformats.org/officeDocument/2006/relationships/slideLayout" Target="../slideLayouts/slideLayout335.xml"/><Relationship Id="rId10" Type="http://schemas.openxmlformats.org/officeDocument/2006/relationships/slideLayout" Target="../slideLayouts/slideLayout330.xml"/><Relationship Id="rId4" Type="http://schemas.openxmlformats.org/officeDocument/2006/relationships/slideLayout" Target="../slideLayouts/slideLayout324.xml"/><Relationship Id="rId9" Type="http://schemas.openxmlformats.org/officeDocument/2006/relationships/slideLayout" Target="../slideLayouts/slideLayout329.xml"/><Relationship Id="rId14" Type="http://schemas.openxmlformats.org/officeDocument/2006/relationships/slideLayout" Target="../slideLayouts/slideLayout334.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343.xml"/><Relationship Id="rId13" Type="http://schemas.openxmlformats.org/officeDocument/2006/relationships/slideLayout" Target="../slideLayouts/slideLayout348.xml"/><Relationship Id="rId3" Type="http://schemas.openxmlformats.org/officeDocument/2006/relationships/slideLayout" Target="../slideLayouts/slideLayout338.xml"/><Relationship Id="rId7" Type="http://schemas.openxmlformats.org/officeDocument/2006/relationships/slideLayout" Target="../slideLayouts/slideLayout342.xml"/><Relationship Id="rId12" Type="http://schemas.openxmlformats.org/officeDocument/2006/relationships/slideLayout" Target="../slideLayouts/slideLayout347.xml"/><Relationship Id="rId2" Type="http://schemas.openxmlformats.org/officeDocument/2006/relationships/slideLayout" Target="../slideLayouts/slideLayout337.xml"/><Relationship Id="rId16" Type="http://schemas.openxmlformats.org/officeDocument/2006/relationships/theme" Target="../theme/theme38.xml"/><Relationship Id="rId1" Type="http://schemas.openxmlformats.org/officeDocument/2006/relationships/slideLayout" Target="../slideLayouts/slideLayout336.xml"/><Relationship Id="rId6" Type="http://schemas.openxmlformats.org/officeDocument/2006/relationships/slideLayout" Target="../slideLayouts/slideLayout341.xml"/><Relationship Id="rId11" Type="http://schemas.openxmlformats.org/officeDocument/2006/relationships/slideLayout" Target="../slideLayouts/slideLayout346.xml"/><Relationship Id="rId5" Type="http://schemas.openxmlformats.org/officeDocument/2006/relationships/slideLayout" Target="../slideLayouts/slideLayout340.xml"/><Relationship Id="rId15" Type="http://schemas.openxmlformats.org/officeDocument/2006/relationships/slideLayout" Target="../slideLayouts/slideLayout350.xml"/><Relationship Id="rId10" Type="http://schemas.openxmlformats.org/officeDocument/2006/relationships/slideLayout" Target="../slideLayouts/slideLayout345.xml"/><Relationship Id="rId4" Type="http://schemas.openxmlformats.org/officeDocument/2006/relationships/slideLayout" Target="../slideLayouts/slideLayout339.xml"/><Relationship Id="rId9" Type="http://schemas.openxmlformats.org/officeDocument/2006/relationships/slideLayout" Target="../slideLayouts/slideLayout344.xml"/><Relationship Id="rId14" Type="http://schemas.openxmlformats.org/officeDocument/2006/relationships/slideLayout" Target="../slideLayouts/slideLayout349.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358.xml"/><Relationship Id="rId3" Type="http://schemas.openxmlformats.org/officeDocument/2006/relationships/slideLayout" Target="../slideLayouts/slideLayout353.xml"/><Relationship Id="rId7" Type="http://schemas.openxmlformats.org/officeDocument/2006/relationships/slideLayout" Target="../slideLayouts/slideLayout357.xml"/><Relationship Id="rId12" Type="http://schemas.openxmlformats.org/officeDocument/2006/relationships/theme" Target="../theme/theme39.xml"/><Relationship Id="rId2" Type="http://schemas.openxmlformats.org/officeDocument/2006/relationships/slideLayout" Target="../slideLayouts/slideLayout352.xml"/><Relationship Id="rId1" Type="http://schemas.openxmlformats.org/officeDocument/2006/relationships/slideLayout" Target="../slideLayouts/slideLayout351.xml"/><Relationship Id="rId6" Type="http://schemas.openxmlformats.org/officeDocument/2006/relationships/slideLayout" Target="../slideLayouts/slideLayout356.xml"/><Relationship Id="rId11" Type="http://schemas.openxmlformats.org/officeDocument/2006/relationships/slideLayout" Target="../slideLayouts/slideLayout361.xml"/><Relationship Id="rId5" Type="http://schemas.openxmlformats.org/officeDocument/2006/relationships/slideLayout" Target="../slideLayouts/slideLayout355.xml"/><Relationship Id="rId10" Type="http://schemas.openxmlformats.org/officeDocument/2006/relationships/slideLayout" Target="../slideLayouts/slideLayout360.xml"/><Relationship Id="rId4" Type="http://schemas.openxmlformats.org/officeDocument/2006/relationships/slideLayout" Target="../slideLayouts/slideLayout354.xml"/><Relationship Id="rId9" Type="http://schemas.openxmlformats.org/officeDocument/2006/relationships/slideLayout" Target="../slideLayouts/slideLayout359.xml"/></Relationships>
</file>

<file path=ppt/slideMasters/_rels/slideMaster4.xml.rels><?xml version="1.0" encoding="UTF-8" standalone="yes"?>
<Relationships xmlns="http://schemas.openxmlformats.org/package/2006/relationships"><Relationship Id="rId3" Type="http://schemas.openxmlformats.org/officeDocument/2006/relationships/image" Target="../media/image2.jpeg"/><Relationship Id="rId7" Type="http://schemas.openxmlformats.org/officeDocument/2006/relationships/image" Target="../media/image6.png"/><Relationship Id="rId2" Type="http://schemas.openxmlformats.org/officeDocument/2006/relationships/theme" Target="../theme/theme4.xml"/><Relationship Id="rId1" Type="http://schemas.openxmlformats.org/officeDocument/2006/relationships/slideLayout" Target="../slideLayouts/slideLayout34.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Masters/_rels/slideMaster40.xml.rels><?xml version="1.0" encoding="UTF-8" standalone="yes"?>
<Relationships xmlns="http://schemas.openxmlformats.org/package/2006/relationships"><Relationship Id="rId3" Type="http://schemas.openxmlformats.org/officeDocument/2006/relationships/slideLayout" Target="../slideLayouts/slideLayout364.xml"/><Relationship Id="rId2" Type="http://schemas.openxmlformats.org/officeDocument/2006/relationships/slideLayout" Target="../slideLayouts/slideLayout363.xml"/><Relationship Id="rId1" Type="http://schemas.openxmlformats.org/officeDocument/2006/relationships/slideLayout" Target="../slideLayouts/slideLayout362.xml"/><Relationship Id="rId4" Type="http://schemas.openxmlformats.org/officeDocument/2006/relationships/theme" Target="../theme/theme40.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372.xml"/><Relationship Id="rId13" Type="http://schemas.openxmlformats.org/officeDocument/2006/relationships/theme" Target="../theme/theme41.xml"/><Relationship Id="rId3" Type="http://schemas.openxmlformats.org/officeDocument/2006/relationships/slideLayout" Target="../slideLayouts/slideLayout367.xml"/><Relationship Id="rId7" Type="http://schemas.openxmlformats.org/officeDocument/2006/relationships/slideLayout" Target="../slideLayouts/slideLayout371.xml"/><Relationship Id="rId12" Type="http://schemas.openxmlformats.org/officeDocument/2006/relationships/slideLayout" Target="../slideLayouts/slideLayout376.xml"/><Relationship Id="rId2" Type="http://schemas.openxmlformats.org/officeDocument/2006/relationships/slideLayout" Target="../slideLayouts/slideLayout366.xml"/><Relationship Id="rId16" Type="http://schemas.openxmlformats.org/officeDocument/2006/relationships/image" Target="../media/image16.png"/><Relationship Id="rId1" Type="http://schemas.openxmlformats.org/officeDocument/2006/relationships/slideLayout" Target="../slideLayouts/slideLayout365.xml"/><Relationship Id="rId6" Type="http://schemas.openxmlformats.org/officeDocument/2006/relationships/slideLayout" Target="../slideLayouts/slideLayout370.xml"/><Relationship Id="rId11" Type="http://schemas.openxmlformats.org/officeDocument/2006/relationships/slideLayout" Target="../slideLayouts/slideLayout375.xml"/><Relationship Id="rId5" Type="http://schemas.openxmlformats.org/officeDocument/2006/relationships/slideLayout" Target="../slideLayouts/slideLayout369.xml"/><Relationship Id="rId15" Type="http://schemas.openxmlformats.org/officeDocument/2006/relationships/image" Target="../media/image15.png"/><Relationship Id="rId10" Type="http://schemas.openxmlformats.org/officeDocument/2006/relationships/slideLayout" Target="../slideLayouts/slideLayout374.xml"/><Relationship Id="rId4" Type="http://schemas.openxmlformats.org/officeDocument/2006/relationships/slideLayout" Target="../slideLayouts/slideLayout368.xml"/><Relationship Id="rId9" Type="http://schemas.openxmlformats.org/officeDocument/2006/relationships/slideLayout" Target="../slideLayouts/slideLayout373.xml"/><Relationship Id="rId14" Type="http://schemas.openxmlformats.org/officeDocument/2006/relationships/image" Target="../media/image14.png"/></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384.xml"/><Relationship Id="rId13" Type="http://schemas.openxmlformats.org/officeDocument/2006/relationships/image" Target="../media/image17.png"/><Relationship Id="rId3" Type="http://schemas.openxmlformats.org/officeDocument/2006/relationships/slideLayout" Target="../slideLayouts/slideLayout379.xml"/><Relationship Id="rId7" Type="http://schemas.openxmlformats.org/officeDocument/2006/relationships/slideLayout" Target="../slideLayouts/slideLayout383.xml"/><Relationship Id="rId12" Type="http://schemas.openxmlformats.org/officeDocument/2006/relationships/theme" Target="../theme/theme42.xml"/><Relationship Id="rId2" Type="http://schemas.openxmlformats.org/officeDocument/2006/relationships/slideLayout" Target="../slideLayouts/slideLayout378.xml"/><Relationship Id="rId1" Type="http://schemas.openxmlformats.org/officeDocument/2006/relationships/slideLayout" Target="../slideLayouts/slideLayout377.xml"/><Relationship Id="rId6" Type="http://schemas.openxmlformats.org/officeDocument/2006/relationships/slideLayout" Target="../slideLayouts/slideLayout382.xml"/><Relationship Id="rId11" Type="http://schemas.openxmlformats.org/officeDocument/2006/relationships/slideLayout" Target="../slideLayouts/slideLayout387.xml"/><Relationship Id="rId5" Type="http://schemas.openxmlformats.org/officeDocument/2006/relationships/slideLayout" Target="../slideLayouts/slideLayout381.xml"/><Relationship Id="rId10" Type="http://schemas.openxmlformats.org/officeDocument/2006/relationships/slideLayout" Target="../slideLayouts/slideLayout386.xml"/><Relationship Id="rId4" Type="http://schemas.openxmlformats.org/officeDocument/2006/relationships/slideLayout" Target="../slideLayouts/slideLayout380.xml"/><Relationship Id="rId9" Type="http://schemas.openxmlformats.org/officeDocument/2006/relationships/slideLayout" Target="../slideLayouts/slideLayout385.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395.xml"/><Relationship Id="rId13" Type="http://schemas.openxmlformats.org/officeDocument/2006/relationships/theme" Target="../theme/theme43.xml"/><Relationship Id="rId3" Type="http://schemas.openxmlformats.org/officeDocument/2006/relationships/slideLayout" Target="../slideLayouts/slideLayout390.xml"/><Relationship Id="rId7" Type="http://schemas.openxmlformats.org/officeDocument/2006/relationships/slideLayout" Target="../slideLayouts/slideLayout394.xml"/><Relationship Id="rId12" Type="http://schemas.openxmlformats.org/officeDocument/2006/relationships/slideLayout" Target="../slideLayouts/slideLayout399.xml"/><Relationship Id="rId2" Type="http://schemas.openxmlformats.org/officeDocument/2006/relationships/slideLayout" Target="../slideLayouts/slideLayout389.xml"/><Relationship Id="rId1" Type="http://schemas.openxmlformats.org/officeDocument/2006/relationships/slideLayout" Target="../slideLayouts/slideLayout388.xml"/><Relationship Id="rId6" Type="http://schemas.openxmlformats.org/officeDocument/2006/relationships/slideLayout" Target="../slideLayouts/slideLayout393.xml"/><Relationship Id="rId11" Type="http://schemas.openxmlformats.org/officeDocument/2006/relationships/slideLayout" Target="../slideLayouts/slideLayout398.xml"/><Relationship Id="rId5" Type="http://schemas.openxmlformats.org/officeDocument/2006/relationships/slideLayout" Target="../slideLayouts/slideLayout392.xml"/><Relationship Id="rId10" Type="http://schemas.openxmlformats.org/officeDocument/2006/relationships/slideLayout" Target="../slideLayouts/slideLayout397.xml"/><Relationship Id="rId4" Type="http://schemas.openxmlformats.org/officeDocument/2006/relationships/slideLayout" Target="../slideLayouts/slideLayout391.xml"/><Relationship Id="rId9" Type="http://schemas.openxmlformats.org/officeDocument/2006/relationships/slideLayout" Target="../slideLayouts/slideLayout396.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07.xml"/><Relationship Id="rId13" Type="http://schemas.openxmlformats.org/officeDocument/2006/relationships/theme" Target="../theme/theme44.xml"/><Relationship Id="rId3" Type="http://schemas.openxmlformats.org/officeDocument/2006/relationships/slideLayout" Target="../slideLayouts/slideLayout402.xml"/><Relationship Id="rId7" Type="http://schemas.openxmlformats.org/officeDocument/2006/relationships/slideLayout" Target="../slideLayouts/slideLayout406.xml"/><Relationship Id="rId12" Type="http://schemas.openxmlformats.org/officeDocument/2006/relationships/slideLayout" Target="../slideLayouts/slideLayout411.xml"/><Relationship Id="rId2" Type="http://schemas.openxmlformats.org/officeDocument/2006/relationships/slideLayout" Target="../slideLayouts/slideLayout401.xml"/><Relationship Id="rId16" Type="http://schemas.openxmlformats.org/officeDocument/2006/relationships/image" Target="../media/image16.png"/><Relationship Id="rId1" Type="http://schemas.openxmlformats.org/officeDocument/2006/relationships/slideLayout" Target="../slideLayouts/slideLayout400.xml"/><Relationship Id="rId6" Type="http://schemas.openxmlformats.org/officeDocument/2006/relationships/slideLayout" Target="../slideLayouts/slideLayout405.xml"/><Relationship Id="rId11" Type="http://schemas.openxmlformats.org/officeDocument/2006/relationships/slideLayout" Target="../slideLayouts/slideLayout410.xml"/><Relationship Id="rId5" Type="http://schemas.openxmlformats.org/officeDocument/2006/relationships/slideLayout" Target="../slideLayouts/slideLayout404.xml"/><Relationship Id="rId15" Type="http://schemas.openxmlformats.org/officeDocument/2006/relationships/image" Target="../media/image15.png"/><Relationship Id="rId10" Type="http://schemas.openxmlformats.org/officeDocument/2006/relationships/slideLayout" Target="../slideLayouts/slideLayout409.xml"/><Relationship Id="rId4" Type="http://schemas.openxmlformats.org/officeDocument/2006/relationships/slideLayout" Target="../slideLayouts/slideLayout403.xml"/><Relationship Id="rId9" Type="http://schemas.openxmlformats.org/officeDocument/2006/relationships/slideLayout" Target="../slideLayouts/slideLayout408.xml"/><Relationship Id="rId14" Type="http://schemas.openxmlformats.org/officeDocument/2006/relationships/image" Target="../media/image14.png"/></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19.xml"/><Relationship Id="rId3" Type="http://schemas.openxmlformats.org/officeDocument/2006/relationships/slideLayout" Target="../slideLayouts/slideLayout414.xml"/><Relationship Id="rId7" Type="http://schemas.openxmlformats.org/officeDocument/2006/relationships/slideLayout" Target="../slideLayouts/slideLayout418.xml"/><Relationship Id="rId12" Type="http://schemas.openxmlformats.org/officeDocument/2006/relationships/theme" Target="../theme/theme45.xml"/><Relationship Id="rId2" Type="http://schemas.openxmlformats.org/officeDocument/2006/relationships/slideLayout" Target="../slideLayouts/slideLayout413.xml"/><Relationship Id="rId1" Type="http://schemas.openxmlformats.org/officeDocument/2006/relationships/slideLayout" Target="../slideLayouts/slideLayout412.xml"/><Relationship Id="rId6" Type="http://schemas.openxmlformats.org/officeDocument/2006/relationships/slideLayout" Target="../slideLayouts/slideLayout417.xml"/><Relationship Id="rId11" Type="http://schemas.openxmlformats.org/officeDocument/2006/relationships/slideLayout" Target="../slideLayouts/slideLayout422.xml"/><Relationship Id="rId5" Type="http://schemas.openxmlformats.org/officeDocument/2006/relationships/slideLayout" Target="../slideLayouts/slideLayout416.xml"/><Relationship Id="rId10" Type="http://schemas.openxmlformats.org/officeDocument/2006/relationships/slideLayout" Target="../slideLayouts/slideLayout421.xml"/><Relationship Id="rId4" Type="http://schemas.openxmlformats.org/officeDocument/2006/relationships/slideLayout" Target="../slideLayouts/slideLayout415.xml"/><Relationship Id="rId9" Type="http://schemas.openxmlformats.org/officeDocument/2006/relationships/slideLayout" Target="../slideLayouts/slideLayout420.xml"/></Relationships>
</file>

<file path=ppt/slideMasters/_rels/slideMaster46.xml.rels><?xml version="1.0" encoding="UTF-8" standalone="yes"?>
<Relationships xmlns="http://schemas.openxmlformats.org/package/2006/relationships"><Relationship Id="rId2" Type="http://schemas.openxmlformats.org/officeDocument/2006/relationships/theme" Target="../theme/theme46.xml"/><Relationship Id="rId1" Type="http://schemas.openxmlformats.org/officeDocument/2006/relationships/slideLayout" Target="../slideLayouts/slideLayout423.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431.xml"/><Relationship Id="rId3" Type="http://schemas.openxmlformats.org/officeDocument/2006/relationships/slideLayout" Target="../slideLayouts/slideLayout426.xml"/><Relationship Id="rId7" Type="http://schemas.openxmlformats.org/officeDocument/2006/relationships/slideLayout" Target="../slideLayouts/slideLayout430.xml"/><Relationship Id="rId12" Type="http://schemas.openxmlformats.org/officeDocument/2006/relationships/theme" Target="../theme/theme47.xml"/><Relationship Id="rId2" Type="http://schemas.openxmlformats.org/officeDocument/2006/relationships/slideLayout" Target="../slideLayouts/slideLayout425.xml"/><Relationship Id="rId1" Type="http://schemas.openxmlformats.org/officeDocument/2006/relationships/slideLayout" Target="../slideLayouts/slideLayout424.xml"/><Relationship Id="rId6" Type="http://schemas.openxmlformats.org/officeDocument/2006/relationships/slideLayout" Target="../slideLayouts/slideLayout429.xml"/><Relationship Id="rId11" Type="http://schemas.openxmlformats.org/officeDocument/2006/relationships/slideLayout" Target="../slideLayouts/slideLayout434.xml"/><Relationship Id="rId5" Type="http://schemas.openxmlformats.org/officeDocument/2006/relationships/slideLayout" Target="../slideLayouts/slideLayout428.xml"/><Relationship Id="rId10" Type="http://schemas.openxmlformats.org/officeDocument/2006/relationships/slideLayout" Target="../slideLayouts/slideLayout433.xml"/><Relationship Id="rId4" Type="http://schemas.openxmlformats.org/officeDocument/2006/relationships/slideLayout" Target="../slideLayouts/slideLayout427.xml"/><Relationship Id="rId9" Type="http://schemas.openxmlformats.org/officeDocument/2006/relationships/slideLayout" Target="../slideLayouts/slideLayout432.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442.xml"/><Relationship Id="rId13" Type="http://schemas.openxmlformats.org/officeDocument/2006/relationships/theme" Target="../theme/theme48.xml"/><Relationship Id="rId3" Type="http://schemas.openxmlformats.org/officeDocument/2006/relationships/slideLayout" Target="../slideLayouts/slideLayout437.xml"/><Relationship Id="rId7" Type="http://schemas.openxmlformats.org/officeDocument/2006/relationships/slideLayout" Target="../slideLayouts/slideLayout441.xml"/><Relationship Id="rId12" Type="http://schemas.openxmlformats.org/officeDocument/2006/relationships/slideLayout" Target="../slideLayouts/slideLayout446.xml"/><Relationship Id="rId2" Type="http://schemas.openxmlformats.org/officeDocument/2006/relationships/slideLayout" Target="../slideLayouts/slideLayout436.xml"/><Relationship Id="rId1" Type="http://schemas.openxmlformats.org/officeDocument/2006/relationships/slideLayout" Target="../slideLayouts/slideLayout435.xml"/><Relationship Id="rId6" Type="http://schemas.openxmlformats.org/officeDocument/2006/relationships/slideLayout" Target="../slideLayouts/slideLayout440.xml"/><Relationship Id="rId11" Type="http://schemas.openxmlformats.org/officeDocument/2006/relationships/slideLayout" Target="../slideLayouts/slideLayout445.xml"/><Relationship Id="rId5" Type="http://schemas.openxmlformats.org/officeDocument/2006/relationships/slideLayout" Target="../slideLayouts/slideLayout439.xml"/><Relationship Id="rId10" Type="http://schemas.openxmlformats.org/officeDocument/2006/relationships/slideLayout" Target="../slideLayouts/slideLayout444.xml"/><Relationship Id="rId4" Type="http://schemas.openxmlformats.org/officeDocument/2006/relationships/slideLayout" Target="../slideLayouts/slideLayout438.xml"/><Relationship Id="rId9" Type="http://schemas.openxmlformats.org/officeDocument/2006/relationships/slideLayout" Target="../slideLayouts/slideLayout443.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454.xml"/><Relationship Id="rId13" Type="http://schemas.openxmlformats.org/officeDocument/2006/relationships/image" Target="../media/image9.emf"/><Relationship Id="rId3" Type="http://schemas.openxmlformats.org/officeDocument/2006/relationships/slideLayout" Target="../slideLayouts/slideLayout449.xml"/><Relationship Id="rId7" Type="http://schemas.openxmlformats.org/officeDocument/2006/relationships/slideLayout" Target="../slideLayouts/slideLayout453.xml"/><Relationship Id="rId12" Type="http://schemas.openxmlformats.org/officeDocument/2006/relationships/theme" Target="../theme/theme49.xml"/><Relationship Id="rId2" Type="http://schemas.openxmlformats.org/officeDocument/2006/relationships/slideLayout" Target="../slideLayouts/slideLayout448.xml"/><Relationship Id="rId1" Type="http://schemas.openxmlformats.org/officeDocument/2006/relationships/slideLayout" Target="../slideLayouts/slideLayout447.xml"/><Relationship Id="rId6" Type="http://schemas.openxmlformats.org/officeDocument/2006/relationships/slideLayout" Target="../slideLayouts/slideLayout452.xml"/><Relationship Id="rId11" Type="http://schemas.openxmlformats.org/officeDocument/2006/relationships/slideLayout" Target="../slideLayouts/slideLayout457.xml"/><Relationship Id="rId5" Type="http://schemas.openxmlformats.org/officeDocument/2006/relationships/slideLayout" Target="../slideLayouts/slideLayout451.xml"/><Relationship Id="rId10" Type="http://schemas.openxmlformats.org/officeDocument/2006/relationships/slideLayout" Target="../slideLayouts/slideLayout456.xml"/><Relationship Id="rId4" Type="http://schemas.openxmlformats.org/officeDocument/2006/relationships/slideLayout" Target="../slideLayouts/slideLayout450.xml"/><Relationship Id="rId9" Type="http://schemas.openxmlformats.org/officeDocument/2006/relationships/slideLayout" Target="../slideLayouts/slideLayout455.xml"/></Relationships>
</file>

<file path=ppt/slideMasters/_rels/slideMaster5.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theme" Target="../theme/theme5.xml"/><Relationship Id="rId1" Type="http://schemas.openxmlformats.org/officeDocument/2006/relationships/slideLayout" Target="../slideLayouts/slideLayout35.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465.xml"/><Relationship Id="rId13" Type="http://schemas.openxmlformats.org/officeDocument/2006/relationships/image" Target="../media/image18.jpeg"/><Relationship Id="rId3" Type="http://schemas.openxmlformats.org/officeDocument/2006/relationships/slideLayout" Target="../slideLayouts/slideLayout460.xml"/><Relationship Id="rId7" Type="http://schemas.openxmlformats.org/officeDocument/2006/relationships/slideLayout" Target="../slideLayouts/slideLayout464.xml"/><Relationship Id="rId12" Type="http://schemas.openxmlformats.org/officeDocument/2006/relationships/theme" Target="../theme/theme50.xml"/><Relationship Id="rId2" Type="http://schemas.openxmlformats.org/officeDocument/2006/relationships/slideLayout" Target="../slideLayouts/slideLayout459.xml"/><Relationship Id="rId1" Type="http://schemas.openxmlformats.org/officeDocument/2006/relationships/slideLayout" Target="../slideLayouts/slideLayout458.xml"/><Relationship Id="rId6" Type="http://schemas.openxmlformats.org/officeDocument/2006/relationships/slideLayout" Target="../slideLayouts/slideLayout463.xml"/><Relationship Id="rId11" Type="http://schemas.openxmlformats.org/officeDocument/2006/relationships/slideLayout" Target="../slideLayouts/slideLayout468.xml"/><Relationship Id="rId5" Type="http://schemas.openxmlformats.org/officeDocument/2006/relationships/slideLayout" Target="../slideLayouts/slideLayout462.xml"/><Relationship Id="rId10" Type="http://schemas.openxmlformats.org/officeDocument/2006/relationships/slideLayout" Target="../slideLayouts/slideLayout467.xml"/><Relationship Id="rId4" Type="http://schemas.openxmlformats.org/officeDocument/2006/relationships/slideLayout" Target="../slideLayouts/slideLayout461.xml"/><Relationship Id="rId9" Type="http://schemas.openxmlformats.org/officeDocument/2006/relationships/slideLayout" Target="../slideLayouts/slideLayout466.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476.xml"/><Relationship Id="rId13" Type="http://schemas.openxmlformats.org/officeDocument/2006/relationships/slideLayout" Target="../slideLayouts/slideLayout481.xml"/><Relationship Id="rId3" Type="http://schemas.openxmlformats.org/officeDocument/2006/relationships/slideLayout" Target="../slideLayouts/slideLayout471.xml"/><Relationship Id="rId7" Type="http://schemas.openxmlformats.org/officeDocument/2006/relationships/slideLayout" Target="../slideLayouts/slideLayout475.xml"/><Relationship Id="rId12" Type="http://schemas.openxmlformats.org/officeDocument/2006/relationships/slideLayout" Target="../slideLayouts/slideLayout480.xml"/><Relationship Id="rId17" Type="http://schemas.openxmlformats.org/officeDocument/2006/relationships/image" Target="../media/image8.jpeg"/><Relationship Id="rId2" Type="http://schemas.openxmlformats.org/officeDocument/2006/relationships/slideLayout" Target="../slideLayouts/slideLayout470.xml"/><Relationship Id="rId16" Type="http://schemas.openxmlformats.org/officeDocument/2006/relationships/theme" Target="../theme/theme51.xml"/><Relationship Id="rId1" Type="http://schemas.openxmlformats.org/officeDocument/2006/relationships/slideLayout" Target="../slideLayouts/slideLayout469.xml"/><Relationship Id="rId6" Type="http://schemas.openxmlformats.org/officeDocument/2006/relationships/slideLayout" Target="../slideLayouts/slideLayout474.xml"/><Relationship Id="rId11" Type="http://schemas.openxmlformats.org/officeDocument/2006/relationships/slideLayout" Target="../slideLayouts/slideLayout479.xml"/><Relationship Id="rId5" Type="http://schemas.openxmlformats.org/officeDocument/2006/relationships/slideLayout" Target="../slideLayouts/slideLayout473.xml"/><Relationship Id="rId15" Type="http://schemas.openxmlformats.org/officeDocument/2006/relationships/slideLayout" Target="../slideLayouts/slideLayout483.xml"/><Relationship Id="rId10" Type="http://schemas.openxmlformats.org/officeDocument/2006/relationships/slideLayout" Target="../slideLayouts/slideLayout478.xml"/><Relationship Id="rId4" Type="http://schemas.openxmlformats.org/officeDocument/2006/relationships/slideLayout" Target="../slideLayouts/slideLayout472.xml"/><Relationship Id="rId9" Type="http://schemas.openxmlformats.org/officeDocument/2006/relationships/slideLayout" Target="../slideLayouts/slideLayout477.xml"/><Relationship Id="rId14" Type="http://schemas.openxmlformats.org/officeDocument/2006/relationships/slideLayout" Target="../slideLayouts/slideLayout482.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491.xml"/><Relationship Id="rId13" Type="http://schemas.openxmlformats.org/officeDocument/2006/relationships/image" Target="../media/image1.jpeg"/><Relationship Id="rId3" Type="http://schemas.openxmlformats.org/officeDocument/2006/relationships/slideLayout" Target="../slideLayouts/slideLayout486.xml"/><Relationship Id="rId7" Type="http://schemas.openxmlformats.org/officeDocument/2006/relationships/slideLayout" Target="../slideLayouts/slideLayout490.xml"/><Relationship Id="rId12" Type="http://schemas.openxmlformats.org/officeDocument/2006/relationships/theme" Target="../theme/theme52.xml"/><Relationship Id="rId2" Type="http://schemas.openxmlformats.org/officeDocument/2006/relationships/slideLayout" Target="../slideLayouts/slideLayout485.xml"/><Relationship Id="rId1" Type="http://schemas.openxmlformats.org/officeDocument/2006/relationships/slideLayout" Target="../slideLayouts/slideLayout484.xml"/><Relationship Id="rId6" Type="http://schemas.openxmlformats.org/officeDocument/2006/relationships/slideLayout" Target="../slideLayouts/slideLayout489.xml"/><Relationship Id="rId11" Type="http://schemas.openxmlformats.org/officeDocument/2006/relationships/slideLayout" Target="../slideLayouts/slideLayout494.xml"/><Relationship Id="rId5" Type="http://schemas.openxmlformats.org/officeDocument/2006/relationships/slideLayout" Target="../slideLayouts/slideLayout488.xml"/><Relationship Id="rId10" Type="http://schemas.openxmlformats.org/officeDocument/2006/relationships/slideLayout" Target="../slideLayouts/slideLayout493.xml"/><Relationship Id="rId4" Type="http://schemas.openxmlformats.org/officeDocument/2006/relationships/slideLayout" Target="../slideLayouts/slideLayout487.xml"/><Relationship Id="rId9" Type="http://schemas.openxmlformats.org/officeDocument/2006/relationships/slideLayout" Target="../slideLayouts/slideLayout492.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02.xml"/><Relationship Id="rId3" Type="http://schemas.openxmlformats.org/officeDocument/2006/relationships/slideLayout" Target="../slideLayouts/slideLayout497.xml"/><Relationship Id="rId7" Type="http://schemas.openxmlformats.org/officeDocument/2006/relationships/slideLayout" Target="../slideLayouts/slideLayout501.xml"/><Relationship Id="rId12" Type="http://schemas.openxmlformats.org/officeDocument/2006/relationships/theme" Target="../theme/theme53.xml"/><Relationship Id="rId2" Type="http://schemas.openxmlformats.org/officeDocument/2006/relationships/slideLayout" Target="../slideLayouts/slideLayout496.xml"/><Relationship Id="rId1" Type="http://schemas.openxmlformats.org/officeDocument/2006/relationships/slideLayout" Target="../slideLayouts/slideLayout495.xml"/><Relationship Id="rId6" Type="http://schemas.openxmlformats.org/officeDocument/2006/relationships/slideLayout" Target="../slideLayouts/slideLayout500.xml"/><Relationship Id="rId11" Type="http://schemas.openxmlformats.org/officeDocument/2006/relationships/slideLayout" Target="../slideLayouts/slideLayout505.xml"/><Relationship Id="rId5" Type="http://schemas.openxmlformats.org/officeDocument/2006/relationships/slideLayout" Target="../slideLayouts/slideLayout499.xml"/><Relationship Id="rId10" Type="http://schemas.openxmlformats.org/officeDocument/2006/relationships/slideLayout" Target="../slideLayouts/slideLayout504.xml"/><Relationship Id="rId4" Type="http://schemas.openxmlformats.org/officeDocument/2006/relationships/slideLayout" Target="../slideLayouts/slideLayout498.xml"/><Relationship Id="rId9" Type="http://schemas.openxmlformats.org/officeDocument/2006/relationships/slideLayout" Target="../slideLayouts/slideLayout503.xml"/></Relationships>
</file>

<file path=ppt/slideMasters/_rels/slideMaster54.xml.rels><?xml version="1.0" encoding="UTF-8" standalone="yes"?>
<Relationships xmlns="http://schemas.openxmlformats.org/package/2006/relationships"><Relationship Id="rId2" Type="http://schemas.openxmlformats.org/officeDocument/2006/relationships/theme" Target="../theme/theme54.xml"/><Relationship Id="rId1" Type="http://schemas.openxmlformats.org/officeDocument/2006/relationships/slideLayout" Target="../slideLayouts/slideLayout506.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514.xml"/><Relationship Id="rId3" Type="http://schemas.openxmlformats.org/officeDocument/2006/relationships/slideLayout" Target="../slideLayouts/slideLayout509.xml"/><Relationship Id="rId7" Type="http://schemas.openxmlformats.org/officeDocument/2006/relationships/slideLayout" Target="../slideLayouts/slideLayout513.xml"/><Relationship Id="rId12" Type="http://schemas.openxmlformats.org/officeDocument/2006/relationships/theme" Target="../theme/theme55.xml"/><Relationship Id="rId2" Type="http://schemas.openxmlformats.org/officeDocument/2006/relationships/slideLayout" Target="../slideLayouts/slideLayout508.xml"/><Relationship Id="rId1" Type="http://schemas.openxmlformats.org/officeDocument/2006/relationships/slideLayout" Target="../slideLayouts/slideLayout507.xml"/><Relationship Id="rId6" Type="http://schemas.openxmlformats.org/officeDocument/2006/relationships/slideLayout" Target="../slideLayouts/slideLayout512.xml"/><Relationship Id="rId11" Type="http://schemas.openxmlformats.org/officeDocument/2006/relationships/slideLayout" Target="../slideLayouts/slideLayout517.xml"/><Relationship Id="rId5" Type="http://schemas.openxmlformats.org/officeDocument/2006/relationships/slideLayout" Target="../slideLayouts/slideLayout511.xml"/><Relationship Id="rId10" Type="http://schemas.openxmlformats.org/officeDocument/2006/relationships/slideLayout" Target="../slideLayouts/slideLayout516.xml"/><Relationship Id="rId4" Type="http://schemas.openxmlformats.org/officeDocument/2006/relationships/slideLayout" Target="../slideLayouts/slideLayout510.xml"/><Relationship Id="rId9" Type="http://schemas.openxmlformats.org/officeDocument/2006/relationships/slideLayout" Target="../slideLayouts/slideLayout515.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525.xml"/><Relationship Id="rId13" Type="http://schemas.openxmlformats.org/officeDocument/2006/relationships/image" Target="../media/image8.jpeg"/><Relationship Id="rId3" Type="http://schemas.openxmlformats.org/officeDocument/2006/relationships/slideLayout" Target="../slideLayouts/slideLayout520.xml"/><Relationship Id="rId7" Type="http://schemas.openxmlformats.org/officeDocument/2006/relationships/slideLayout" Target="../slideLayouts/slideLayout524.xml"/><Relationship Id="rId12" Type="http://schemas.openxmlformats.org/officeDocument/2006/relationships/theme" Target="../theme/theme56.xml"/><Relationship Id="rId2" Type="http://schemas.openxmlformats.org/officeDocument/2006/relationships/slideLayout" Target="../slideLayouts/slideLayout519.xml"/><Relationship Id="rId1" Type="http://schemas.openxmlformats.org/officeDocument/2006/relationships/slideLayout" Target="../slideLayouts/slideLayout518.xml"/><Relationship Id="rId6" Type="http://schemas.openxmlformats.org/officeDocument/2006/relationships/slideLayout" Target="../slideLayouts/slideLayout523.xml"/><Relationship Id="rId11" Type="http://schemas.openxmlformats.org/officeDocument/2006/relationships/slideLayout" Target="../slideLayouts/slideLayout528.xml"/><Relationship Id="rId5" Type="http://schemas.openxmlformats.org/officeDocument/2006/relationships/slideLayout" Target="../slideLayouts/slideLayout522.xml"/><Relationship Id="rId10" Type="http://schemas.openxmlformats.org/officeDocument/2006/relationships/slideLayout" Target="../slideLayouts/slideLayout527.xml"/><Relationship Id="rId4" Type="http://schemas.openxmlformats.org/officeDocument/2006/relationships/slideLayout" Target="../slideLayouts/slideLayout521.xml"/><Relationship Id="rId9" Type="http://schemas.openxmlformats.org/officeDocument/2006/relationships/slideLayout" Target="../slideLayouts/slideLayout526.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536.xml"/><Relationship Id="rId13" Type="http://schemas.openxmlformats.org/officeDocument/2006/relationships/slideLayout" Target="../slideLayouts/slideLayout541.xml"/><Relationship Id="rId3" Type="http://schemas.openxmlformats.org/officeDocument/2006/relationships/slideLayout" Target="../slideLayouts/slideLayout531.xml"/><Relationship Id="rId7" Type="http://schemas.openxmlformats.org/officeDocument/2006/relationships/slideLayout" Target="../slideLayouts/slideLayout535.xml"/><Relationship Id="rId12" Type="http://schemas.openxmlformats.org/officeDocument/2006/relationships/slideLayout" Target="../slideLayouts/slideLayout540.xml"/><Relationship Id="rId2" Type="http://schemas.openxmlformats.org/officeDocument/2006/relationships/slideLayout" Target="../slideLayouts/slideLayout530.xml"/><Relationship Id="rId1" Type="http://schemas.openxmlformats.org/officeDocument/2006/relationships/slideLayout" Target="../slideLayouts/slideLayout529.xml"/><Relationship Id="rId6" Type="http://schemas.openxmlformats.org/officeDocument/2006/relationships/slideLayout" Target="../slideLayouts/slideLayout534.xml"/><Relationship Id="rId11" Type="http://schemas.openxmlformats.org/officeDocument/2006/relationships/slideLayout" Target="../slideLayouts/slideLayout539.xml"/><Relationship Id="rId5" Type="http://schemas.openxmlformats.org/officeDocument/2006/relationships/slideLayout" Target="../slideLayouts/slideLayout533.xml"/><Relationship Id="rId10" Type="http://schemas.openxmlformats.org/officeDocument/2006/relationships/slideLayout" Target="../slideLayouts/slideLayout538.xml"/><Relationship Id="rId4" Type="http://schemas.openxmlformats.org/officeDocument/2006/relationships/slideLayout" Target="../slideLayouts/slideLayout532.xml"/><Relationship Id="rId9" Type="http://schemas.openxmlformats.org/officeDocument/2006/relationships/slideLayout" Target="../slideLayouts/slideLayout537.xml"/><Relationship Id="rId14" Type="http://schemas.openxmlformats.org/officeDocument/2006/relationships/theme" Target="../theme/theme57.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549.xml"/><Relationship Id="rId13" Type="http://schemas.openxmlformats.org/officeDocument/2006/relationships/image" Target="../media/image21.png"/><Relationship Id="rId3" Type="http://schemas.openxmlformats.org/officeDocument/2006/relationships/slideLayout" Target="../slideLayouts/slideLayout544.xml"/><Relationship Id="rId7" Type="http://schemas.openxmlformats.org/officeDocument/2006/relationships/slideLayout" Target="../slideLayouts/slideLayout548.xml"/><Relationship Id="rId12" Type="http://schemas.openxmlformats.org/officeDocument/2006/relationships/theme" Target="../theme/theme58.xml"/><Relationship Id="rId2" Type="http://schemas.openxmlformats.org/officeDocument/2006/relationships/slideLayout" Target="../slideLayouts/slideLayout543.xml"/><Relationship Id="rId1" Type="http://schemas.openxmlformats.org/officeDocument/2006/relationships/slideLayout" Target="../slideLayouts/slideLayout542.xml"/><Relationship Id="rId6" Type="http://schemas.openxmlformats.org/officeDocument/2006/relationships/slideLayout" Target="../slideLayouts/slideLayout547.xml"/><Relationship Id="rId11" Type="http://schemas.openxmlformats.org/officeDocument/2006/relationships/slideLayout" Target="../slideLayouts/slideLayout552.xml"/><Relationship Id="rId5" Type="http://schemas.openxmlformats.org/officeDocument/2006/relationships/slideLayout" Target="../slideLayouts/slideLayout546.xml"/><Relationship Id="rId15" Type="http://schemas.openxmlformats.org/officeDocument/2006/relationships/image" Target="../media/image23.png"/><Relationship Id="rId10" Type="http://schemas.openxmlformats.org/officeDocument/2006/relationships/slideLayout" Target="../slideLayouts/slideLayout551.xml"/><Relationship Id="rId4" Type="http://schemas.openxmlformats.org/officeDocument/2006/relationships/slideLayout" Target="../slideLayouts/slideLayout545.xml"/><Relationship Id="rId9" Type="http://schemas.openxmlformats.org/officeDocument/2006/relationships/slideLayout" Target="../slideLayouts/slideLayout550.xml"/><Relationship Id="rId14" Type="http://schemas.openxmlformats.org/officeDocument/2006/relationships/image" Target="../media/image22.png"/></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560.xml"/><Relationship Id="rId3" Type="http://schemas.openxmlformats.org/officeDocument/2006/relationships/slideLayout" Target="../slideLayouts/slideLayout555.xml"/><Relationship Id="rId7" Type="http://schemas.openxmlformats.org/officeDocument/2006/relationships/slideLayout" Target="../slideLayouts/slideLayout559.xml"/><Relationship Id="rId12" Type="http://schemas.openxmlformats.org/officeDocument/2006/relationships/theme" Target="../theme/theme59.xml"/><Relationship Id="rId2" Type="http://schemas.openxmlformats.org/officeDocument/2006/relationships/slideLayout" Target="../slideLayouts/slideLayout554.xml"/><Relationship Id="rId1" Type="http://schemas.openxmlformats.org/officeDocument/2006/relationships/slideLayout" Target="../slideLayouts/slideLayout553.xml"/><Relationship Id="rId6" Type="http://schemas.openxmlformats.org/officeDocument/2006/relationships/slideLayout" Target="../slideLayouts/slideLayout558.xml"/><Relationship Id="rId11" Type="http://schemas.openxmlformats.org/officeDocument/2006/relationships/slideLayout" Target="../slideLayouts/slideLayout563.xml"/><Relationship Id="rId5" Type="http://schemas.openxmlformats.org/officeDocument/2006/relationships/slideLayout" Target="../slideLayouts/slideLayout557.xml"/><Relationship Id="rId10" Type="http://schemas.openxmlformats.org/officeDocument/2006/relationships/slideLayout" Target="../slideLayouts/slideLayout562.xml"/><Relationship Id="rId4" Type="http://schemas.openxmlformats.org/officeDocument/2006/relationships/slideLayout" Target="../slideLayouts/slideLayout556.xml"/><Relationship Id="rId9" Type="http://schemas.openxmlformats.org/officeDocument/2006/relationships/slideLayout" Target="../slideLayouts/slideLayout561.xml"/></Relationships>
</file>

<file path=ppt/slideMasters/_rels/slideMaster6.xml.rels><?xml version="1.0" encoding="UTF-8" standalone="yes"?>
<Relationships xmlns="http://schemas.openxmlformats.org/package/2006/relationships"><Relationship Id="rId3" Type="http://schemas.openxmlformats.org/officeDocument/2006/relationships/image" Target="../media/image2.jpeg"/><Relationship Id="rId7" Type="http://schemas.openxmlformats.org/officeDocument/2006/relationships/image" Target="../media/image6.png"/><Relationship Id="rId2" Type="http://schemas.openxmlformats.org/officeDocument/2006/relationships/theme" Target="../theme/theme6.xml"/><Relationship Id="rId1" Type="http://schemas.openxmlformats.org/officeDocument/2006/relationships/slideLayout" Target="../slideLayouts/slideLayout36.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Masters/_rels/slideMaster60.xml.rels><?xml version="1.0" encoding="UTF-8" standalone="yes"?>
<Relationships xmlns="http://schemas.openxmlformats.org/package/2006/relationships"><Relationship Id="rId2" Type="http://schemas.openxmlformats.org/officeDocument/2006/relationships/theme" Target="../theme/theme60.xml"/><Relationship Id="rId1" Type="http://schemas.openxmlformats.org/officeDocument/2006/relationships/slideLayout" Target="../slideLayouts/slideLayout564.xml"/></Relationships>
</file>

<file path=ppt/slideMasters/_rels/slideMaster6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theme" Target="../theme/theme61.xml"/><Relationship Id="rId1" Type="http://schemas.openxmlformats.org/officeDocument/2006/relationships/slideLayout" Target="../slideLayouts/slideLayout565.xml"/></Relationships>
</file>

<file path=ppt/slideMasters/_rels/slideMaster6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theme" Target="../theme/theme62.xml"/><Relationship Id="rId1" Type="http://schemas.openxmlformats.org/officeDocument/2006/relationships/slideLayout" Target="../slideLayouts/slideLayout566.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574.xml"/><Relationship Id="rId13" Type="http://schemas.openxmlformats.org/officeDocument/2006/relationships/image" Target="../media/image17.png"/><Relationship Id="rId3" Type="http://schemas.openxmlformats.org/officeDocument/2006/relationships/slideLayout" Target="../slideLayouts/slideLayout569.xml"/><Relationship Id="rId7" Type="http://schemas.openxmlformats.org/officeDocument/2006/relationships/slideLayout" Target="../slideLayouts/slideLayout573.xml"/><Relationship Id="rId12" Type="http://schemas.openxmlformats.org/officeDocument/2006/relationships/theme" Target="../theme/theme63.xml"/><Relationship Id="rId2" Type="http://schemas.openxmlformats.org/officeDocument/2006/relationships/slideLayout" Target="../slideLayouts/slideLayout568.xml"/><Relationship Id="rId1" Type="http://schemas.openxmlformats.org/officeDocument/2006/relationships/slideLayout" Target="../slideLayouts/slideLayout567.xml"/><Relationship Id="rId6" Type="http://schemas.openxmlformats.org/officeDocument/2006/relationships/slideLayout" Target="../slideLayouts/slideLayout572.xml"/><Relationship Id="rId11" Type="http://schemas.openxmlformats.org/officeDocument/2006/relationships/slideLayout" Target="../slideLayouts/slideLayout577.xml"/><Relationship Id="rId5" Type="http://schemas.openxmlformats.org/officeDocument/2006/relationships/slideLayout" Target="../slideLayouts/slideLayout571.xml"/><Relationship Id="rId10" Type="http://schemas.openxmlformats.org/officeDocument/2006/relationships/slideLayout" Target="../slideLayouts/slideLayout576.xml"/><Relationship Id="rId4" Type="http://schemas.openxmlformats.org/officeDocument/2006/relationships/slideLayout" Target="../slideLayouts/slideLayout570.xml"/><Relationship Id="rId9" Type="http://schemas.openxmlformats.org/officeDocument/2006/relationships/slideLayout" Target="../slideLayouts/slideLayout575.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585.xml"/><Relationship Id="rId3" Type="http://schemas.openxmlformats.org/officeDocument/2006/relationships/slideLayout" Target="../slideLayouts/slideLayout580.xml"/><Relationship Id="rId7" Type="http://schemas.openxmlformats.org/officeDocument/2006/relationships/slideLayout" Target="../slideLayouts/slideLayout584.xml"/><Relationship Id="rId12" Type="http://schemas.openxmlformats.org/officeDocument/2006/relationships/theme" Target="../theme/theme64.xml"/><Relationship Id="rId2" Type="http://schemas.openxmlformats.org/officeDocument/2006/relationships/slideLayout" Target="../slideLayouts/slideLayout579.xml"/><Relationship Id="rId1" Type="http://schemas.openxmlformats.org/officeDocument/2006/relationships/slideLayout" Target="../slideLayouts/slideLayout578.xml"/><Relationship Id="rId6" Type="http://schemas.openxmlformats.org/officeDocument/2006/relationships/slideLayout" Target="../slideLayouts/slideLayout583.xml"/><Relationship Id="rId11" Type="http://schemas.openxmlformats.org/officeDocument/2006/relationships/slideLayout" Target="../slideLayouts/slideLayout588.xml"/><Relationship Id="rId5" Type="http://schemas.openxmlformats.org/officeDocument/2006/relationships/slideLayout" Target="../slideLayouts/slideLayout582.xml"/><Relationship Id="rId10" Type="http://schemas.openxmlformats.org/officeDocument/2006/relationships/slideLayout" Target="../slideLayouts/slideLayout587.xml"/><Relationship Id="rId4" Type="http://schemas.openxmlformats.org/officeDocument/2006/relationships/slideLayout" Target="../slideLayouts/slideLayout581.xml"/><Relationship Id="rId9" Type="http://schemas.openxmlformats.org/officeDocument/2006/relationships/slideLayout" Target="../slideLayouts/slideLayout586.xml"/></Relationships>
</file>

<file path=ppt/slideMasters/_rels/slideMaster65.xml.rels><?xml version="1.0" encoding="UTF-8" standalone="yes"?>
<Relationships xmlns="http://schemas.openxmlformats.org/package/2006/relationships"><Relationship Id="rId3" Type="http://schemas.openxmlformats.org/officeDocument/2006/relationships/theme" Target="../theme/theme65.xml"/><Relationship Id="rId2" Type="http://schemas.openxmlformats.org/officeDocument/2006/relationships/slideLayout" Target="../slideLayouts/slideLayout590.xml"/><Relationship Id="rId1" Type="http://schemas.openxmlformats.org/officeDocument/2006/relationships/slideLayout" Target="../slideLayouts/slideLayout589.xml"/></Relationships>
</file>

<file path=ppt/slideMasters/_rels/slideMaster66.xml.rels><?xml version="1.0" encoding="UTF-8" standalone="yes"?>
<Relationships xmlns="http://schemas.openxmlformats.org/package/2006/relationships"><Relationship Id="rId3" Type="http://schemas.openxmlformats.org/officeDocument/2006/relationships/theme" Target="../theme/theme66.xml"/><Relationship Id="rId2" Type="http://schemas.openxmlformats.org/officeDocument/2006/relationships/slideLayout" Target="../slideLayouts/slideLayout592.xml"/><Relationship Id="rId1" Type="http://schemas.openxmlformats.org/officeDocument/2006/relationships/slideLayout" Target="../slideLayouts/slideLayout591.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600.xml"/><Relationship Id="rId13" Type="http://schemas.openxmlformats.org/officeDocument/2006/relationships/slideLayout" Target="../slideLayouts/slideLayout605.xml"/><Relationship Id="rId3" Type="http://schemas.openxmlformats.org/officeDocument/2006/relationships/slideLayout" Target="../slideLayouts/slideLayout595.xml"/><Relationship Id="rId7" Type="http://schemas.openxmlformats.org/officeDocument/2006/relationships/slideLayout" Target="../slideLayouts/slideLayout599.xml"/><Relationship Id="rId12" Type="http://schemas.openxmlformats.org/officeDocument/2006/relationships/slideLayout" Target="../slideLayouts/slideLayout604.xml"/><Relationship Id="rId2" Type="http://schemas.openxmlformats.org/officeDocument/2006/relationships/slideLayout" Target="../slideLayouts/slideLayout594.xml"/><Relationship Id="rId1" Type="http://schemas.openxmlformats.org/officeDocument/2006/relationships/slideLayout" Target="../slideLayouts/slideLayout593.xml"/><Relationship Id="rId6" Type="http://schemas.openxmlformats.org/officeDocument/2006/relationships/slideLayout" Target="../slideLayouts/slideLayout598.xml"/><Relationship Id="rId11" Type="http://schemas.openxmlformats.org/officeDocument/2006/relationships/slideLayout" Target="../slideLayouts/slideLayout603.xml"/><Relationship Id="rId5" Type="http://schemas.openxmlformats.org/officeDocument/2006/relationships/slideLayout" Target="../slideLayouts/slideLayout597.xml"/><Relationship Id="rId10" Type="http://schemas.openxmlformats.org/officeDocument/2006/relationships/slideLayout" Target="../slideLayouts/slideLayout602.xml"/><Relationship Id="rId4" Type="http://schemas.openxmlformats.org/officeDocument/2006/relationships/slideLayout" Target="../slideLayouts/slideLayout596.xml"/><Relationship Id="rId9" Type="http://schemas.openxmlformats.org/officeDocument/2006/relationships/slideLayout" Target="../slideLayouts/slideLayout601.xml"/><Relationship Id="rId14" Type="http://schemas.openxmlformats.org/officeDocument/2006/relationships/theme" Target="../theme/theme67.xml"/></Relationships>
</file>

<file path=ppt/slideMasters/_rels/slideMaster7.xml.rels><?xml version="1.0" encoding="UTF-8" standalone="yes"?>
<Relationships xmlns="http://schemas.openxmlformats.org/package/2006/relationships"><Relationship Id="rId3" Type="http://schemas.openxmlformats.org/officeDocument/2006/relationships/image" Target="../media/image2.jpeg"/><Relationship Id="rId7" Type="http://schemas.openxmlformats.org/officeDocument/2006/relationships/image" Target="../media/image6.png"/><Relationship Id="rId2" Type="http://schemas.openxmlformats.org/officeDocument/2006/relationships/theme" Target="../theme/theme7.xml"/><Relationship Id="rId1" Type="http://schemas.openxmlformats.org/officeDocument/2006/relationships/slideLayout" Target="../slideLayouts/slideLayout37.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Masters/_rels/slideMaster8.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theme" Target="../theme/theme8.xml"/><Relationship Id="rId1" Type="http://schemas.openxmlformats.org/officeDocument/2006/relationships/slideLayout" Target="../slideLayouts/slideLayout38.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46.xml"/><Relationship Id="rId13" Type="http://schemas.openxmlformats.org/officeDocument/2006/relationships/slideLayout" Target="../slideLayouts/slideLayout51.xml"/><Relationship Id="rId3" Type="http://schemas.openxmlformats.org/officeDocument/2006/relationships/slideLayout" Target="../slideLayouts/slideLayout41.xml"/><Relationship Id="rId7" Type="http://schemas.openxmlformats.org/officeDocument/2006/relationships/slideLayout" Target="../slideLayouts/slideLayout45.xml"/><Relationship Id="rId12" Type="http://schemas.openxmlformats.org/officeDocument/2006/relationships/slideLayout" Target="../slideLayouts/slideLayout50.xml"/><Relationship Id="rId2" Type="http://schemas.openxmlformats.org/officeDocument/2006/relationships/slideLayout" Target="../slideLayouts/slideLayout40.xml"/><Relationship Id="rId1" Type="http://schemas.openxmlformats.org/officeDocument/2006/relationships/slideLayout" Target="../slideLayouts/slideLayout39.xml"/><Relationship Id="rId6" Type="http://schemas.openxmlformats.org/officeDocument/2006/relationships/slideLayout" Target="../slideLayouts/slideLayout44.xml"/><Relationship Id="rId11" Type="http://schemas.openxmlformats.org/officeDocument/2006/relationships/slideLayout" Target="../slideLayouts/slideLayout49.xml"/><Relationship Id="rId5" Type="http://schemas.openxmlformats.org/officeDocument/2006/relationships/slideLayout" Target="../slideLayouts/slideLayout43.xml"/><Relationship Id="rId10" Type="http://schemas.openxmlformats.org/officeDocument/2006/relationships/slideLayout" Target="../slideLayouts/slideLayout48.xml"/><Relationship Id="rId4" Type="http://schemas.openxmlformats.org/officeDocument/2006/relationships/slideLayout" Target="../slideLayouts/slideLayout42.xml"/><Relationship Id="rId9" Type="http://schemas.openxmlformats.org/officeDocument/2006/relationships/slideLayout" Target="../slideLayouts/slideLayout47.xml"/><Relationship Id="rId14" Type="http://schemas.openxmlformats.org/officeDocument/2006/relationships/theme" Target="../theme/theme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bwMode="auto">
          <a:xfrm>
            <a:off x="228600" y="457200"/>
            <a:ext cx="7772400" cy="11430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819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1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defRPr/>
            </a:pPr>
            <a:endParaRPr lang="en-US"/>
          </a:p>
        </p:txBody>
      </p:sp>
      <p:sp>
        <p:nvSpPr>
          <p:cNvPr id="81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a:defRPr/>
            </a:pPr>
            <a:endParaRPr lang="en-US"/>
          </a:p>
        </p:txBody>
      </p:sp>
      <p:sp>
        <p:nvSpPr>
          <p:cNvPr id="81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lvl1pPr>
          </a:lstStyle>
          <a:p>
            <a:pPr>
              <a:defRPr/>
            </a:pPr>
            <a:fld id="{9056C987-BD4C-0D48-8455-A2F1B4404BA3}" type="slidenum">
              <a:rPr lang="en-US"/>
              <a:pPr>
                <a:defRPr/>
              </a:pPr>
              <a:t>‹#›</a:t>
            </a:fld>
            <a:endParaRPr lang="en-US"/>
          </a:p>
        </p:txBody>
      </p:sp>
      <p:sp>
        <p:nvSpPr>
          <p:cNvPr id="1031" name="Rectangle 7"/>
          <p:cNvSpPr>
            <a:spLocks noChangeArrowheads="1"/>
          </p:cNvSpPr>
          <p:nvPr/>
        </p:nvSpPr>
        <p:spPr bwMode="gray">
          <a:xfrm>
            <a:off x="0" y="1638300"/>
            <a:ext cx="3343275" cy="122238"/>
          </a:xfrm>
          <a:prstGeom prst="rect">
            <a:avLst/>
          </a:prstGeom>
          <a:solidFill>
            <a:schemeClr val="bg2">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p>
        </p:txBody>
      </p:sp>
    </p:spTree>
  </p:cSld>
  <p:clrMap bg1="dk2" tx1="lt1" bg2="dk1" tx2="lt2" accent1="accent1" accent2="accent2" accent3="accent3" accent4="accent4" accent5="accent5" accent6="accent6" hlink="hlink" folHlink="folHlink"/>
  <p:sldLayoutIdLst>
    <p:sldLayoutId id="2147489246" r:id="rId1"/>
    <p:sldLayoutId id="2147489199" r:id="rId2"/>
    <p:sldLayoutId id="2147489200" r:id="rId3"/>
    <p:sldLayoutId id="2147489201" r:id="rId4"/>
    <p:sldLayoutId id="2147489202" r:id="rId5"/>
    <p:sldLayoutId id="2147489203" r:id="rId6"/>
    <p:sldLayoutId id="2147489204" r:id="rId7"/>
    <p:sldLayoutId id="2147489205" r:id="rId8"/>
    <p:sldLayoutId id="2147489206" r:id="rId9"/>
    <p:sldLayoutId id="2147489207" r:id="rId10"/>
    <p:sldLayoutId id="2147489208" r:id="rId11"/>
  </p:sldLayoutIdLst>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1"/>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tx2"/>
        </a:buClr>
        <a:buSzPct val="5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tx2"/>
        </a:buClr>
        <a:buSzPct val="5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tx2"/>
        </a:buClr>
        <a:buSzPct val="5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tx2"/>
        </a:buClr>
        <a:buSzPct val="5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tx2"/>
        </a:buClr>
        <a:buSzPct val="5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553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6554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6554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6555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solidFill>
                  <a:srgbClr val="FFFFFF"/>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a:defRPr/>
            </a:pPr>
            <a:fld id="{D45CFEF1-3F4F-9742-AED8-4738A3926666}"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9264" r:id="rId1"/>
    <p:sldLayoutId id="2147489265" r:id="rId2"/>
    <p:sldLayoutId id="2147489266" r:id="rId3"/>
    <p:sldLayoutId id="2147489267" r:id="rId4"/>
    <p:sldLayoutId id="2147489268" r:id="rId5"/>
    <p:sldLayoutId id="2147489269" r:id="rId6"/>
    <p:sldLayoutId id="2147489270" r:id="rId7"/>
    <p:sldLayoutId id="2147489271" r:id="rId8"/>
    <p:sldLayoutId id="2147489272" r:id="rId9"/>
    <p:sldLayoutId id="2147489273" r:id="rId10"/>
    <p:sldLayoutId id="2147489929" r:id="rId11"/>
  </p:sldLayoutIdLst>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90980"/>
                <a:invGamma/>
              </a:schemeClr>
            </a:gs>
          </a:gsLst>
          <a:lin ang="5400000" scaled="1"/>
        </a:gradFill>
        <a:effectLst/>
      </p:bgPr>
    </p:bg>
    <p:spTree>
      <p:nvGrpSpPr>
        <p:cNvPr id="1" name=""/>
        <p:cNvGrpSpPr/>
        <p:nvPr/>
      </p:nvGrpSpPr>
      <p:grpSpPr>
        <a:xfrm>
          <a:off x="0" y="0"/>
          <a:ext cx="0" cy="0"/>
          <a:chOff x="0" y="0"/>
          <a:chExt cx="0" cy="0"/>
        </a:xfrm>
      </p:grpSpPr>
      <p:grpSp>
        <p:nvGrpSpPr>
          <p:cNvPr id="77826" name="Group 2"/>
          <p:cNvGrpSpPr>
            <a:grpSpLocks/>
          </p:cNvGrpSpPr>
          <p:nvPr/>
        </p:nvGrpSpPr>
        <p:grpSpPr bwMode="auto">
          <a:xfrm>
            <a:off x="0" y="1422400"/>
            <a:ext cx="9147175" cy="5435600"/>
            <a:chOff x="0" y="896"/>
            <a:chExt cx="5762" cy="3424"/>
          </a:xfrm>
        </p:grpSpPr>
        <p:grpSp>
          <p:nvGrpSpPr>
            <p:cNvPr id="77832" name="Group 3"/>
            <p:cNvGrpSpPr>
              <a:grpSpLocks/>
            </p:cNvGrpSpPr>
            <p:nvPr userDrawn="1"/>
          </p:nvGrpSpPr>
          <p:grpSpPr bwMode="auto">
            <a:xfrm>
              <a:off x="20" y="896"/>
              <a:ext cx="5742" cy="3424"/>
              <a:chOff x="20" y="896"/>
              <a:chExt cx="5742" cy="3424"/>
            </a:xfrm>
          </p:grpSpPr>
          <p:sp>
            <p:nvSpPr>
              <p:cNvPr id="77969"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77970"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77971"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77972"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77973"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77974"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77975"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77976"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77977"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77978"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77979"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77980"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77981"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grpSp>
        <p:grpSp>
          <p:nvGrpSpPr>
            <p:cNvPr id="77833" name="Group 17"/>
            <p:cNvGrpSpPr>
              <a:grpSpLocks/>
            </p:cNvGrpSpPr>
            <p:nvPr userDrawn="1"/>
          </p:nvGrpSpPr>
          <p:grpSpPr bwMode="auto">
            <a:xfrm>
              <a:off x="0" y="2291"/>
              <a:ext cx="1385" cy="1702"/>
              <a:chOff x="0" y="2291"/>
              <a:chExt cx="1385" cy="1702"/>
            </a:xfrm>
          </p:grpSpPr>
          <p:sp>
            <p:nvSpPr>
              <p:cNvPr id="77834"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835"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836"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837"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838"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839"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840"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841"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842"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843"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844"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845"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846"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847"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848"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849"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850"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851"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852"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853"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854"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855"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856"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857"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858"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859"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860"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861"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862"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863"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864"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865"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866"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867"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868"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869"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870"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871"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872"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873"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874"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875"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876"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877"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878"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879"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880"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881"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882"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883"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884"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885"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886"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887"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888"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889"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890"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891"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892"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893"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894"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895"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896"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897"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77898"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899"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900"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901"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902"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903"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904"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905"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906"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907"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908"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909"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910"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911"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912"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913"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914"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915"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916"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917"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918"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919"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920"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921"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922"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923"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924"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925"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926"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927"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928"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929"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930"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931"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932"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933"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934"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935"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936"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937"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938"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939"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940"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941"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942"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943"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944"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945"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946"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947"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948"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949"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950"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951"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952"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953"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954"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77955"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77956"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77957"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77958"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77959"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77960"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77961"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77962"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77963"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964"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7965"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77966" name="Freeform 150"/>
              <p:cNvSpPr>
                <a:spLocks/>
              </p:cNvSpPr>
              <p:nvPr userDrawn="1"/>
            </p:nvSpPr>
            <p:spPr bwMode="ltGray">
              <a:xfrm rot="-2857037">
                <a:off x="619" y="3550"/>
                <a:ext cx="68" cy="69"/>
              </a:xfrm>
              <a:custGeom>
                <a:avLst/>
                <a:gdLst>
                  <a:gd name="T0" fmla="*/ 0 w 144"/>
                  <a:gd name="T1" fmla="*/ 0 h 154"/>
                  <a:gd name="T2" fmla="*/ 0 w 144"/>
                  <a:gd name="T3" fmla="*/ 0 h 154"/>
                  <a:gd name="T4" fmla="*/ 0 w 144"/>
                  <a:gd name="T5" fmla="*/ 0 h 154"/>
                  <a:gd name="T6" fmla="*/ 0 w 144"/>
                  <a:gd name="T7" fmla="*/ 0 h 154"/>
                  <a:gd name="T8" fmla="*/ 0 w 144"/>
                  <a:gd name="T9" fmla="*/ 0 h 154"/>
                  <a:gd name="T10" fmla="*/ 0 w 144"/>
                  <a:gd name="T11" fmla="*/ 0 h 154"/>
                  <a:gd name="T12" fmla="*/ 0 w 144"/>
                  <a:gd name="T13" fmla="*/ 0 h 154"/>
                  <a:gd name="T14" fmla="*/ 0 w 144"/>
                  <a:gd name="T15" fmla="*/ 0 h 154"/>
                  <a:gd name="T16" fmla="*/ 0 w 144"/>
                  <a:gd name="T17" fmla="*/ 0 h 154"/>
                  <a:gd name="T18" fmla="*/ 0 w 144"/>
                  <a:gd name="T19" fmla="*/ 0 h 154"/>
                  <a:gd name="T20" fmla="*/ 0 w 144"/>
                  <a:gd name="T21" fmla="*/ 0 h 154"/>
                  <a:gd name="T22" fmla="*/ 0 w 144"/>
                  <a:gd name="T23" fmla="*/ 0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76631"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76632"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grpSp>
      </p:grpSp>
      <p:sp>
        <p:nvSpPr>
          <p:cNvPr id="276633" name="Rectangle 153"/>
          <p:cNvSpPr>
            <a:spLocks noGrp="1" noRot="1" noChangeArrowheads="1"/>
          </p:cNvSpPr>
          <p:nvPr>
            <p:ph type="title"/>
          </p:nvPr>
        </p:nvSpPr>
        <p:spPr bwMode="auto">
          <a:xfrm>
            <a:off x="301625" y="228600"/>
            <a:ext cx="854075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76634" name="Rectangle 154"/>
          <p:cNvSpPr>
            <a:spLocks noGrp="1" noChangeArrowheads="1"/>
          </p:cNvSpPr>
          <p:nvPr>
            <p:ph type="dt" sz="half" idx="2"/>
          </p:nvPr>
        </p:nvSpPr>
        <p:spPr bwMode="auto">
          <a:xfrm>
            <a:off x="301625"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1" i="0">
                <a:solidFill>
                  <a:srgbClr val="FFFFFF"/>
                </a:solidFill>
                <a:latin typeface="Arial" panose="020B0604020202020204" pitchFamily="34" charset="0"/>
                <a:ea typeface="+mn-ea"/>
                <a:cs typeface="+mn-cs"/>
              </a:defRPr>
            </a:lvl1pPr>
          </a:lstStyle>
          <a:p>
            <a:pPr>
              <a:defRPr/>
            </a:pPr>
            <a:endParaRPr lang="en-US"/>
          </a:p>
        </p:txBody>
      </p:sp>
      <p:sp>
        <p:nvSpPr>
          <p:cNvPr id="276635" name="Rectangle 15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solidFill>
                  <a:srgbClr val="FFFFFF"/>
                </a:solidFill>
                <a:latin typeface="Arial" panose="020B0604020202020204" pitchFamily="34" charset="0"/>
                <a:ea typeface="+mn-ea"/>
                <a:cs typeface="+mn-cs"/>
              </a:defRPr>
            </a:lvl1pPr>
          </a:lstStyle>
          <a:p>
            <a:pPr>
              <a:defRPr/>
            </a:pPr>
            <a:endParaRPr lang="en-US"/>
          </a:p>
        </p:txBody>
      </p:sp>
      <p:sp>
        <p:nvSpPr>
          <p:cNvPr id="276636" name="Rectangle 156"/>
          <p:cNvSpPr>
            <a:spLocks noGrp="1" noChangeArrowheads="1"/>
          </p:cNvSpPr>
          <p:nvPr>
            <p:ph type="sldNum" sz="quarter" idx="4"/>
          </p:nvPr>
        </p:nvSpPr>
        <p:spPr bwMode="auto">
          <a:xfrm>
            <a:off x="6553200"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solidFill>
                  <a:srgbClr val="FFFFFF"/>
                </a:solidFill>
                <a:latin typeface="Arial" panose="020B0604020202020204" pitchFamily="34" charset="0"/>
                <a:ea typeface="ＭＳ Ｐゴシック" charset="-128"/>
                <a:cs typeface="ＭＳ Ｐゴシック" charset="-128"/>
              </a:defRPr>
            </a:lvl1pPr>
          </a:lstStyle>
          <a:p>
            <a:pPr>
              <a:defRPr/>
            </a:pPr>
            <a:fld id="{A236A7D9-9F21-DE40-B87C-AE7CA3D6E8B5}" type="slidenum">
              <a:rPr lang="en-US"/>
              <a:pPr>
                <a:defRPr/>
              </a:pPr>
              <a:t>‹#›</a:t>
            </a:fld>
            <a:endParaRPr lang="en-US"/>
          </a:p>
        </p:txBody>
      </p:sp>
      <p:sp>
        <p:nvSpPr>
          <p:cNvPr id="276637" name="Rectangle 157"/>
          <p:cNvSpPr>
            <a:spLocks noGrp="1" noRot="1" noChangeArrowheads="1"/>
          </p:cNvSpPr>
          <p:nvPr>
            <p:ph type="body" idx="1"/>
          </p:nvPr>
        </p:nvSpPr>
        <p:spPr bwMode="auto">
          <a:xfrm>
            <a:off x="301625" y="1600200"/>
            <a:ext cx="8540750" cy="44989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89275" r:id="rId1"/>
    <p:sldLayoutId id="2147489276" r:id="rId2"/>
    <p:sldLayoutId id="2147489277" r:id="rId3"/>
    <p:sldLayoutId id="2147489278" r:id="rId4"/>
    <p:sldLayoutId id="2147489279" r:id="rId5"/>
    <p:sldLayoutId id="2147489280" r:id="rId6"/>
    <p:sldLayoutId id="2147489281" r:id="rId7"/>
    <p:sldLayoutId id="2147489282" r:id="rId8"/>
    <p:sldLayoutId id="2147489283" r:id="rId9"/>
    <p:sldLayoutId id="2147489284" r:id="rId10"/>
    <p:sldLayoutId id="2147489285"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p:titleStyle>
    <p:bodyStyle>
      <a:lvl1pPr marL="342900" indent="-342900" algn="l" rtl="0" eaLnBrk="0" fontAlgn="base" hangingPunct="0">
        <a:spcBef>
          <a:spcPct val="20000"/>
        </a:spcBef>
        <a:spcAft>
          <a:spcPct val="0"/>
        </a:spcAft>
        <a:buClr>
          <a:schemeClr val="hlink"/>
        </a:buClr>
        <a:buSzPct val="80000"/>
        <a:buFont typeface="Arial"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folHlink"/>
        </a:buClr>
        <a:buFont typeface="Wingdings" charset="0"/>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hlink"/>
        </a:buClr>
        <a:buSzPct val="80000"/>
        <a:buFont typeface="Arial" charset="0"/>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Font typeface="Wingdings" charset="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hlink"/>
        </a:buClr>
        <a:buSzPct val="80000"/>
        <a:buFont typeface="Arial" pitchFamily="-111" charset="0"/>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hlink"/>
        </a:buClr>
        <a:buSzPct val="80000"/>
        <a:buFont typeface="Arial" pitchFamily="-111" charset="0"/>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hlink"/>
        </a:buClr>
        <a:buSzPct val="80000"/>
        <a:buFont typeface="Arial" pitchFamily="-111" charset="0"/>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hlink"/>
        </a:buClr>
        <a:buSzPct val="80000"/>
        <a:buFont typeface="Arial" pitchFamily="-111" charset="0"/>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90114" name="Group 2"/>
          <p:cNvGrpSpPr>
            <a:grpSpLocks/>
          </p:cNvGrpSpPr>
          <p:nvPr/>
        </p:nvGrpSpPr>
        <p:grpSpPr bwMode="auto">
          <a:xfrm>
            <a:off x="3800475" y="1789113"/>
            <a:ext cx="5340350" cy="5056187"/>
            <a:chOff x="2394" y="1127"/>
            <a:chExt cx="3364" cy="3185"/>
          </a:xfrm>
        </p:grpSpPr>
        <p:sp>
          <p:nvSpPr>
            <p:cNvPr id="267267"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268"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269"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270"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271"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272"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273"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274"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275"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276"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277"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278"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279"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280"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281"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282"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283"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284"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285"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286"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287"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288"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289"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290"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291"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292"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293"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294"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295"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296"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297"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298"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299"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300"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grpSp>
      <p:sp>
        <p:nvSpPr>
          <p:cNvPr id="267301"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7302"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67303"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solidFill>
                  <a:srgbClr val="FFFFFF"/>
                </a:solidFill>
                <a:latin typeface="Tahoma" pitchFamily="-112" charset="-52"/>
                <a:ea typeface="+mn-ea"/>
                <a:cs typeface="+mn-cs"/>
              </a:defRPr>
            </a:lvl1pPr>
          </a:lstStyle>
          <a:p>
            <a:pPr>
              <a:defRPr/>
            </a:pPr>
            <a:endParaRPr lang="en-US"/>
          </a:p>
        </p:txBody>
      </p:sp>
      <p:sp>
        <p:nvSpPr>
          <p:cNvPr id="267304"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FFFFFF"/>
                </a:solidFill>
                <a:latin typeface="Tahoma" pitchFamily="-112" charset="-52"/>
                <a:ea typeface="+mn-ea"/>
                <a:cs typeface="+mn-cs"/>
              </a:defRPr>
            </a:lvl1pPr>
          </a:lstStyle>
          <a:p>
            <a:pPr>
              <a:defRPr/>
            </a:pPr>
            <a:endParaRPr lang="en-US"/>
          </a:p>
        </p:txBody>
      </p:sp>
      <p:sp>
        <p:nvSpPr>
          <p:cNvPr id="267305"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solidFill>
                  <a:srgbClr val="FFFFFF"/>
                </a:solidFill>
                <a:latin typeface="Tahoma" charset="-52"/>
                <a:ea typeface="ＭＳ Ｐゴシック" charset="-128"/>
                <a:cs typeface="ＭＳ Ｐゴシック" charset="-128"/>
              </a:defRPr>
            </a:lvl1pPr>
          </a:lstStyle>
          <a:p>
            <a:pPr>
              <a:defRPr/>
            </a:pPr>
            <a:fld id="{B336AB03-4AD0-3A48-A471-ABA770F1FF89}"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9286" r:id="rId1"/>
    <p:sldLayoutId id="2147489287" r:id="rId2"/>
    <p:sldLayoutId id="2147489288" r:id="rId3"/>
    <p:sldLayoutId id="2147489289" r:id="rId4"/>
    <p:sldLayoutId id="2147489290" r:id="rId5"/>
    <p:sldLayoutId id="2147489291" r:id="rId6"/>
    <p:sldLayoutId id="2147489292" r:id="rId7"/>
    <p:sldLayoutId id="2147489293" r:id="rId8"/>
    <p:sldLayoutId id="2147489294" r:id="rId9"/>
    <p:sldLayoutId id="2147489295" r:id="rId10"/>
  </p:sldLayoutIdLst>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folHlink"/>
        </a:buClr>
        <a:buSzPct val="65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folHlink"/>
        </a:buClr>
        <a:buSzPct val="65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folHlink"/>
        </a:buClr>
        <a:buSzPct val="65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folHlink"/>
        </a:buClr>
        <a:buSzPct val="65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13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13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ＭＳ Ｐゴシック"/>
                <a:cs typeface="ＭＳ Ｐゴシック"/>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ＭＳ Ｐゴシック"/>
                <a:cs typeface="ＭＳ Ｐゴシック"/>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1" i="0">
                <a:solidFill>
                  <a:srgbClr val="000000"/>
                </a:solidFill>
                <a:latin typeface="Arial" panose="020B0604020202020204" pitchFamily="34" charset="0"/>
                <a:ea typeface="ＭＳ Ｐゴシック" charset="-128"/>
                <a:cs typeface="ＭＳ Ｐゴシック" charset="-128"/>
              </a:defRPr>
            </a:lvl1pPr>
          </a:lstStyle>
          <a:p>
            <a:pPr>
              <a:defRPr/>
            </a:pPr>
            <a:fld id="{C92B6443-EEA3-FA4F-8288-1C29E3802DD7}"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9296" r:id="rId1"/>
    <p:sldLayoutId id="2147489297" r:id="rId2"/>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0" y="4445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9" tIns="45714" rIns="91429" bIns="45714" numCol="1" anchor="ctr" anchorCtr="0" compatLnSpc="1">
            <a:prstTxWarp prst="textNoShape">
              <a:avLst/>
            </a:prstTxWarp>
          </a:bodyPr>
          <a:lstStyle/>
          <a:p>
            <a:pPr lvl="0"/>
            <a:r>
              <a:rPr lang="en-US"/>
              <a:t>Click to edit Master title style</a:t>
            </a:r>
          </a:p>
        </p:txBody>
      </p:sp>
      <p:sp>
        <p:nvSpPr>
          <p:cNvPr id="1044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9" tIns="45714" rIns="91429"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eaLnBrk="0" hangingPunct="0">
              <a:defRPr sz="1400">
                <a:solidFill>
                  <a:srgbClr val="FFFFFF"/>
                </a:solidFill>
                <a:latin typeface="Arial Black"/>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ctr" eaLnBrk="0" hangingPunct="0">
              <a:defRPr sz="1400">
                <a:solidFill>
                  <a:srgbClr val="FFFFFF"/>
                </a:solidFill>
                <a:latin typeface="Arial Black"/>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r" eaLnBrk="0" hangingPunct="0">
              <a:defRPr sz="1400">
                <a:solidFill>
                  <a:srgbClr val="FFFFFF"/>
                </a:solidFill>
                <a:latin typeface="Arial Black" charset="0"/>
              </a:defRPr>
            </a:lvl1pPr>
          </a:lstStyle>
          <a:p>
            <a:pPr>
              <a:defRPr/>
            </a:pPr>
            <a:fld id="{ADEBA4A3-5119-E348-8B50-B6ED910F2F8B}"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9298" r:id="rId1"/>
    <p:sldLayoutId id="2147489299" r:id="rId2"/>
  </p:sldLayoutIdLst>
  <p:txStyles>
    <p:titleStyle>
      <a:lvl1pPr algn="ctr"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p:titleStyle>
    <p:bodyStyle>
      <a:lvl1pPr marL="341313" indent="-341313"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1363" indent="-284163"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1413" indent="-227013"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5986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58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306" indent="-228573" algn="l" rtl="0" fontAlgn="base">
        <a:spcBef>
          <a:spcPct val="20000"/>
        </a:spcBef>
        <a:spcAft>
          <a:spcPct val="0"/>
        </a:spcAft>
        <a:buChar char="»"/>
        <a:defRPr sz="2000">
          <a:solidFill>
            <a:schemeClr val="tx1"/>
          </a:solidFill>
          <a:latin typeface="+mn-lt"/>
          <a:ea typeface="ＭＳ Ｐゴシック" pitchFamily="-105" charset="-128"/>
        </a:defRPr>
      </a:lvl6pPr>
      <a:lvl7pPr marL="2971453" indent="-228573" algn="l" rtl="0" fontAlgn="base">
        <a:spcBef>
          <a:spcPct val="20000"/>
        </a:spcBef>
        <a:spcAft>
          <a:spcPct val="0"/>
        </a:spcAft>
        <a:buChar char="»"/>
        <a:defRPr sz="2000">
          <a:solidFill>
            <a:schemeClr val="tx1"/>
          </a:solidFill>
          <a:latin typeface="+mn-lt"/>
          <a:ea typeface="ＭＳ Ｐゴシック" pitchFamily="-105" charset="-128"/>
        </a:defRPr>
      </a:lvl7pPr>
      <a:lvl8pPr marL="3428599" indent="-228573" algn="l" rtl="0" fontAlgn="base">
        <a:spcBef>
          <a:spcPct val="20000"/>
        </a:spcBef>
        <a:spcAft>
          <a:spcPct val="0"/>
        </a:spcAft>
        <a:buChar char="»"/>
        <a:defRPr sz="2000">
          <a:solidFill>
            <a:schemeClr val="tx1"/>
          </a:solidFill>
          <a:latin typeface="+mn-lt"/>
          <a:ea typeface="ＭＳ Ｐゴシック" pitchFamily="-105" charset="-128"/>
        </a:defRPr>
      </a:lvl8pPr>
      <a:lvl9pPr marL="3885746" indent="-22857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146" rtl="0" eaLnBrk="1" latinLnBrk="0" hangingPunct="1">
        <a:defRPr sz="1800" kern="1200">
          <a:solidFill>
            <a:schemeClr val="tx1"/>
          </a:solidFill>
          <a:latin typeface="+mn-lt"/>
          <a:ea typeface="+mn-ea"/>
          <a:cs typeface="+mn-cs"/>
        </a:defRPr>
      </a:lvl1pPr>
      <a:lvl2pPr marL="457146" algn="l" defTabSz="457146" rtl="0" eaLnBrk="1" latinLnBrk="0" hangingPunct="1">
        <a:defRPr sz="1800" kern="1200">
          <a:solidFill>
            <a:schemeClr val="tx1"/>
          </a:solidFill>
          <a:latin typeface="+mn-lt"/>
          <a:ea typeface="+mn-ea"/>
          <a:cs typeface="+mn-cs"/>
        </a:defRPr>
      </a:lvl2pPr>
      <a:lvl3pPr marL="914293" algn="l" defTabSz="457146" rtl="0" eaLnBrk="1" latinLnBrk="0" hangingPunct="1">
        <a:defRPr sz="1800" kern="1200">
          <a:solidFill>
            <a:schemeClr val="tx1"/>
          </a:solidFill>
          <a:latin typeface="+mn-lt"/>
          <a:ea typeface="+mn-ea"/>
          <a:cs typeface="+mn-cs"/>
        </a:defRPr>
      </a:lvl3pPr>
      <a:lvl4pPr marL="1371440" algn="l" defTabSz="457146" rtl="0" eaLnBrk="1" latinLnBrk="0" hangingPunct="1">
        <a:defRPr sz="1800" kern="1200">
          <a:solidFill>
            <a:schemeClr val="tx1"/>
          </a:solidFill>
          <a:latin typeface="+mn-lt"/>
          <a:ea typeface="+mn-ea"/>
          <a:cs typeface="+mn-cs"/>
        </a:defRPr>
      </a:lvl4pPr>
      <a:lvl5pPr marL="1828586" algn="l" defTabSz="457146" rtl="0" eaLnBrk="1" latinLnBrk="0" hangingPunct="1">
        <a:defRPr sz="1800" kern="1200">
          <a:solidFill>
            <a:schemeClr val="tx1"/>
          </a:solidFill>
          <a:latin typeface="+mn-lt"/>
          <a:ea typeface="+mn-ea"/>
          <a:cs typeface="+mn-cs"/>
        </a:defRPr>
      </a:lvl5pPr>
      <a:lvl6pPr marL="2285733" algn="l" defTabSz="457146" rtl="0" eaLnBrk="1" latinLnBrk="0" hangingPunct="1">
        <a:defRPr sz="1800" kern="1200">
          <a:solidFill>
            <a:schemeClr val="tx1"/>
          </a:solidFill>
          <a:latin typeface="+mn-lt"/>
          <a:ea typeface="+mn-ea"/>
          <a:cs typeface="+mn-cs"/>
        </a:defRPr>
      </a:lvl6pPr>
      <a:lvl7pPr marL="2742879" algn="l" defTabSz="457146" rtl="0" eaLnBrk="1" latinLnBrk="0" hangingPunct="1">
        <a:defRPr sz="1800" kern="1200">
          <a:solidFill>
            <a:schemeClr val="tx1"/>
          </a:solidFill>
          <a:latin typeface="+mn-lt"/>
          <a:ea typeface="+mn-ea"/>
          <a:cs typeface="+mn-cs"/>
        </a:defRPr>
      </a:lvl7pPr>
      <a:lvl8pPr marL="3200026" algn="l" defTabSz="457146" rtl="0" eaLnBrk="1" latinLnBrk="0" hangingPunct="1">
        <a:defRPr sz="1800" kern="1200">
          <a:solidFill>
            <a:schemeClr val="tx1"/>
          </a:solidFill>
          <a:latin typeface="+mn-lt"/>
          <a:ea typeface="+mn-ea"/>
          <a:cs typeface="+mn-cs"/>
        </a:defRPr>
      </a:lvl8pPr>
      <a:lvl9pPr marL="3657172" algn="l" defTabSz="457146"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7522"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4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solidFill>
                  <a:srgbClr val="000000"/>
                </a:solidFill>
                <a:latin typeface="Times New Roman" pitchFamily="-111" charset="0"/>
                <a:ea typeface="+mn-ea"/>
                <a:cs typeface="+mn-cs"/>
              </a:defRPr>
            </a:lvl1pPr>
          </a:lstStyle>
          <a:p>
            <a:pPr>
              <a:defRPr/>
            </a:pPr>
            <a:endParaRPr lang="en-US"/>
          </a:p>
        </p:txBody>
      </p:sp>
      <p:sp>
        <p:nvSpPr>
          <p:cNvPr id="1024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000000"/>
                </a:solidFill>
                <a:latin typeface="Times New Roman" pitchFamily="-111" charset="0"/>
                <a:ea typeface="+mn-ea"/>
                <a:cs typeface="+mn-cs"/>
              </a:defRPr>
            </a:lvl1pPr>
          </a:lstStyle>
          <a:p>
            <a:pPr>
              <a:defRPr/>
            </a:pPr>
            <a:endParaRPr lang="en-US"/>
          </a:p>
        </p:txBody>
      </p:sp>
      <p:sp>
        <p:nvSpPr>
          <p:cNvPr id="1024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solidFill>
                  <a:srgbClr val="000000"/>
                </a:solidFill>
              </a:defRPr>
            </a:lvl1pPr>
          </a:lstStyle>
          <a:p>
            <a:pPr>
              <a:defRPr/>
            </a:pPr>
            <a:fld id="{49E715A5-66D3-C749-B32F-2670B5D70455}" type="slidenum">
              <a:rPr lang="en-US"/>
              <a:pPr>
                <a:defRPr/>
              </a:pPr>
              <a:t>‹#›</a:t>
            </a:fld>
            <a:endParaRPr lang="en-US"/>
          </a:p>
        </p:txBody>
      </p:sp>
      <p:pic>
        <p:nvPicPr>
          <p:cNvPr id="107526" name="Picture 6" descr="strtegic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7527"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lt1" tx1="dk1" bg2="lt2" tx2="dk2" accent1="accent1" accent2="accent2" accent3="accent3" accent4="accent4" accent5="accent5" accent6="accent6" hlink="hlink" folHlink="folHlink"/>
  <p:sldLayoutIdLst>
    <p:sldLayoutId id="2147489300" r:id="rId1"/>
    <p:sldLayoutId id="2147489653" r:id="rId2"/>
  </p:sldLayoutIdLst>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SzPct val="95000"/>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8609" name="Rectangle 1"/>
          <p:cNvSpPr>
            <a:spLocks noGrp="1" noChangeArrowheads="1"/>
          </p:cNvSpPr>
          <p:nvPr>
            <p:ph type="title"/>
          </p:nvPr>
        </p:nvSpPr>
        <p:spPr bwMode="auto">
          <a:xfrm>
            <a:off x="457200" y="274638"/>
            <a:ext cx="8228013" cy="11414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68610" name="Rectangle 2"/>
          <p:cNvSpPr>
            <a:spLocks noGrp="1" noChangeArrowheads="1"/>
          </p:cNvSpPr>
          <p:nvPr>
            <p:ph type="body" idx="1"/>
          </p:nvPr>
        </p:nvSpPr>
        <p:spPr bwMode="auto">
          <a:xfrm>
            <a:off x="457200" y="1600200"/>
            <a:ext cx="8228013" cy="45243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68611" name="Rectangle 3"/>
          <p:cNvSpPr>
            <a:spLocks noGrp="1" noChangeArrowheads="1"/>
          </p:cNvSpPr>
          <p:nvPr>
            <p:ph type="dt"/>
          </p:nvPr>
        </p:nvSpPr>
        <p:spPr bwMode="auto">
          <a:xfrm>
            <a:off x="457200" y="6356350"/>
            <a:ext cx="2132013" cy="36353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lvl1pPr defTabSz="457200">
              <a:buClr>
                <a:srgbClr val="000000"/>
              </a:buClr>
              <a:buSzPct val="45000"/>
              <a:buFont typeface="Wingdings" charset="0"/>
              <a:buNone/>
              <a:tabLst>
                <a:tab pos="723900" algn="l"/>
                <a:tab pos="1447800" algn="l"/>
              </a:tabLst>
              <a:defRPr sz="1200">
                <a:solidFill>
                  <a:srgbClr val="898989"/>
                </a:solidFill>
                <a:latin typeface="Calibri"/>
                <a:ea typeface="新細明體" charset="0"/>
                <a:cs typeface="新細明體" charset="0"/>
              </a:defRPr>
            </a:lvl1pPr>
          </a:lstStyle>
          <a:p>
            <a:pPr>
              <a:defRPr/>
            </a:pPr>
            <a:r>
              <a:rPr lang="en-US"/>
              <a:t>08/03/13</a:t>
            </a:r>
          </a:p>
        </p:txBody>
      </p:sp>
      <p:sp>
        <p:nvSpPr>
          <p:cNvPr id="68612" name="Text Box 4"/>
          <p:cNvSpPr txBox="1">
            <a:spLocks noChangeArrowheads="1"/>
          </p:cNvSpPr>
          <p:nvPr/>
        </p:nvSpPr>
        <p:spPr bwMode="auto">
          <a:xfrm>
            <a:off x="3124200" y="6356350"/>
            <a:ext cx="2895600" cy="3651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200">
              <a:buClr>
                <a:srgbClr val="000000"/>
              </a:buClr>
              <a:buSzPct val="100000"/>
              <a:buFont typeface="Times New Roman" charset="0"/>
              <a:buNone/>
              <a:defRPr/>
            </a:pPr>
            <a:endParaRPr lang="en-US" sz="1800">
              <a:solidFill>
                <a:srgbClr val="FFFFFF"/>
              </a:solidFill>
              <a:latin typeface="News Gothic MT" charset="0"/>
              <a:ea typeface="SimSun" charset="0"/>
              <a:cs typeface="SimSun" charset="0"/>
            </a:endParaRPr>
          </a:p>
        </p:txBody>
      </p:sp>
      <p:sp>
        <p:nvSpPr>
          <p:cNvPr id="68613" name="Rectangle 5"/>
          <p:cNvSpPr>
            <a:spLocks noGrp="1" noChangeArrowheads="1"/>
          </p:cNvSpPr>
          <p:nvPr>
            <p:ph type="sldNum"/>
          </p:nvPr>
        </p:nvSpPr>
        <p:spPr bwMode="auto">
          <a:xfrm>
            <a:off x="6553200" y="6356350"/>
            <a:ext cx="2132013" cy="36353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lvl1pPr algn="r" defTabSz="457200">
              <a:buClr>
                <a:srgbClr val="000000"/>
              </a:buClr>
              <a:buSzPct val="45000"/>
              <a:buFont typeface="Wingdings" charset="0"/>
              <a:buNone/>
              <a:tabLst>
                <a:tab pos="723900" algn="l"/>
                <a:tab pos="1447800" algn="l"/>
              </a:tabLst>
              <a:defRPr sz="1200">
                <a:solidFill>
                  <a:srgbClr val="898989"/>
                </a:solidFill>
                <a:latin typeface="Calibri"/>
                <a:ea typeface="新細明體" charset="0"/>
                <a:cs typeface="新細明體" charset="0"/>
              </a:defRPr>
            </a:lvl1pPr>
          </a:lstStyle>
          <a:p>
            <a:pPr>
              <a:defRPr/>
            </a:pPr>
            <a:fld id="{14E01177-2866-D648-97C7-546AE4257172}"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9301" r:id="rId1"/>
    <p:sldLayoutId id="2147489302" r:id="rId2"/>
    <p:sldLayoutId id="2147489303" r:id="rId3"/>
    <p:sldLayoutId id="2147489304" r:id="rId4"/>
    <p:sldLayoutId id="2147489305" r:id="rId5"/>
    <p:sldLayoutId id="2147489306" r:id="rId6"/>
    <p:sldLayoutId id="2147489307" r:id="rId7"/>
    <p:sldLayoutId id="2147489308" r:id="rId8"/>
    <p:sldLayoutId id="2147489309" r:id="rId9"/>
    <p:sldLayoutId id="2147489310" r:id="rId10"/>
    <p:sldLayoutId id="2147489311" r:id="rId11"/>
  </p:sldLayoutIdLst>
  <p:hf sldNum="0" hdr="0" ftr="0"/>
  <p:txStyles>
    <p:titleStyle>
      <a:lvl1pPr algn="ctr" defTabSz="457200" rtl="0" eaLnBrk="0" fontAlgn="base" hangingPunct="0">
        <a:spcBef>
          <a:spcPct val="0"/>
        </a:spcBef>
        <a:spcAft>
          <a:spcPct val="0"/>
        </a:spcAft>
        <a:buClr>
          <a:srgbClr val="000000"/>
        </a:buClr>
        <a:buSzPct val="100000"/>
        <a:buFont typeface="Times New Roman" charset="0"/>
        <a:defRPr sz="4400">
          <a:solidFill>
            <a:srgbClr val="000000"/>
          </a:solidFill>
          <a:latin typeface="+mj-lt"/>
          <a:ea typeface="+mj-ea"/>
          <a:cs typeface="+mj-cs"/>
        </a:defRPr>
      </a:lvl1pPr>
      <a:lvl2pPr algn="ctr" defTabSz="457200" rtl="0" eaLnBrk="0" fontAlgn="base" hangingPunct="0">
        <a:spcBef>
          <a:spcPct val="0"/>
        </a:spcBef>
        <a:spcAft>
          <a:spcPct val="0"/>
        </a:spcAft>
        <a:buClr>
          <a:srgbClr val="000000"/>
        </a:buClr>
        <a:buSzPct val="100000"/>
        <a:buFont typeface="Times New Roman" charset="0"/>
        <a:defRPr sz="4400">
          <a:solidFill>
            <a:srgbClr val="000000"/>
          </a:solidFill>
          <a:latin typeface="Calibri" charset="0"/>
          <a:ea typeface="SimSun" charset="0"/>
          <a:cs typeface="SimSun" charset="0"/>
        </a:defRPr>
      </a:lvl2pPr>
      <a:lvl3pPr algn="ctr" defTabSz="457200" rtl="0" eaLnBrk="0" fontAlgn="base" hangingPunct="0">
        <a:spcBef>
          <a:spcPct val="0"/>
        </a:spcBef>
        <a:spcAft>
          <a:spcPct val="0"/>
        </a:spcAft>
        <a:buClr>
          <a:srgbClr val="000000"/>
        </a:buClr>
        <a:buSzPct val="100000"/>
        <a:buFont typeface="Times New Roman" charset="0"/>
        <a:defRPr sz="4400">
          <a:solidFill>
            <a:srgbClr val="000000"/>
          </a:solidFill>
          <a:latin typeface="Calibri" charset="0"/>
          <a:ea typeface="SimSun" charset="0"/>
          <a:cs typeface="SimSun" charset="0"/>
        </a:defRPr>
      </a:lvl3pPr>
      <a:lvl4pPr algn="ctr" defTabSz="457200" rtl="0" eaLnBrk="0" fontAlgn="base" hangingPunct="0">
        <a:spcBef>
          <a:spcPct val="0"/>
        </a:spcBef>
        <a:spcAft>
          <a:spcPct val="0"/>
        </a:spcAft>
        <a:buClr>
          <a:srgbClr val="000000"/>
        </a:buClr>
        <a:buSzPct val="100000"/>
        <a:buFont typeface="Times New Roman" charset="0"/>
        <a:defRPr sz="4400">
          <a:solidFill>
            <a:srgbClr val="000000"/>
          </a:solidFill>
          <a:latin typeface="Calibri" charset="0"/>
          <a:ea typeface="SimSun" charset="0"/>
          <a:cs typeface="SimSun" charset="0"/>
        </a:defRPr>
      </a:lvl4pPr>
      <a:lvl5pPr algn="ctr" defTabSz="457200" rtl="0" eaLnBrk="0" fontAlgn="base" hangingPunct="0">
        <a:spcBef>
          <a:spcPct val="0"/>
        </a:spcBef>
        <a:spcAft>
          <a:spcPct val="0"/>
        </a:spcAft>
        <a:buClr>
          <a:srgbClr val="000000"/>
        </a:buClr>
        <a:buSzPct val="100000"/>
        <a:buFont typeface="Times New Roman" charset="0"/>
        <a:defRPr sz="4400">
          <a:solidFill>
            <a:srgbClr val="000000"/>
          </a:solidFill>
          <a:latin typeface="Calibri" charset="0"/>
          <a:ea typeface="SimSun" charset="0"/>
          <a:cs typeface="SimSun" charset="0"/>
        </a:defRPr>
      </a:lvl5pPr>
      <a:lvl6pPr marL="2514600" indent="-228600" algn="ctr" defTabSz="457200" rtl="0" eaLnBrk="0" fontAlgn="base" hangingPunct="0">
        <a:spcBef>
          <a:spcPct val="0"/>
        </a:spcBef>
        <a:spcAft>
          <a:spcPct val="0"/>
        </a:spcAft>
        <a:buClr>
          <a:srgbClr val="000000"/>
        </a:buClr>
        <a:buSzPct val="100000"/>
        <a:buFont typeface="Times New Roman" charset="0"/>
        <a:defRPr sz="4400">
          <a:solidFill>
            <a:srgbClr val="000000"/>
          </a:solidFill>
          <a:latin typeface="Calibri" charset="0"/>
          <a:ea typeface="SimSun" charset="0"/>
          <a:cs typeface="SimSun" charset="0"/>
        </a:defRPr>
      </a:lvl6pPr>
      <a:lvl7pPr marL="2971800" indent="-228600" algn="ctr" defTabSz="457200" rtl="0" eaLnBrk="0" fontAlgn="base" hangingPunct="0">
        <a:spcBef>
          <a:spcPct val="0"/>
        </a:spcBef>
        <a:spcAft>
          <a:spcPct val="0"/>
        </a:spcAft>
        <a:buClr>
          <a:srgbClr val="000000"/>
        </a:buClr>
        <a:buSzPct val="100000"/>
        <a:buFont typeface="Times New Roman" charset="0"/>
        <a:defRPr sz="4400">
          <a:solidFill>
            <a:srgbClr val="000000"/>
          </a:solidFill>
          <a:latin typeface="Calibri" charset="0"/>
          <a:ea typeface="SimSun" charset="0"/>
          <a:cs typeface="SimSun" charset="0"/>
        </a:defRPr>
      </a:lvl7pPr>
      <a:lvl8pPr marL="3429000" indent="-228600" algn="ctr" defTabSz="457200" rtl="0" eaLnBrk="0" fontAlgn="base" hangingPunct="0">
        <a:spcBef>
          <a:spcPct val="0"/>
        </a:spcBef>
        <a:spcAft>
          <a:spcPct val="0"/>
        </a:spcAft>
        <a:buClr>
          <a:srgbClr val="000000"/>
        </a:buClr>
        <a:buSzPct val="100000"/>
        <a:buFont typeface="Times New Roman" charset="0"/>
        <a:defRPr sz="4400">
          <a:solidFill>
            <a:srgbClr val="000000"/>
          </a:solidFill>
          <a:latin typeface="Calibri" charset="0"/>
          <a:ea typeface="SimSun" charset="0"/>
          <a:cs typeface="SimSun" charset="0"/>
        </a:defRPr>
      </a:lvl8pPr>
      <a:lvl9pPr marL="3886200" indent="-228600" algn="ctr" defTabSz="457200" rtl="0" eaLnBrk="0" fontAlgn="base" hangingPunct="0">
        <a:spcBef>
          <a:spcPct val="0"/>
        </a:spcBef>
        <a:spcAft>
          <a:spcPct val="0"/>
        </a:spcAft>
        <a:buClr>
          <a:srgbClr val="000000"/>
        </a:buClr>
        <a:buSzPct val="100000"/>
        <a:buFont typeface="Times New Roman" charset="0"/>
        <a:defRPr sz="4400">
          <a:solidFill>
            <a:srgbClr val="000000"/>
          </a:solidFill>
          <a:latin typeface="Calibri" charset="0"/>
          <a:ea typeface="SimSun" charset="0"/>
          <a:cs typeface="SimSun" charset="0"/>
        </a:defRPr>
      </a:lvl9pPr>
    </p:titleStyle>
    <p:bodyStyle>
      <a:lvl1pPr marL="342900" indent="-342900" algn="l" defTabSz="457200" rtl="0" eaLnBrk="0" fontAlgn="base" hangingPunct="0">
        <a:spcBef>
          <a:spcPts val="800"/>
        </a:spcBef>
        <a:spcAft>
          <a:spcPct val="0"/>
        </a:spcAft>
        <a:buClr>
          <a:srgbClr val="000000"/>
        </a:buClr>
        <a:buSzPct val="100000"/>
        <a:buFont typeface="Times New Roman" charset="0"/>
        <a:defRPr sz="3200">
          <a:solidFill>
            <a:srgbClr val="000000"/>
          </a:solidFill>
          <a:latin typeface="+mn-lt"/>
          <a:ea typeface="+mn-ea"/>
          <a:cs typeface="+mn-cs"/>
        </a:defRPr>
      </a:lvl1pPr>
      <a:lvl2pPr marL="742950" indent="-285750" algn="l" defTabSz="457200" rtl="0" eaLnBrk="0" fontAlgn="base" hangingPunct="0">
        <a:spcBef>
          <a:spcPts val="700"/>
        </a:spcBef>
        <a:spcAft>
          <a:spcPct val="0"/>
        </a:spcAft>
        <a:buClr>
          <a:srgbClr val="000000"/>
        </a:buClr>
        <a:buSzPct val="100000"/>
        <a:buFont typeface="Times New Roman" charset="0"/>
        <a:defRPr sz="2800">
          <a:solidFill>
            <a:srgbClr val="000000"/>
          </a:solidFill>
          <a:latin typeface="+mn-lt"/>
          <a:ea typeface="+mn-ea"/>
          <a:cs typeface="+mn-cs"/>
        </a:defRPr>
      </a:lvl2pPr>
      <a:lvl3pPr marL="1143000" indent="-228600" algn="l" defTabSz="457200" rtl="0" eaLnBrk="0" fontAlgn="base" hangingPunct="0">
        <a:spcBef>
          <a:spcPts val="600"/>
        </a:spcBef>
        <a:spcAft>
          <a:spcPct val="0"/>
        </a:spcAft>
        <a:buClr>
          <a:srgbClr val="000000"/>
        </a:buClr>
        <a:buSzPct val="100000"/>
        <a:buFont typeface="Times New Roman" charset="0"/>
        <a:defRPr sz="2400">
          <a:solidFill>
            <a:srgbClr val="000000"/>
          </a:solidFill>
          <a:latin typeface="+mn-lt"/>
          <a:ea typeface="+mn-ea"/>
          <a:cs typeface="+mn-cs"/>
        </a:defRPr>
      </a:lvl3pPr>
      <a:lvl4pPr marL="1600200" indent="-228600" algn="l" defTabSz="457200" rtl="0" eaLnBrk="0" fontAlgn="base" hangingPunct="0">
        <a:spcBef>
          <a:spcPts val="500"/>
        </a:spcBef>
        <a:spcAft>
          <a:spcPct val="0"/>
        </a:spcAft>
        <a:buClr>
          <a:srgbClr val="000000"/>
        </a:buClr>
        <a:buSzPct val="100000"/>
        <a:buFont typeface="Times New Roman" charset="0"/>
        <a:defRPr sz="2000">
          <a:solidFill>
            <a:srgbClr val="000000"/>
          </a:solidFill>
          <a:latin typeface="+mn-lt"/>
          <a:ea typeface="+mn-ea"/>
          <a:cs typeface="+mn-cs"/>
        </a:defRPr>
      </a:lvl4pPr>
      <a:lvl5pPr marL="2057400" indent="-228600" algn="l" defTabSz="457200" rtl="0" eaLnBrk="0" fontAlgn="base" hangingPunct="0">
        <a:spcBef>
          <a:spcPts val="500"/>
        </a:spcBef>
        <a:spcAft>
          <a:spcPct val="0"/>
        </a:spcAft>
        <a:buClr>
          <a:srgbClr val="000000"/>
        </a:buClr>
        <a:buSzPct val="100000"/>
        <a:buFont typeface="Times New Roman" charset="0"/>
        <a:defRPr sz="2000">
          <a:solidFill>
            <a:srgbClr val="000000"/>
          </a:solidFill>
          <a:latin typeface="+mn-lt"/>
          <a:ea typeface="+mn-ea"/>
          <a:cs typeface="+mn-cs"/>
        </a:defRPr>
      </a:lvl5pPr>
      <a:lvl6pPr marL="2514600" indent="-228600" algn="l" defTabSz="457200" rtl="0" eaLnBrk="0" fontAlgn="base" hangingPunct="0">
        <a:spcBef>
          <a:spcPts val="500"/>
        </a:spcBef>
        <a:spcAft>
          <a:spcPct val="0"/>
        </a:spcAft>
        <a:buClr>
          <a:srgbClr val="000000"/>
        </a:buClr>
        <a:buSzPct val="100000"/>
        <a:buFont typeface="Times New Roman" charset="0"/>
        <a:defRPr sz="2000">
          <a:solidFill>
            <a:srgbClr val="000000"/>
          </a:solidFill>
          <a:latin typeface="+mn-lt"/>
          <a:ea typeface="+mn-ea"/>
          <a:cs typeface="+mn-cs"/>
        </a:defRPr>
      </a:lvl6pPr>
      <a:lvl7pPr marL="2971800" indent="-228600" algn="l" defTabSz="457200" rtl="0" eaLnBrk="0" fontAlgn="base" hangingPunct="0">
        <a:spcBef>
          <a:spcPts val="500"/>
        </a:spcBef>
        <a:spcAft>
          <a:spcPct val="0"/>
        </a:spcAft>
        <a:buClr>
          <a:srgbClr val="000000"/>
        </a:buClr>
        <a:buSzPct val="100000"/>
        <a:buFont typeface="Times New Roman" charset="0"/>
        <a:defRPr sz="2000">
          <a:solidFill>
            <a:srgbClr val="000000"/>
          </a:solidFill>
          <a:latin typeface="+mn-lt"/>
          <a:ea typeface="+mn-ea"/>
          <a:cs typeface="+mn-cs"/>
        </a:defRPr>
      </a:lvl7pPr>
      <a:lvl8pPr marL="3429000" indent="-228600" algn="l" defTabSz="457200" rtl="0" eaLnBrk="0" fontAlgn="base" hangingPunct="0">
        <a:spcBef>
          <a:spcPts val="500"/>
        </a:spcBef>
        <a:spcAft>
          <a:spcPct val="0"/>
        </a:spcAft>
        <a:buClr>
          <a:srgbClr val="000000"/>
        </a:buClr>
        <a:buSzPct val="100000"/>
        <a:buFont typeface="Times New Roman" charset="0"/>
        <a:defRPr sz="2000">
          <a:solidFill>
            <a:srgbClr val="000000"/>
          </a:solidFill>
          <a:latin typeface="+mn-lt"/>
          <a:ea typeface="+mn-ea"/>
          <a:cs typeface="+mn-cs"/>
        </a:defRPr>
      </a:lvl8pPr>
      <a:lvl9pPr marL="3886200" indent="-228600" algn="l" defTabSz="457200" rtl="0" eaLnBrk="0" fontAlgn="base" hangingPunct="0">
        <a:spcBef>
          <a:spcPts val="500"/>
        </a:spcBef>
        <a:spcAft>
          <a:spcPct val="0"/>
        </a:spcAft>
        <a:buClr>
          <a:srgbClr val="000000"/>
        </a:buClr>
        <a:buSzPct val="100000"/>
        <a:buFont typeface="Times New Roman" charset="0"/>
        <a:defRPr sz="2000">
          <a:solidFill>
            <a:srgbClr val="000000"/>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47458" name="Group 1026"/>
          <p:cNvGrpSpPr>
            <a:grpSpLocks/>
          </p:cNvGrpSpPr>
          <p:nvPr/>
        </p:nvGrpSpPr>
        <p:grpSpPr bwMode="auto">
          <a:xfrm>
            <a:off x="0" y="2286000"/>
            <a:ext cx="9144000" cy="3581400"/>
            <a:chOff x="0" y="1968"/>
            <a:chExt cx="5760" cy="2256"/>
          </a:xfrm>
        </p:grpSpPr>
        <p:sp>
          <p:nvSpPr>
            <p:cNvPr id="147465" name="Rectangle 1027"/>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66" name="Rectangle 1028"/>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67" name="Rectangle 1029"/>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68" name="Rectangle 1030"/>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69" name="Rectangle 1031"/>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70" name="Rectangle 1032"/>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71" name="Rectangle 1033"/>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72" name="Rectangle 1034"/>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73" name="Rectangle 1035"/>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74" name="Rectangle 1036"/>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75" name="Rectangle 1037"/>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76" name="Rectangle 1038"/>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77" name="Rectangle 1039"/>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78" name="Rectangle 1040"/>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79" name="Rectangle 1041"/>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80" name="Rectangle 1042"/>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81" name="Rectangle 1043"/>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82" name="Rectangle 1044"/>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83" name="Rectangle 1045"/>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84" name="Rectangle 1046"/>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85" name="Rectangle 1047"/>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86" name="Rectangle 1048"/>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87" name="Rectangle 1049"/>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88" name="Rectangle 1050"/>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89" name="Rectangle 1051"/>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90" name="Rectangle 1052"/>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91" name="Rectangle 1053"/>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92" name="Rectangle 1054"/>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93" name="Rectangle 1055"/>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94" name="Rectangle 1056"/>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95" name="Rectangle 1057"/>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96" name="Rectangle 1058"/>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97" name="Rectangle 1059"/>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98" name="Rectangle 1060"/>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99" name="Rectangle 1061"/>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00" name="Rectangle 1062"/>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01" name="Rectangle 1063"/>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02" name="Rectangle 1064"/>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03" name="Rectangle 1065"/>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04" name="Rectangle 1066"/>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05" name="Rectangle 1067"/>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06" name="Rectangle 1068"/>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07" name="Rectangle 1069"/>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08" name="Rectangle 1070"/>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09" name="Rectangle 1071"/>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10" name="Rectangle 1072"/>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11" name="Rectangle 1073"/>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12" name="Rectangle 1074"/>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13" name="Rectangle 1075"/>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14" name="Rectangle 1076"/>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15" name="Rectangle 1077"/>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16" name="Rectangle 1078"/>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17" name="Rectangle 1079"/>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18" name="Rectangle 1080"/>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19" name="Rectangle 1081"/>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20" name="Rectangle 1082"/>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21" name="Rectangle 1083"/>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22" name="Rectangle 1084"/>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23" name="Rectangle 1085"/>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24" name="Rectangle 1086"/>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25" name="Rectangle 1087"/>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26" name="Rectangle 1088"/>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27" name="Rectangle 1089"/>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grpSp>
      <p:sp>
        <p:nvSpPr>
          <p:cNvPr id="147459" name="Rectangle 1090"/>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147460" name="Rectangle 1091"/>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544836" name="Rectangle 1092"/>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kumimoji="1" sz="1400">
                <a:solidFill>
                  <a:srgbClr val="FFFFFF"/>
                </a:solidFill>
                <a:latin typeface="Helvetica" pitchFamily="-111" charset="0"/>
                <a:ea typeface="Osaka" pitchFamily="-111" charset="-128"/>
                <a:cs typeface="Osaka" pitchFamily="-111" charset="-128"/>
              </a:defRPr>
            </a:lvl1pPr>
          </a:lstStyle>
          <a:p>
            <a:pPr>
              <a:defRPr/>
            </a:pPr>
            <a:endParaRPr lang="en-US" altLang="ja-JP"/>
          </a:p>
        </p:txBody>
      </p:sp>
      <p:sp>
        <p:nvSpPr>
          <p:cNvPr id="544837" name="Rectangle 1093"/>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FFFFFF"/>
                </a:solidFill>
                <a:latin typeface="Helvetica" pitchFamily="-111" charset="0"/>
                <a:ea typeface="Osaka" pitchFamily="-111" charset="-128"/>
                <a:cs typeface="Osaka" pitchFamily="-111" charset="-128"/>
              </a:defRPr>
            </a:lvl1pPr>
          </a:lstStyle>
          <a:p>
            <a:pPr>
              <a:defRPr/>
            </a:pPr>
            <a:endParaRPr lang="en-US" altLang="ja-JP"/>
          </a:p>
        </p:txBody>
      </p:sp>
      <p:sp>
        <p:nvSpPr>
          <p:cNvPr id="544838" name="Rectangle 1094"/>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FFFFFF"/>
                </a:solidFill>
                <a:latin typeface="Helvetica" charset="0"/>
                <a:ea typeface="Osaka" charset="0"/>
                <a:cs typeface="Osaka" charset="0"/>
              </a:defRPr>
            </a:lvl1pPr>
          </a:lstStyle>
          <a:p>
            <a:pPr>
              <a:defRPr/>
            </a:pPr>
            <a:fld id="{3CDEB587-DAB5-9547-B1D1-C4B995D91E04}" type="slidenum">
              <a:rPr lang="en-US" altLang="ja-JP"/>
              <a:pPr>
                <a:defRPr/>
              </a:pPr>
              <a:t>‹#›</a:t>
            </a:fld>
            <a:endParaRPr lang="en-US" altLang="ja-JP"/>
          </a:p>
        </p:txBody>
      </p:sp>
      <p:pic>
        <p:nvPicPr>
          <p:cNvPr id="147464" name="Picture 1095"/>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 bg1="dk2" tx1="lt1" bg2="dk1" tx2="lt2" accent1="accent1" accent2="accent2" accent3="accent3" accent4="accent4" accent5="accent5" accent6="accent6" hlink="hlink" folHlink="folHlink"/>
  <p:sldLayoutIdLst>
    <p:sldLayoutId id="2147489335" r:id="rId1"/>
    <p:sldLayoutId id="2147489336" r:id="rId2"/>
    <p:sldLayoutId id="2147489337" r:id="rId3"/>
    <p:sldLayoutId id="2147489338" r:id="rId4"/>
    <p:sldLayoutId id="2147489339" r:id="rId5"/>
    <p:sldLayoutId id="2147489340" r:id="rId6"/>
    <p:sldLayoutId id="2147489341" r:id="rId7"/>
    <p:sldLayoutId id="2147489342" r:id="rId8"/>
    <p:sldLayoutId id="2147489343" r:id="rId9"/>
    <p:sldLayoutId id="2147489344" r:id="rId10"/>
    <p:sldLayoutId id="2147489345" r:id="rId1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51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7203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7203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Times New Roman" charset="0"/>
                <a:ea typeface="Times New Roman" charset="0"/>
                <a:cs typeface="Times New Roman" charset="0"/>
              </a:defRPr>
            </a:lvl1pPr>
          </a:lstStyle>
          <a:p>
            <a:pPr>
              <a:defRPr/>
            </a:pPr>
            <a:endParaRPr 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charset="0"/>
                <a:ea typeface="Times New Roman" charset="0"/>
                <a:cs typeface="Times New Roman" charset="0"/>
              </a:defRPr>
            </a:lvl1pPr>
          </a:lstStyle>
          <a:p>
            <a:pPr>
              <a:defRPr/>
            </a:pPr>
            <a:endParaRPr 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Times New Roman" charset="0"/>
              </a:defRPr>
            </a:lvl1pPr>
          </a:lstStyle>
          <a:p>
            <a:pPr>
              <a:defRPr/>
            </a:pPr>
            <a:fld id="{39108823-136C-6740-A6D5-0ED501240F92}"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9357" r:id="rId1"/>
    <p:sldLayoutId id="2147489358" r:id="rId2"/>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75106" name="Group 2"/>
          <p:cNvGrpSpPr>
            <a:grpSpLocks/>
          </p:cNvGrpSpPr>
          <p:nvPr/>
        </p:nvGrpSpPr>
        <p:grpSpPr bwMode="auto">
          <a:xfrm>
            <a:off x="685800" y="117475"/>
            <a:ext cx="8456613" cy="6738938"/>
            <a:chOff x="432" y="74"/>
            <a:chExt cx="5327" cy="4245"/>
          </a:xfrm>
        </p:grpSpPr>
        <p:sp>
          <p:nvSpPr>
            <p:cNvPr id="17511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grpSp>
          <p:nvGrpSpPr>
            <p:cNvPr id="175113" name="Group 4"/>
            <p:cNvGrpSpPr>
              <a:grpSpLocks/>
            </p:cNvGrpSpPr>
            <p:nvPr/>
          </p:nvGrpSpPr>
          <p:grpSpPr bwMode="auto">
            <a:xfrm>
              <a:off x="2859" y="4250"/>
              <a:ext cx="2729" cy="41"/>
              <a:chOff x="2859" y="4250"/>
              <a:chExt cx="2729" cy="41"/>
            </a:xfrm>
          </p:grpSpPr>
          <p:sp>
            <p:nvSpPr>
              <p:cNvPr id="17511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1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2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2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2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2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2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2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grpSp>
        <p:sp>
          <p:nvSpPr>
            <p:cNvPr id="175114"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1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1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1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grpSp>
      <p:sp>
        <p:nvSpPr>
          <p:cNvPr id="17510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7510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eaLnBrk="0" hangingPunct="0">
              <a:spcBef>
                <a:spcPct val="50000"/>
              </a:spcBef>
              <a:defRPr sz="1400">
                <a:solidFill>
                  <a:srgbClr val="FFFFFF"/>
                </a:solidFill>
                <a:latin typeface="Times New Roman" pitchFamily="-111" charset="0"/>
                <a:ea typeface="Times New Roman" pitchFamily="-111" charset="0"/>
                <a:cs typeface="Times New Roman" pitchFamily="-111" charset="0"/>
              </a:defRPr>
            </a:lvl1pPr>
          </a:lstStyle>
          <a:p>
            <a:pPr>
              <a:defRPr/>
            </a:pPr>
            <a:endParaRPr lang="en-US"/>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eaLnBrk="0" hangingPunct="0">
              <a:spcBef>
                <a:spcPct val="50000"/>
              </a:spcBef>
              <a:defRPr sz="1400">
                <a:solidFill>
                  <a:srgbClr val="FFFFFF"/>
                </a:solidFill>
                <a:latin typeface="Times New Roman" pitchFamily="-111" charset="0"/>
                <a:ea typeface="Times New Roman" pitchFamily="-111" charset="0"/>
                <a:cs typeface="Times New Roman" pitchFamily="-111" charset="0"/>
              </a:defRPr>
            </a:lvl1pPr>
          </a:lstStyle>
          <a:p>
            <a:pPr>
              <a:defRPr/>
            </a:pPr>
            <a:endParaRPr lang="en-US"/>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eaLnBrk="0" hangingPunct="0">
              <a:spcBef>
                <a:spcPct val="50000"/>
              </a:spcBef>
              <a:defRPr sz="1400">
                <a:solidFill>
                  <a:srgbClr val="FFFFFF"/>
                </a:solidFill>
                <a:latin typeface="Times New Roman" charset="0"/>
                <a:cs typeface="Times New Roman" charset="0"/>
              </a:defRPr>
            </a:lvl1pPr>
          </a:lstStyle>
          <a:p>
            <a:pPr>
              <a:defRPr/>
            </a:pPr>
            <a:fld id="{98C1FAF2-7B7C-8645-9E1B-6FA85BE4E845}"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9359" r:id="rId1"/>
    <p:sldLayoutId id="2147489360" r:id="rId2"/>
    <p:sldLayoutId id="2147489361" r:id="rId3"/>
    <p:sldLayoutId id="2147489362" r:id="rId4"/>
    <p:sldLayoutId id="2147489363" r:id="rId5"/>
    <p:sldLayoutId id="2147489364" r:id="rId6"/>
    <p:sldLayoutId id="2147489365" r:id="rId7"/>
    <p:sldLayoutId id="2147489366" r:id="rId8"/>
    <p:sldLayoutId id="2147489367" r:id="rId9"/>
    <p:sldLayoutId id="2147489368" r:id="rId10"/>
    <p:sldLayoutId id="2147489369" r:id="rId11"/>
    <p:sldLayoutId id="2147489370" r:id="rId12"/>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3314" name="Group 1026"/>
          <p:cNvGrpSpPr>
            <a:grpSpLocks/>
          </p:cNvGrpSpPr>
          <p:nvPr/>
        </p:nvGrpSpPr>
        <p:grpSpPr bwMode="auto">
          <a:xfrm>
            <a:off x="457200" y="992188"/>
            <a:ext cx="8153400" cy="1600200"/>
            <a:chOff x="288" y="625"/>
            <a:chExt cx="5136" cy="1008"/>
          </a:xfrm>
        </p:grpSpPr>
        <p:sp>
          <p:nvSpPr>
            <p:cNvPr id="13320" name="Arc 1027"/>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p>
          </p:txBody>
        </p:sp>
        <p:sp>
          <p:nvSpPr>
            <p:cNvPr id="13321" name="Arc 1028"/>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p>
          </p:txBody>
        </p:sp>
        <p:sp>
          <p:nvSpPr>
            <p:cNvPr id="13322" name="Arc 1029"/>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p>
          </p:txBody>
        </p:sp>
        <p:sp>
          <p:nvSpPr>
            <p:cNvPr id="13323" name="AutoShape 1030"/>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sp>
        <p:nvSpPr>
          <p:cNvPr id="13315" name="Rectangle 1031"/>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b" anchorCtr="0" compatLnSpc="1">
            <a:prstTxWarp prst="textNoShape">
              <a:avLst/>
            </a:prstTxWarp>
          </a:bodyPr>
          <a:lstStyle/>
          <a:p>
            <a:pPr lvl="0"/>
            <a:r>
              <a:rPr lang="en-US"/>
              <a:t>Click to edit Master title style</a:t>
            </a:r>
          </a:p>
        </p:txBody>
      </p:sp>
      <p:sp>
        <p:nvSpPr>
          <p:cNvPr id="13316" name="Rectangle 1032"/>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9577" name="Rectangle 1033"/>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defRPr sz="1400" b="1" i="0">
                <a:latin typeface="Arial" panose="020B0604020202020204" pitchFamily="34" charset="0"/>
                <a:ea typeface="+mn-ea"/>
                <a:cs typeface="+mn-cs"/>
              </a:defRPr>
            </a:lvl1pPr>
          </a:lstStyle>
          <a:p>
            <a:pPr>
              <a:defRPr/>
            </a:pPr>
            <a:endParaRPr lang="en-US"/>
          </a:p>
        </p:txBody>
      </p:sp>
      <p:sp>
        <p:nvSpPr>
          <p:cNvPr id="109578" name="Rectangle 1034"/>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b="1" i="0">
                <a:latin typeface="Arial" panose="020B0604020202020204" pitchFamily="34" charset="0"/>
                <a:ea typeface="+mn-ea"/>
                <a:cs typeface="+mn-cs"/>
              </a:defRPr>
            </a:lvl1pPr>
          </a:lstStyle>
          <a:p>
            <a:pPr>
              <a:defRPr/>
            </a:pPr>
            <a:endParaRPr lang="en-US"/>
          </a:p>
        </p:txBody>
      </p:sp>
      <p:sp>
        <p:nvSpPr>
          <p:cNvPr id="109579" name="Rectangle 1035"/>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b="1" i="0">
                <a:latin typeface="Arial" panose="020B0604020202020204" pitchFamily="34" charset="0"/>
              </a:defRPr>
            </a:lvl1pPr>
          </a:lstStyle>
          <a:p>
            <a:pPr>
              <a:defRPr/>
            </a:pPr>
            <a:fld id="{BBF00756-A410-EF4A-9110-0B0A3CDE0E55}"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9247" r:id="rId1"/>
    <p:sldLayoutId id="2147489209" r:id="rId2"/>
    <p:sldLayoutId id="2147489210" r:id="rId3"/>
    <p:sldLayoutId id="2147489211" r:id="rId4"/>
    <p:sldLayoutId id="2147489212" r:id="rId5"/>
    <p:sldLayoutId id="2147489213" r:id="rId6"/>
    <p:sldLayoutId id="2147489214" r:id="rId7"/>
    <p:sldLayoutId id="2147489215" r:id="rId8"/>
    <p:sldLayoutId id="2147489216" r:id="rId9"/>
    <p:sldLayoutId id="2147489217" r:id="rId10"/>
    <p:sldLayoutId id="2147489218" r:id="rId11"/>
  </p:sldLayoutIdLst>
  <p:txStyles>
    <p:titleStyle>
      <a:lvl1pPr algn="r" rtl="0" eaLnBrk="0" fontAlgn="base" hangingPunct="0">
        <a:spcBef>
          <a:spcPct val="0"/>
        </a:spcBef>
        <a:spcAft>
          <a:spcPct val="0"/>
        </a:spcAft>
        <a:defRPr sz="4400" i="1">
          <a:solidFill>
            <a:schemeClr val="tx2"/>
          </a:solidFill>
          <a:latin typeface="+mj-lt"/>
          <a:ea typeface="ＭＳ Ｐゴシック" charset="-128"/>
          <a:cs typeface="ＭＳ Ｐゴシック" charset="-128"/>
        </a:defRPr>
      </a:lvl1pPr>
      <a:lvl2pPr algn="r" rtl="0" eaLnBrk="0" fontAlgn="base" hangingPunct="0">
        <a:spcBef>
          <a:spcPct val="0"/>
        </a:spcBef>
        <a:spcAft>
          <a:spcPct val="0"/>
        </a:spcAft>
        <a:defRPr sz="4400" i="1">
          <a:solidFill>
            <a:schemeClr val="tx2"/>
          </a:solidFill>
          <a:latin typeface="Times New Roman" pitchFamily="-112" charset="0"/>
          <a:ea typeface="ＭＳ Ｐゴシック" charset="-128"/>
          <a:cs typeface="ＭＳ Ｐゴシック" charset="-128"/>
        </a:defRPr>
      </a:lvl2pPr>
      <a:lvl3pPr algn="r" rtl="0" eaLnBrk="0" fontAlgn="base" hangingPunct="0">
        <a:spcBef>
          <a:spcPct val="0"/>
        </a:spcBef>
        <a:spcAft>
          <a:spcPct val="0"/>
        </a:spcAft>
        <a:defRPr sz="4400" i="1">
          <a:solidFill>
            <a:schemeClr val="tx2"/>
          </a:solidFill>
          <a:latin typeface="Times New Roman" pitchFamily="-112" charset="0"/>
          <a:ea typeface="ＭＳ Ｐゴシック" charset="-128"/>
          <a:cs typeface="ＭＳ Ｐゴシック" charset="-128"/>
        </a:defRPr>
      </a:lvl3pPr>
      <a:lvl4pPr algn="r" rtl="0" eaLnBrk="0" fontAlgn="base" hangingPunct="0">
        <a:spcBef>
          <a:spcPct val="0"/>
        </a:spcBef>
        <a:spcAft>
          <a:spcPct val="0"/>
        </a:spcAft>
        <a:defRPr sz="4400" i="1">
          <a:solidFill>
            <a:schemeClr val="tx2"/>
          </a:solidFill>
          <a:latin typeface="Times New Roman" pitchFamily="-112" charset="0"/>
          <a:ea typeface="ＭＳ Ｐゴシック" charset="-128"/>
          <a:cs typeface="ＭＳ Ｐゴシック" charset="-128"/>
        </a:defRPr>
      </a:lvl4pPr>
      <a:lvl5pPr algn="r" rtl="0" eaLnBrk="0" fontAlgn="base" hangingPunct="0">
        <a:spcBef>
          <a:spcPct val="0"/>
        </a:spcBef>
        <a:spcAft>
          <a:spcPct val="0"/>
        </a:spcAft>
        <a:defRPr sz="4400" i="1">
          <a:solidFill>
            <a:schemeClr val="tx2"/>
          </a:solidFill>
          <a:latin typeface="Times New Roman" pitchFamily="-112" charset="0"/>
          <a:ea typeface="ＭＳ Ｐゴシック" charset="-128"/>
          <a:cs typeface="ＭＳ Ｐゴシック" charset="-128"/>
        </a:defRPr>
      </a:lvl5pPr>
      <a:lvl6pPr marL="457200" algn="r" rtl="0" fontAlgn="base">
        <a:spcBef>
          <a:spcPct val="0"/>
        </a:spcBef>
        <a:spcAft>
          <a:spcPct val="0"/>
        </a:spcAft>
        <a:defRPr sz="4400" i="1">
          <a:solidFill>
            <a:schemeClr val="tx2"/>
          </a:solidFill>
          <a:latin typeface="Times New Roman" pitchFamily="-112" charset="0"/>
        </a:defRPr>
      </a:lvl6pPr>
      <a:lvl7pPr marL="914400" algn="r" rtl="0" fontAlgn="base">
        <a:spcBef>
          <a:spcPct val="0"/>
        </a:spcBef>
        <a:spcAft>
          <a:spcPct val="0"/>
        </a:spcAft>
        <a:defRPr sz="4400" i="1">
          <a:solidFill>
            <a:schemeClr val="tx2"/>
          </a:solidFill>
          <a:latin typeface="Times New Roman" pitchFamily="-112" charset="0"/>
        </a:defRPr>
      </a:lvl7pPr>
      <a:lvl8pPr marL="1371600" algn="r" rtl="0" fontAlgn="base">
        <a:spcBef>
          <a:spcPct val="0"/>
        </a:spcBef>
        <a:spcAft>
          <a:spcPct val="0"/>
        </a:spcAft>
        <a:defRPr sz="4400" i="1">
          <a:solidFill>
            <a:schemeClr val="tx2"/>
          </a:solidFill>
          <a:latin typeface="Times New Roman" pitchFamily="-112" charset="0"/>
        </a:defRPr>
      </a:lvl8pPr>
      <a:lvl9pPr marL="1828800" algn="r" rtl="0" fontAlgn="base">
        <a:spcBef>
          <a:spcPct val="0"/>
        </a:spcBef>
        <a:spcAft>
          <a:spcPct val="0"/>
        </a:spcAft>
        <a:defRPr sz="4400" i="1">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2"/>
        </a:buClr>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sz="1200" b="1" i="0">
                <a:solidFill>
                  <a:srgbClr val="FFFFFF"/>
                </a:solidFill>
                <a:latin typeface="Arial" panose="020B0604020202020204" pitchFamily="34" charset="0"/>
                <a:ea typeface="+mn-ea"/>
                <a:cs typeface="+mn-cs"/>
              </a:defRPr>
            </a:lvl1pPr>
          </a:lstStyle>
          <a:p>
            <a:pPr>
              <a:defRPr/>
            </a:pPr>
            <a:endParaRPr lang="en-US"/>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1" i="0">
                <a:solidFill>
                  <a:srgbClr val="FFFFFF"/>
                </a:solidFill>
                <a:latin typeface="Arial" panose="020B0604020202020204" pitchFamily="34" charset="0"/>
              </a:defRPr>
            </a:lvl1pPr>
          </a:lstStyle>
          <a:p>
            <a:pPr>
              <a:defRPr/>
            </a:pPr>
            <a:fld id="{0043DC23-5407-1B43-822D-F9894536ED93}" type="slidenum">
              <a:rPr lang="en-US"/>
              <a:pPr>
                <a:defRPr/>
              </a:pPr>
              <a:t>‹#›</a:t>
            </a:fld>
            <a:endParaRPr lang="en-US"/>
          </a:p>
        </p:txBody>
      </p:sp>
      <p:grpSp>
        <p:nvGrpSpPr>
          <p:cNvPr id="188420" name="Group 4"/>
          <p:cNvGrpSpPr>
            <a:grpSpLocks/>
          </p:cNvGrpSpPr>
          <p:nvPr/>
        </p:nvGrpSpPr>
        <p:grpSpPr bwMode="auto">
          <a:xfrm>
            <a:off x="0" y="0"/>
            <a:ext cx="9140825" cy="6850063"/>
            <a:chOff x="0" y="0"/>
            <a:chExt cx="5758" cy="4315"/>
          </a:xfrm>
        </p:grpSpPr>
        <p:grpSp>
          <p:nvGrpSpPr>
            <p:cNvPr id="188424"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b="1" i="0">
                <a:solidFill>
                  <a:srgbClr val="FFFFFF"/>
                </a:solidFill>
                <a:latin typeface="Arial" panose="020B0604020202020204" pitchFamily="34" charset="0"/>
                <a:ea typeface="+mn-ea"/>
                <a:cs typeface="+mn-cs"/>
              </a:defRPr>
            </a:lvl1pPr>
          </a:lstStyle>
          <a:p>
            <a:pPr>
              <a:defRPr/>
            </a:pPr>
            <a:endParaRPr lang="en-US"/>
          </a:p>
        </p:txBody>
      </p:sp>
      <p:sp>
        <p:nvSpPr>
          <p:cNvPr id="11279"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cSld>
  <p:clrMap bg1="dk2" tx1="lt1" bg2="dk1" tx2="lt2" accent1="accent1" accent2="accent2" accent3="accent3" accent4="accent4" accent5="accent5" accent6="accent6" hlink="hlink" folHlink="folHlink"/>
  <p:sldLayoutIdLst>
    <p:sldLayoutId id="2147489371" r:id="rId1"/>
    <p:sldLayoutId id="2147489372" r:id="rId2"/>
    <p:sldLayoutId id="2147489373" r:id="rId3"/>
    <p:sldLayoutId id="2147489374" r:id="rId4"/>
    <p:sldLayoutId id="2147489375" r:id="rId5"/>
    <p:sldLayoutId id="2147489376" r:id="rId6"/>
    <p:sldLayoutId id="2147489377" r:id="rId7"/>
    <p:sldLayoutId id="2147489378" r:id="rId8"/>
    <p:sldLayoutId id="2147489379" r:id="rId9"/>
    <p:sldLayoutId id="2147489380" r:id="rId10"/>
    <p:sldLayoutId id="2147489381" r:id="rId11"/>
    <p:sldLayoutId id="2147489382" r:id="rId12"/>
    <p:sldLayoutId id="2147489383" r:id="rId13"/>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1pPr>
      <a:lvl2pPr marL="742950" indent="-285750" algn="l" rtl="0" eaLnBrk="0" fontAlgn="base" hangingPunct="0">
        <a:spcBef>
          <a:spcPct val="20000"/>
        </a:spcBef>
        <a:spcAft>
          <a:spcPct val="0"/>
        </a:spcAft>
        <a:buClr>
          <a:schemeClr val="accent2"/>
        </a:buClr>
        <a:buSzPct val="70000"/>
        <a:buFont typeface="Wingdings" charset="0"/>
        <a:buChar char="n"/>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lr>
          <a:schemeClr val="tx2"/>
        </a:buClr>
        <a:buSzPct val="70000"/>
        <a:buFont typeface="Wingdings" charset="0"/>
        <a:buChar char="n"/>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lr>
          <a:schemeClr val="accent2"/>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lr>
          <a:schemeClr val="hlink"/>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275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20275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44"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charset="0"/>
                <a:cs typeface="Arial" panose="020B0604020202020204" pitchFamily="34" charset="0"/>
              </a:defRPr>
            </a:lvl1pPr>
          </a:lstStyle>
          <a:p>
            <a:pPr>
              <a:defRPr/>
            </a:pPr>
            <a:endParaRPr lang="en-GB"/>
          </a:p>
        </p:txBody>
      </p:sp>
      <p:sp>
        <p:nvSpPr>
          <p:cNvPr id="10245"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charset="0"/>
                <a:cs typeface="Arial" panose="020B0604020202020204" pitchFamily="34" charset="0"/>
              </a:defRPr>
            </a:lvl1pPr>
          </a:lstStyle>
          <a:p>
            <a:pPr>
              <a:defRPr/>
            </a:pPr>
            <a:endParaRPr lang="en-GB"/>
          </a:p>
        </p:txBody>
      </p:sp>
      <p:sp>
        <p:nvSpPr>
          <p:cNvPr id="10246"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b="1" i="0">
                <a:solidFill>
                  <a:srgbClr val="000000"/>
                </a:solidFill>
                <a:latin typeface="Arial" panose="020B0604020202020204" pitchFamily="34" charset="0"/>
                <a:cs typeface="Arial" panose="020B0604020202020204" pitchFamily="34" charset="0"/>
              </a:defRPr>
            </a:lvl1pPr>
          </a:lstStyle>
          <a:p>
            <a:pPr>
              <a:defRPr/>
            </a:pPr>
            <a:fld id="{C183CF65-F338-634F-8CCD-5BFAF752E124}"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489384" r:id="rId1"/>
    <p:sldLayoutId id="2147489385" r:id="rId2"/>
    <p:sldLayoutId id="2147489386" r:id="rId3"/>
    <p:sldLayoutId id="2147489387" r:id="rId4"/>
    <p:sldLayoutId id="2147489388" r:id="rId5"/>
    <p:sldLayoutId id="2147489389" r:id="rId6"/>
    <p:sldLayoutId id="2147489390" r:id="rId7"/>
    <p:sldLayoutId id="2147489391" r:id="rId8"/>
    <p:sldLayoutId id="2147489392" r:id="rId9"/>
    <p:sldLayoutId id="2147489393" r:id="rId10"/>
    <p:sldLayoutId id="2147489394" r:id="rId11"/>
  </p:sldLayoutIdLst>
  <p:transition>
    <p:random/>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613378" name="Rectangle 2"/>
          <p:cNvSpPr>
            <a:spLocks noGrp="1" noChangeArrowheads="1"/>
          </p:cNvSpPr>
          <p:nvPr>
            <p:ph type="title"/>
          </p:nvPr>
        </p:nvSpPr>
        <p:spPr bwMode="auto">
          <a:xfrm>
            <a:off x="2286000" y="457200"/>
            <a:ext cx="6172200" cy="12954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13379" name="Rectangle 3"/>
          <p:cNvSpPr>
            <a:spLocks noGrp="1" noChangeArrowheads="1"/>
          </p:cNvSpPr>
          <p:nvPr>
            <p:ph type="body" idx="1"/>
          </p:nvPr>
        </p:nvSpPr>
        <p:spPr bwMode="auto">
          <a:xfrm>
            <a:off x="2362200" y="1981200"/>
            <a:ext cx="6096000" cy="41148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338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Tahoma"/>
                <a:ea typeface="ＭＳ Ｐゴシック" charset="-128"/>
                <a:cs typeface="ＭＳ Ｐゴシック" charset="-128"/>
              </a:defRPr>
            </a:lvl1pPr>
          </a:lstStyle>
          <a:p>
            <a:pPr>
              <a:defRPr/>
            </a:pPr>
            <a:endParaRPr lang="en-US"/>
          </a:p>
        </p:txBody>
      </p:sp>
      <p:sp>
        <p:nvSpPr>
          <p:cNvPr id="61338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latin typeface="Tahoma"/>
                <a:ea typeface="ＭＳ Ｐゴシック" charset="-128"/>
                <a:cs typeface="ＭＳ Ｐゴシック" charset="-128"/>
              </a:defRPr>
            </a:lvl1pPr>
          </a:lstStyle>
          <a:p>
            <a:pPr>
              <a:defRPr/>
            </a:pPr>
            <a:endParaRPr lang="en-US"/>
          </a:p>
        </p:txBody>
      </p:sp>
      <p:sp>
        <p:nvSpPr>
          <p:cNvPr id="61338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latin typeface="Tahoma" charset="0"/>
              </a:defRPr>
            </a:lvl1pPr>
          </a:lstStyle>
          <a:p>
            <a:pPr>
              <a:defRPr/>
            </a:pPr>
            <a:fld id="{FE4A2FC7-11C1-AA41-A3CF-7B006157389E}"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9395" r:id="rId1"/>
    <p:sldLayoutId id="2147489396" r:id="rId2"/>
    <p:sldLayoutId id="2147489397" r:id="rId3"/>
    <p:sldLayoutId id="2147489398" r:id="rId4"/>
    <p:sldLayoutId id="2147489399" r:id="rId5"/>
    <p:sldLayoutId id="2147489400" r:id="rId6"/>
    <p:sldLayoutId id="2147489401" r:id="rId7"/>
    <p:sldLayoutId id="2147489402" r:id="rId8"/>
    <p:sldLayoutId id="2147489403" r:id="rId9"/>
    <p:sldLayoutId id="2147489404" r:id="rId10"/>
    <p:sldLayoutId id="2147489405" r:id="rId11"/>
  </p:sldLayoutIdLst>
  <p:hf sldNum="0" hdr="0"/>
  <p:txStyles>
    <p:titleStyle>
      <a:lvl1pPr algn="r" rtl="0" eaLnBrk="0" fontAlgn="base" hangingPunct="0">
        <a:spcBef>
          <a:spcPct val="0"/>
        </a:spcBef>
        <a:spcAft>
          <a:spcPct val="0"/>
        </a:spcAft>
        <a:defRPr sz="4400" i="1">
          <a:solidFill>
            <a:schemeClr val="tx2"/>
          </a:solidFill>
          <a:latin typeface="+mj-lt"/>
          <a:ea typeface="+mj-ea"/>
          <a:cs typeface="+mj-cs"/>
        </a:defRPr>
      </a:lvl1pPr>
      <a:lvl2pPr algn="r" rtl="0" eaLnBrk="0" fontAlgn="base" hangingPunct="0">
        <a:spcBef>
          <a:spcPct val="0"/>
        </a:spcBef>
        <a:spcAft>
          <a:spcPct val="0"/>
        </a:spcAft>
        <a:defRPr sz="4400" i="1">
          <a:solidFill>
            <a:schemeClr val="tx2"/>
          </a:solidFill>
          <a:latin typeface="Tahoma" charset="-52"/>
          <a:ea typeface="ＭＳ Ｐゴシック" charset="-128"/>
          <a:cs typeface="ＭＳ Ｐゴシック" charset="-128"/>
        </a:defRPr>
      </a:lvl2pPr>
      <a:lvl3pPr algn="r" rtl="0" eaLnBrk="0" fontAlgn="base" hangingPunct="0">
        <a:spcBef>
          <a:spcPct val="0"/>
        </a:spcBef>
        <a:spcAft>
          <a:spcPct val="0"/>
        </a:spcAft>
        <a:defRPr sz="4400" i="1">
          <a:solidFill>
            <a:schemeClr val="tx2"/>
          </a:solidFill>
          <a:latin typeface="Tahoma" charset="-52"/>
          <a:ea typeface="ＭＳ Ｐゴシック" charset="-128"/>
          <a:cs typeface="ＭＳ Ｐゴシック" charset="-128"/>
        </a:defRPr>
      </a:lvl3pPr>
      <a:lvl4pPr algn="r" rtl="0" eaLnBrk="0" fontAlgn="base" hangingPunct="0">
        <a:spcBef>
          <a:spcPct val="0"/>
        </a:spcBef>
        <a:spcAft>
          <a:spcPct val="0"/>
        </a:spcAft>
        <a:defRPr sz="4400" i="1">
          <a:solidFill>
            <a:schemeClr val="tx2"/>
          </a:solidFill>
          <a:latin typeface="Tahoma" charset="-52"/>
          <a:ea typeface="ＭＳ Ｐゴシック" charset="-128"/>
          <a:cs typeface="ＭＳ Ｐゴシック" charset="-128"/>
        </a:defRPr>
      </a:lvl4pPr>
      <a:lvl5pPr algn="r" rtl="0" eaLnBrk="0" fontAlgn="base" hangingPunct="0">
        <a:spcBef>
          <a:spcPct val="0"/>
        </a:spcBef>
        <a:spcAft>
          <a:spcPct val="0"/>
        </a:spcAft>
        <a:defRPr sz="4400" i="1">
          <a:solidFill>
            <a:schemeClr val="tx2"/>
          </a:solidFill>
          <a:latin typeface="Tahoma" charset="-52"/>
          <a:ea typeface="ＭＳ Ｐゴシック" charset="-128"/>
          <a:cs typeface="ＭＳ Ｐゴシック" charset="-128"/>
        </a:defRPr>
      </a:lvl5pPr>
      <a:lvl6pPr marL="457200" algn="r" rtl="0" fontAlgn="base">
        <a:spcBef>
          <a:spcPct val="0"/>
        </a:spcBef>
        <a:spcAft>
          <a:spcPct val="0"/>
        </a:spcAft>
        <a:defRPr sz="4400" i="1">
          <a:solidFill>
            <a:schemeClr val="tx2"/>
          </a:solidFill>
          <a:latin typeface="Tahoma" charset="-52"/>
          <a:ea typeface="ＭＳ Ｐゴシック" charset="-128"/>
          <a:cs typeface="ＭＳ Ｐゴシック" charset="-128"/>
        </a:defRPr>
      </a:lvl6pPr>
      <a:lvl7pPr marL="914400" algn="r" rtl="0" fontAlgn="base">
        <a:spcBef>
          <a:spcPct val="0"/>
        </a:spcBef>
        <a:spcAft>
          <a:spcPct val="0"/>
        </a:spcAft>
        <a:defRPr sz="4400" i="1">
          <a:solidFill>
            <a:schemeClr val="tx2"/>
          </a:solidFill>
          <a:latin typeface="Tahoma" charset="-52"/>
          <a:ea typeface="ＭＳ Ｐゴシック" charset="-128"/>
          <a:cs typeface="ＭＳ Ｐゴシック" charset="-128"/>
        </a:defRPr>
      </a:lvl7pPr>
      <a:lvl8pPr marL="1371600" algn="r" rtl="0" fontAlgn="base">
        <a:spcBef>
          <a:spcPct val="0"/>
        </a:spcBef>
        <a:spcAft>
          <a:spcPct val="0"/>
        </a:spcAft>
        <a:defRPr sz="4400" i="1">
          <a:solidFill>
            <a:schemeClr val="tx2"/>
          </a:solidFill>
          <a:latin typeface="Tahoma" charset="-52"/>
          <a:ea typeface="ＭＳ Ｐゴシック" charset="-128"/>
          <a:cs typeface="ＭＳ Ｐゴシック" charset="-128"/>
        </a:defRPr>
      </a:lvl8pPr>
      <a:lvl9pPr marL="1828800" algn="r" rtl="0" fontAlgn="base">
        <a:spcBef>
          <a:spcPct val="0"/>
        </a:spcBef>
        <a:spcAft>
          <a:spcPct val="0"/>
        </a:spcAft>
        <a:defRPr sz="4400" i="1">
          <a:solidFill>
            <a:schemeClr val="tx2"/>
          </a:solidFill>
          <a:latin typeface="Tahoma" charset="-52"/>
          <a:ea typeface="ＭＳ Ｐゴシック" charset="-128"/>
          <a:cs typeface="ＭＳ Ｐゴシック" charset="-128"/>
        </a:defRPr>
      </a:lvl9pPr>
    </p:titleStyle>
    <p:bodyStyle>
      <a:lvl1pPr marL="342900" indent="-342900" algn="l" rtl="0" eaLnBrk="0" fontAlgn="base" hangingPunct="0">
        <a:spcBef>
          <a:spcPct val="20000"/>
        </a:spcBef>
        <a:spcAft>
          <a:spcPct val="0"/>
        </a:spcAft>
        <a:buFont typeface="Monotype Sorts" charset="0"/>
        <a:buChar char="F"/>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Monotype Sorts" charset="0"/>
        <a:buChar char="F"/>
        <a:defRPr sz="2800">
          <a:solidFill>
            <a:schemeClr val="tx1"/>
          </a:solidFill>
          <a:latin typeface="+mn-lt"/>
          <a:ea typeface="+mn-ea"/>
        </a:defRPr>
      </a:lvl2pPr>
      <a:lvl3pPr marL="1143000" indent="-228600" algn="l" rtl="0" eaLnBrk="0" fontAlgn="base" hangingPunct="0">
        <a:spcBef>
          <a:spcPct val="20000"/>
        </a:spcBef>
        <a:spcAft>
          <a:spcPct val="0"/>
        </a:spcAft>
        <a:buFont typeface="Monotype Sorts" charset="0"/>
        <a:buChar char="F"/>
        <a:defRPr sz="2400">
          <a:solidFill>
            <a:schemeClr val="tx1"/>
          </a:solidFill>
          <a:latin typeface="+mn-lt"/>
          <a:ea typeface="+mn-ea"/>
        </a:defRPr>
      </a:lvl3pPr>
      <a:lvl4pPr marL="1600200" indent="-228600" algn="l" rtl="0" eaLnBrk="0" fontAlgn="base" hangingPunct="0">
        <a:spcBef>
          <a:spcPct val="20000"/>
        </a:spcBef>
        <a:spcAft>
          <a:spcPct val="0"/>
        </a:spcAft>
        <a:buFont typeface="Monotype Sorts" charset="0"/>
        <a:buChar char="F"/>
        <a:defRPr sz="2000">
          <a:solidFill>
            <a:schemeClr val="tx1"/>
          </a:solidFill>
          <a:latin typeface="+mn-lt"/>
          <a:ea typeface="+mn-ea"/>
        </a:defRPr>
      </a:lvl4pPr>
      <a:lvl5pPr marL="2057400" indent="-228600" algn="l" rtl="0" eaLnBrk="0" fontAlgn="base" hangingPunct="0">
        <a:spcBef>
          <a:spcPct val="20000"/>
        </a:spcBef>
        <a:spcAft>
          <a:spcPct val="0"/>
        </a:spcAft>
        <a:buFont typeface="Monotype Sorts" charset="0"/>
        <a:buChar char="F"/>
        <a:defRPr sz="2000">
          <a:solidFill>
            <a:schemeClr val="tx1"/>
          </a:solidFill>
          <a:latin typeface="+mn-lt"/>
          <a:ea typeface="+mn-ea"/>
        </a:defRPr>
      </a:lvl5pPr>
      <a:lvl6pPr marL="2514600" indent="-228600" algn="l" rtl="0" fontAlgn="base">
        <a:spcBef>
          <a:spcPct val="20000"/>
        </a:spcBef>
        <a:spcAft>
          <a:spcPct val="0"/>
        </a:spcAft>
        <a:buFont typeface="Monotype Sorts" charset="2"/>
        <a:buChar char="F"/>
        <a:defRPr sz="2000">
          <a:solidFill>
            <a:schemeClr val="tx1"/>
          </a:solidFill>
          <a:latin typeface="+mn-lt"/>
          <a:ea typeface="+mn-ea"/>
        </a:defRPr>
      </a:lvl6pPr>
      <a:lvl7pPr marL="2971800" indent="-228600" algn="l" rtl="0" fontAlgn="base">
        <a:spcBef>
          <a:spcPct val="20000"/>
        </a:spcBef>
        <a:spcAft>
          <a:spcPct val="0"/>
        </a:spcAft>
        <a:buFont typeface="Monotype Sorts" charset="2"/>
        <a:buChar char="F"/>
        <a:defRPr sz="2000">
          <a:solidFill>
            <a:schemeClr val="tx1"/>
          </a:solidFill>
          <a:latin typeface="+mn-lt"/>
          <a:ea typeface="+mn-ea"/>
        </a:defRPr>
      </a:lvl7pPr>
      <a:lvl8pPr marL="3429000" indent="-228600" algn="l" rtl="0" fontAlgn="base">
        <a:spcBef>
          <a:spcPct val="20000"/>
        </a:spcBef>
        <a:spcAft>
          <a:spcPct val="0"/>
        </a:spcAft>
        <a:buFont typeface="Monotype Sorts" charset="2"/>
        <a:buChar char="F"/>
        <a:defRPr sz="2000">
          <a:solidFill>
            <a:schemeClr val="tx1"/>
          </a:solidFill>
          <a:latin typeface="+mn-lt"/>
          <a:ea typeface="+mn-ea"/>
        </a:defRPr>
      </a:lvl8pPr>
      <a:lvl9pPr marL="3886200" indent="-228600" algn="l" rtl="0" fontAlgn="base">
        <a:spcBef>
          <a:spcPct val="20000"/>
        </a:spcBef>
        <a:spcAft>
          <a:spcPct val="0"/>
        </a:spcAft>
        <a:buFont typeface="Monotype Sorts" charset="2"/>
        <a:buChar char="F"/>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28354" name="Rectangle 2"/>
          <p:cNvSpPr>
            <a:spLocks noGrp="1" noChangeArrowheads="1"/>
          </p:cNvSpPr>
          <p:nvPr>
            <p:ph type="title"/>
          </p:nvPr>
        </p:nvSpPr>
        <p:spPr bwMode="auto">
          <a:xfrm>
            <a:off x="0" y="549275"/>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Title</a:t>
            </a:r>
          </a:p>
        </p:txBody>
      </p:sp>
      <p:sp>
        <p:nvSpPr>
          <p:cNvPr id="11" name="Rectangle 6"/>
          <p:cNvSpPr>
            <a:spLocks noGrp="1" noChangeArrowheads="1"/>
          </p:cNvSpPr>
          <p:nvPr>
            <p:ph type="sldNum" sz="quarter" idx="4"/>
          </p:nvPr>
        </p:nvSpPr>
        <p:spPr>
          <a:xfrm>
            <a:off x="8101013" y="19050"/>
            <a:ext cx="963612" cy="457200"/>
          </a:xfrm>
          <a:prstGeom prst="rect">
            <a:avLst/>
          </a:prstGeom>
          <a:ln/>
        </p:spPr>
        <p:txBody>
          <a:bodyPr/>
          <a:lstStyle>
            <a:lvl1pPr algn="r" eaLnBrk="1" hangingPunct="1">
              <a:defRPr sz="2400" b="1" i="0">
                <a:solidFill>
                  <a:srgbClr val="FFFFFF"/>
                </a:solidFill>
                <a:latin typeface="Arial" panose="020B0604020202020204" pitchFamily="34" charset="0"/>
              </a:defRPr>
            </a:lvl1pPr>
          </a:lstStyle>
          <a:p>
            <a:pPr>
              <a:defRPr/>
            </a:pPr>
            <a:fld id="{EC1ED9F2-C92E-BC4A-A9A6-357D7ECB48D5}" type="slidenum">
              <a:rPr lang="en-US"/>
              <a:pPr>
                <a:defRPr/>
              </a:pPr>
              <a:t>‹#›</a:t>
            </a:fld>
            <a:endParaRPr lang="en-US" dirty="0"/>
          </a:p>
        </p:txBody>
      </p:sp>
    </p:spTree>
  </p:cSld>
  <p:clrMap bg1="lt1" tx1="dk1" bg2="lt2" tx2="dk2" accent1="accent1" accent2="accent2" accent3="accent3" accent4="accent4" accent5="accent5" accent6="accent6" hlink="hlink" folHlink="folHlink"/>
  <p:sldLayoutIdLst>
    <p:sldLayoutId id="2147489406" r:id="rId1"/>
    <p:sldLayoutId id="2147489407" r:id="rId2"/>
    <p:sldLayoutId id="2147489408" r:id="rId3"/>
    <p:sldLayoutId id="2147489409" r:id="rId4"/>
    <p:sldLayoutId id="2147489410" r:id="rId5"/>
    <p:sldLayoutId id="2147489411" r:id="rId6"/>
    <p:sldLayoutId id="2147489412" r:id="rId7"/>
    <p:sldLayoutId id="2147489413" r:id="rId8"/>
    <p:sldLayoutId id="2147489414" r:id="rId9"/>
    <p:sldLayoutId id="2147489415" r:id="rId10"/>
    <p:sldLayoutId id="2147489416" r:id="rId11"/>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mj-ea"/>
          <a:cs typeface="+mj-cs"/>
        </a:defRPr>
      </a:lvl1pPr>
      <a:lvl2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900" indent="-342900" algn="r" rtl="0" eaLnBrk="0" fontAlgn="base" hangingPunct="0">
        <a:spcBef>
          <a:spcPct val="20000"/>
        </a:spcBef>
        <a:spcAft>
          <a:spcPct val="0"/>
        </a:spcAft>
        <a:defRPr sz="2400" b="1">
          <a:solidFill>
            <a:srgbClr val="FFFFFF"/>
          </a:solidFill>
          <a:latin typeface="+mn-lt"/>
          <a:ea typeface="+mn-ea"/>
          <a:cs typeface="+mn-cs"/>
        </a:defRPr>
      </a:lvl1pPr>
      <a:lvl2pPr marL="742950" indent="-285750" algn="l" rtl="0" eaLnBrk="0" fontAlgn="base" hangingPunct="0">
        <a:spcBef>
          <a:spcPct val="20000"/>
        </a:spcBef>
        <a:spcAft>
          <a:spcPct val="0"/>
        </a:spcAft>
        <a:buChar char="–"/>
        <a:defRPr sz="2800" b="1">
          <a:solidFill>
            <a:srgbClr val="FFFFFF"/>
          </a:solidFill>
          <a:latin typeface="+mn-lt"/>
          <a:ea typeface="+mn-ea"/>
        </a:defRPr>
      </a:lvl2pPr>
      <a:lvl3pPr marL="1143000" indent="-228600" algn="l" rtl="0" eaLnBrk="0" fontAlgn="base" hangingPunct="0">
        <a:spcBef>
          <a:spcPct val="20000"/>
        </a:spcBef>
        <a:spcAft>
          <a:spcPct val="0"/>
        </a:spcAft>
        <a:buChar char="•"/>
        <a:defRPr sz="2400" b="1">
          <a:solidFill>
            <a:srgbClr val="FFFFFF"/>
          </a:solidFill>
          <a:latin typeface="+mn-lt"/>
          <a:ea typeface="+mn-ea"/>
        </a:defRPr>
      </a:lvl3pPr>
      <a:lvl4pPr marL="1600200" indent="-228600" algn="l" rtl="0" eaLnBrk="0" fontAlgn="base" hangingPunct="0">
        <a:spcBef>
          <a:spcPct val="20000"/>
        </a:spcBef>
        <a:spcAft>
          <a:spcPct val="0"/>
        </a:spcAft>
        <a:buChar char="–"/>
        <a:defRPr sz="2000" b="1">
          <a:solidFill>
            <a:srgbClr val="FFFFFF"/>
          </a:solidFill>
          <a:latin typeface="+mn-lt"/>
          <a:ea typeface="+mn-ea"/>
        </a:defRPr>
      </a:lvl4pPr>
      <a:lvl5pPr marL="2057400" indent="-228600" algn="l" rtl="0" eaLnBrk="0" fontAlgn="base" hangingPunct="0">
        <a:spcBef>
          <a:spcPct val="20000"/>
        </a:spcBef>
        <a:spcAft>
          <a:spcPct val="0"/>
        </a:spcAft>
        <a:buChar char="»"/>
        <a:defRPr sz="2000" b="1">
          <a:solidFill>
            <a:srgbClr val="FFFFFF"/>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40642" name="Title Placeholder 1"/>
          <p:cNvSpPr>
            <a:spLocks noGrp="1"/>
          </p:cNvSpPr>
          <p:nvPr>
            <p:ph type="title"/>
          </p:nvPr>
        </p:nvSpPr>
        <p:spPr bwMode="auto">
          <a:xfrm>
            <a:off x="0" y="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cSld>
  <p:clrMap bg1="lt1" tx1="dk1" bg2="lt2" tx2="dk2" accent1="accent1" accent2="accent2" accent3="accent3" accent4="accent4" accent5="accent5" accent6="accent6" hlink="hlink" folHlink="folHlink"/>
  <p:sldLayoutIdLst>
    <p:sldLayoutId id="2147489417" r:id="rId1"/>
    <p:sldLayoutId id="2147489418" r:id="rId2"/>
    <p:sldLayoutId id="2147489419" r:id="rId3"/>
    <p:sldLayoutId id="2147489420" r:id="rId4"/>
    <p:sldLayoutId id="2147489421" r:id="rId5"/>
    <p:sldLayoutId id="2147489422" r:id="rId6"/>
    <p:sldLayoutId id="2147489423" r:id="rId7"/>
    <p:sldLayoutId id="2147489424" r:id="rId8"/>
    <p:sldLayoutId id="2147489425" r:id="rId9"/>
    <p:sldLayoutId id="2147489426" r:id="rId10"/>
    <p:sldLayoutId id="2147489427" r:id="rId11"/>
  </p:sldLayoutIdLst>
  <p:txStyles>
    <p:titleStyle>
      <a:lvl1pPr algn="ctr" rtl="0" eaLnBrk="0" fontAlgn="base" hangingPunct="0">
        <a:spcBef>
          <a:spcPct val="0"/>
        </a:spcBef>
        <a:spcAft>
          <a:spcPct val="0"/>
        </a:spcAft>
        <a:defRPr sz="4400" b="1" i="0" kern="1200">
          <a:solidFill>
            <a:srgbClr val="FFFFFF"/>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rgbClr val="FFFFFF"/>
          </a:solidFill>
          <a:latin typeface="Arial" charset="0"/>
          <a:ea typeface="ＭＳ Ｐゴシック" charset="0"/>
        </a:defRPr>
      </a:lvl6pPr>
      <a:lvl7pPr marL="914400" algn="ctr" rtl="0" fontAlgn="base">
        <a:spcBef>
          <a:spcPct val="0"/>
        </a:spcBef>
        <a:spcAft>
          <a:spcPct val="0"/>
        </a:spcAft>
        <a:defRPr sz="4400">
          <a:solidFill>
            <a:srgbClr val="FFFFFF"/>
          </a:solidFill>
          <a:latin typeface="Arial" charset="0"/>
          <a:ea typeface="ＭＳ Ｐゴシック" charset="0"/>
        </a:defRPr>
      </a:lvl7pPr>
      <a:lvl8pPr marL="1371600" algn="ctr" rtl="0" fontAlgn="base">
        <a:spcBef>
          <a:spcPct val="0"/>
        </a:spcBef>
        <a:spcAft>
          <a:spcPct val="0"/>
        </a:spcAft>
        <a:defRPr sz="4400">
          <a:solidFill>
            <a:srgbClr val="FFFFFF"/>
          </a:solidFill>
          <a:latin typeface="Arial" charset="0"/>
          <a:ea typeface="ＭＳ Ｐゴシック" charset="0"/>
        </a:defRPr>
      </a:lvl8pPr>
      <a:lvl9pPr marL="1828800" algn="ctr" rtl="0" fontAlgn="base">
        <a:spcBef>
          <a:spcPct val="0"/>
        </a:spcBef>
        <a:spcAft>
          <a:spcPct val="0"/>
        </a:spcAft>
        <a:defRPr sz="4400">
          <a:solidFill>
            <a:srgbClr val="FFFFFF"/>
          </a:solidFill>
          <a:latin typeface="Arial"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rgbClr val="FFFFFF"/>
          </a:solidFill>
          <a:latin typeface="Arial"/>
          <a:ea typeface="ＭＳ Ｐゴシック" charset="0"/>
          <a:cs typeface="Arial"/>
        </a:defRPr>
      </a:lvl1pPr>
      <a:lvl2pPr marL="742950" indent="-285750" algn="l" rtl="0" eaLnBrk="0" fontAlgn="base" hangingPunct="0">
        <a:spcBef>
          <a:spcPct val="20000"/>
        </a:spcBef>
        <a:spcAft>
          <a:spcPct val="0"/>
        </a:spcAft>
        <a:buFont typeface="Arial" charset="0"/>
        <a:buChar char="–"/>
        <a:defRPr sz="2800" kern="1200">
          <a:solidFill>
            <a:srgbClr val="FFFFFF"/>
          </a:solidFill>
          <a:latin typeface="Arial"/>
          <a:ea typeface="ＭＳ Ｐゴシック" charset="0"/>
          <a:cs typeface="Arial"/>
        </a:defRPr>
      </a:lvl2pPr>
      <a:lvl3pPr marL="1143000" indent="-228600" algn="l" rtl="0" eaLnBrk="0" fontAlgn="base" hangingPunct="0">
        <a:spcBef>
          <a:spcPct val="20000"/>
        </a:spcBef>
        <a:spcAft>
          <a:spcPct val="0"/>
        </a:spcAft>
        <a:buFont typeface="Arial" charset="0"/>
        <a:buChar char="•"/>
        <a:defRPr sz="2400" kern="1200">
          <a:solidFill>
            <a:srgbClr val="FFFFFF"/>
          </a:solidFill>
          <a:latin typeface="Arial"/>
          <a:ea typeface="ＭＳ Ｐゴシック" charset="0"/>
          <a:cs typeface="Arial"/>
        </a:defRPr>
      </a:lvl3pPr>
      <a:lvl4pPr marL="1600200" indent="-228600" algn="l" rtl="0" eaLnBrk="0" fontAlgn="base" hangingPunct="0">
        <a:spcBef>
          <a:spcPct val="20000"/>
        </a:spcBef>
        <a:spcAft>
          <a:spcPct val="0"/>
        </a:spcAft>
        <a:buFont typeface="Arial" charset="0"/>
        <a:buChar char="–"/>
        <a:defRPr sz="2000" kern="1200">
          <a:solidFill>
            <a:srgbClr val="FFFFFF"/>
          </a:solidFill>
          <a:latin typeface="Arial"/>
          <a:ea typeface="ＭＳ Ｐゴシック" charset="0"/>
          <a:cs typeface="Arial"/>
        </a:defRPr>
      </a:lvl4pPr>
      <a:lvl5pPr marL="2057400" indent="-228600" algn="l" rtl="0" eaLnBrk="0" fontAlgn="base" hangingPunct="0">
        <a:spcBef>
          <a:spcPct val="20000"/>
        </a:spcBef>
        <a:spcAft>
          <a:spcPct val="0"/>
        </a:spcAft>
        <a:buFont typeface="Arial" charset="0"/>
        <a:buChar char="»"/>
        <a:defRPr sz="2000" kern="1200">
          <a:solidFill>
            <a:srgbClr val="FFFFFF"/>
          </a:solidFill>
          <a:latin typeface="Arial"/>
          <a:ea typeface="ＭＳ Ｐゴシック" charset="0"/>
          <a:cs typeface="Arial"/>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293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a:t>Click to edit Master title style</a:t>
            </a:r>
          </a:p>
        </p:txBody>
      </p:sp>
      <p:sp>
        <p:nvSpPr>
          <p:cNvPr id="25293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Osaka"/>
                <a:cs typeface="Osaka"/>
              </a:defRPr>
            </a:lvl1pPr>
          </a:lstStyle>
          <a:p>
            <a:pPr>
              <a:defRPr/>
            </a:pPr>
            <a:endParaRPr lang="en-US"/>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Osaka"/>
                <a:cs typeface="Osaka"/>
              </a:defRPr>
            </a:lvl1pPr>
          </a:lstStyle>
          <a:p>
            <a:pPr>
              <a:defRPr/>
            </a:pPr>
            <a:endParaRPr lang="en-US"/>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r" eaLnBrk="0" hangingPunct="0">
              <a:defRPr sz="1400" b="1" i="0">
                <a:solidFill>
                  <a:srgbClr val="000000"/>
                </a:solidFill>
                <a:latin typeface="Arial" panose="020B0604020202020204" pitchFamily="34" charset="0"/>
                <a:ea typeface="Osaka"/>
                <a:cs typeface="Osaka"/>
              </a:defRPr>
            </a:lvl1pPr>
          </a:lstStyle>
          <a:p>
            <a:pPr>
              <a:defRPr/>
            </a:pPr>
            <a:fld id="{37A3F00B-9D3F-5049-BD77-AD8C4B4255D8}"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9235" r:id="rId1"/>
    <p:sldLayoutId id="2147489236" r:id="rId2"/>
    <p:sldLayoutId id="2147489237" r:id="rId3"/>
    <p:sldLayoutId id="2147489238" r:id="rId4"/>
    <p:sldLayoutId id="2147489239" r:id="rId5"/>
    <p:sldLayoutId id="2147489240" r:id="rId6"/>
    <p:sldLayoutId id="2147489241" r:id="rId7"/>
    <p:sldLayoutId id="2147489242" r:id="rId8"/>
    <p:sldLayoutId id="2147489243" r:id="rId9"/>
    <p:sldLayoutId id="2147489244" r:id="rId10"/>
    <p:sldLayoutId id="2147489245"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p:titleStyle>
    <p:bodyStyle>
      <a:lvl1pPr marL="341313" indent="-341313"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1363" indent="-284163"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1413" indent="-227013"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8613" indent="-22701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5813" indent="-22701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3959" indent="-228541" algn="l" rtl="0" eaLnBrk="0" fontAlgn="base" hangingPunct="0">
        <a:spcBef>
          <a:spcPct val="20000"/>
        </a:spcBef>
        <a:spcAft>
          <a:spcPct val="0"/>
        </a:spcAft>
        <a:buChar char="»"/>
        <a:defRPr sz="2000">
          <a:solidFill>
            <a:schemeClr val="tx1"/>
          </a:solidFill>
          <a:latin typeface="+mn-lt"/>
          <a:ea typeface="+mn-ea"/>
          <a:cs typeface="+mn-cs"/>
        </a:defRPr>
      </a:lvl6pPr>
      <a:lvl7pPr marL="2971040" indent="-228541" algn="l" rtl="0" eaLnBrk="0" fontAlgn="base" hangingPunct="0">
        <a:spcBef>
          <a:spcPct val="20000"/>
        </a:spcBef>
        <a:spcAft>
          <a:spcPct val="0"/>
        </a:spcAft>
        <a:buChar char="»"/>
        <a:defRPr sz="2000">
          <a:solidFill>
            <a:schemeClr val="tx1"/>
          </a:solidFill>
          <a:latin typeface="+mn-lt"/>
          <a:ea typeface="+mn-ea"/>
          <a:cs typeface="+mn-cs"/>
        </a:defRPr>
      </a:lvl7pPr>
      <a:lvl8pPr marL="3428124" indent="-228541" algn="l" rtl="0" eaLnBrk="0" fontAlgn="base" hangingPunct="0">
        <a:spcBef>
          <a:spcPct val="20000"/>
        </a:spcBef>
        <a:spcAft>
          <a:spcPct val="0"/>
        </a:spcAft>
        <a:buChar char="»"/>
        <a:defRPr sz="2000">
          <a:solidFill>
            <a:schemeClr val="tx1"/>
          </a:solidFill>
          <a:latin typeface="+mn-lt"/>
          <a:ea typeface="+mn-ea"/>
          <a:cs typeface="+mn-cs"/>
        </a:defRPr>
      </a:lvl8pPr>
      <a:lvl9pPr marL="3885205" indent="-228541" algn="l" rtl="0" eaLnBrk="0" fontAlgn="base" hangingPunct="0">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65218" name="Rectangle 2"/>
          <p:cNvSpPr>
            <a:spLocks noGrp="1" noChangeArrowheads="1"/>
          </p:cNvSpPr>
          <p:nvPr>
            <p:ph type="title"/>
          </p:nvPr>
        </p:nvSpPr>
        <p:spPr bwMode="auto">
          <a:xfrm>
            <a:off x="38100" y="609600"/>
            <a:ext cx="9142413"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5219" name="Rectangle 3"/>
          <p:cNvSpPr>
            <a:spLocks noGrp="1" noChangeArrowheads="1"/>
          </p:cNvSpPr>
          <p:nvPr>
            <p:ph type="body" idx="1"/>
          </p:nvPr>
        </p:nvSpPr>
        <p:spPr bwMode="auto">
          <a:xfrm>
            <a:off x="38100" y="1981200"/>
            <a:ext cx="9142413"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Osaka" pitchFamily="-112" charset="-128"/>
                <a:cs typeface="Osaka" pitchFamily="-112" charset="-128"/>
              </a:defRPr>
            </a:lvl1pPr>
          </a:lstStyle>
          <a:p>
            <a:pPr>
              <a:defRPr/>
            </a:pPr>
            <a:endParaRPr lang="en-US"/>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Osaka" pitchFamily="-112" charset="-128"/>
                <a:cs typeface="Osaka" pitchFamily="-112" charset="-128"/>
              </a:defRPr>
            </a:lvl1pPr>
          </a:lstStyle>
          <a:p>
            <a:pPr>
              <a:defRPr/>
            </a:pPr>
            <a:endParaRPr lang="en-US"/>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solidFill>
                  <a:srgbClr val="000000"/>
                </a:solidFill>
                <a:latin typeface="Arial" panose="020B0604020202020204" pitchFamily="34" charset="0"/>
                <a:ea typeface="Osaka" charset="0"/>
                <a:cs typeface="Osaka" charset="0"/>
              </a:defRPr>
            </a:lvl1pPr>
          </a:lstStyle>
          <a:p>
            <a:pPr>
              <a:defRPr/>
            </a:pPr>
            <a:fld id="{0FCFD975-EB09-B244-94E8-D5CD3BC97C8C}"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9428" r:id="rId1"/>
    <p:sldLayoutId id="2147489429" r:id="rId2"/>
    <p:sldLayoutId id="2147489430" r:id="rId3"/>
    <p:sldLayoutId id="2147489431" r:id="rId4"/>
    <p:sldLayoutId id="2147489432" r:id="rId5"/>
    <p:sldLayoutId id="2147489433" r:id="rId6"/>
    <p:sldLayoutId id="2147489434" r:id="rId7"/>
    <p:sldLayoutId id="2147489435" r:id="rId8"/>
    <p:sldLayoutId id="2147489436" r:id="rId9"/>
    <p:sldLayoutId id="2147489437" r:id="rId10"/>
    <p:sldLayoutId id="2147489438"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Osaka" pitchFamily="-112" charset="-128"/>
        </a:defRPr>
      </a:lvl1pPr>
      <a:lvl2pPr algn="ctr" rtl="0" eaLnBrk="0" fontAlgn="base" hangingPunct="0">
        <a:spcBef>
          <a:spcPct val="0"/>
        </a:spcBef>
        <a:spcAft>
          <a:spcPct val="0"/>
        </a:spcAft>
        <a:defRPr sz="4400" b="1">
          <a:solidFill>
            <a:schemeClr val="tx2"/>
          </a:solidFill>
          <a:latin typeface="Arial" pitchFamily="34" charset="0"/>
          <a:ea typeface="Osaka" charset="-128"/>
          <a:cs typeface="Osaka" pitchFamily="-112" charset="-128"/>
        </a:defRPr>
      </a:lvl2pPr>
      <a:lvl3pPr algn="ctr" rtl="0" eaLnBrk="0" fontAlgn="base" hangingPunct="0">
        <a:spcBef>
          <a:spcPct val="0"/>
        </a:spcBef>
        <a:spcAft>
          <a:spcPct val="0"/>
        </a:spcAft>
        <a:defRPr sz="4400" b="1">
          <a:solidFill>
            <a:schemeClr val="tx2"/>
          </a:solidFill>
          <a:latin typeface="Arial" pitchFamily="34" charset="0"/>
          <a:ea typeface="Osaka" charset="-128"/>
          <a:cs typeface="Osaka" pitchFamily="-112" charset="-128"/>
        </a:defRPr>
      </a:lvl3pPr>
      <a:lvl4pPr algn="ctr" rtl="0" eaLnBrk="0" fontAlgn="base" hangingPunct="0">
        <a:spcBef>
          <a:spcPct val="0"/>
        </a:spcBef>
        <a:spcAft>
          <a:spcPct val="0"/>
        </a:spcAft>
        <a:defRPr sz="4400" b="1">
          <a:solidFill>
            <a:schemeClr val="tx2"/>
          </a:solidFill>
          <a:latin typeface="Arial" pitchFamily="34" charset="0"/>
          <a:ea typeface="Osaka" charset="-128"/>
          <a:cs typeface="Osaka" pitchFamily="-112" charset="-128"/>
        </a:defRPr>
      </a:lvl4pPr>
      <a:lvl5pPr algn="ctr" rtl="0" eaLnBrk="0" fontAlgn="base" hangingPunct="0">
        <a:spcBef>
          <a:spcPct val="0"/>
        </a:spcBef>
        <a:spcAft>
          <a:spcPct val="0"/>
        </a:spcAft>
        <a:defRPr sz="4400" b="1">
          <a:solidFill>
            <a:schemeClr val="tx2"/>
          </a:solidFill>
          <a:latin typeface="Arial" pitchFamily="34" charset="0"/>
          <a:ea typeface="Osaka" charset="-128"/>
          <a:cs typeface="Osaka" pitchFamily="-112" charset="-128"/>
        </a:defRPr>
      </a:lvl5pPr>
      <a:lvl6pPr marL="457200" algn="ctr" rtl="0" fontAlgn="base">
        <a:spcBef>
          <a:spcPct val="0"/>
        </a:spcBef>
        <a:spcAft>
          <a:spcPct val="0"/>
        </a:spcAft>
        <a:defRPr sz="4400">
          <a:solidFill>
            <a:schemeClr val="tx2"/>
          </a:solidFill>
          <a:latin typeface="Arial" pitchFamily="34" charset="0"/>
          <a:ea typeface="Osaka" charset="-128"/>
        </a:defRPr>
      </a:lvl6pPr>
      <a:lvl7pPr marL="914400" algn="ctr" rtl="0" fontAlgn="base">
        <a:spcBef>
          <a:spcPct val="0"/>
        </a:spcBef>
        <a:spcAft>
          <a:spcPct val="0"/>
        </a:spcAft>
        <a:defRPr sz="4400">
          <a:solidFill>
            <a:schemeClr val="tx2"/>
          </a:solidFill>
          <a:latin typeface="Arial" pitchFamily="34" charset="0"/>
          <a:ea typeface="Osaka" charset="-128"/>
        </a:defRPr>
      </a:lvl7pPr>
      <a:lvl8pPr marL="1371600" algn="ctr" rtl="0" fontAlgn="base">
        <a:spcBef>
          <a:spcPct val="0"/>
        </a:spcBef>
        <a:spcAft>
          <a:spcPct val="0"/>
        </a:spcAft>
        <a:defRPr sz="4400">
          <a:solidFill>
            <a:schemeClr val="tx2"/>
          </a:solidFill>
          <a:latin typeface="Arial" pitchFamily="34" charset="0"/>
          <a:ea typeface="Osaka" charset="-128"/>
        </a:defRPr>
      </a:lvl8pPr>
      <a:lvl9pPr marL="1828800" algn="ctr" rtl="0" fontAlgn="base">
        <a:spcBef>
          <a:spcPct val="0"/>
        </a:spcBef>
        <a:spcAft>
          <a:spcPct val="0"/>
        </a:spcAft>
        <a:defRPr sz="4400">
          <a:solidFill>
            <a:schemeClr val="tx2"/>
          </a:solidFill>
          <a:latin typeface="Arial" pitchFamily="34" charset="0"/>
          <a:ea typeface="Osaka"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Osaka" pitchFamily="-112"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Osaka" pitchFamily="-112"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Osaka" pitchFamily="-112"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Osaka" pitchFamily="-112"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Osaka" pitchFamily="-112"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ＭＳ Ｐゴシック" pitchFamily="-112" charset="-128"/>
                <a:cs typeface="ＭＳ Ｐゴシック" pitchFamily="-112" charset="-128"/>
              </a:defRPr>
            </a:lvl1pPr>
          </a:lstStyle>
          <a:p>
            <a:pPr eaLnBrk="0" hangingPunct="0">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ＭＳ Ｐゴシック" pitchFamily="-112" charset="-128"/>
                <a:cs typeface="ＭＳ Ｐゴシック" pitchFamily="-112" charset="-128"/>
              </a:defRPr>
            </a:lvl1pPr>
          </a:lstStyle>
          <a:p>
            <a:pPr eaLnBrk="0" hangingPunct="0">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eaLnBrk="0" hangingPunct="0">
              <a:defRPr/>
            </a:pPr>
            <a:fld id="{12370250-F613-124A-AE3C-82C94AB536BB}" type="slidenum">
              <a:rPr lang="en-US">
                <a:solidFill>
                  <a:srgbClr val="000000"/>
                </a:solidFill>
              </a:rPr>
              <a:pPr eaLnBrk="0" hangingPunct="0">
                <a:defRPr/>
              </a:pPr>
              <a:t>‹#›</a:t>
            </a:fld>
            <a:endParaRPr lang="en-US">
              <a:solidFill>
                <a:srgbClr val="000000"/>
              </a:solidFill>
            </a:endParaRPr>
          </a:p>
        </p:txBody>
      </p:sp>
    </p:spTree>
    <p:extLst>
      <p:ext uri="{BB962C8B-B14F-4D97-AF65-F5344CB8AC3E}">
        <p14:creationId xmlns:p14="http://schemas.microsoft.com/office/powerpoint/2010/main" val="436675583"/>
      </p:ext>
    </p:extLst>
  </p:cSld>
  <p:clrMap bg1="lt1" tx1="dk1" bg2="lt2" tx2="dk2" accent1="accent1" accent2="accent2" accent3="accent3" accent4="accent4" accent5="accent5" accent6="accent6" hlink="hlink" folHlink="folHlink"/>
  <p:sldLayoutIdLst>
    <p:sldLayoutId id="2147489440" r:id="rId1"/>
    <p:sldLayoutId id="2147489441" r:id="rId2"/>
    <p:sldLayoutId id="2147489442" r:id="rId3"/>
    <p:sldLayoutId id="2147489443" r:id="rId4"/>
    <p:sldLayoutId id="2147489444" r:id="rId5"/>
    <p:sldLayoutId id="2147489445" r:id="rId6"/>
    <p:sldLayoutId id="2147489446" r:id="rId7"/>
    <p:sldLayoutId id="2147489447" r:id="rId8"/>
    <p:sldLayoutId id="2147489448" r:id="rId9"/>
    <p:sldLayoutId id="2147489449" r:id="rId10"/>
    <p:sldLayoutId id="214748945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55673594"/>
      </p:ext>
    </p:extLst>
  </p:cSld>
  <p:clrMap bg1="lt1" tx1="dk1" bg2="lt2" tx2="dk2" accent1="accent1" accent2="accent2" accent3="accent3" accent4="accent4" accent5="accent5" accent6="accent6" hlink="hlink" folHlink="folHlink"/>
  <p:sldLayoutIdLst>
    <p:sldLayoutId id="2147489476" r:id="rId1"/>
    <p:sldLayoutId id="2147489477" r:id="rId2"/>
    <p:sldLayoutId id="2147489478" r:id="rId3"/>
    <p:sldLayoutId id="2147489479" r:id="rId4"/>
    <p:sldLayoutId id="2147489480" r:id="rId5"/>
    <p:sldLayoutId id="2147489481" r:id="rId6"/>
    <p:sldLayoutId id="2147489482" r:id="rId7"/>
    <p:sldLayoutId id="2147489483" r:id="rId8"/>
    <p:sldLayoutId id="2147489484" r:id="rId9"/>
    <p:sldLayoutId id="2147489485" r:id="rId10"/>
    <p:sldLayoutId id="2147489486"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3069555800"/>
      </p:ext>
    </p:extLst>
  </p:cSld>
  <p:clrMap bg1="lt1" tx1="dk1" bg2="lt2" tx2="dk2" accent1="accent1" accent2="accent2" accent3="accent3" accent4="accent4" accent5="accent5" accent6="accent6" hlink="hlink" folHlink="folHlink"/>
  <p:sldLayoutIdLst>
    <p:sldLayoutId id="2147489536" r:id="rId1"/>
    <p:sldLayoutId id="2147489537" r:id="rId2"/>
    <p:sldLayoutId id="2147489538" r:id="rId3"/>
    <p:sldLayoutId id="2147489539" r:id="rId4"/>
    <p:sldLayoutId id="2147489540" r:id="rId5"/>
    <p:sldLayoutId id="2147489541" r:id="rId6"/>
    <p:sldLayoutId id="2147489542" r:id="rId7"/>
    <p:sldLayoutId id="2147489543" r:id="rId8"/>
    <p:sldLayoutId id="2147489544" r:id="rId9"/>
    <p:sldLayoutId id="2147489545" r:id="rId10"/>
    <p:sldLayoutId id="2147489546" r:id="rId11"/>
    <p:sldLayoutId id="2147489547" r:id="rId12"/>
    <p:sldLayoutId id="2147489548"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4210" name="Rectangle 1026"/>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4211"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4212"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a:defRPr/>
            </a:pPr>
            <a:endParaRPr lang="en-US"/>
          </a:p>
        </p:txBody>
      </p:sp>
      <p:sp>
        <p:nvSpPr>
          <p:cNvPr id="94213"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a:defRPr/>
            </a:pPr>
            <a:endParaRPr lang="en-US"/>
          </a:p>
        </p:txBody>
      </p:sp>
      <p:sp>
        <p:nvSpPr>
          <p:cNvPr id="94214"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B757E405-87E4-F041-B9DA-973C2699A3F0}"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9219" r:id="rId1"/>
    <p:sldLayoutId id="2147489220" r:id="rId2"/>
    <p:sldLayoutId id="2147489221" r:id="rId3"/>
    <p:sldLayoutId id="2147489222" r:id="rId4"/>
    <p:sldLayoutId id="2147489223" r:id="rId5"/>
    <p:sldLayoutId id="2147489224" r:id="rId6"/>
    <p:sldLayoutId id="2147489225" r:id="rId7"/>
    <p:sldLayoutId id="2147489226" r:id="rId8"/>
    <p:sldLayoutId id="2147489227" r:id="rId9"/>
    <p:sldLayoutId id="2147489228" r:id="rId10"/>
    <p:sldLayoutId id="2147489229"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DDDDDD"/>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DDDDDD"/>
            </a:outerShdw>
          </a:effectLst>
          <a:latin typeface="Verdana" pitchFamily="-112"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DDDDDD"/>
            </a:outerShdw>
          </a:effectLst>
          <a:latin typeface="Verdana" pitchFamily="-112"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DDDDDD"/>
            </a:outerShdw>
          </a:effectLst>
          <a:latin typeface="Verdana" pitchFamily="-112"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DDDDDD"/>
            </a:outerShdw>
          </a:effectLst>
          <a:latin typeface="Verdana"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DDDDDD"/>
            </a:outerShdw>
          </a:effectLst>
          <a:latin typeface="Verdana" pitchFamily="-112" charset="0"/>
        </a:defRPr>
      </a:lvl6pPr>
      <a:lvl7pPr marL="914400" algn="ctr" rtl="0" fontAlgn="base">
        <a:spcBef>
          <a:spcPct val="0"/>
        </a:spcBef>
        <a:spcAft>
          <a:spcPct val="0"/>
        </a:spcAft>
        <a:defRPr sz="4400">
          <a:solidFill>
            <a:schemeClr val="tx2"/>
          </a:solidFill>
          <a:effectLst>
            <a:outerShdw blurRad="38100" dist="38100" dir="2700000" algn="tl">
              <a:srgbClr val="DDDDDD"/>
            </a:outerShdw>
          </a:effectLst>
          <a:latin typeface="Verdana" pitchFamily="-112" charset="0"/>
        </a:defRPr>
      </a:lvl7pPr>
      <a:lvl8pPr marL="1371600" algn="ctr" rtl="0" fontAlgn="base">
        <a:spcBef>
          <a:spcPct val="0"/>
        </a:spcBef>
        <a:spcAft>
          <a:spcPct val="0"/>
        </a:spcAft>
        <a:defRPr sz="4400">
          <a:solidFill>
            <a:schemeClr val="tx2"/>
          </a:solidFill>
          <a:effectLst>
            <a:outerShdw blurRad="38100" dist="38100" dir="2700000" algn="tl">
              <a:srgbClr val="DDDDDD"/>
            </a:outerShdw>
          </a:effectLst>
          <a:latin typeface="Verdana" pitchFamily="-112" charset="0"/>
        </a:defRPr>
      </a:lvl8pPr>
      <a:lvl9pPr marL="1828800" algn="ctr" rtl="0" fontAlgn="base">
        <a:spcBef>
          <a:spcPct val="0"/>
        </a:spcBef>
        <a:spcAft>
          <a:spcPct val="0"/>
        </a:spcAft>
        <a:defRPr sz="4400">
          <a:solidFill>
            <a:schemeClr val="tx2"/>
          </a:solidFill>
          <a:effectLst>
            <a:outerShdw blurRad="38100" dist="38100" dir="2700000" algn="tl">
              <a:srgbClr val="DDDDDD"/>
            </a:outerShdw>
          </a:effectLst>
          <a:latin typeface="Verdana" pitchFamily="-112" charset="0"/>
        </a:defRPr>
      </a:lvl9pPr>
    </p:titleStyle>
    <p:bodyStyle>
      <a:lvl1pPr marL="342900" indent="-342900" algn="l" rtl="0" eaLnBrk="0" fontAlgn="base" hangingPunct="0">
        <a:spcBef>
          <a:spcPct val="20000"/>
        </a:spcBef>
        <a:spcAft>
          <a:spcPct val="0"/>
        </a:spcAft>
        <a:buChar char="•"/>
        <a:defRPr sz="3200">
          <a:solidFill>
            <a:schemeClr val="tx1"/>
          </a:solidFill>
          <a:effectLst>
            <a:outerShdw blurRad="38100" dist="38100" dir="2700000" algn="tl">
              <a:srgbClr val="DDDDDD"/>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DDDDDD"/>
            </a:outerShdw>
          </a:effectLst>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effectLst>
            <a:outerShdw blurRad="38100" dist="38100" dir="2700000" algn="tl">
              <a:srgbClr val="DDDDDD"/>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DDDDDD"/>
            </a:outerShdw>
          </a:effectLst>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effectLst>
            <a:outerShdw blurRad="38100" dist="38100" dir="2700000" algn="tl">
              <a:srgbClr val="DDDDDD"/>
            </a:outerShdw>
          </a:effectLst>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effectLst>
            <a:outerShdw blurRad="38100" dist="38100" dir="2700000" algn="tl">
              <a:srgbClr val="DDDDDD"/>
            </a:outerShdw>
          </a:effectLst>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effectLst>
            <a:outerShdw blurRad="38100" dist="38100" dir="2700000" algn="tl">
              <a:srgbClr val="DDDDDD"/>
            </a:outerShdw>
          </a:effectLst>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effectLst>
            <a:outerShdw blurRad="38100" dist="38100" dir="2700000" algn="tl">
              <a:srgbClr val="DDDDDD"/>
            </a:outerShdw>
          </a:effectLst>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effectLst>
            <a:outerShdw blurRad="38100" dist="38100" dir="2700000" algn="tl">
              <a:srgbClr val="DDDDDD"/>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bwMode="ltGray">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000000"/>
              </a:solidFill>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0000"/>
              </a:solidFill>
            </a:endParaRPr>
          </a:p>
        </p:txBody>
      </p:sp>
      <p:pic>
        <p:nvPicPr>
          <p:cNvPr id="1028" name="Picture 4"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7" charset="0"/>
                <a:ea typeface="+mn-ea"/>
                <a:cs typeface="+mn-cs"/>
              </a:defRPr>
            </a:lvl1pPr>
          </a:lstStyle>
          <a:p>
            <a:pPr>
              <a:defRPr/>
            </a:pPr>
            <a:endParaRPr lang="en-US">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7" charset="0"/>
                <a:ea typeface="+mn-ea"/>
                <a:cs typeface="+mn-cs"/>
              </a:defRPr>
            </a:lvl1pPr>
          </a:lstStyle>
          <a:p>
            <a:pPr>
              <a:defRPr/>
            </a:pPr>
            <a:endParaRPr lang="en-US">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59DCBD2E-90F0-0142-A71E-44B66B41773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34516100"/>
      </p:ext>
    </p:extLst>
  </p:cSld>
  <p:clrMap bg1="lt1" tx1="dk1" bg2="lt2" tx2="dk2" accent1="accent1" accent2="accent2" accent3="accent3" accent4="accent4" accent5="accent5" accent6="accent6" hlink="hlink" folHlink="folHlink"/>
  <p:sldLayoutIdLst>
    <p:sldLayoutId id="2147489550" r:id="rId1"/>
    <p:sldLayoutId id="2147489551" r:id="rId2"/>
    <p:sldLayoutId id="2147489552" r:id="rId3"/>
    <p:sldLayoutId id="2147489553" r:id="rId4"/>
    <p:sldLayoutId id="2147489554" r:id="rId5"/>
    <p:sldLayoutId id="2147489555" r:id="rId6"/>
    <p:sldLayoutId id="2147489556" r:id="rId7"/>
    <p:sldLayoutId id="2147489557" r:id="rId8"/>
    <p:sldLayoutId id="2147489558" r:id="rId9"/>
    <p:sldLayoutId id="2147489559" r:id="rId10"/>
    <p:sldLayoutId id="214748956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7"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7"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5" name="Rectangle 1">
            <a:extLst>
              <a:ext uri="{FF2B5EF4-FFF2-40B4-BE49-F238E27FC236}">
                <a16:creationId xmlns:a16="http://schemas.microsoft.com/office/drawing/2014/main" id="{59888C7A-2A00-CE4F-B88D-9F0B29DFDD5B}"/>
              </a:ext>
            </a:extLst>
          </p:cNvPr>
          <p:cNvSpPr>
            <a:spLocks noGrp="1" noChangeArrowheads="1"/>
          </p:cNvSpPr>
          <p:nvPr>
            <p:ph type="body" idx="1"/>
          </p:nvPr>
        </p:nvSpPr>
        <p:spPr bwMode="auto">
          <a:xfrm>
            <a:off x="892969" y="3536156"/>
            <a:ext cx="7358063" cy="33218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50800" tIns="50800" rIns="50800" bIns="50800" numCol="1" anchor="t" anchorCtr="0" compatLnSpc="1">
            <a:prstTxWarp prst="textNoShape">
              <a:avLst/>
            </a:prstTxWarp>
          </a:bodyPr>
          <a:lstStyle/>
          <a:p>
            <a:pPr lvl="0"/>
            <a:r>
              <a:rPr lang="en-US" altLang="en-US">
                <a:sym typeface="Gill Sans" panose="020B0502020104020203" pitchFamily="34" charset="-79"/>
              </a:rPr>
              <a:t>Click to edit Master text styles</a:t>
            </a:r>
          </a:p>
          <a:p>
            <a:pPr lvl="1"/>
            <a:r>
              <a:rPr lang="en-US" altLang="en-US">
                <a:sym typeface="Gill Sans" panose="020B0502020104020203" pitchFamily="34" charset="-79"/>
              </a:rPr>
              <a:t>Second level</a:t>
            </a:r>
          </a:p>
          <a:p>
            <a:pPr lvl="2"/>
            <a:r>
              <a:rPr lang="en-US" altLang="en-US">
                <a:sym typeface="Gill Sans" panose="020B0502020104020203" pitchFamily="34" charset="-79"/>
              </a:rPr>
              <a:t>Third level</a:t>
            </a:r>
          </a:p>
          <a:p>
            <a:pPr lvl="3"/>
            <a:r>
              <a:rPr lang="en-US" altLang="en-US">
                <a:sym typeface="Gill Sans" panose="020B0502020104020203" pitchFamily="34" charset="-79"/>
              </a:rPr>
              <a:t>Fourth level</a:t>
            </a:r>
          </a:p>
          <a:p>
            <a:pPr lvl="4"/>
            <a:r>
              <a:rPr lang="en-US" altLang="en-US">
                <a:sym typeface="Gill Sans" panose="020B0502020104020203" pitchFamily="34" charset="-79"/>
              </a:rPr>
              <a:t>Fifth level</a:t>
            </a:r>
          </a:p>
        </p:txBody>
      </p:sp>
      <p:sp>
        <p:nvSpPr>
          <p:cNvPr id="1026" name="Rectangle 2">
            <a:extLst>
              <a:ext uri="{FF2B5EF4-FFF2-40B4-BE49-F238E27FC236}">
                <a16:creationId xmlns:a16="http://schemas.microsoft.com/office/drawing/2014/main" id="{77D40AA8-CB58-CB49-819A-F00AD2F1745C}"/>
              </a:ext>
            </a:extLst>
          </p:cNvPr>
          <p:cNvSpPr>
            <a:spLocks noGrp="1" noChangeArrowheads="1"/>
          </p:cNvSpPr>
          <p:nvPr>
            <p:ph type="title"/>
          </p:nvPr>
        </p:nvSpPr>
        <p:spPr bwMode="auto">
          <a:xfrm>
            <a:off x="892969" y="0"/>
            <a:ext cx="7358063" cy="347364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50800" tIns="50800" rIns="50800" bIns="50800" numCol="1" anchor="b" anchorCtr="0" compatLnSpc="1">
            <a:prstTxWarp prst="textNoShape">
              <a:avLst/>
            </a:prstTxWarp>
          </a:bodyPr>
          <a:lstStyle/>
          <a:p>
            <a:pPr lvl="0"/>
            <a:r>
              <a:rPr lang="en-US" altLang="en-US">
                <a:sym typeface="Gill Sans" panose="020B0502020104020203" pitchFamily="34" charset="-79"/>
              </a:rPr>
              <a:t>Click to edit Master title style</a:t>
            </a:r>
          </a:p>
        </p:txBody>
      </p:sp>
    </p:spTree>
    <p:extLst>
      <p:ext uri="{BB962C8B-B14F-4D97-AF65-F5344CB8AC3E}">
        <p14:creationId xmlns:p14="http://schemas.microsoft.com/office/powerpoint/2010/main" val="3487611632"/>
      </p:ext>
    </p:extLst>
  </p:cSld>
  <p:clrMap bg1="lt1" tx1="dk1" bg2="lt2" tx2="dk2" accent1="accent1" accent2="accent2" accent3="accent3" accent4="accent4" accent5="accent5" accent6="accent6" hlink="hlink" folHlink="folHlink"/>
  <p:sldLayoutIdLst>
    <p:sldLayoutId id="2147489562" r:id="rId1"/>
    <p:sldLayoutId id="2147489563" r:id="rId2"/>
    <p:sldLayoutId id="2147489564" r:id="rId3"/>
    <p:sldLayoutId id="2147489565" r:id="rId4"/>
    <p:sldLayoutId id="2147489566" r:id="rId5"/>
    <p:sldLayoutId id="2147489567" r:id="rId6"/>
    <p:sldLayoutId id="2147489568" r:id="rId7"/>
    <p:sldLayoutId id="2147489569" r:id="rId8"/>
    <p:sldLayoutId id="2147489570" r:id="rId9"/>
    <p:sldLayoutId id="2147489571" r:id="rId10"/>
    <p:sldLayoutId id="2147489572" r:id="rId11"/>
  </p:sldLayoutIdLst>
  <p:transition/>
  <p:txStyles>
    <p:titleStyle>
      <a:lvl1pPr algn="ctr" rtl="0" fontAlgn="base">
        <a:spcBef>
          <a:spcPct val="0"/>
        </a:spcBef>
        <a:spcAft>
          <a:spcPct val="0"/>
        </a:spcAft>
        <a:defRPr sz="5906" kern="1200">
          <a:solidFill>
            <a:schemeClr val="tx1"/>
          </a:solidFill>
          <a:latin typeface="+mj-lt"/>
          <a:ea typeface="+mj-ea"/>
          <a:cs typeface="+mj-cs"/>
          <a:sym typeface="Gill Sans" panose="020B0502020104020203" pitchFamily="34" charset="-79"/>
        </a:defRPr>
      </a:lvl1pPr>
      <a:lvl2pPr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2pPr>
      <a:lvl3pPr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3pPr>
      <a:lvl4pPr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4pPr>
      <a:lvl5pPr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5pPr>
      <a:lvl6pPr marL="321457"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6pPr>
      <a:lvl7pPr marL="642915"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7pPr>
      <a:lvl8pPr marL="964372"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8pPr>
      <a:lvl9pPr marL="1285829"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9pPr>
    </p:titleStyle>
    <p:bodyStyle>
      <a:lvl1pPr algn="ctr" rtl="0" fontAlgn="base">
        <a:spcBef>
          <a:spcPct val="0"/>
        </a:spcBef>
        <a:spcAft>
          <a:spcPct val="0"/>
        </a:spcAft>
        <a:defRPr sz="2531" kern="1200">
          <a:solidFill>
            <a:schemeClr val="tx1"/>
          </a:solidFill>
          <a:latin typeface="+mn-lt"/>
          <a:ea typeface="+mn-ea"/>
          <a:cs typeface="+mn-cs"/>
          <a:sym typeface="Gill Sans" panose="020B0502020104020203" pitchFamily="34" charset="-79"/>
        </a:defRPr>
      </a:lvl1pPr>
      <a:lvl2pPr algn="ctr" rtl="0" fontAlgn="base">
        <a:spcBef>
          <a:spcPct val="0"/>
        </a:spcBef>
        <a:spcAft>
          <a:spcPct val="0"/>
        </a:spcAft>
        <a:defRPr sz="2531" kern="1200">
          <a:solidFill>
            <a:schemeClr val="tx1"/>
          </a:solidFill>
          <a:latin typeface="+mn-lt"/>
          <a:ea typeface="+mn-ea"/>
          <a:cs typeface="+mn-cs"/>
          <a:sym typeface="Gill Sans" panose="020B0502020104020203" pitchFamily="34" charset="-79"/>
        </a:defRPr>
      </a:lvl2pPr>
      <a:lvl3pPr algn="ctr" rtl="0" fontAlgn="base">
        <a:spcBef>
          <a:spcPct val="0"/>
        </a:spcBef>
        <a:spcAft>
          <a:spcPct val="0"/>
        </a:spcAft>
        <a:defRPr sz="2531" kern="1200">
          <a:solidFill>
            <a:schemeClr val="tx1"/>
          </a:solidFill>
          <a:latin typeface="+mn-lt"/>
          <a:ea typeface="+mn-ea"/>
          <a:cs typeface="+mn-cs"/>
          <a:sym typeface="Gill Sans" panose="020B0502020104020203" pitchFamily="34" charset="-79"/>
        </a:defRPr>
      </a:lvl3pPr>
      <a:lvl4pPr algn="ctr" rtl="0" fontAlgn="base">
        <a:spcBef>
          <a:spcPct val="0"/>
        </a:spcBef>
        <a:spcAft>
          <a:spcPct val="0"/>
        </a:spcAft>
        <a:defRPr sz="2531" kern="1200">
          <a:solidFill>
            <a:schemeClr val="tx1"/>
          </a:solidFill>
          <a:latin typeface="+mn-lt"/>
          <a:ea typeface="+mn-ea"/>
          <a:cs typeface="+mn-cs"/>
          <a:sym typeface="Gill Sans" panose="020B0502020104020203" pitchFamily="34" charset="-79"/>
        </a:defRPr>
      </a:lvl4pPr>
      <a:lvl5pPr algn="ctr" rtl="0" fontAlgn="base">
        <a:spcBef>
          <a:spcPct val="0"/>
        </a:spcBef>
        <a:spcAft>
          <a:spcPct val="0"/>
        </a:spcAft>
        <a:defRPr sz="2531" kern="1200">
          <a:solidFill>
            <a:schemeClr val="tx1"/>
          </a:solidFill>
          <a:latin typeface="+mn-lt"/>
          <a:ea typeface="+mn-ea"/>
          <a:cs typeface="+mn-cs"/>
          <a:sym typeface="Gill Sans" panose="020B0502020104020203" pitchFamily="34" charset="-79"/>
        </a:defRPr>
      </a:lvl5pPr>
      <a:lvl6pPr marL="1768015"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6pPr>
      <a:lvl7pPr marL="2089473"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7pPr>
      <a:lvl8pPr marL="2410930"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8pPr>
      <a:lvl9pPr marL="2732387"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9pPr>
    </p:bodyStyle>
    <p:otherStyle>
      <a:defPPr>
        <a:defRPr lang="en-US"/>
      </a:defPPr>
      <a:lvl1pPr marL="0" algn="l" defTabSz="642915" rtl="0" eaLnBrk="1" latinLnBrk="0" hangingPunct="1">
        <a:defRPr sz="1266" kern="1200">
          <a:solidFill>
            <a:schemeClr val="tx1"/>
          </a:solidFill>
          <a:latin typeface="+mn-lt"/>
          <a:ea typeface="+mn-ea"/>
          <a:cs typeface="+mn-cs"/>
        </a:defRPr>
      </a:lvl1pPr>
      <a:lvl2pPr marL="321457" algn="l" defTabSz="642915" rtl="0" eaLnBrk="1" latinLnBrk="0" hangingPunct="1">
        <a:defRPr sz="1266" kern="1200">
          <a:solidFill>
            <a:schemeClr val="tx1"/>
          </a:solidFill>
          <a:latin typeface="+mn-lt"/>
          <a:ea typeface="+mn-ea"/>
          <a:cs typeface="+mn-cs"/>
        </a:defRPr>
      </a:lvl2pPr>
      <a:lvl3pPr marL="642915" algn="l" defTabSz="642915" rtl="0" eaLnBrk="1" latinLnBrk="0" hangingPunct="1">
        <a:defRPr sz="1266" kern="1200">
          <a:solidFill>
            <a:schemeClr val="tx1"/>
          </a:solidFill>
          <a:latin typeface="+mn-lt"/>
          <a:ea typeface="+mn-ea"/>
          <a:cs typeface="+mn-cs"/>
        </a:defRPr>
      </a:lvl3pPr>
      <a:lvl4pPr marL="964372" algn="l" defTabSz="642915" rtl="0" eaLnBrk="1" latinLnBrk="0" hangingPunct="1">
        <a:defRPr sz="1266" kern="1200">
          <a:solidFill>
            <a:schemeClr val="tx1"/>
          </a:solidFill>
          <a:latin typeface="+mn-lt"/>
          <a:ea typeface="+mn-ea"/>
          <a:cs typeface="+mn-cs"/>
        </a:defRPr>
      </a:lvl4pPr>
      <a:lvl5pPr marL="1285829" algn="l" defTabSz="642915" rtl="0" eaLnBrk="1" latinLnBrk="0" hangingPunct="1">
        <a:defRPr sz="1266" kern="1200">
          <a:solidFill>
            <a:schemeClr val="tx1"/>
          </a:solidFill>
          <a:latin typeface="+mn-lt"/>
          <a:ea typeface="+mn-ea"/>
          <a:cs typeface="+mn-cs"/>
        </a:defRPr>
      </a:lvl5pPr>
      <a:lvl6pPr marL="1607287" algn="l" defTabSz="642915" rtl="0" eaLnBrk="1" latinLnBrk="0" hangingPunct="1">
        <a:defRPr sz="1266" kern="1200">
          <a:solidFill>
            <a:schemeClr val="tx1"/>
          </a:solidFill>
          <a:latin typeface="+mn-lt"/>
          <a:ea typeface="+mn-ea"/>
          <a:cs typeface="+mn-cs"/>
        </a:defRPr>
      </a:lvl6pPr>
      <a:lvl7pPr marL="1928744" algn="l" defTabSz="642915" rtl="0" eaLnBrk="1" latinLnBrk="0" hangingPunct="1">
        <a:defRPr sz="1266" kern="1200">
          <a:solidFill>
            <a:schemeClr val="tx1"/>
          </a:solidFill>
          <a:latin typeface="+mn-lt"/>
          <a:ea typeface="+mn-ea"/>
          <a:cs typeface="+mn-cs"/>
        </a:defRPr>
      </a:lvl7pPr>
      <a:lvl8pPr marL="2250201" algn="l" defTabSz="642915" rtl="0" eaLnBrk="1" latinLnBrk="0" hangingPunct="1">
        <a:defRPr sz="1266" kern="1200">
          <a:solidFill>
            <a:schemeClr val="tx1"/>
          </a:solidFill>
          <a:latin typeface="+mn-lt"/>
          <a:ea typeface="+mn-ea"/>
          <a:cs typeface="+mn-cs"/>
        </a:defRPr>
      </a:lvl8pPr>
      <a:lvl9pPr marL="2571659" algn="l" defTabSz="642915" rtl="0" eaLnBrk="1" latinLnBrk="0" hangingPunct="1">
        <a:defRPr sz="1266"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r">
              <a:defRPr sz="1400">
                <a:solidFill>
                  <a:srgbClr val="000000"/>
                </a:solidFill>
                <a:latin typeface="Times New Roman" charset="0"/>
              </a:defRPr>
            </a:lvl1pPr>
          </a:lstStyle>
          <a:p>
            <a:pPr defTabSz="914353"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353"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483517494"/>
      </p:ext>
    </p:extLst>
  </p:cSld>
  <p:clrMap bg1="lt1" tx1="dk1" bg2="lt2" tx2="dk2" accent1="accent1" accent2="accent2" accent3="accent3" accent4="accent4" accent5="accent5" accent6="accent6" hlink="hlink" folHlink="folHlink"/>
  <p:sldLayoutIdLst>
    <p:sldLayoutId id="2147489574" r:id="rId1"/>
    <p:sldLayoutId id="2147489575" r:id="rId2"/>
    <p:sldLayoutId id="2147489576" r:id="rId3"/>
    <p:sldLayoutId id="2147489577" r:id="rId4"/>
    <p:sldLayoutId id="2147489578" r:id="rId5"/>
    <p:sldLayoutId id="2147489579" r:id="rId6"/>
    <p:sldLayoutId id="2147489580" r:id="rId7"/>
    <p:sldLayoutId id="2147489581" r:id="rId8"/>
    <p:sldLayoutId id="2147489582" r:id="rId9"/>
    <p:sldLayoutId id="2147489583" r:id="rId10"/>
    <p:sldLayoutId id="2147489584" r:id="rId11"/>
    <p:sldLayoutId id="2147489585" r:id="rId12"/>
    <p:sldLayoutId id="2147489586"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p:titleStyle>
    <p:bodyStyle>
      <a:lvl1pPr marL="342882" indent="-342882"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12" indent="-285736"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2942" indent="-228588"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118" indent="-228588"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295" indent="-228588"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47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648"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825"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00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966864190"/>
      </p:ext>
    </p:extLst>
  </p:cSld>
  <p:clrMap bg1="lt1" tx1="dk1" bg2="lt2" tx2="dk2" accent1="accent1" accent2="accent2" accent3="accent3" accent4="accent4" accent5="accent5" accent6="accent6" hlink="hlink" folHlink="folHlink"/>
  <p:sldLayoutIdLst>
    <p:sldLayoutId id="2147489588" r:id="rId1"/>
    <p:sldLayoutId id="2147489589" r:id="rId2"/>
    <p:sldLayoutId id="2147489590" r:id="rId3"/>
    <p:sldLayoutId id="2147489591" r:id="rId4"/>
    <p:sldLayoutId id="2147489592" r:id="rId5"/>
    <p:sldLayoutId id="2147489593" r:id="rId6"/>
    <p:sldLayoutId id="2147489594" r:id="rId7"/>
    <p:sldLayoutId id="2147489595" r:id="rId8"/>
    <p:sldLayoutId id="2147489596" r:id="rId9"/>
    <p:sldLayoutId id="2147489597" r:id="rId10"/>
    <p:sldLayoutId id="2147489598" r:id="rId11"/>
    <p:sldLayoutId id="2147489599" r:id="rId12"/>
    <p:sldLayoutId id="2147489600"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50" name="Rectangle 1"/>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0" scaled="1"/>
          </a:gradFill>
          <a:ln w="12600">
            <a:solidFill>
              <a:srgbClr val="000000"/>
            </a:solidFill>
            <a:miter lim="800000"/>
            <a:headEnd/>
            <a:tailEnd/>
          </a:ln>
        </p:spPr>
        <p:txBody>
          <a:bodyPr wrap="none" lIns="81868" tIns="40933" rIns="81868" bIns="40933" anchor="ctr"/>
          <a:lstStyle/>
          <a:p>
            <a:pPr algn="l" defTabSz="404326" eaLnBrk="0" hangingPunct="0">
              <a:lnSpc>
                <a:spcPct val="93000"/>
              </a:lnSpc>
              <a:buClr>
                <a:srgbClr val="000000"/>
              </a:buClr>
              <a:buSzPct val="100000"/>
              <a:buFont typeface="Times New Roman" charset="0"/>
              <a:buNone/>
            </a:pPr>
            <a:endParaRPr lang="en-US" sz="2200">
              <a:solidFill>
                <a:srgbClr val="FFFFFF"/>
              </a:solidFill>
              <a:ea typeface="MS Gothic" charset="0"/>
              <a:cs typeface="MS Gothic" charset="0"/>
            </a:endParaRPr>
          </a:p>
        </p:txBody>
      </p:sp>
      <p:sp>
        <p:nvSpPr>
          <p:cNvPr id="2" name="Text Box 2"/>
          <p:cNvSpPr txBox="1">
            <a:spLocks noChangeArrowheads="1"/>
          </p:cNvSpPr>
          <p:nvPr/>
        </p:nvSpPr>
        <p:spPr bwMode="auto">
          <a:xfrm>
            <a:off x="761571" y="6558049"/>
            <a:ext cx="876887" cy="223110"/>
          </a:xfrm>
          <a:prstGeom prst="rect">
            <a:avLst/>
          </a:prstGeom>
          <a:noFill/>
          <a:ln w="9525">
            <a:noFill/>
            <a:round/>
            <a:headEnd/>
            <a:tailEnd/>
          </a:ln>
          <a:effectLst/>
        </p:spPr>
        <p:txBody>
          <a:bodyPr wrap="none" lIns="80575" tIns="41896" rIns="80575" bIns="41896" anchor="ctr">
            <a:spAutoFit/>
          </a:bodyPr>
          <a:lstStyle>
            <a:lvl1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2pPr>
            <a:lvl3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3pPr>
            <a:lvl4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4pPr>
            <a:lvl5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9pPr>
          </a:lstStyle>
          <a:p>
            <a:pPr defTabSz="406553" eaLnBrk="0" hangingPunct="0">
              <a:spcBef>
                <a:spcPts val="505"/>
              </a:spcBef>
              <a:buClr>
                <a:srgbClr val="FFFFFF"/>
              </a:buClr>
              <a:buSzPct val="100000"/>
              <a:buFont typeface="Arial" charset="0"/>
              <a:buNone/>
              <a:defRPr/>
            </a:pPr>
            <a:r>
              <a:rPr lang="en-GB" sz="800" b="1" i="0">
                <a:solidFill>
                  <a:srgbClr val="FFFFFF"/>
                </a:solidFill>
                <a:latin typeface="Arial" panose="020B0604020202020204" pitchFamily="34" charset="0"/>
              </a:rPr>
              <a:t>© </a:t>
            </a:r>
            <a:r>
              <a:rPr lang="en-GB" sz="900" b="1" i="0">
                <a:solidFill>
                  <a:srgbClr val="FFFFFF"/>
                </a:solidFill>
                <a:latin typeface="Arial" panose="020B0604020202020204" pitchFamily="34" charset="0"/>
              </a:rPr>
              <a:t>2006</a:t>
            </a:r>
            <a:r>
              <a:rPr lang="en-GB" sz="800" b="1" i="0">
                <a:solidFill>
                  <a:srgbClr val="FFFFFF"/>
                </a:solidFill>
                <a:latin typeface="Arial" panose="020B0604020202020204" pitchFamily="34" charset="0"/>
              </a:rPr>
              <a:t> TBBMI</a:t>
            </a:r>
          </a:p>
        </p:txBody>
      </p:sp>
      <p:sp>
        <p:nvSpPr>
          <p:cNvPr id="2052" name="Rectangle 3"/>
          <p:cNvSpPr>
            <a:spLocks noChangeArrowheads="1"/>
          </p:cNvSpPr>
          <p:nvPr/>
        </p:nvSpPr>
        <p:spPr bwMode="auto">
          <a:xfrm>
            <a:off x="7814556" y="6542235"/>
            <a:ext cx="673072" cy="22534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575" tIns="41896" rIns="80575" bIns="41896" anchor="ctr">
            <a:spAutoFit/>
          </a:bodyPr>
          <a:lstStyle/>
          <a:p>
            <a:pPr defTabSz="404326" eaLnBrk="0" hangingPunct="0">
              <a:buClr>
                <a:srgbClr val="FFFFFF"/>
              </a:buClr>
              <a:buSzPct val="100000"/>
              <a:buFont typeface="Comic Sans MS" charset="0"/>
              <a:buNone/>
              <a:tabLst>
                <a:tab pos="0" algn="l"/>
                <a:tab pos="814346" algn="l"/>
                <a:tab pos="1632960" algn="l"/>
                <a:tab pos="2450154" algn="l"/>
                <a:tab pos="3268769" algn="l"/>
                <a:tab pos="4087381" algn="l"/>
                <a:tab pos="4907417" algn="l"/>
                <a:tab pos="5726038" algn="l"/>
                <a:tab pos="6544654" algn="l"/>
                <a:tab pos="7364694" algn="l"/>
                <a:tab pos="8183307" algn="l"/>
                <a:tab pos="9003345" algn="l"/>
              </a:tabLst>
            </a:pPr>
            <a:r>
              <a:rPr lang="en-GB" sz="900" b="1">
                <a:solidFill>
                  <a:srgbClr val="FFFFFF"/>
                </a:solidFill>
                <a:latin typeface="Comic Sans MS" charset="0"/>
                <a:ea typeface="MS Gothic" charset="0"/>
                <a:cs typeface="MS Gothic" charset="0"/>
              </a:rPr>
              <a:t>9.65.08.</a:t>
            </a:r>
          </a:p>
        </p:txBody>
      </p:sp>
      <p:sp>
        <p:nvSpPr>
          <p:cNvPr id="2053" name="Rectangle 4"/>
          <p:cNvSpPr>
            <a:spLocks noChangeArrowheads="1"/>
          </p:cNvSpPr>
          <p:nvPr/>
        </p:nvSpPr>
        <p:spPr bwMode="auto">
          <a:xfrm>
            <a:off x="461818" y="106468"/>
            <a:ext cx="4061114" cy="9244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882" tIns="45441" rIns="90882" bIns="45441">
            <a:spAutoFit/>
          </a:bodyPr>
          <a:lstStyle/>
          <a:p>
            <a:pPr algn="l" defTabSz="404326" eaLnBrk="0" hangingPunct="0">
              <a:lnSpc>
                <a:spcPct val="125000"/>
              </a:lnSpc>
              <a:spcBef>
                <a:spcPts val="1346"/>
              </a:spcBef>
              <a:buClr>
                <a:srgbClr val="FFFF00"/>
              </a:buClr>
              <a:buSzPct val="100000"/>
              <a:buFont typeface="Helvetica" charset="0"/>
              <a:buNone/>
              <a:tabLst>
                <a:tab pos="0" algn="l"/>
                <a:tab pos="814346" algn="l"/>
                <a:tab pos="1632960" algn="l"/>
                <a:tab pos="2450154" algn="l"/>
                <a:tab pos="3268769" algn="l"/>
                <a:tab pos="4087381" algn="l"/>
                <a:tab pos="4907417" algn="l"/>
                <a:tab pos="5726038" algn="l"/>
                <a:tab pos="6544654" algn="l"/>
                <a:tab pos="7364694" algn="l"/>
                <a:tab pos="8183307" algn="l"/>
                <a:tab pos="9003345" algn="l"/>
              </a:tabLst>
            </a:pPr>
            <a:r>
              <a:rPr lang="en-GB" sz="2200" b="1">
                <a:solidFill>
                  <a:srgbClr val="FFFF00"/>
                </a:solidFill>
                <a:latin typeface="Helvetica" charset="0"/>
              </a:rPr>
              <a:t>The  New Testament          Comes Together</a:t>
            </a:r>
          </a:p>
        </p:txBody>
      </p:sp>
    </p:spTree>
    <p:extLst>
      <p:ext uri="{BB962C8B-B14F-4D97-AF65-F5344CB8AC3E}">
        <p14:creationId xmlns:p14="http://schemas.microsoft.com/office/powerpoint/2010/main" val="2463360200"/>
      </p:ext>
    </p:extLst>
  </p:cSld>
  <p:clrMap bg1="lt1" tx1="dk1" bg2="lt2" tx2="dk2" accent1="accent1" accent2="accent2" accent3="accent3" accent4="accent4" accent5="accent5" accent6="accent6" hlink="hlink" folHlink="folHlink"/>
  <p:sldLayoutIdLst>
    <p:sldLayoutId id="2147489618" r:id="rId1"/>
    <p:sldLayoutId id="2147489619" r:id="rId2"/>
    <p:sldLayoutId id="2147489620" r:id="rId3"/>
    <p:sldLayoutId id="2147489621" r:id="rId4"/>
    <p:sldLayoutId id="2147489622" r:id="rId5"/>
    <p:sldLayoutId id="2147489623" r:id="rId6"/>
    <p:sldLayoutId id="2147489624" r:id="rId7"/>
    <p:sldLayoutId id="2147489625" r:id="rId8"/>
    <p:sldLayoutId id="2147489626" r:id="rId9"/>
    <p:sldLayoutId id="2147489627" r:id="rId10"/>
    <p:sldLayoutId id="2147489628" r:id="rId11"/>
  </p:sldLayoutIdLst>
  <p:txStyles>
    <p:titleStyle>
      <a:lvl1pPr algn="ctr" defTabSz="404326"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mj-lt"/>
          <a:ea typeface="ＭＳ Ｐゴシック" charset="0"/>
          <a:cs typeface="+mj-cs"/>
        </a:defRPr>
      </a:lvl1pPr>
      <a:lvl2pPr algn="ctr" defTabSz="404326"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2pPr>
      <a:lvl3pPr algn="ctr" defTabSz="404326"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3pPr>
      <a:lvl4pPr algn="ctr" defTabSz="404326"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4pPr>
      <a:lvl5pPr algn="ctr" defTabSz="404326"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5pPr>
      <a:lvl6pPr marL="409300" algn="ctr" defTabSz="409300"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6pPr>
      <a:lvl7pPr marL="818604" algn="ctr" defTabSz="409300"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7pPr>
      <a:lvl8pPr marL="1227901" algn="ctr" defTabSz="409300"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8pPr>
      <a:lvl9pPr marL="1637203" algn="ctr" defTabSz="409300"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9pPr>
    </p:titleStyle>
    <p:bodyStyle>
      <a:lvl1pPr marL="330292" indent="-330292" algn="l" defTabSz="404326" rtl="0" eaLnBrk="0" fontAlgn="base" hangingPunct="0">
        <a:lnSpc>
          <a:spcPct val="93000"/>
        </a:lnSpc>
        <a:spcBef>
          <a:spcPts val="785"/>
        </a:spcBef>
        <a:spcAft>
          <a:spcPct val="0"/>
        </a:spcAft>
        <a:buClr>
          <a:srgbClr val="000000"/>
        </a:buClr>
        <a:buSzPct val="100000"/>
        <a:buFont typeface="Times New Roman" charset="0"/>
        <a:buChar char="•"/>
        <a:defRPr sz="3100">
          <a:solidFill>
            <a:srgbClr val="000000"/>
          </a:solidFill>
          <a:latin typeface="+mn-lt"/>
          <a:ea typeface="ＭＳ Ｐゴシック" charset="0"/>
          <a:cs typeface="+mn-cs"/>
        </a:defRPr>
      </a:lvl1pPr>
      <a:lvl2pPr marL="726076" indent="-274769" algn="l" defTabSz="404326" rtl="0" eaLnBrk="0" fontAlgn="base" hangingPunct="0">
        <a:lnSpc>
          <a:spcPct val="93000"/>
        </a:lnSpc>
        <a:spcBef>
          <a:spcPts val="695"/>
        </a:spcBef>
        <a:spcAft>
          <a:spcPct val="0"/>
        </a:spcAft>
        <a:buClr>
          <a:srgbClr val="000000"/>
        </a:buClr>
        <a:buSzPct val="100000"/>
        <a:buFont typeface="Times New Roman" charset="0"/>
        <a:buChar char="–"/>
        <a:defRPr sz="2800">
          <a:solidFill>
            <a:srgbClr val="000000"/>
          </a:solidFill>
          <a:latin typeface="+mn-lt"/>
          <a:ea typeface="+mn-ea"/>
          <a:cs typeface="+mn-cs"/>
        </a:defRPr>
      </a:lvl2pPr>
      <a:lvl3pPr marL="1119013" indent="-217823" algn="l" defTabSz="404326" rtl="0" eaLnBrk="0" fontAlgn="base" hangingPunct="0">
        <a:lnSpc>
          <a:spcPct val="93000"/>
        </a:lnSpc>
        <a:spcBef>
          <a:spcPts val="583"/>
        </a:spcBef>
        <a:spcAft>
          <a:spcPct val="0"/>
        </a:spcAft>
        <a:buClr>
          <a:srgbClr val="000000"/>
        </a:buClr>
        <a:buSzPct val="100000"/>
        <a:buFont typeface="Times New Roman" charset="0"/>
        <a:buChar char="•"/>
        <a:defRPr sz="2300">
          <a:solidFill>
            <a:srgbClr val="000000"/>
          </a:solidFill>
          <a:latin typeface="+mn-lt"/>
          <a:ea typeface="+mn-ea"/>
          <a:cs typeface="+mn-cs"/>
        </a:defRPr>
      </a:lvl3pPr>
      <a:lvl4pPr marL="1570317" indent="-217823" algn="l" defTabSz="404326" rtl="0" eaLnBrk="0" fontAlgn="base" hangingPunct="0">
        <a:lnSpc>
          <a:spcPct val="93000"/>
        </a:lnSpc>
        <a:spcBef>
          <a:spcPts val="505"/>
        </a:spcBef>
        <a:spcAft>
          <a:spcPct val="0"/>
        </a:spcAft>
        <a:buClr>
          <a:srgbClr val="000000"/>
        </a:buClr>
        <a:buSzPct val="100000"/>
        <a:buFont typeface="Times New Roman" charset="0"/>
        <a:buChar char="–"/>
        <a:defRPr sz="2000">
          <a:solidFill>
            <a:srgbClr val="000000"/>
          </a:solidFill>
          <a:latin typeface="+mn-lt"/>
          <a:ea typeface="+mn-ea"/>
          <a:cs typeface="+mn-cs"/>
        </a:defRPr>
      </a:lvl4pPr>
      <a:lvl5pPr marL="2021624" indent="-217823" algn="l" defTabSz="404326" rtl="0" eaLnBrk="0" fontAlgn="base" hangingPunct="0">
        <a:lnSpc>
          <a:spcPct val="93000"/>
        </a:lnSpc>
        <a:spcBef>
          <a:spcPts val="505"/>
        </a:spcBef>
        <a:spcAft>
          <a:spcPct val="0"/>
        </a:spcAft>
        <a:buClr>
          <a:srgbClr val="000000"/>
        </a:buClr>
        <a:buSzPct val="100000"/>
        <a:buFont typeface="Times New Roman" charset="0"/>
        <a:buChar char="•"/>
        <a:defRPr sz="2000">
          <a:solidFill>
            <a:srgbClr val="000000"/>
          </a:solidFill>
          <a:latin typeface="+mn-lt"/>
          <a:ea typeface="+mn-ea"/>
          <a:cs typeface="+mn-cs"/>
        </a:defRPr>
      </a:lvl5pPr>
      <a:lvl6pPr marL="2434488" indent="-224548" algn="l" defTabSz="409300"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6pPr>
      <a:lvl7pPr marL="2843789" indent="-224548" algn="l" defTabSz="409300"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7pPr>
      <a:lvl8pPr marL="3253095" indent="-224548" algn="l" defTabSz="409300"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8pPr>
      <a:lvl9pPr marL="3662390" indent="-224548" algn="l" defTabSz="409300"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9pPr>
    </p:bodyStyle>
    <p:otherStyle>
      <a:defPPr>
        <a:defRPr lang="en-US"/>
      </a:defPPr>
      <a:lvl1pPr marL="0" algn="l" defTabSz="409300" rtl="0" eaLnBrk="1" latinLnBrk="0" hangingPunct="1">
        <a:defRPr sz="1600" kern="1200">
          <a:solidFill>
            <a:schemeClr val="tx1"/>
          </a:solidFill>
          <a:latin typeface="+mn-lt"/>
          <a:ea typeface="+mn-ea"/>
          <a:cs typeface="+mn-cs"/>
        </a:defRPr>
      </a:lvl1pPr>
      <a:lvl2pPr marL="409300" algn="l" defTabSz="409300" rtl="0" eaLnBrk="1" latinLnBrk="0" hangingPunct="1">
        <a:defRPr sz="1600" kern="1200">
          <a:solidFill>
            <a:schemeClr val="tx1"/>
          </a:solidFill>
          <a:latin typeface="+mn-lt"/>
          <a:ea typeface="+mn-ea"/>
          <a:cs typeface="+mn-cs"/>
        </a:defRPr>
      </a:lvl2pPr>
      <a:lvl3pPr marL="818604" algn="l" defTabSz="409300" rtl="0" eaLnBrk="1" latinLnBrk="0" hangingPunct="1">
        <a:defRPr sz="1600" kern="1200">
          <a:solidFill>
            <a:schemeClr val="tx1"/>
          </a:solidFill>
          <a:latin typeface="+mn-lt"/>
          <a:ea typeface="+mn-ea"/>
          <a:cs typeface="+mn-cs"/>
        </a:defRPr>
      </a:lvl3pPr>
      <a:lvl4pPr marL="1227901" algn="l" defTabSz="409300" rtl="0" eaLnBrk="1" latinLnBrk="0" hangingPunct="1">
        <a:defRPr sz="1600" kern="1200">
          <a:solidFill>
            <a:schemeClr val="tx1"/>
          </a:solidFill>
          <a:latin typeface="+mn-lt"/>
          <a:ea typeface="+mn-ea"/>
          <a:cs typeface="+mn-cs"/>
        </a:defRPr>
      </a:lvl4pPr>
      <a:lvl5pPr marL="1637203" algn="l" defTabSz="409300" rtl="0" eaLnBrk="1" latinLnBrk="0" hangingPunct="1">
        <a:defRPr sz="1600" kern="1200">
          <a:solidFill>
            <a:schemeClr val="tx1"/>
          </a:solidFill>
          <a:latin typeface="+mn-lt"/>
          <a:ea typeface="+mn-ea"/>
          <a:cs typeface="+mn-cs"/>
        </a:defRPr>
      </a:lvl5pPr>
      <a:lvl6pPr marL="2046503" algn="l" defTabSz="409300" rtl="0" eaLnBrk="1" latinLnBrk="0" hangingPunct="1">
        <a:defRPr sz="1600" kern="1200">
          <a:solidFill>
            <a:schemeClr val="tx1"/>
          </a:solidFill>
          <a:latin typeface="+mn-lt"/>
          <a:ea typeface="+mn-ea"/>
          <a:cs typeface="+mn-cs"/>
        </a:defRPr>
      </a:lvl6pPr>
      <a:lvl7pPr marL="2455805" algn="l" defTabSz="409300" rtl="0" eaLnBrk="1" latinLnBrk="0" hangingPunct="1">
        <a:defRPr sz="1600" kern="1200">
          <a:solidFill>
            <a:schemeClr val="tx1"/>
          </a:solidFill>
          <a:latin typeface="+mn-lt"/>
          <a:ea typeface="+mn-ea"/>
          <a:cs typeface="+mn-cs"/>
        </a:defRPr>
      </a:lvl7pPr>
      <a:lvl8pPr marL="2865108" algn="l" defTabSz="409300" rtl="0" eaLnBrk="1" latinLnBrk="0" hangingPunct="1">
        <a:defRPr sz="1600" kern="1200">
          <a:solidFill>
            <a:schemeClr val="tx1"/>
          </a:solidFill>
          <a:latin typeface="+mn-lt"/>
          <a:ea typeface="+mn-ea"/>
          <a:cs typeface="+mn-cs"/>
        </a:defRPr>
      </a:lvl8pPr>
      <a:lvl9pPr marL="3274406" algn="l" defTabSz="409300" rtl="0" eaLnBrk="1" latinLnBrk="0" hangingPunct="1">
        <a:defRPr sz="16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5" name="Rectangle 1">
            <a:extLst>
              <a:ext uri="{FF2B5EF4-FFF2-40B4-BE49-F238E27FC236}">
                <a16:creationId xmlns:a16="http://schemas.microsoft.com/office/drawing/2014/main" id="{5A6C734A-3DE5-4DFB-A606-21DCF756977F}"/>
              </a:ext>
            </a:extLst>
          </p:cNvPr>
          <p:cNvSpPr>
            <a:spLocks noGrp="1" noChangeArrowheads="1"/>
          </p:cNvSpPr>
          <p:nvPr>
            <p:ph type="body" idx="1"/>
          </p:nvPr>
        </p:nvSpPr>
        <p:spPr bwMode="auto">
          <a:xfrm>
            <a:off x="892969" y="3536156"/>
            <a:ext cx="7358063" cy="33218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50800" tIns="50800" rIns="50800" bIns="50800" numCol="1" anchor="t" anchorCtr="0" compatLnSpc="1">
            <a:prstTxWarp prst="textNoShape">
              <a:avLst/>
            </a:prstTxWarp>
          </a:bodyPr>
          <a:lstStyle/>
          <a:p>
            <a:pPr lvl="0"/>
            <a:r>
              <a:rPr lang="en-US" altLang="en-US" dirty="0">
                <a:sym typeface="Gill Sans" charset="0"/>
              </a:rPr>
              <a:t>Click to edit Master text styles</a:t>
            </a:r>
          </a:p>
          <a:p>
            <a:pPr lvl="1"/>
            <a:r>
              <a:rPr lang="en-US" altLang="en-US" dirty="0">
                <a:sym typeface="Gill Sans" charset="0"/>
              </a:rPr>
              <a:t>Second level</a:t>
            </a:r>
          </a:p>
          <a:p>
            <a:pPr lvl="2"/>
            <a:r>
              <a:rPr lang="en-US" altLang="en-US" dirty="0">
                <a:sym typeface="Gill Sans" charset="0"/>
              </a:rPr>
              <a:t>Third level</a:t>
            </a:r>
          </a:p>
          <a:p>
            <a:pPr lvl="3"/>
            <a:r>
              <a:rPr lang="en-US" altLang="en-US" dirty="0">
                <a:sym typeface="Gill Sans" charset="0"/>
              </a:rPr>
              <a:t>Fourth level</a:t>
            </a:r>
          </a:p>
          <a:p>
            <a:pPr lvl="4"/>
            <a:r>
              <a:rPr lang="en-US" altLang="en-US" dirty="0">
                <a:sym typeface="Gill Sans" charset="0"/>
              </a:rPr>
              <a:t>Fifth level</a:t>
            </a:r>
          </a:p>
        </p:txBody>
      </p:sp>
      <p:sp>
        <p:nvSpPr>
          <p:cNvPr id="1026" name="Rectangle 2">
            <a:extLst>
              <a:ext uri="{FF2B5EF4-FFF2-40B4-BE49-F238E27FC236}">
                <a16:creationId xmlns:a16="http://schemas.microsoft.com/office/drawing/2014/main" id="{87B1578A-F3FF-40BE-9746-44199D45F6DF}"/>
              </a:ext>
            </a:extLst>
          </p:cNvPr>
          <p:cNvSpPr>
            <a:spLocks noGrp="1" noChangeArrowheads="1"/>
          </p:cNvSpPr>
          <p:nvPr>
            <p:ph type="title"/>
          </p:nvPr>
        </p:nvSpPr>
        <p:spPr bwMode="auto">
          <a:xfrm>
            <a:off x="892969" y="0"/>
            <a:ext cx="7358063" cy="347364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50800" tIns="50800" rIns="50800" bIns="50800" numCol="1" anchor="b" anchorCtr="0" compatLnSpc="1">
            <a:prstTxWarp prst="textNoShape">
              <a:avLst/>
            </a:prstTxWarp>
          </a:bodyPr>
          <a:lstStyle/>
          <a:p>
            <a:pPr lvl="0"/>
            <a:r>
              <a:rPr lang="en-US" altLang="en-US" dirty="0">
                <a:sym typeface="Gill Sans" charset="0"/>
              </a:rPr>
              <a:t>Click to edit Master title style</a:t>
            </a:r>
          </a:p>
        </p:txBody>
      </p:sp>
    </p:spTree>
    <p:extLst>
      <p:ext uri="{BB962C8B-B14F-4D97-AF65-F5344CB8AC3E}">
        <p14:creationId xmlns:p14="http://schemas.microsoft.com/office/powerpoint/2010/main" val="909849001"/>
      </p:ext>
    </p:extLst>
  </p:cSld>
  <p:clrMap bg1="lt1" tx1="dk1" bg2="lt2" tx2="dk2" accent1="accent1" accent2="accent2" accent3="accent3" accent4="accent4" accent5="accent5" accent6="accent6" hlink="hlink" folHlink="folHlink"/>
  <p:sldLayoutIdLst>
    <p:sldLayoutId id="2147489642" r:id="rId1"/>
    <p:sldLayoutId id="2147489643" r:id="rId2"/>
    <p:sldLayoutId id="2147489644" r:id="rId3"/>
    <p:sldLayoutId id="2147489645" r:id="rId4"/>
    <p:sldLayoutId id="2147489646" r:id="rId5"/>
    <p:sldLayoutId id="2147489647" r:id="rId6"/>
    <p:sldLayoutId id="2147489648" r:id="rId7"/>
    <p:sldLayoutId id="2147489649" r:id="rId8"/>
    <p:sldLayoutId id="2147489650" r:id="rId9"/>
    <p:sldLayoutId id="2147489651" r:id="rId10"/>
    <p:sldLayoutId id="2147489652" r:id="rId11"/>
  </p:sldLayoutIdLst>
  <p:transition/>
  <p:txStyles>
    <p:titleStyle>
      <a:lvl1pPr algn="ctr" rtl="0" fontAlgn="base">
        <a:spcBef>
          <a:spcPct val="0"/>
        </a:spcBef>
        <a:spcAft>
          <a:spcPct val="0"/>
        </a:spcAft>
        <a:defRPr sz="5906" kern="1200">
          <a:solidFill>
            <a:schemeClr val="tx1"/>
          </a:solidFill>
          <a:latin typeface="Arial Black" panose="020B0A04020102020204" pitchFamily="34" charset="0"/>
          <a:ea typeface="+mj-ea"/>
          <a:cs typeface="+mj-cs"/>
          <a:sym typeface="Gill Sans" charset="0"/>
        </a:defRPr>
      </a:lvl1pPr>
      <a:lvl2pPr algn="ctr" rtl="0" fontAlgn="base">
        <a:spcBef>
          <a:spcPct val="0"/>
        </a:spcBef>
        <a:spcAft>
          <a:spcPct val="0"/>
        </a:spcAft>
        <a:defRPr sz="5906">
          <a:solidFill>
            <a:schemeClr val="tx1"/>
          </a:solidFill>
          <a:latin typeface="Gill Sans" charset="0"/>
          <a:cs typeface="ヒラギノ角ゴ ProN W3" charset="0"/>
          <a:sym typeface="Gill Sans" charset="0"/>
        </a:defRPr>
      </a:lvl2pPr>
      <a:lvl3pPr algn="ctr" rtl="0" fontAlgn="base">
        <a:spcBef>
          <a:spcPct val="0"/>
        </a:spcBef>
        <a:spcAft>
          <a:spcPct val="0"/>
        </a:spcAft>
        <a:defRPr sz="5906">
          <a:solidFill>
            <a:schemeClr val="tx1"/>
          </a:solidFill>
          <a:latin typeface="Gill Sans" charset="0"/>
          <a:cs typeface="ヒラギノ角ゴ ProN W3" charset="0"/>
          <a:sym typeface="Gill Sans" charset="0"/>
        </a:defRPr>
      </a:lvl3pPr>
      <a:lvl4pPr algn="ctr" rtl="0" fontAlgn="base">
        <a:spcBef>
          <a:spcPct val="0"/>
        </a:spcBef>
        <a:spcAft>
          <a:spcPct val="0"/>
        </a:spcAft>
        <a:defRPr sz="5906">
          <a:solidFill>
            <a:schemeClr val="tx1"/>
          </a:solidFill>
          <a:latin typeface="Gill Sans" charset="0"/>
          <a:cs typeface="ヒラギノ角ゴ ProN W3" charset="0"/>
          <a:sym typeface="Gill Sans" charset="0"/>
        </a:defRPr>
      </a:lvl4pPr>
      <a:lvl5pPr algn="ctr" rtl="0" fontAlgn="base">
        <a:spcBef>
          <a:spcPct val="0"/>
        </a:spcBef>
        <a:spcAft>
          <a:spcPct val="0"/>
        </a:spcAft>
        <a:defRPr sz="5906">
          <a:solidFill>
            <a:schemeClr val="tx1"/>
          </a:solidFill>
          <a:latin typeface="Gill Sans" charset="0"/>
          <a:cs typeface="ヒラギノ角ゴ ProN W3" charset="0"/>
          <a:sym typeface="Gill Sans" charset="0"/>
        </a:defRPr>
      </a:lvl5pPr>
      <a:lvl6pPr marL="321457" algn="ctr" rtl="0" fontAlgn="base">
        <a:spcBef>
          <a:spcPct val="0"/>
        </a:spcBef>
        <a:spcAft>
          <a:spcPct val="0"/>
        </a:spcAft>
        <a:defRPr sz="5906">
          <a:solidFill>
            <a:schemeClr val="tx1"/>
          </a:solidFill>
          <a:latin typeface="Gill Sans" charset="0"/>
          <a:cs typeface="ヒラギノ角ゴ ProN W3" charset="0"/>
          <a:sym typeface="Gill Sans" charset="0"/>
        </a:defRPr>
      </a:lvl6pPr>
      <a:lvl7pPr marL="642915" algn="ctr" rtl="0" fontAlgn="base">
        <a:spcBef>
          <a:spcPct val="0"/>
        </a:spcBef>
        <a:spcAft>
          <a:spcPct val="0"/>
        </a:spcAft>
        <a:defRPr sz="5906">
          <a:solidFill>
            <a:schemeClr val="tx1"/>
          </a:solidFill>
          <a:latin typeface="Gill Sans" charset="0"/>
          <a:cs typeface="ヒラギノ角ゴ ProN W3" charset="0"/>
          <a:sym typeface="Gill Sans" charset="0"/>
        </a:defRPr>
      </a:lvl7pPr>
      <a:lvl8pPr marL="964372" algn="ctr" rtl="0" fontAlgn="base">
        <a:spcBef>
          <a:spcPct val="0"/>
        </a:spcBef>
        <a:spcAft>
          <a:spcPct val="0"/>
        </a:spcAft>
        <a:defRPr sz="5906">
          <a:solidFill>
            <a:schemeClr val="tx1"/>
          </a:solidFill>
          <a:latin typeface="Gill Sans" charset="0"/>
          <a:cs typeface="ヒラギノ角ゴ ProN W3" charset="0"/>
          <a:sym typeface="Gill Sans" charset="0"/>
        </a:defRPr>
      </a:lvl8pPr>
      <a:lvl9pPr marL="1285829" algn="ctr" rtl="0" fontAlgn="base">
        <a:spcBef>
          <a:spcPct val="0"/>
        </a:spcBef>
        <a:spcAft>
          <a:spcPct val="0"/>
        </a:spcAft>
        <a:defRPr sz="5906">
          <a:solidFill>
            <a:schemeClr val="tx1"/>
          </a:solidFill>
          <a:latin typeface="Gill Sans" charset="0"/>
          <a:cs typeface="ヒラギノ角ゴ ProN W3" charset="0"/>
          <a:sym typeface="Gill Sans" charset="0"/>
        </a:defRPr>
      </a:lvl9pPr>
    </p:titleStyle>
    <p:bodyStyle>
      <a:lvl1pPr algn="ctr" rtl="0" fontAlgn="base">
        <a:spcBef>
          <a:spcPct val="0"/>
        </a:spcBef>
        <a:spcAft>
          <a:spcPct val="0"/>
        </a:spcAft>
        <a:defRPr sz="2531" kern="1200">
          <a:solidFill>
            <a:schemeClr val="tx1"/>
          </a:solidFill>
          <a:latin typeface="Arial Black" panose="020B0A04020102020204" pitchFamily="34" charset="0"/>
          <a:ea typeface="+mn-ea"/>
          <a:cs typeface="+mn-cs"/>
          <a:sym typeface="Gill Sans" charset="0"/>
        </a:defRPr>
      </a:lvl1pPr>
      <a:lvl2pPr algn="ctr" rtl="0" fontAlgn="base">
        <a:spcBef>
          <a:spcPct val="0"/>
        </a:spcBef>
        <a:spcAft>
          <a:spcPct val="0"/>
        </a:spcAft>
        <a:defRPr sz="2531" kern="1200">
          <a:solidFill>
            <a:schemeClr val="tx1"/>
          </a:solidFill>
          <a:latin typeface="Arial Black" panose="020B0A04020102020204" pitchFamily="34" charset="0"/>
          <a:ea typeface="+mn-ea"/>
          <a:cs typeface="+mn-cs"/>
          <a:sym typeface="Gill Sans" charset="0"/>
        </a:defRPr>
      </a:lvl2pPr>
      <a:lvl3pPr algn="ctr" rtl="0" fontAlgn="base">
        <a:spcBef>
          <a:spcPct val="0"/>
        </a:spcBef>
        <a:spcAft>
          <a:spcPct val="0"/>
        </a:spcAft>
        <a:defRPr sz="2531" kern="1200">
          <a:solidFill>
            <a:schemeClr val="tx1"/>
          </a:solidFill>
          <a:latin typeface="Arial Black" panose="020B0A04020102020204" pitchFamily="34" charset="0"/>
          <a:ea typeface="+mn-ea"/>
          <a:cs typeface="+mn-cs"/>
          <a:sym typeface="Gill Sans" charset="0"/>
        </a:defRPr>
      </a:lvl3pPr>
      <a:lvl4pPr algn="ctr" rtl="0" fontAlgn="base">
        <a:spcBef>
          <a:spcPct val="0"/>
        </a:spcBef>
        <a:spcAft>
          <a:spcPct val="0"/>
        </a:spcAft>
        <a:defRPr sz="2531" kern="1200">
          <a:solidFill>
            <a:schemeClr val="tx1"/>
          </a:solidFill>
          <a:latin typeface="Arial Black" panose="020B0A04020102020204" pitchFamily="34" charset="0"/>
          <a:ea typeface="+mn-ea"/>
          <a:cs typeface="+mn-cs"/>
          <a:sym typeface="Gill Sans" charset="0"/>
        </a:defRPr>
      </a:lvl4pPr>
      <a:lvl5pPr algn="ctr" rtl="0" fontAlgn="base">
        <a:spcBef>
          <a:spcPct val="0"/>
        </a:spcBef>
        <a:spcAft>
          <a:spcPct val="0"/>
        </a:spcAft>
        <a:defRPr sz="2531" kern="1200">
          <a:solidFill>
            <a:schemeClr val="tx1"/>
          </a:solidFill>
          <a:latin typeface="Arial Black" panose="020B0A04020102020204" pitchFamily="34" charset="0"/>
          <a:ea typeface="+mn-ea"/>
          <a:cs typeface="+mn-cs"/>
          <a:sym typeface="Gill Sans" charset="0"/>
        </a:defRPr>
      </a:lvl5pPr>
      <a:lvl6pPr marL="1768015"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6pPr>
      <a:lvl7pPr marL="2089473"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7pPr>
      <a:lvl8pPr marL="2410930"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8pPr>
      <a:lvl9pPr marL="2732387"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9pPr>
    </p:bodyStyle>
    <p:otherStyle>
      <a:defPPr>
        <a:defRPr lang="en-US"/>
      </a:defPPr>
      <a:lvl1pPr marL="0" algn="l" defTabSz="642915" rtl="0" eaLnBrk="1" latinLnBrk="0" hangingPunct="1">
        <a:defRPr sz="1266" kern="1200">
          <a:solidFill>
            <a:schemeClr val="tx1"/>
          </a:solidFill>
          <a:latin typeface="+mn-lt"/>
          <a:ea typeface="+mn-ea"/>
          <a:cs typeface="+mn-cs"/>
        </a:defRPr>
      </a:lvl1pPr>
      <a:lvl2pPr marL="321457" algn="l" defTabSz="642915" rtl="0" eaLnBrk="1" latinLnBrk="0" hangingPunct="1">
        <a:defRPr sz="1266" kern="1200">
          <a:solidFill>
            <a:schemeClr val="tx1"/>
          </a:solidFill>
          <a:latin typeface="+mn-lt"/>
          <a:ea typeface="+mn-ea"/>
          <a:cs typeface="+mn-cs"/>
        </a:defRPr>
      </a:lvl2pPr>
      <a:lvl3pPr marL="642915" algn="l" defTabSz="642915" rtl="0" eaLnBrk="1" latinLnBrk="0" hangingPunct="1">
        <a:defRPr sz="1266" kern="1200">
          <a:solidFill>
            <a:schemeClr val="tx1"/>
          </a:solidFill>
          <a:latin typeface="+mn-lt"/>
          <a:ea typeface="+mn-ea"/>
          <a:cs typeface="+mn-cs"/>
        </a:defRPr>
      </a:lvl3pPr>
      <a:lvl4pPr marL="964372" algn="l" defTabSz="642915" rtl="0" eaLnBrk="1" latinLnBrk="0" hangingPunct="1">
        <a:defRPr sz="1266" kern="1200">
          <a:solidFill>
            <a:schemeClr val="tx1"/>
          </a:solidFill>
          <a:latin typeface="+mn-lt"/>
          <a:ea typeface="+mn-ea"/>
          <a:cs typeface="+mn-cs"/>
        </a:defRPr>
      </a:lvl4pPr>
      <a:lvl5pPr marL="1285829" algn="l" defTabSz="642915" rtl="0" eaLnBrk="1" latinLnBrk="0" hangingPunct="1">
        <a:defRPr sz="1266" kern="1200">
          <a:solidFill>
            <a:schemeClr val="tx1"/>
          </a:solidFill>
          <a:latin typeface="+mn-lt"/>
          <a:ea typeface="+mn-ea"/>
          <a:cs typeface="+mn-cs"/>
        </a:defRPr>
      </a:lvl5pPr>
      <a:lvl6pPr marL="1607287" algn="l" defTabSz="642915" rtl="0" eaLnBrk="1" latinLnBrk="0" hangingPunct="1">
        <a:defRPr sz="1266" kern="1200">
          <a:solidFill>
            <a:schemeClr val="tx1"/>
          </a:solidFill>
          <a:latin typeface="+mn-lt"/>
          <a:ea typeface="+mn-ea"/>
          <a:cs typeface="+mn-cs"/>
        </a:defRPr>
      </a:lvl6pPr>
      <a:lvl7pPr marL="1928744" algn="l" defTabSz="642915" rtl="0" eaLnBrk="1" latinLnBrk="0" hangingPunct="1">
        <a:defRPr sz="1266" kern="1200">
          <a:solidFill>
            <a:schemeClr val="tx1"/>
          </a:solidFill>
          <a:latin typeface="+mn-lt"/>
          <a:ea typeface="+mn-ea"/>
          <a:cs typeface="+mn-cs"/>
        </a:defRPr>
      </a:lvl7pPr>
      <a:lvl8pPr marL="2250201" algn="l" defTabSz="642915" rtl="0" eaLnBrk="1" latinLnBrk="0" hangingPunct="1">
        <a:defRPr sz="1266" kern="1200">
          <a:solidFill>
            <a:schemeClr val="tx1"/>
          </a:solidFill>
          <a:latin typeface="+mn-lt"/>
          <a:ea typeface="+mn-ea"/>
          <a:cs typeface="+mn-cs"/>
        </a:defRPr>
      </a:lvl8pPr>
      <a:lvl9pPr marL="2571659" algn="l" defTabSz="642915" rtl="0" eaLnBrk="1" latinLnBrk="0" hangingPunct="1">
        <a:defRPr sz="1266"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3800475" y="1789113"/>
            <a:ext cx="5340350" cy="5056187"/>
            <a:chOff x="2394" y="1127"/>
            <a:chExt cx="3364" cy="3185"/>
          </a:xfrm>
        </p:grpSpPr>
        <p:sp>
          <p:nvSpPr>
            <p:cNvPr id="16387"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6388"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ahoma" pitchFamily="19" charset="-52"/>
                <a:ea typeface="+mn-ea"/>
                <a:cs typeface="+mn-cs"/>
              </a:endParaRPr>
            </a:p>
          </p:txBody>
        </p:sp>
        <p:sp>
          <p:nvSpPr>
            <p:cNvPr id="16389"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6390"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391"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6392"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6393"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6394"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6395"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6396"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397"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398"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ahoma" pitchFamily="19" charset="-52"/>
                <a:ea typeface="+mn-ea"/>
                <a:cs typeface="+mn-cs"/>
              </a:endParaRPr>
            </a:p>
          </p:txBody>
        </p:sp>
        <p:sp>
          <p:nvSpPr>
            <p:cNvPr id="16399"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9" charset="-52"/>
                <a:ea typeface="+mn-ea"/>
                <a:cs typeface="+mn-cs"/>
              </a:endParaRPr>
            </a:p>
          </p:txBody>
        </p:sp>
        <p:sp>
          <p:nvSpPr>
            <p:cNvPr id="16400"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01"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02"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03"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04"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05"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06"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07"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9" charset="-52"/>
                <a:ea typeface="+mn-ea"/>
                <a:cs typeface="+mn-cs"/>
              </a:endParaRPr>
            </a:p>
          </p:txBody>
        </p:sp>
        <p:sp>
          <p:nvSpPr>
            <p:cNvPr id="16408"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09"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10"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11"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latin typeface="Tahoma" pitchFamily="19" charset="-52"/>
                <a:ea typeface="+mn-ea"/>
                <a:cs typeface="+mn-cs"/>
              </a:endParaRPr>
            </a:p>
          </p:txBody>
        </p:sp>
        <p:sp>
          <p:nvSpPr>
            <p:cNvPr id="16412"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ahoma" pitchFamily="19" charset="-52"/>
                <a:ea typeface="+mn-ea"/>
                <a:cs typeface="+mn-cs"/>
              </a:endParaRPr>
            </a:p>
          </p:txBody>
        </p:sp>
        <p:sp>
          <p:nvSpPr>
            <p:cNvPr id="16413"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latin typeface="Tahoma" pitchFamily="19" charset="-52"/>
                <a:ea typeface="+mn-ea"/>
                <a:cs typeface="+mn-cs"/>
              </a:endParaRPr>
            </a:p>
          </p:txBody>
        </p:sp>
        <p:sp>
          <p:nvSpPr>
            <p:cNvPr id="16414"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15"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16"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6417"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6418"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ahoma" pitchFamily="19" charset="-52"/>
                <a:ea typeface="+mn-ea"/>
                <a:cs typeface="+mn-cs"/>
              </a:endParaRPr>
            </a:p>
          </p:txBody>
        </p:sp>
        <p:sp>
          <p:nvSpPr>
            <p:cNvPr id="16419"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ahoma" pitchFamily="19" charset="-52"/>
                <a:ea typeface="+mn-ea"/>
                <a:cs typeface="+mn-cs"/>
              </a:endParaRPr>
            </a:p>
          </p:txBody>
        </p:sp>
        <p:sp>
          <p:nvSpPr>
            <p:cNvPr id="16420"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9" charset="-52"/>
                <a:ea typeface="+mn-ea"/>
                <a:cs typeface="+mn-cs"/>
              </a:endParaRPr>
            </a:p>
          </p:txBody>
        </p:sp>
      </p:grpSp>
      <p:sp>
        <p:nvSpPr>
          <p:cNvPr id="16421"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422"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423"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atin typeface="Tahoma" pitchFamily="19" charset="-52"/>
                <a:ea typeface="+mn-ea"/>
                <a:cs typeface="+mn-cs"/>
              </a:defRPr>
            </a:lvl1pPr>
          </a:lstStyle>
          <a:p>
            <a:pPr>
              <a:defRPr/>
            </a:pPr>
            <a:endParaRPr lang="en-US"/>
          </a:p>
        </p:txBody>
      </p:sp>
      <p:sp>
        <p:nvSpPr>
          <p:cNvPr id="16424"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atin typeface="Tahoma" pitchFamily="19" charset="-52"/>
                <a:ea typeface="+mn-ea"/>
                <a:cs typeface="+mn-cs"/>
              </a:defRPr>
            </a:lvl1pPr>
          </a:lstStyle>
          <a:p>
            <a:pPr>
              <a:defRPr/>
            </a:pPr>
            <a:endParaRPr lang="en-US"/>
          </a:p>
        </p:txBody>
      </p:sp>
      <p:sp>
        <p:nvSpPr>
          <p:cNvPr id="16425"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vl1pPr>
          </a:lstStyle>
          <a:p>
            <a:pPr>
              <a:defRPr/>
            </a:pPr>
            <a:fld id="{C6CDC40E-B97B-C04E-9632-E1C110889C35}" type="slidenum">
              <a:rPr lang="en-US"/>
              <a:pPr>
                <a:defRPr/>
              </a:pPr>
              <a:t>‹#›</a:t>
            </a:fld>
            <a:endParaRPr lang="en-US"/>
          </a:p>
        </p:txBody>
      </p:sp>
    </p:spTree>
    <p:extLst>
      <p:ext uri="{BB962C8B-B14F-4D97-AF65-F5344CB8AC3E}">
        <p14:creationId xmlns:p14="http://schemas.microsoft.com/office/powerpoint/2010/main" val="727352212"/>
      </p:ext>
    </p:extLst>
  </p:cSld>
  <p:clrMap bg1="dk2" tx1="lt1" bg2="dk1" tx2="lt2" accent1="accent1" accent2="accent2" accent3="accent3" accent4="accent4" accent5="accent5" accent6="accent6" hlink="hlink" folHlink="folHlink"/>
  <p:sldLayoutIdLst>
    <p:sldLayoutId id="2147489667" r:id="rId1"/>
    <p:sldLayoutId id="2147489668" r:id="rId2"/>
    <p:sldLayoutId id="2147489669" r:id="rId3"/>
    <p:sldLayoutId id="2147489670" r:id="rId4"/>
    <p:sldLayoutId id="2147489671" r:id="rId5"/>
    <p:sldLayoutId id="2147489672" r:id="rId6"/>
    <p:sldLayoutId id="2147489673" r:id="rId7"/>
    <p:sldLayoutId id="2147489674" r:id="rId8"/>
    <p:sldLayoutId id="2147489675" r:id="rId9"/>
    <p:sldLayoutId id="2147489676" r:id="rId10"/>
    <p:sldLayoutId id="2147489677"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9"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9"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9"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9" charset="-128"/>
        </a:defRPr>
      </a:lvl5pPr>
      <a:lvl6pPr marL="2514600" indent="-228600"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6pPr>
      <a:lvl7pPr marL="2971800" indent="-228600"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7pPr>
      <a:lvl8pPr marL="3429000" indent="-228600"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8pPr>
      <a:lvl9pPr marL="3886200" indent="-228600"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17410" name="Group 2"/>
          <p:cNvGrpSpPr>
            <a:grpSpLocks/>
          </p:cNvGrpSpPr>
          <p:nvPr/>
        </p:nvGrpSpPr>
        <p:grpSpPr bwMode="auto">
          <a:xfrm>
            <a:off x="0" y="0"/>
            <a:ext cx="1085850" cy="6854825"/>
            <a:chOff x="0" y="0"/>
            <a:chExt cx="684" cy="4318"/>
          </a:xfrm>
        </p:grpSpPr>
        <p:sp>
          <p:nvSpPr>
            <p:cNvPr id="7171"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algn="ctr">
                <a:defRPr/>
              </a:pPr>
              <a:endParaRPr lang="en-US">
                <a:solidFill>
                  <a:srgbClr val="FFFFFF"/>
                </a:solidFill>
                <a:latin typeface="Times New Roman" pitchFamily="26" charset="0"/>
              </a:endParaRPr>
            </a:p>
          </p:txBody>
        </p:sp>
        <p:grpSp>
          <p:nvGrpSpPr>
            <p:cNvPr id="17414" name="Group 4"/>
            <p:cNvGrpSpPr>
              <a:grpSpLocks/>
            </p:cNvGrpSpPr>
            <p:nvPr/>
          </p:nvGrpSpPr>
          <p:grpSpPr bwMode="auto">
            <a:xfrm>
              <a:off x="48" y="102"/>
              <a:ext cx="96" cy="4128"/>
              <a:chOff x="48" y="102"/>
              <a:chExt cx="96" cy="4128"/>
            </a:xfrm>
          </p:grpSpPr>
          <p:sp>
            <p:nvSpPr>
              <p:cNvPr id="17415"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7416" name="Rectangle 6"/>
              <p:cNvSpPr>
                <a:spLocks noChangeArrowheads="1"/>
              </p:cNvSpPr>
              <p:nvPr/>
            </p:nvSpPr>
            <p:spPr bwMode="auto">
              <a:xfrm>
                <a:off x="48" y="125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7417"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7418" name="Rectangle 8"/>
              <p:cNvSpPr>
                <a:spLocks noChangeArrowheads="1"/>
              </p:cNvSpPr>
              <p:nvPr/>
            </p:nvSpPr>
            <p:spPr bwMode="auto">
              <a:xfrm>
                <a:off x="48" y="1538"/>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7419"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7420" name="Rectangle 10"/>
              <p:cNvSpPr>
                <a:spLocks noChangeArrowheads="1"/>
              </p:cNvSpPr>
              <p:nvPr/>
            </p:nvSpPr>
            <p:spPr bwMode="auto">
              <a:xfrm>
                <a:off x="48" y="182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7421"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7422" name="Rectangle 12"/>
              <p:cNvSpPr>
                <a:spLocks noChangeArrowheads="1"/>
              </p:cNvSpPr>
              <p:nvPr/>
            </p:nvSpPr>
            <p:spPr bwMode="auto">
              <a:xfrm>
                <a:off x="48" y="2115"/>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7423"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7424" name="Rectangle 14"/>
              <p:cNvSpPr>
                <a:spLocks noChangeArrowheads="1"/>
              </p:cNvSpPr>
              <p:nvPr/>
            </p:nvSpPr>
            <p:spPr bwMode="auto">
              <a:xfrm>
                <a:off x="48" y="240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7425" name="Rectangle 15"/>
              <p:cNvSpPr>
                <a:spLocks noChangeArrowheads="1"/>
              </p:cNvSpPr>
              <p:nvPr/>
            </p:nvSpPr>
            <p:spPr bwMode="auto">
              <a:xfrm>
                <a:off x="48" y="254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7426" name="Rectangle 16"/>
              <p:cNvSpPr>
                <a:spLocks noChangeArrowheads="1"/>
              </p:cNvSpPr>
              <p:nvPr/>
            </p:nvSpPr>
            <p:spPr bwMode="auto">
              <a:xfrm>
                <a:off x="48" y="2692"/>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7427"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7428" name="Rectangle 18"/>
              <p:cNvSpPr>
                <a:spLocks noChangeArrowheads="1"/>
              </p:cNvSpPr>
              <p:nvPr/>
            </p:nvSpPr>
            <p:spPr bwMode="auto">
              <a:xfrm>
                <a:off x="48" y="298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7429"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7430"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7431"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7432" name="Rectangle 22"/>
              <p:cNvSpPr>
                <a:spLocks noChangeArrowheads="1"/>
              </p:cNvSpPr>
              <p:nvPr/>
            </p:nvSpPr>
            <p:spPr bwMode="auto">
              <a:xfrm>
                <a:off x="48" y="3557"/>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7433"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7434"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7435"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7436" name="Rectangle 26"/>
              <p:cNvSpPr>
                <a:spLocks noChangeArrowheads="1"/>
              </p:cNvSpPr>
              <p:nvPr/>
            </p:nvSpPr>
            <p:spPr bwMode="auto">
              <a:xfrm>
                <a:off x="48" y="413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7437" name="Rectangle 27"/>
              <p:cNvSpPr>
                <a:spLocks noChangeArrowheads="1"/>
              </p:cNvSpPr>
              <p:nvPr/>
            </p:nvSpPr>
            <p:spPr bwMode="auto">
              <a:xfrm>
                <a:off x="48" y="102"/>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7438"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7439"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7440"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7441" name="Rectangle 31"/>
              <p:cNvSpPr>
                <a:spLocks noChangeArrowheads="1"/>
              </p:cNvSpPr>
              <p:nvPr/>
            </p:nvSpPr>
            <p:spPr bwMode="auto">
              <a:xfrm>
                <a:off x="48" y="67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7442"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7443"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grpSp>
      </p:grpSp>
      <p:sp>
        <p:nvSpPr>
          <p:cNvPr id="17411" name="Rectangle 34"/>
          <p:cNvSpPr>
            <a:spLocks noGrp="1" noChangeArrowheads="1"/>
          </p:cNvSpPr>
          <p:nvPr>
            <p:ph type="title"/>
          </p:nvPr>
        </p:nvSpPr>
        <p:spPr bwMode="auto">
          <a:xfrm>
            <a:off x="11430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7206" name="Rectangle 38"/>
          <p:cNvSpPr>
            <a:spLocks noGrp="1" noChangeArrowheads="1"/>
          </p:cNvSpPr>
          <p:nvPr>
            <p:ph type="body" idx="1"/>
          </p:nvPr>
        </p:nvSpPr>
        <p:spPr bwMode="auto">
          <a:xfrm>
            <a:off x="1169988" y="1946275"/>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87474875"/>
      </p:ext>
    </p:extLst>
  </p:cSld>
  <p:clrMap bg1="dk2" tx1="lt1" bg2="dk1" tx2="lt2" accent1="accent1" accent2="accent2" accent3="accent3" accent4="accent4" accent5="accent5" accent6="accent6" hlink="hlink" folHlink="folHlink"/>
  <p:sldLayoutIdLst>
    <p:sldLayoutId id="2147489695" r:id="rId1"/>
    <p:sldLayoutId id="2147489696" r:id="rId2"/>
    <p:sldLayoutId id="2147489697" r:id="rId3"/>
    <p:sldLayoutId id="2147489698" r:id="rId4"/>
    <p:sldLayoutId id="2147489699" r:id="rId5"/>
    <p:sldLayoutId id="2147489700" r:id="rId6"/>
    <p:sldLayoutId id="2147489701" r:id="rId7"/>
    <p:sldLayoutId id="2147489702" r:id="rId8"/>
    <p:sldLayoutId id="2147489703" r:id="rId9"/>
    <p:sldLayoutId id="2147489704" r:id="rId10"/>
    <p:sldLayoutId id="2147489705" r:id="rId11"/>
    <p:sldLayoutId id="2147489706" r:id="rId12"/>
    <p:sldLayoutId id="2147489707" r:id="rId13"/>
    <p:sldLayoutId id="2147489708" r:id="rId14"/>
    <p:sldLayoutId id="2147489709" r:id="rId15"/>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7" charset="-128"/>
          <a:cs typeface="Arial" panose="020B0604020202020204" pitchFamily="34" charset="0"/>
        </a:defRPr>
      </a:lvl1pPr>
      <a:lvl2pPr algn="l"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200" algn="l" rtl="0" fontAlgn="base">
        <a:spcBef>
          <a:spcPct val="0"/>
        </a:spcBef>
        <a:spcAft>
          <a:spcPct val="0"/>
        </a:spcAft>
        <a:defRPr sz="4400">
          <a:solidFill>
            <a:schemeClr val="tx2"/>
          </a:solidFill>
          <a:latin typeface="Times New Roman" pitchFamily="26" charset="0"/>
        </a:defRPr>
      </a:lvl6pPr>
      <a:lvl7pPr marL="914400" algn="l" rtl="0" fontAlgn="base">
        <a:spcBef>
          <a:spcPct val="0"/>
        </a:spcBef>
        <a:spcAft>
          <a:spcPct val="0"/>
        </a:spcAft>
        <a:defRPr sz="4400">
          <a:solidFill>
            <a:schemeClr val="tx2"/>
          </a:solidFill>
          <a:latin typeface="Times New Roman" pitchFamily="26" charset="0"/>
        </a:defRPr>
      </a:lvl7pPr>
      <a:lvl8pPr marL="1371600" algn="l" rtl="0" fontAlgn="base">
        <a:spcBef>
          <a:spcPct val="0"/>
        </a:spcBef>
        <a:spcAft>
          <a:spcPct val="0"/>
        </a:spcAft>
        <a:defRPr sz="4400">
          <a:solidFill>
            <a:schemeClr val="tx2"/>
          </a:solidFill>
          <a:latin typeface="Times New Roman" pitchFamily="26" charset="0"/>
        </a:defRPr>
      </a:lvl8pPr>
      <a:lvl9pPr marL="1828800" algn="l" rtl="0" fontAlgn="base">
        <a:spcBef>
          <a:spcPct val="0"/>
        </a:spcBef>
        <a:spcAft>
          <a:spcPct val="0"/>
        </a:spcAft>
        <a:defRPr sz="4400">
          <a:solidFill>
            <a:schemeClr val="tx2"/>
          </a:solidFill>
          <a:latin typeface="Times New Roman" pitchFamily="26" charset="0"/>
        </a:defRPr>
      </a:lvl9pPr>
    </p:titleStyle>
    <p:bodyStyle>
      <a:lvl1pPr marL="342900" indent="-342900" algn="l" rtl="0" eaLnBrk="0" fontAlgn="base" hangingPunct="0">
        <a:spcBef>
          <a:spcPct val="20000"/>
        </a:spcBef>
        <a:spcAft>
          <a:spcPct val="0"/>
        </a:spcAft>
        <a:buClr>
          <a:schemeClr val="tx2"/>
        </a:buClr>
        <a:buSzPct val="75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07" charset="-128"/>
          <a:cs typeface="Arial" panose="020B0604020202020204" pitchFamily="34" charset="0"/>
        </a:defRPr>
      </a:lvl1pPr>
      <a:lvl2pPr marL="742950" indent="-285750" algn="l" rtl="0" eaLnBrk="0" fontAlgn="base" hangingPunct="0">
        <a:spcBef>
          <a:spcPct val="20000"/>
        </a:spcBef>
        <a:spcAft>
          <a:spcPct val="0"/>
        </a:spcAft>
        <a:buClr>
          <a:schemeClr val="folHlink"/>
        </a:buClr>
        <a:buSzPct val="60000"/>
        <a:buFont typeface="Wingdings" charset="0"/>
        <a:buChar char="u"/>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26" charset="-128"/>
          <a:cs typeface="Arial" panose="020B0604020202020204" pitchFamily="34" charset="0"/>
        </a:defRPr>
      </a:lvl2pPr>
      <a:lvl3pPr marL="1143000" indent="-228600" algn="l" rtl="0" eaLnBrk="0" fontAlgn="base" hangingPunct="0">
        <a:spcBef>
          <a:spcPct val="20000"/>
        </a:spcBef>
        <a:spcAft>
          <a:spcPct val="0"/>
        </a:spcAft>
        <a:buClr>
          <a:schemeClr val="tx2"/>
        </a:buClr>
        <a:buSzPct val="60000"/>
        <a:buFont typeface="Wingdings" charset="0"/>
        <a:buChar char="t"/>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26" charset="-128"/>
          <a:cs typeface="Arial" panose="020B0604020202020204" pitchFamily="34" charset="0"/>
        </a:defRPr>
      </a:lvl3pPr>
      <a:lvl4pPr marL="1600200" indent="-228600" algn="l" rtl="0" eaLnBrk="0" fontAlgn="base" hangingPunct="0">
        <a:spcBef>
          <a:spcPct val="20000"/>
        </a:spcBef>
        <a:spcAft>
          <a:spcPct val="0"/>
        </a:spcAft>
        <a:buClr>
          <a:schemeClr val="tx1"/>
        </a:buClr>
        <a:buSzPct val="100000"/>
        <a:buChar char="•"/>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26" charset="-128"/>
          <a:cs typeface="Arial" panose="020B0604020202020204" pitchFamily="34" charset="0"/>
        </a:defRPr>
      </a:lvl4pPr>
      <a:lvl5pPr marL="2057400" indent="-228600" algn="l" rtl="0" eaLnBrk="0" fontAlgn="base" hangingPunct="0">
        <a:spcBef>
          <a:spcPct val="20000"/>
        </a:spcBef>
        <a:spcAft>
          <a:spcPct val="0"/>
        </a:spcAft>
        <a:buClr>
          <a:schemeClr val="tx1"/>
        </a:buClr>
        <a:buSzPct val="100000"/>
        <a:buChar char="–"/>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26" charset="-128"/>
          <a:cs typeface="Arial" panose="020B0604020202020204" pitchFamily="34" charset="0"/>
        </a:defRPr>
      </a:lvl5pPr>
      <a:lvl6pPr marL="25146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26" charset="-128"/>
        </a:defRPr>
      </a:lvl6pPr>
      <a:lvl7pPr marL="29718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26" charset="-128"/>
        </a:defRPr>
      </a:lvl7pPr>
      <a:lvl8pPr marL="34290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26" charset="-128"/>
        </a:defRPr>
      </a:lvl8pPr>
      <a:lvl9pPr marL="38862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2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33794" name="Group 2"/>
          <p:cNvGrpSpPr>
            <a:grpSpLocks/>
          </p:cNvGrpSpPr>
          <p:nvPr/>
        </p:nvGrpSpPr>
        <p:grpSpPr bwMode="auto">
          <a:xfrm>
            <a:off x="0" y="0"/>
            <a:ext cx="1085850" cy="6854825"/>
            <a:chOff x="0" y="0"/>
            <a:chExt cx="684" cy="4318"/>
          </a:xfrm>
        </p:grpSpPr>
        <p:sp>
          <p:nvSpPr>
            <p:cNvPr id="7171"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algn="ctr">
                <a:defRPr/>
              </a:pPr>
              <a:endParaRPr lang="en-US">
                <a:solidFill>
                  <a:srgbClr val="FFFFFF"/>
                </a:solidFill>
                <a:latin typeface="Times New Roman" pitchFamily="26" charset="0"/>
              </a:endParaRPr>
            </a:p>
          </p:txBody>
        </p:sp>
        <p:grpSp>
          <p:nvGrpSpPr>
            <p:cNvPr id="33798" name="Group 4"/>
            <p:cNvGrpSpPr>
              <a:grpSpLocks/>
            </p:cNvGrpSpPr>
            <p:nvPr/>
          </p:nvGrpSpPr>
          <p:grpSpPr bwMode="auto">
            <a:xfrm>
              <a:off x="48" y="102"/>
              <a:ext cx="96" cy="4128"/>
              <a:chOff x="48" y="102"/>
              <a:chExt cx="96" cy="4128"/>
            </a:xfrm>
          </p:grpSpPr>
          <p:sp>
            <p:nvSpPr>
              <p:cNvPr id="33799"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3800" name="Rectangle 6"/>
              <p:cNvSpPr>
                <a:spLocks noChangeArrowheads="1"/>
              </p:cNvSpPr>
              <p:nvPr/>
            </p:nvSpPr>
            <p:spPr bwMode="auto">
              <a:xfrm>
                <a:off x="48" y="125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3801"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3802" name="Rectangle 8"/>
              <p:cNvSpPr>
                <a:spLocks noChangeArrowheads="1"/>
              </p:cNvSpPr>
              <p:nvPr/>
            </p:nvSpPr>
            <p:spPr bwMode="auto">
              <a:xfrm>
                <a:off x="48" y="1538"/>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3803"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3804" name="Rectangle 10"/>
              <p:cNvSpPr>
                <a:spLocks noChangeArrowheads="1"/>
              </p:cNvSpPr>
              <p:nvPr/>
            </p:nvSpPr>
            <p:spPr bwMode="auto">
              <a:xfrm>
                <a:off x="48" y="182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3805"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3806" name="Rectangle 12"/>
              <p:cNvSpPr>
                <a:spLocks noChangeArrowheads="1"/>
              </p:cNvSpPr>
              <p:nvPr/>
            </p:nvSpPr>
            <p:spPr bwMode="auto">
              <a:xfrm>
                <a:off x="48" y="2115"/>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3807"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3808" name="Rectangle 14"/>
              <p:cNvSpPr>
                <a:spLocks noChangeArrowheads="1"/>
              </p:cNvSpPr>
              <p:nvPr/>
            </p:nvSpPr>
            <p:spPr bwMode="auto">
              <a:xfrm>
                <a:off x="48" y="240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3809" name="Rectangle 15"/>
              <p:cNvSpPr>
                <a:spLocks noChangeArrowheads="1"/>
              </p:cNvSpPr>
              <p:nvPr/>
            </p:nvSpPr>
            <p:spPr bwMode="auto">
              <a:xfrm>
                <a:off x="48" y="254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3810" name="Rectangle 16"/>
              <p:cNvSpPr>
                <a:spLocks noChangeArrowheads="1"/>
              </p:cNvSpPr>
              <p:nvPr/>
            </p:nvSpPr>
            <p:spPr bwMode="auto">
              <a:xfrm>
                <a:off x="48" y="2692"/>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3811"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3812" name="Rectangle 18"/>
              <p:cNvSpPr>
                <a:spLocks noChangeArrowheads="1"/>
              </p:cNvSpPr>
              <p:nvPr/>
            </p:nvSpPr>
            <p:spPr bwMode="auto">
              <a:xfrm>
                <a:off x="48" y="298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3813"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3814"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3815"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3816" name="Rectangle 22"/>
              <p:cNvSpPr>
                <a:spLocks noChangeArrowheads="1"/>
              </p:cNvSpPr>
              <p:nvPr/>
            </p:nvSpPr>
            <p:spPr bwMode="auto">
              <a:xfrm>
                <a:off x="48" y="3557"/>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3817"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3818"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3819"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3820" name="Rectangle 26"/>
              <p:cNvSpPr>
                <a:spLocks noChangeArrowheads="1"/>
              </p:cNvSpPr>
              <p:nvPr/>
            </p:nvSpPr>
            <p:spPr bwMode="auto">
              <a:xfrm>
                <a:off x="48" y="413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3821" name="Rectangle 27"/>
              <p:cNvSpPr>
                <a:spLocks noChangeArrowheads="1"/>
              </p:cNvSpPr>
              <p:nvPr/>
            </p:nvSpPr>
            <p:spPr bwMode="auto">
              <a:xfrm>
                <a:off x="48" y="102"/>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3822"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3823"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3824"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3825" name="Rectangle 31"/>
              <p:cNvSpPr>
                <a:spLocks noChangeArrowheads="1"/>
              </p:cNvSpPr>
              <p:nvPr/>
            </p:nvSpPr>
            <p:spPr bwMode="auto">
              <a:xfrm>
                <a:off x="48" y="67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3826"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3827"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ndParaRPr>
              </a:p>
            </p:txBody>
          </p:sp>
        </p:grpSp>
      </p:grpSp>
      <p:sp>
        <p:nvSpPr>
          <p:cNvPr id="33795" name="Rectangle 34"/>
          <p:cNvSpPr>
            <a:spLocks noGrp="1" noChangeArrowheads="1"/>
          </p:cNvSpPr>
          <p:nvPr>
            <p:ph type="title"/>
          </p:nvPr>
        </p:nvSpPr>
        <p:spPr bwMode="auto">
          <a:xfrm>
            <a:off x="11430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7206" name="Rectangle 38"/>
          <p:cNvSpPr>
            <a:spLocks noGrp="1" noChangeArrowheads="1"/>
          </p:cNvSpPr>
          <p:nvPr>
            <p:ph type="body" idx="1"/>
          </p:nvPr>
        </p:nvSpPr>
        <p:spPr bwMode="auto">
          <a:xfrm>
            <a:off x="1169988" y="1946275"/>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276164922"/>
      </p:ext>
    </p:extLst>
  </p:cSld>
  <p:clrMap bg1="dk2" tx1="lt1" bg2="dk1" tx2="lt2" accent1="accent1" accent2="accent2" accent3="accent3" accent4="accent4" accent5="accent5" accent6="accent6" hlink="hlink" folHlink="folHlink"/>
  <p:sldLayoutIdLst>
    <p:sldLayoutId id="2147489711" r:id="rId1"/>
    <p:sldLayoutId id="2147489712" r:id="rId2"/>
    <p:sldLayoutId id="2147489713" r:id="rId3"/>
    <p:sldLayoutId id="2147489714" r:id="rId4"/>
    <p:sldLayoutId id="2147489715" r:id="rId5"/>
    <p:sldLayoutId id="2147489716" r:id="rId6"/>
    <p:sldLayoutId id="2147489717" r:id="rId7"/>
    <p:sldLayoutId id="2147489718" r:id="rId8"/>
    <p:sldLayoutId id="2147489719" r:id="rId9"/>
    <p:sldLayoutId id="2147489720" r:id="rId10"/>
    <p:sldLayoutId id="2147489721" r:id="rId11"/>
    <p:sldLayoutId id="2147489722" r:id="rId12"/>
    <p:sldLayoutId id="2147489723" r:id="rId13"/>
    <p:sldLayoutId id="2147489724" r:id="rId14"/>
    <p:sldLayoutId id="2147489725" r:id="rId15"/>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7" charset="-128"/>
          <a:cs typeface="Arial" panose="020B0604020202020204" pitchFamily="34" charset="0"/>
        </a:defRPr>
      </a:lvl1pPr>
      <a:lvl2pPr algn="l"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200" algn="l" rtl="0" fontAlgn="base">
        <a:spcBef>
          <a:spcPct val="0"/>
        </a:spcBef>
        <a:spcAft>
          <a:spcPct val="0"/>
        </a:spcAft>
        <a:defRPr sz="4400">
          <a:solidFill>
            <a:schemeClr val="tx2"/>
          </a:solidFill>
          <a:latin typeface="Times New Roman" pitchFamily="26" charset="0"/>
        </a:defRPr>
      </a:lvl6pPr>
      <a:lvl7pPr marL="914400" algn="l" rtl="0" fontAlgn="base">
        <a:spcBef>
          <a:spcPct val="0"/>
        </a:spcBef>
        <a:spcAft>
          <a:spcPct val="0"/>
        </a:spcAft>
        <a:defRPr sz="4400">
          <a:solidFill>
            <a:schemeClr val="tx2"/>
          </a:solidFill>
          <a:latin typeface="Times New Roman" pitchFamily="26" charset="0"/>
        </a:defRPr>
      </a:lvl7pPr>
      <a:lvl8pPr marL="1371600" algn="l" rtl="0" fontAlgn="base">
        <a:spcBef>
          <a:spcPct val="0"/>
        </a:spcBef>
        <a:spcAft>
          <a:spcPct val="0"/>
        </a:spcAft>
        <a:defRPr sz="4400">
          <a:solidFill>
            <a:schemeClr val="tx2"/>
          </a:solidFill>
          <a:latin typeface="Times New Roman" pitchFamily="26" charset="0"/>
        </a:defRPr>
      </a:lvl8pPr>
      <a:lvl9pPr marL="1828800" algn="l" rtl="0" fontAlgn="base">
        <a:spcBef>
          <a:spcPct val="0"/>
        </a:spcBef>
        <a:spcAft>
          <a:spcPct val="0"/>
        </a:spcAft>
        <a:defRPr sz="4400">
          <a:solidFill>
            <a:schemeClr val="tx2"/>
          </a:solidFill>
          <a:latin typeface="Times New Roman" pitchFamily="26" charset="0"/>
        </a:defRPr>
      </a:lvl9pPr>
    </p:titleStyle>
    <p:bodyStyle>
      <a:lvl1pPr marL="342900" indent="-342900" algn="l" rtl="0" eaLnBrk="0" fontAlgn="base" hangingPunct="0">
        <a:spcBef>
          <a:spcPct val="20000"/>
        </a:spcBef>
        <a:spcAft>
          <a:spcPct val="0"/>
        </a:spcAft>
        <a:buClr>
          <a:schemeClr val="tx2"/>
        </a:buClr>
        <a:buSzPct val="75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07" charset="-128"/>
          <a:cs typeface="Arial" panose="020B0604020202020204" pitchFamily="34" charset="0"/>
        </a:defRPr>
      </a:lvl1pPr>
      <a:lvl2pPr marL="742950" indent="-285750" algn="l" rtl="0" eaLnBrk="0" fontAlgn="base" hangingPunct="0">
        <a:spcBef>
          <a:spcPct val="20000"/>
        </a:spcBef>
        <a:spcAft>
          <a:spcPct val="0"/>
        </a:spcAft>
        <a:buClr>
          <a:schemeClr val="folHlink"/>
        </a:buClr>
        <a:buSzPct val="60000"/>
        <a:buFont typeface="Wingdings" charset="0"/>
        <a:buChar char="u"/>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26" charset="-128"/>
          <a:cs typeface="Arial" panose="020B0604020202020204" pitchFamily="34" charset="0"/>
        </a:defRPr>
      </a:lvl2pPr>
      <a:lvl3pPr marL="1143000" indent="-228600" algn="l" rtl="0" eaLnBrk="0" fontAlgn="base" hangingPunct="0">
        <a:spcBef>
          <a:spcPct val="20000"/>
        </a:spcBef>
        <a:spcAft>
          <a:spcPct val="0"/>
        </a:spcAft>
        <a:buClr>
          <a:schemeClr val="tx2"/>
        </a:buClr>
        <a:buSzPct val="60000"/>
        <a:buFont typeface="Wingdings" charset="0"/>
        <a:buChar char="t"/>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26" charset="-128"/>
          <a:cs typeface="Arial" panose="020B0604020202020204" pitchFamily="34" charset="0"/>
        </a:defRPr>
      </a:lvl3pPr>
      <a:lvl4pPr marL="1600200" indent="-228600" algn="l" rtl="0" eaLnBrk="0" fontAlgn="base" hangingPunct="0">
        <a:spcBef>
          <a:spcPct val="20000"/>
        </a:spcBef>
        <a:spcAft>
          <a:spcPct val="0"/>
        </a:spcAft>
        <a:buClr>
          <a:schemeClr val="tx1"/>
        </a:buClr>
        <a:buSzPct val="100000"/>
        <a:buChar char="•"/>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26" charset="-128"/>
          <a:cs typeface="Arial" panose="020B0604020202020204" pitchFamily="34" charset="0"/>
        </a:defRPr>
      </a:lvl4pPr>
      <a:lvl5pPr marL="2057400" indent="-228600" algn="l" rtl="0" eaLnBrk="0" fontAlgn="base" hangingPunct="0">
        <a:spcBef>
          <a:spcPct val="20000"/>
        </a:spcBef>
        <a:spcAft>
          <a:spcPct val="0"/>
        </a:spcAft>
        <a:buClr>
          <a:schemeClr val="tx1"/>
        </a:buClr>
        <a:buSzPct val="100000"/>
        <a:buChar char="–"/>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26" charset="-128"/>
          <a:cs typeface="Arial" panose="020B0604020202020204" pitchFamily="34" charset="0"/>
        </a:defRPr>
      </a:lvl5pPr>
      <a:lvl6pPr marL="25146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26" charset="-128"/>
        </a:defRPr>
      </a:lvl6pPr>
      <a:lvl7pPr marL="29718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26" charset="-128"/>
        </a:defRPr>
      </a:lvl7pPr>
      <a:lvl8pPr marL="34290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26" charset="-128"/>
        </a:defRPr>
      </a:lvl8pPr>
      <a:lvl9pPr marL="38862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2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defRPr/>
            </a:pPr>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a:defRPr/>
            </a:pPr>
            <a:fld id="{9056C987-BD4C-0D48-8455-A2F1B4404BA3}" type="slidenum">
              <a:rPr lang="en-US" smtClean="0"/>
              <a:pPr>
                <a:defRPr/>
              </a:pPr>
              <a:t>‹#›</a:t>
            </a:fld>
            <a:endParaRPr lang="en-US"/>
          </a:p>
        </p:txBody>
      </p:sp>
    </p:spTree>
    <p:extLst>
      <p:ext uri="{BB962C8B-B14F-4D97-AF65-F5344CB8AC3E}">
        <p14:creationId xmlns:p14="http://schemas.microsoft.com/office/powerpoint/2010/main" val="780459874"/>
      </p:ext>
    </p:extLst>
  </p:cSld>
  <p:clrMap bg1="lt1" tx1="dk1" bg2="lt2" tx2="dk2" accent1="accent1" accent2="accent2" accent3="accent3" accent4="accent4" accent5="accent5" accent6="accent6" hlink="hlink" folHlink="folHlink"/>
  <p:sldLayoutIdLst>
    <p:sldLayoutId id="2147489727" r:id="rId1"/>
    <p:sldLayoutId id="2147489728" r:id="rId2"/>
    <p:sldLayoutId id="2147489729" r:id="rId3"/>
    <p:sldLayoutId id="2147489730" r:id="rId4"/>
    <p:sldLayoutId id="2147489731" r:id="rId5"/>
    <p:sldLayoutId id="2147489732" r:id="rId6"/>
    <p:sldLayoutId id="2147489733" r:id="rId7"/>
    <p:sldLayoutId id="2147489734" r:id="rId8"/>
    <p:sldLayoutId id="2147489735" r:id="rId9"/>
    <p:sldLayoutId id="2147489736" r:id="rId10"/>
    <p:sldLayoutId id="2147489737"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37890" name="Picture 2" descr="C:\My Documents\bits\Expbanna.png"/>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891"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3076"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spcBef>
                <a:spcPct val="0"/>
              </a:spcBef>
              <a:defRPr sz="1400" b="1" i="0">
                <a:solidFill>
                  <a:srgbClr val="482400"/>
                </a:solidFill>
                <a:latin typeface="Arial" panose="020B0604020202020204" pitchFamily="34" charset="0"/>
                <a:ea typeface="+mn-ea"/>
                <a:cs typeface="+mn-cs"/>
              </a:defRPr>
            </a:lvl1pPr>
          </a:lstStyle>
          <a:p>
            <a:pPr>
              <a:defRPr/>
            </a:pPr>
            <a:endParaRPr lang="en-US"/>
          </a:p>
        </p:txBody>
      </p:sp>
      <p:sp>
        <p:nvSpPr>
          <p:cNvPr id="3077"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a:spcBef>
                <a:spcPct val="0"/>
              </a:spcBef>
              <a:defRPr sz="1400" b="1" i="0">
                <a:solidFill>
                  <a:srgbClr val="482400"/>
                </a:solidFill>
                <a:latin typeface="Arial" panose="020B0604020202020204" pitchFamily="34" charset="0"/>
                <a:ea typeface="+mn-ea"/>
                <a:cs typeface="+mn-cs"/>
              </a:defRPr>
            </a:lvl1pPr>
          </a:lstStyle>
          <a:p>
            <a:pPr>
              <a:defRPr/>
            </a:pPr>
            <a:endParaRPr lang="en-US"/>
          </a:p>
        </p:txBody>
      </p:sp>
      <p:sp>
        <p:nvSpPr>
          <p:cNvPr id="3078"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a:defRPr sz="1400" b="1" i="0">
                <a:solidFill>
                  <a:srgbClr val="482400"/>
                </a:solidFill>
                <a:latin typeface="Arial" panose="020B0604020202020204" pitchFamily="34" charset="0"/>
                <a:cs typeface="Times New Roman" charset="0"/>
              </a:defRPr>
            </a:lvl1pPr>
          </a:lstStyle>
          <a:p>
            <a:pPr>
              <a:defRPr/>
            </a:pPr>
            <a:fld id="{C61603EE-D92D-674C-B28F-4B22872EF951}" type="slidenum">
              <a:rPr lang="en-US"/>
              <a:pPr>
                <a:defRPr/>
              </a:pPr>
              <a:t>‹#›</a:t>
            </a:fld>
            <a:endParaRPr lang="en-US"/>
          </a:p>
        </p:txBody>
      </p:sp>
      <p:pic>
        <p:nvPicPr>
          <p:cNvPr id="37895" name="Picture 7" descr="P:\!Themes\Expedition\EXPHORSA.GIF"/>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896"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lt1" tx1="dk1" bg2="lt2" tx2="dk2" accent1="accent1" accent2="accent2" accent3="accent3" accent4="accent4" accent5="accent5" accent6="accent6" hlink="hlink" folHlink="folHlink"/>
  <p:sldLayoutIdLst>
    <p:sldLayoutId id="2147489230" r:id="rId1"/>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mj-cs"/>
        </a:defRPr>
      </a:lvl1pPr>
      <a:lvl2pPr algn="l"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2pPr>
      <a:lvl3pPr algn="l"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3pPr>
      <a:lvl4pPr algn="l"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4pPr>
      <a:lvl5pPr algn="l"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5pPr>
      <a:lvl6pPr marL="457200" algn="l" rtl="0" fontAlgn="base">
        <a:spcBef>
          <a:spcPct val="0"/>
        </a:spcBef>
        <a:spcAft>
          <a:spcPct val="0"/>
        </a:spcAft>
        <a:defRPr sz="4400">
          <a:solidFill>
            <a:schemeClr val="tx2"/>
          </a:solidFill>
          <a:latin typeface="Times New Roman" charset="0"/>
          <a:ea typeface="Times New Roman" charset="0"/>
          <a:cs typeface="Times New Roman" charset="0"/>
        </a:defRPr>
      </a:lvl6pPr>
      <a:lvl7pPr marL="914400" algn="l" rtl="0" fontAlgn="base">
        <a:spcBef>
          <a:spcPct val="0"/>
        </a:spcBef>
        <a:spcAft>
          <a:spcPct val="0"/>
        </a:spcAft>
        <a:defRPr sz="4400">
          <a:solidFill>
            <a:schemeClr val="tx2"/>
          </a:solidFill>
          <a:latin typeface="Times New Roman" charset="0"/>
          <a:ea typeface="Times New Roman" charset="0"/>
          <a:cs typeface="Times New Roman" charset="0"/>
        </a:defRPr>
      </a:lvl7pPr>
      <a:lvl8pPr marL="1371600" algn="l" rtl="0" fontAlgn="base">
        <a:spcBef>
          <a:spcPct val="0"/>
        </a:spcBef>
        <a:spcAft>
          <a:spcPct val="0"/>
        </a:spcAft>
        <a:defRPr sz="4400">
          <a:solidFill>
            <a:schemeClr val="tx2"/>
          </a:solidFill>
          <a:latin typeface="Times New Roman" charset="0"/>
          <a:ea typeface="Times New Roman" charset="0"/>
          <a:cs typeface="Times New Roman" charset="0"/>
        </a:defRPr>
      </a:lvl8pPr>
      <a:lvl9pPr marL="1828800" algn="l"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900" indent="-342900" algn="l" rtl="0" eaLnBrk="0" fontAlgn="base" hangingPunct="0">
        <a:spcBef>
          <a:spcPct val="20000"/>
        </a:spcBef>
        <a:spcAft>
          <a:spcPct val="0"/>
        </a:spcAft>
        <a:buBlip>
          <a:blip r:embed="rId6"/>
        </a:buBlip>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lr>
          <a:schemeClr val="accent2"/>
        </a:buClr>
        <a:buFont typeface="Wingdings" charset="0"/>
        <a:buBlip>
          <a:blip r:embed="rId7"/>
        </a:buBlip>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mn-ea"/>
          <a:cs typeface="+mn-cs"/>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mn-ea"/>
          <a:cs typeface="+mn-cs"/>
        </a:defRPr>
      </a:lvl5pPr>
      <a:lvl6pPr marL="2514600" indent="-228600" algn="l" rtl="0" fontAlgn="base">
        <a:spcBef>
          <a:spcPct val="20000"/>
        </a:spcBef>
        <a:spcAft>
          <a:spcPct val="0"/>
        </a:spcAft>
        <a:buClr>
          <a:schemeClr val="tx2"/>
        </a:buClr>
        <a:buFont typeface="Wingdings" charset="2"/>
        <a:buChar char="s"/>
        <a:defRPr sz="2000">
          <a:solidFill>
            <a:schemeClr val="tx1"/>
          </a:solidFill>
          <a:latin typeface="+mn-lt"/>
          <a:ea typeface="+mn-ea"/>
          <a:cs typeface="+mn-cs"/>
        </a:defRPr>
      </a:lvl6pPr>
      <a:lvl7pPr marL="2971800" indent="-228600" algn="l" rtl="0" fontAlgn="base">
        <a:spcBef>
          <a:spcPct val="20000"/>
        </a:spcBef>
        <a:spcAft>
          <a:spcPct val="0"/>
        </a:spcAft>
        <a:buClr>
          <a:schemeClr val="tx2"/>
        </a:buClr>
        <a:buFont typeface="Wingdings" charset="2"/>
        <a:buChar char="s"/>
        <a:defRPr sz="2000">
          <a:solidFill>
            <a:schemeClr val="tx1"/>
          </a:solidFill>
          <a:latin typeface="+mn-lt"/>
          <a:ea typeface="+mn-ea"/>
          <a:cs typeface="+mn-cs"/>
        </a:defRPr>
      </a:lvl7pPr>
      <a:lvl8pPr marL="3429000" indent="-228600" algn="l" rtl="0" fontAlgn="base">
        <a:spcBef>
          <a:spcPct val="20000"/>
        </a:spcBef>
        <a:spcAft>
          <a:spcPct val="0"/>
        </a:spcAft>
        <a:buClr>
          <a:schemeClr val="tx2"/>
        </a:buClr>
        <a:buFont typeface="Wingdings" charset="2"/>
        <a:buChar char="s"/>
        <a:defRPr sz="2000">
          <a:solidFill>
            <a:schemeClr val="tx1"/>
          </a:solidFill>
          <a:latin typeface="+mn-lt"/>
          <a:ea typeface="+mn-ea"/>
          <a:cs typeface="+mn-cs"/>
        </a:defRPr>
      </a:lvl8pPr>
      <a:lvl9pPr marL="3886200" indent="-228600" algn="l" rtl="0" fontAlgn="base">
        <a:spcBef>
          <a:spcPct val="20000"/>
        </a:spcBef>
        <a:spcAft>
          <a:spcPct val="0"/>
        </a:spcAft>
        <a:buClr>
          <a:schemeClr val="tx2"/>
        </a:buClr>
        <a:buFont typeface="Wingdings" charset="2"/>
        <a:buChar char="s"/>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966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6966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1" i="0">
                <a:solidFill>
                  <a:srgbClr val="000000"/>
                </a:solidFill>
                <a:latin typeface="Arial" panose="020B0604020202020204" pitchFamily="34" charset="0"/>
              </a:defRPr>
            </a:lvl1pPr>
          </a:lstStyle>
          <a:p>
            <a:pPr>
              <a:defRPr/>
            </a:pPr>
            <a:fld id="{433A5C97-87D1-8142-A30F-6E11483766D2}" type="slidenum">
              <a:rPr lang="en-US">
                <a:ea typeface="ＭＳ Ｐゴシック" charset="-128"/>
                <a:cs typeface="ＭＳ Ｐゴシック" charset="-128"/>
              </a:rPr>
              <a:pPr>
                <a:defRPr/>
              </a:pPr>
              <a:t>‹#›</a:t>
            </a:fld>
            <a:endParaRPr lang="en-US">
              <a:ea typeface="ＭＳ Ｐゴシック" charset="-128"/>
              <a:cs typeface="ＭＳ Ｐゴシック" charset="-128"/>
            </a:endParaRPr>
          </a:p>
        </p:txBody>
      </p:sp>
    </p:spTree>
    <p:extLst>
      <p:ext uri="{BB962C8B-B14F-4D97-AF65-F5344CB8AC3E}">
        <p14:creationId xmlns:p14="http://schemas.microsoft.com/office/powerpoint/2010/main" val="3873745889"/>
      </p:ext>
    </p:extLst>
  </p:cSld>
  <p:clrMap bg1="lt1" tx1="dk1" bg2="lt2" tx2="dk2" accent1="accent1" accent2="accent2" accent3="accent3" accent4="accent4" accent5="accent5" accent6="accent6" hlink="hlink" folHlink="folHlink"/>
  <p:sldLayoutIdLst>
    <p:sldLayoutId id="2147489739" r:id="rId1"/>
    <p:sldLayoutId id="2147489740" r:id="rId2"/>
    <p:sldLayoutId id="2147489741" r:id="rId3"/>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bwMode="grayWhite">
      <p:bgPr>
        <a:solidFill>
          <a:schemeClr val="bg1"/>
        </a:solidFill>
        <a:effectLst/>
      </p:bgPr>
    </p:bg>
    <p:spTree>
      <p:nvGrpSpPr>
        <p:cNvPr id="1" name=""/>
        <p:cNvGrpSpPr/>
        <p:nvPr/>
      </p:nvGrpSpPr>
      <p:grpSpPr>
        <a:xfrm>
          <a:off x="0" y="0"/>
          <a:ext cx="0" cy="0"/>
          <a:chOff x="0" y="0"/>
          <a:chExt cx="0" cy="0"/>
        </a:xfrm>
      </p:grpSpPr>
      <p:grpSp>
        <p:nvGrpSpPr>
          <p:cNvPr id="302082" name="Group 2"/>
          <p:cNvGrpSpPr>
            <a:grpSpLocks/>
          </p:cNvGrpSpPr>
          <p:nvPr/>
        </p:nvGrpSpPr>
        <p:grpSpPr bwMode="auto">
          <a:xfrm>
            <a:off x="0" y="-12700"/>
            <a:ext cx="9156700" cy="6870700"/>
            <a:chOff x="0" y="-8"/>
            <a:chExt cx="5768" cy="4328"/>
          </a:xfrm>
        </p:grpSpPr>
        <p:sp>
          <p:nvSpPr>
            <p:cNvPr id="302088" name="Rectangle 3"/>
            <p:cNvSpPr>
              <a:spLocks noChangeArrowheads="1"/>
            </p:cNvSpPr>
            <p:nvPr/>
          </p:nvSpPr>
          <p:spPr bwMode="auto">
            <a:xfrm>
              <a:off x="0" y="624"/>
              <a:ext cx="5760" cy="36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sp>
          <p:nvSpPr>
            <p:cNvPr id="302089" name="Rectangle 4"/>
            <p:cNvSpPr>
              <a:spLocks noChangeArrowheads="1"/>
            </p:cNvSpPr>
            <p:nvPr/>
          </p:nvSpPr>
          <p:spPr bwMode="auto">
            <a:xfrm>
              <a:off x="0" y="0"/>
              <a:ext cx="5760" cy="624"/>
            </a:xfrm>
            <a:prstGeom prst="rect">
              <a:avLst/>
            </a:pr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sp>
          <p:nvSpPr>
            <p:cNvPr id="302090"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1"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2"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3"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4"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5"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6"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7"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8"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9"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100"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101"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102"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103"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104"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105"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106"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pic>
          <p:nvPicPr>
            <p:cNvPr id="302107" name="Picture 22" descr="Topbanx"/>
            <p:cNvPicPr>
              <a:picLocks noChangeAspect="1" noChangeArrowheads="1"/>
            </p:cNvPicPr>
            <p:nvPr/>
          </p:nvPicPr>
          <p:blipFill>
            <a:blip r:embed="rId14"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02083" name="Rectangle 23"/>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ltLang="zh-CN"/>
              <a:t>Click to edit Master title style</a:t>
            </a:r>
          </a:p>
        </p:txBody>
      </p:sp>
      <p:sp>
        <p:nvSpPr>
          <p:cNvPr id="302084" name="Rectangle 24"/>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85017" name="Rectangle 25"/>
          <p:cNvSpPr>
            <a:spLocks noGrp="1" noChangeArrowheads="1"/>
          </p:cNvSpPr>
          <p:nvPr>
            <p:ph type="dt" sz="half" idx="2"/>
          </p:nvPr>
        </p:nvSpPr>
        <p:spPr bwMode="auto">
          <a:xfrm>
            <a:off x="6858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solidFill>
                  <a:srgbClr val="EAEAEA"/>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85018" name="Rectangle 26"/>
          <p:cNvSpPr>
            <a:spLocks noGrp="1" noChangeArrowheads="1"/>
          </p:cNvSpPr>
          <p:nvPr>
            <p:ph type="ftr" sz="quarter" idx="3"/>
          </p:nvPr>
        </p:nvSpPr>
        <p:spPr bwMode="auto">
          <a:xfrm>
            <a:off x="3124200" y="636587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solidFill>
                  <a:srgbClr val="EAEAEA"/>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85019" name="Rectangle 27"/>
          <p:cNvSpPr>
            <a:spLocks noGrp="1" noChangeArrowheads="1"/>
          </p:cNvSpPr>
          <p:nvPr>
            <p:ph type="sldNum" sz="quarter" idx="4"/>
          </p:nvPr>
        </p:nvSpPr>
        <p:spPr bwMode="auto">
          <a:xfrm>
            <a:off x="65532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solidFill>
                  <a:srgbClr val="EAEAEA"/>
                </a:solidFill>
                <a:latin typeface="Times New Roman" charset="0"/>
                <a:cs typeface="MS PGothic" charset="0"/>
              </a:defRPr>
            </a:lvl1pPr>
          </a:lstStyle>
          <a:p>
            <a:pPr defTabSz="914400" fontAlgn="base">
              <a:spcBef>
                <a:spcPct val="0"/>
              </a:spcBef>
              <a:spcAft>
                <a:spcPct val="0"/>
              </a:spcAft>
              <a:defRPr/>
            </a:pPr>
            <a:fld id="{BBA604B7-DFBE-314D-B42C-2B8D25207369}" type="slidenum">
              <a:rPr lang="zh-CN" altLang="en-US">
                <a:ea typeface="ＭＳ Ｐゴシック" charset="0"/>
              </a:rPr>
              <a:pPr defTabSz="914400" fontAlgn="base">
                <a:spcBef>
                  <a:spcPct val="0"/>
                </a:spcBef>
                <a:spcAft>
                  <a:spcPct val="0"/>
                </a:spcAft>
                <a:defRPr/>
              </a:pPr>
              <a:t>‹#›</a:t>
            </a:fld>
            <a:endParaRPr lang="en-US" altLang="zh-CN">
              <a:ea typeface="ＭＳ Ｐゴシック" charset="0"/>
            </a:endParaRPr>
          </a:p>
        </p:txBody>
      </p:sp>
    </p:spTree>
    <p:extLst>
      <p:ext uri="{BB962C8B-B14F-4D97-AF65-F5344CB8AC3E}">
        <p14:creationId xmlns:p14="http://schemas.microsoft.com/office/powerpoint/2010/main" val="2056906212"/>
      </p:ext>
    </p:extLst>
  </p:cSld>
  <p:clrMap bg1="dk2" tx1="lt1" bg2="dk1" tx2="lt2" accent1="accent1" accent2="accent2" accent3="accent3" accent4="accent4" accent5="accent5" accent6="accent6" hlink="hlink" folHlink="folHlink"/>
  <p:sldLayoutIdLst>
    <p:sldLayoutId id="2147489745" r:id="rId1"/>
    <p:sldLayoutId id="2147489746" r:id="rId2"/>
    <p:sldLayoutId id="2147489747" r:id="rId3"/>
    <p:sldLayoutId id="2147489748" r:id="rId4"/>
    <p:sldLayoutId id="2147489749" r:id="rId5"/>
    <p:sldLayoutId id="2147489750" r:id="rId6"/>
    <p:sldLayoutId id="2147489751" r:id="rId7"/>
    <p:sldLayoutId id="2147489752" r:id="rId8"/>
    <p:sldLayoutId id="2147489753" r:id="rId9"/>
    <p:sldLayoutId id="2147489754" r:id="rId10"/>
    <p:sldLayoutId id="2147489755" r:id="rId11"/>
    <p:sldLayoutId id="2147489756" r:id="rId12"/>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algn="l" rtl="0" fontAlgn="base">
        <a:spcBef>
          <a:spcPct val="0"/>
        </a:spcBef>
        <a:spcAft>
          <a:spcPct val="0"/>
        </a:spcAft>
        <a:defRPr sz="4400">
          <a:solidFill>
            <a:schemeClr val="tx2"/>
          </a:solidFill>
          <a:latin typeface="Arial Narrow" pitchFamily="-108" charset="0"/>
        </a:defRPr>
      </a:lvl6pPr>
      <a:lvl7pPr marL="914400" algn="l" rtl="0" fontAlgn="base">
        <a:spcBef>
          <a:spcPct val="0"/>
        </a:spcBef>
        <a:spcAft>
          <a:spcPct val="0"/>
        </a:spcAft>
        <a:defRPr sz="4400">
          <a:solidFill>
            <a:schemeClr val="tx2"/>
          </a:solidFill>
          <a:latin typeface="Arial Narrow" pitchFamily="-108" charset="0"/>
        </a:defRPr>
      </a:lvl7pPr>
      <a:lvl8pPr marL="1371600" algn="l" rtl="0" fontAlgn="base">
        <a:spcBef>
          <a:spcPct val="0"/>
        </a:spcBef>
        <a:spcAft>
          <a:spcPct val="0"/>
        </a:spcAft>
        <a:defRPr sz="4400">
          <a:solidFill>
            <a:schemeClr val="tx2"/>
          </a:solidFill>
          <a:latin typeface="Arial Narrow" pitchFamily="-108" charset="0"/>
        </a:defRPr>
      </a:lvl8pPr>
      <a:lvl9pPr marL="1828800" algn="l" rtl="0" fontAlgn="base">
        <a:spcBef>
          <a:spcPct val="0"/>
        </a:spcBef>
        <a:spcAft>
          <a:spcPct val="0"/>
        </a:spcAft>
        <a:defRPr sz="4400">
          <a:solidFill>
            <a:schemeClr val="tx2"/>
          </a:solidFill>
          <a:latin typeface="Arial Narrow" pitchFamily="-108"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Blip>
          <a:blip r:embed="rId15"/>
        </a:buBlip>
        <a:defRPr sz="3200">
          <a:solidFill>
            <a:schemeClr val="tx1"/>
          </a:solidFill>
          <a:latin typeface="+mn-lt"/>
          <a:ea typeface="MS PGothic" charset="0"/>
          <a:cs typeface="MS PGothic" charset="0"/>
        </a:defRPr>
      </a:lvl1pPr>
      <a:lvl2pPr marL="742950" indent="-285750" algn="l" rtl="0" eaLnBrk="0" fontAlgn="base" hangingPunct="0">
        <a:spcBef>
          <a:spcPct val="20000"/>
        </a:spcBef>
        <a:spcAft>
          <a:spcPct val="0"/>
        </a:spcAft>
        <a:buClr>
          <a:schemeClr val="accent1"/>
        </a:buClr>
        <a:buSzPct val="75000"/>
        <a:buFont typeface="Wingdings" charset="0"/>
        <a:buBlip>
          <a:blip r:embed="rId16"/>
        </a:buBlip>
        <a:defRPr sz="2800">
          <a:solidFill>
            <a:schemeClr val="tx1"/>
          </a:solidFill>
          <a:latin typeface="+mn-lt"/>
          <a:ea typeface="MS PGothic" charset="0"/>
          <a:cs typeface="MS PGothic" charset="0"/>
        </a:defRPr>
      </a:lvl2pPr>
      <a:lvl3pPr marL="1143000" indent="-228600" algn="l" rtl="0" eaLnBrk="0" fontAlgn="base" hangingPunct="0">
        <a:spcBef>
          <a:spcPct val="20000"/>
        </a:spcBef>
        <a:spcAft>
          <a:spcPct val="0"/>
        </a:spcAft>
        <a:buClr>
          <a:schemeClr val="hlink"/>
        </a:buClr>
        <a:buSzPct val="60000"/>
        <a:buFont typeface="Wingdings" charset="0"/>
        <a:buChar char="l"/>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defTabSz="914400" eaLnBrk="0" fontAlgn="base" hangingPunct="0">
              <a:spcAft>
                <a:spcPct val="0"/>
              </a:spcAft>
              <a:defRPr/>
            </a:pPr>
            <a:fld id="{18F73E74-01D2-2143-9DAA-29855B9EFFBC}" type="slidenum">
              <a:rPr lang="zh-CN" altLang="en-US">
                <a:solidFill>
                  <a:srgbClr val="003300"/>
                </a:solidFill>
                <a:latin typeface="Times New Roman" charset="0"/>
              </a:rPr>
              <a:pPr defTabSz="914400" eaLnBrk="0" fontAlgn="base" hangingPunct="0">
                <a:spcAft>
                  <a:spcPct val="0"/>
                </a:spcAft>
                <a:defRPr/>
              </a:pPr>
              <a:t>‹#›</a:t>
            </a:fld>
            <a:endParaRPr lang="en-US" altLang="zh-CN">
              <a:solidFill>
                <a:srgbClr val="003300"/>
              </a:solidFill>
              <a:latin typeface="Times New Roman" charset="0"/>
            </a:endParaRPr>
          </a:p>
        </p:txBody>
      </p:sp>
    </p:spTree>
    <p:extLst>
      <p:ext uri="{BB962C8B-B14F-4D97-AF65-F5344CB8AC3E}">
        <p14:creationId xmlns:p14="http://schemas.microsoft.com/office/powerpoint/2010/main" val="4256364138"/>
      </p:ext>
    </p:extLst>
  </p:cSld>
  <p:clrMap bg1="lt1" tx1="dk1" bg2="lt2" tx2="dk2" accent1="accent1" accent2="accent2" accent3="accent3" accent4="accent4" accent5="accent5" accent6="accent6" hlink="hlink" folHlink="folHlink"/>
  <p:sldLayoutIdLst>
    <p:sldLayoutId id="2147489758" r:id="rId1"/>
    <p:sldLayoutId id="2147489759" r:id="rId2"/>
    <p:sldLayoutId id="2147489760" r:id="rId3"/>
    <p:sldLayoutId id="2147489761" r:id="rId4"/>
    <p:sldLayoutId id="2147489762" r:id="rId5"/>
    <p:sldLayoutId id="2147489763" r:id="rId6"/>
    <p:sldLayoutId id="2147489764" r:id="rId7"/>
    <p:sldLayoutId id="2147489765" r:id="rId8"/>
    <p:sldLayoutId id="2147489766" r:id="rId9"/>
    <p:sldLayoutId id="2147489767" r:id="rId10"/>
    <p:sldLayoutId id="2147489768" r:id="rId11"/>
  </p:sldLayoutIdLst>
  <p:txStyles>
    <p:titleStyle>
      <a:lvl1pPr algn="ctr" rtl="0" eaLnBrk="0" fontAlgn="base" hangingPunct="0">
        <a:spcBef>
          <a:spcPct val="0"/>
        </a:spcBef>
        <a:spcAft>
          <a:spcPct val="0"/>
        </a:spcAft>
        <a:defRPr kumimoji="1"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i="0">
          <a:solidFill>
            <a:srgbClr val="F1F7E9"/>
          </a:solidFill>
          <a:latin typeface="Arial" panose="020B0604020202020204" pitchFamily="34" charset="0"/>
          <a:ea typeface="ＭＳ Ｐゴシック" charset="0"/>
          <a:cs typeface="MS PGothic" charset="0"/>
        </a:defRPr>
      </a:lvl1pPr>
      <a:lvl2pPr marL="742950" indent="-285750" algn="l" rtl="0" eaLnBrk="0" fontAlgn="base" hangingPunct="0">
        <a:spcBef>
          <a:spcPct val="20000"/>
        </a:spcBef>
        <a:spcAft>
          <a:spcPct val="0"/>
        </a:spcAft>
        <a:buChar char="–"/>
        <a:defRPr kumimoji="1" sz="2800" b="1" i="0">
          <a:solidFill>
            <a:srgbClr val="F1F7E9"/>
          </a:solidFill>
          <a:latin typeface="Arial" panose="020B0604020202020204" pitchFamily="34" charset="0"/>
          <a:ea typeface="MS PGothic" charset="0"/>
          <a:cs typeface="MS PGothic" charset="0"/>
        </a:defRPr>
      </a:lvl2pPr>
      <a:lvl3pPr marL="1143000" indent="-228600" algn="l" rtl="0" eaLnBrk="0" fontAlgn="base" hangingPunct="0">
        <a:spcBef>
          <a:spcPct val="20000"/>
        </a:spcBef>
        <a:spcAft>
          <a:spcPct val="0"/>
        </a:spcAft>
        <a:buChar char="•"/>
        <a:defRPr kumimoji="1" sz="2400" b="1" i="0">
          <a:solidFill>
            <a:srgbClr val="F1F7E9"/>
          </a:solidFill>
          <a:latin typeface="Arial" panose="020B0604020202020204" pitchFamily="34" charset="0"/>
          <a:ea typeface="MS PGothic" charset="0"/>
          <a:cs typeface="MS PGothic" charset="0"/>
        </a:defRPr>
      </a:lvl3pPr>
      <a:lvl4pPr marL="1600200" indent="-228600" algn="l" rtl="0" eaLnBrk="0" fontAlgn="base" hangingPunct="0">
        <a:spcBef>
          <a:spcPct val="20000"/>
        </a:spcBef>
        <a:spcAft>
          <a:spcPct val="0"/>
        </a:spcAft>
        <a:buChar char="–"/>
        <a:defRPr kumimoji="1" sz="2000" b="1" i="0">
          <a:solidFill>
            <a:srgbClr val="F1F7E9"/>
          </a:solidFill>
          <a:latin typeface="Arial" panose="020B0604020202020204" pitchFamily="34" charset="0"/>
          <a:ea typeface="MS PGothic" charset="0"/>
          <a:cs typeface="MS PGothic" charset="0"/>
        </a:defRPr>
      </a:lvl4pPr>
      <a:lvl5pPr marL="2057400" indent="-228600" algn="l" rtl="0" eaLnBrk="0" fontAlgn="base" hangingPunct="0">
        <a:spcBef>
          <a:spcPct val="20000"/>
        </a:spcBef>
        <a:spcAft>
          <a:spcPct val="0"/>
        </a:spcAft>
        <a:buChar char="»"/>
        <a:defRPr kumimoji="1" sz="2000" b="1" i="0">
          <a:solidFill>
            <a:srgbClr val="F1F7E9"/>
          </a:solidFill>
          <a:latin typeface="Arial" panose="020B0604020202020204" pitchFamily="34" charset="0"/>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b="1" i="0">
                  <a:solidFill>
                    <a:srgbClr val="FFA27C"/>
                  </a:solidFill>
                  <a:latin typeface="Arial" panose="020B0604020202020204" pitchFamily="34"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grpSp>
      </p:grpSp>
      <p:sp>
        <p:nvSpPr>
          <p:cNvPr id="1027" name="Text Box 34"/>
          <p:cNvSpPr txBox="1">
            <a:spLocks noChangeArrowheads="1"/>
          </p:cNvSpPr>
          <p:nvPr userDrawn="1"/>
        </p:nvSpPr>
        <p:spPr bwMode="auto">
          <a:xfrm>
            <a:off x="282575" y="6519863"/>
            <a:ext cx="9969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900">
                <a:solidFill>
                  <a:srgbClr val="FFA27C"/>
                </a:solidFill>
                <a:latin typeface="Arial" charset="0"/>
                <a:ea typeface="ＭＳ Ｐゴシック" charset="0"/>
                <a:cs typeface="ＭＳ Ｐゴシック" charset="0"/>
              </a:defRPr>
            </a:lvl1pPr>
            <a:lvl2pPr marL="742950" indent="-285750">
              <a:defRPr sz="900">
                <a:solidFill>
                  <a:srgbClr val="FFA27C"/>
                </a:solidFill>
                <a:latin typeface="Arial" charset="0"/>
                <a:ea typeface="ＭＳ Ｐゴシック" charset="0"/>
              </a:defRPr>
            </a:lvl2pPr>
            <a:lvl3pPr marL="1143000" indent="-228600">
              <a:defRPr sz="900">
                <a:solidFill>
                  <a:srgbClr val="FFA27C"/>
                </a:solidFill>
                <a:latin typeface="Arial" charset="0"/>
                <a:ea typeface="ＭＳ Ｐゴシック" charset="0"/>
              </a:defRPr>
            </a:lvl3pPr>
            <a:lvl4pPr marL="1600200" indent="-228600">
              <a:defRPr sz="900">
                <a:solidFill>
                  <a:srgbClr val="FFA27C"/>
                </a:solidFill>
                <a:latin typeface="Arial" charset="0"/>
                <a:ea typeface="ＭＳ Ｐゴシック" charset="0"/>
              </a:defRPr>
            </a:lvl4pPr>
            <a:lvl5pPr marL="2057400" indent="-228600">
              <a:defRPr sz="900">
                <a:solidFill>
                  <a:srgbClr val="FFA27C"/>
                </a:solidFill>
                <a:latin typeface="Arial" charset="0"/>
                <a:ea typeface="ＭＳ Ｐゴシック" charset="0"/>
              </a:defRPr>
            </a:lvl5pPr>
            <a:lvl6pPr marL="2514600" indent="-228600" algn="ctr" eaLnBrk="0" fontAlgn="base" hangingPunct="0">
              <a:spcBef>
                <a:spcPct val="0"/>
              </a:spcBef>
              <a:spcAft>
                <a:spcPct val="0"/>
              </a:spcAft>
              <a:defRPr sz="900">
                <a:solidFill>
                  <a:srgbClr val="FFA27C"/>
                </a:solidFill>
                <a:latin typeface="Arial" charset="0"/>
                <a:ea typeface="ＭＳ Ｐゴシック" charset="0"/>
              </a:defRPr>
            </a:lvl6pPr>
            <a:lvl7pPr marL="2971800" indent="-228600" algn="ctr" eaLnBrk="0" fontAlgn="base" hangingPunct="0">
              <a:spcBef>
                <a:spcPct val="0"/>
              </a:spcBef>
              <a:spcAft>
                <a:spcPct val="0"/>
              </a:spcAft>
              <a:defRPr sz="900">
                <a:solidFill>
                  <a:srgbClr val="FFA27C"/>
                </a:solidFill>
                <a:latin typeface="Arial" charset="0"/>
                <a:ea typeface="ＭＳ Ｐゴシック" charset="0"/>
              </a:defRPr>
            </a:lvl7pPr>
            <a:lvl8pPr marL="3429000" indent="-228600" algn="ctr" eaLnBrk="0" fontAlgn="base" hangingPunct="0">
              <a:spcBef>
                <a:spcPct val="0"/>
              </a:spcBef>
              <a:spcAft>
                <a:spcPct val="0"/>
              </a:spcAft>
              <a:defRPr sz="900">
                <a:solidFill>
                  <a:srgbClr val="FFA27C"/>
                </a:solidFill>
                <a:latin typeface="Arial" charset="0"/>
                <a:ea typeface="ＭＳ Ｐゴシック" charset="0"/>
              </a:defRPr>
            </a:lvl8pPr>
            <a:lvl9pPr marL="3886200" indent="-228600" algn="ctr" eaLnBrk="0" fontAlgn="base" hangingPunct="0">
              <a:spcBef>
                <a:spcPct val="0"/>
              </a:spcBef>
              <a:spcAft>
                <a:spcPct val="0"/>
              </a:spcAft>
              <a:defRPr sz="900">
                <a:solidFill>
                  <a:srgbClr val="FFA27C"/>
                </a:solidFill>
                <a:latin typeface="Arial" charset="0"/>
                <a:ea typeface="ＭＳ Ｐゴシック" charset="0"/>
              </a:defRPr>
            </a:lvl9pPr>
          </a:lstStyle>
          <a:p>
            <a:pPr algn="ctr" defTabSz="914400" eaLnBrk="0" fontAlgn="base" hangingPunct="0">
              <a:spcBef>
                <a:spcPct val="50000"/>
              </a:spcBef>
              <a:spcAft>
                <a:spcPct val="0"/>
              </a:spcAft>
              <a:defRPr/>
            </a:pPr>
            <a:r>
              <a:rPr lang="en-US" sz="1000" b="1" i="0">
                <a:solidFill>
                  <a:srgbClr val="FFFFFF"/>
                </a:solidFill>
                <a:latin typeface="Arial" panose="020B0604020202020204" pitchFamily="34" charset="0"/>
              </a:rPr>
              <a:t>©2006 TBBMI</a:t>
            </a:r>
          </a:p>
        </p:txBody>
      </p:sp>
      <p:sp>
        <p:nvSpPr>
          <p:cNvPr id="300036" name="Rectangle 35"/>
          <p:cNvSpPr>
            <a:spLocks noChangeArrowheads="1"/>
          </p:cNvSpPr>
          <p:nvPr userDrawn="1"/>
        </p:nvSpPr>
        <p:spPr bwMode="auto">
          <a:xfrm>
            <a:off x="7602538" y="6519863"/>
            <a:ext cx="647700" cy="24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p>
            <a:pPr algn="ctr" defTabSz="914400" eaLnBrk="0" fontAlgn="base" hangingPunct="0">
              <a:spcBef>
                <a:spcPct val="0"/>
              </a:spcBef>
              <a:spcAft>
                <a:spcPct val="0"/>
              </a:spcAft>
            </a:pPr>
            <a:r>
              <a:rPr lang="en-US" sz="1000" b="1" i="0">
                <a:solidFill>
                  <a:srgbClr val="FFFFFF"/>
                </a:solidFill>
                <a:latin typeface="Arial" panose="020B0604020202020204" pitchFamily="34" charset="0"/>
                <a:ea typeface="ＭＳ Ｐゴシック" charset="0"/>
                <a:cs typeface="Arial" panose="020B0604020202020204" pitchFamily="34" charset="0"/>
              </a:rPr>
              <a:t>9.65.01.</a:t>
            </a:r>
          </a:p>
        </p:txBody>
      </p:sp>
    </p:spTree>
    <p:extLst>
      <p:ext uri="{BB962C8B-B14F-4D97-AF65-F5344CB8AC3E}">
        <p14:creationId xmlns:p14="http://schemas.microsoft.com/office/powerpoint/2010/main" val="3274505092"/>
      </p:ext>
    </p:extLst>
  </p:cSld>
  <p:clrMap bg1="dk2" tx1="lt1" bg2="dk1" tx2="lt2" accent1="accent1" accent2="accent2" accent3="accent3" accent4="accent4" accent5="accent5" accent6="accent6" hlink="hlink" folHlink="folHlink"/>
  <p:sldLayoutIdLst>
    <p:sldLayoutId id="2147489770" r:id="rId1"/>
    <p:sldLayoutId id="2147489771" r:id="rId2"/>
    <p:sldLayoutId id="2147489772" r:id="rId3"/>
    <p:sldLayoutId id="2147489773" r:id="rId4"/>
    <p:sldLayoutId id="2147489774" r:id="rId5"/>
    <p:sldLayoutId id="2147489775" r:id="rId6"/>
    <p:sldLayoutId id="2147489776" r:id="rId7"/>
    <p:sldLayoutId id="2147489777" r:id="rId8"/>
    <p:sldLayoutId id="2147489778" r:id="rId9"/>
    <p:sldLayoutId id="2147489779" r:id="rId10"/>
    <p:sldLayoutId id="2147489780" r:id="rId11"/>
    <p:sldLayoutId id="2147489781"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bwMode="grayWhite">
      <p:bgPr>
        <a:solidFill>
          <a:schemeClr val="bg1"/>
        </a:solidFill>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12700"/>
            <a:ext cx="9156700" cy="6870700"/>
            <a:chOff x="0" y="-8"/>
            <a:chExt cx="5768" cy="4328"/>
          </a:xfrm>
        </p:grpSpPr>
        <p:sp>
          <p:nvSpPr>
            <p:cNvPr id="50184" name="Rectangle 3"/>
            <p:cNvSpPr>
              <a:spLocks noChangeArrowheads="1"/>
            </p:cNvSpPr>
            <p:nvPr/>
          </p:nvSpPr>
          <p:spPr bwMode="auto">
            <a:xfrm>
              <a:off x="0" y="624"/>
              <a:ext cx="5760" cy="36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ＭＳ Ｐゴシック" charset="0"/>
              </a:endParaRPr>
            </a:p>
          </p:txBody>
        </p:sp>
        <p:sp>
          <p:nvSpPr>
            <p:cNvPr id="50185" name="Rectangle 4"/>
            <p:cNvSpPr>
              <a:spLocks noChangeArrowheads="1"/>
            </p:cNvSpPr>
            <p:nvPr/>
          </p:nvSpPr>
          <p:spPr bwMode="auto">
            <a:xfrm>
              <a:off x="0" y="0"/>
              <a:ext cx="5760" cy="624"/>
            </a:xfrm>
            <a:prstGeom prst="rect">
              <a:avLst/>
            </a:pr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ＭＳ Ｐゴシック" charset="0"/>
              </a:endParaRPr>
            </a:p>
          </p:txBody>
        </p:sp>
        <p:sp>
          <p:nvSpPr>
            <p:cNvPr id="50186"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87"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88"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89"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0"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1"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2"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3"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4"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5"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6"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7"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8"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9"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200"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201"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202"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pic>
          <p:nvPicPr>
            <p:cNvPr id="50203" name="Picture 22" descr="Topbanx"/>
            <p:cNvPicPr>
              <a:picLocks noChangeAspect="1" noChangeArrowheads="1"/>
            </p:cNvPicPr>
            <p:nvPr/>
          </p:nvPicPr>
          <p:blipFill>
            <a:blip r:embed="rId14"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50179" name="Rectangle 23"/>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ltLang="zh-CN"/>
              <a:t>Click to edit Master title style</a:t>
            </a:r>
          </a:p>
        </p:txBody>
      </p:sp>
      <p:sp>
        <p:nvSpPr>
          <p:cNvPr id="50180" name="Rectangle 24"/>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85017" name="Rectangle 25"/>
          <p:cNvSpPr>
            <a:spLocks noGrp="1" noChangeArrowheads="1"/>
          </p:cNvSpPr>
          <p:nvPr>
            <p:ph type="dt" sz="half" idx="2"/>
          </p:nvPr>
        </p:nvSpPr>
        <p:spPr bwMode="auto">
          <a:xfrm>
            <a:off x="6858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EAEAEA"/>
              </a:solidFill>
            </a:endParaRPr>
          </a:p>
        </p:txBody>
      </p:sp>
      <p:sp>
        <p:nvSpPr>
          <p:cNvPr id="85018" name="Rectangle 26"/>
          <p:cNvSpPr>
            <a:spLocks noGrp="1" noChangeArrowheads="1"/>
          </p:cNvSpPr>
          <p:nvPr>
            <p:ph type="ftr" sz="quarter" idx="3"/>
          </p:nvPr>
        </p:nvSpPr>
        <p:spPr bwMode="auto">
          <a:xfrm>
            <a:off x="3124200" y="636587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EAEAEA"/>
              </a:solidFill>
            </a:endParaRPr>
          </a:p>
        </p:txBody>
      </p:sp>
      <p:sp>
        <p:nvSpPr>
          <p:cNvPr id="85019" name="Rectangle 27"/>
          <p:cNvSpPr>
            <a:spLocks noGrp="1" noChangeArrowheads="1"/>
          </p:cNvSpPr>
          <p:nvPr>
            <p:ph type="sldNum" sz="quarter" idx="4"/>
          </p:nvPr>
        </p:nvSpPr>
        <p:spPr bwMode="auto">
          <a:xfrm>
            <a:off x="65532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ea typeface="MS PGothic" charset="0"/>
                <a:cs typeface="MS PGothic" charset="0"/>
              </a:defRPr>
            </a:lvl1pPr>
          </a:lstStyle>
          <a:p>
            <a:pPr defTabSz="914400" fontAlgn="base">
              <a:spcBef>
                <a:spcPct val="0"/>
              </a:spcBef>
              <a:spcAft>
                <a:spcPct val="0"/>
              </a:spcAft>
              <a:defRPr/>
            </a:pPr>
            <a:fld id="{18E9B4FB-FDDD-E54F-B829-2DD078660423}" type="slidenum">
              <a:rPr lang="zh-CN" altLang="en-US">
                <a:solidFill>
                  <a:srgbClr val="EAEAEA"/>
                </a:solidFill>
                <a:latin typeface="Times New Roman" charset="0"/>
              </a:rPr>
              <a:pPr defTabSz="914400" fontAlgn="base">
                <a:spcBef>
                  <a:spcPct val="0"/>
                </a:spcBef>
                <a:spcAft>
                  <a:spcPct val="0"/>
                </a:spcAft>
                <a:defRPr/>
              </a:pPr>
              <a:t>‹#›</a:t>
            </a:fld>
            <a:endParaRPr lang="en-US" altLang="zh-CN">
              <a:solidFill>
                <a:srgbClr val="EAEAEA"/>
              </a:solidFill>
              <a:latin typeface="Times New Roman" charset="0"/>
            </a:endParaRPr>
          </a:p>
        </p:txBody>
      </p:sp>
    </p:spTree>
    <p:extLst>
      <p:ext uri="{BB962C8B-B14F-4D97-AF65-F5344CB8AC3E}">
        <p14:creationId xmlns:p14="http://schemas.microsoft.com/office/powerpoint/2010/main" val="2662478064"/>
      </p:ext>
    </p:extLst>
  </p:cSld>
  <p:clrMap bg1="dk2" tx1="lt1" bg2="dk1" tx2="lt2" accent1="accent1" accent2="accent2" accent3="accent3" accent4="accent4" accent5="accent5" accent6="accent6" hlink="hlink" folHlink="folHlink"/>
  <p:sldLayoutIdLst>
    <p:sldLayoutId id="2147489783" r:id="rId1"/>
    <p:sldLayoutId id="2147489784" r:id="rId2"/>
    <p:sldLayoutId id="2147489785" r:id="rId3"/>
    <p:sldLayoutId id="2147489786" r:id="rId4"/>
    <p:sldLayoutId id="2147489787" r:id="rId5"/>
    <p:sldLayoutId id="2147489788" r:id="rId6"/>
    <p:sldLayoutId id="2147489789" r:id="rId7"/>
    <p:sldLayoutId id="2147489790" r:id="rId8"/>
    <p:sldLayoutId id="2147489791" r:id="rId9"/>
    <p:sldLayoutId id="2147489792" r:id="rId10"/>
    <p:sldLayoutId id="2147489793" r:id="rId11"/>
    <p:sldLayoutId id="2147489794" r:id="rId12"/>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algn="l" rtl="0" fontAlgn="base">
        <a:spcBef>
          <a:spcPct val="0"/>
        </a:spcBef>
        <a:spcAft>
          <a:spcPct val="0"/>
        </a:spcAft>
        <a:defRPr sz="4400">
          <a:solidFill>
            <a:schemeClr val="tx2"/>
          </a:solidFill>
          <a:latin typeface="Arial Narrow" pitchFamily="-108" charset="0"/>
        </a:defRPr>
      </a:lvl6pPr>
      <a:lvl7pPr marL="914400" algn="l" rtl="0" fontAlgn="base">
        <a:spcBef>
          <a:spcPct val="0"/>
        </a:spcBef>
        <a:spcAft>
          <a:spcPct val="0"/>
        </a:spcAft>
        <a:defRPr sz="4400">
          <a:solidFill>
            <a:schemeClr val="tx2"/>
          </a:solidFill>
          <a:latin typeface="Arial Narrow" pitchFamily="-108" charset="0"/>
        </a:defRPr>
      </a:lvl7pPr>
      <a:lvl8pPr marL="1371600" algn="l" rtl="0" fontAlgn="base">
        <a:spcBef>
          <a:spcPct val="0"/>
        </a:spcBef>
        <a:spcAft>
          <a:spcPct val="0"/>
        </a:spcAft>
        <a:defRPr sz="4400">
          <a:solidFill>
            <a:schemeClr val="tx2"/>
          </a:solidFill>
          <a:latin typeface="Arial Narrow" pitchFamily="-108" charset="0"/>
        </a:defRPr>
      </a:lvl8pPr>
      <a:lvl9pPr marL="1828800" algn="l" rtl="0" fontAlgn="base">
        <a:spcBef>
          <a:spcPct val="0"/>
        </a:spcBef>
        <a:spcAft>
          <a:spcPct val="0"/>
        </a:spcAft>
        <a:defRPr sz="4400">
          <a:solidFill>
            <a:schemeClr val="tx2"/>
          </a:solidFill>
          <a:latin typeface="Arial Narrow" pitchFamily="-108"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Blip>
          <a:blip r:embed="rId15"/>
        </a:buBlip>
        <a:defRPr sz="3200">
          <a:solidFill>
            <a:schemeClr val="tx1"/>
          </a:solidFill>
          <a:latin typeface="+mn-lt"/>
          <a:ea typeface="MS PGothic" charset="0"/>
          <a:cs typeface="MS PGothic" charset="0"/>
        </a:defRPr>
      </a:lvl1pPr>
      <a:lvl2pPr marL="742950" indent="-285750" algn="l" rtl="0" eaLnBrk="0" fontAlgn="base" hangingPunct="0">
        <a:spcBef>
          <a:spcPct val="20000"/>
        </a:spcBef>
        <a:spcAft>
          <a:spcPct val="0"/>
        </a:spcAft>
        <a:buClr>
          <a:schemeClr val="accent1"/>
        </a:buClr>
        <a:buSzPct val="75000"/>
        <a:buFont typeface="Wingdings" charset="0"/>
        <a:buBlip>
          <a:blip r:embed="rId16"/>
        </a:buBlip>
        <a:defRPr sz="2800">
          <a:solidFill>
            <a:schemeClr val="tx1"/>
          </a:solidFill>
          <a:latin typeface="+mn-lt"/>
          <a:ea typeface="MS PGothic" charset="0"/>
        </a:defRPr>
      </a:lvl2pPr>
      <a:lvl3pPr marL="1143000" indent="-228600" algn="l" rtl="0" eaLnBrk="0" fontAlgn="base" hangingPunct="0">
        <a:spcBef>
          <a:spcPct val="20000"/>
        </a:spcBef>
        <a:spcAft>
          <a:spcPct val="0"/>
        </a:spcAft>
        <a:buClr>
          <a:schemeClr val="hlink"/>
        </a:buClr>
        <a:buSzPct val="60000"/>
        <a:buFont typeface="Wingdings" charset="0"/>
        <a:buChar char="l"/>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80"/>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329738" name="Rectangle 10"/>
          <p:cNvSpPr>
            <a:spLocks noGrp="1" noChangeArrowheads="1"/>
          </p:cNvSpPr>
          <p:nvPr>
            <p:ph type="title"/>
          </p:nvPr>
        </p:nvSpPr>
        <p:spPr bwMode="auto">
          <a:xfrm>
            <a:off x="457200" y="277818"/>
            <a:ext cx="8229600" cy="1139825"/>
          </a:xfrm>
          <a:prstGeom prst="rect">
            <a:avLst/>
          </a:prstGeom>
          <a:noFill/>
          <a:ln w="9525">
            <a:noFill/>
            <a:miter lim="800000"/>
            <a:headEnd/>
            <a:tailEnd/>
          </a:ln>
          <a:effectLst/>
        </p:spPr>
        <p:txBody>
          <a:bodyPr vert="horz" wrap="square" lIns="91430" tIns="45715" rIns="91430" bIns="45715"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5"/>
            <a:ext cx="8229600" cy="4530725"/>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defTabSz="914300">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ct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defTabSz="914300">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r">
              <a:defRPr sz="1000" b="1" i="0">
                <a:solidFill>
                  <a:srgbClr val="FFFFFF"/>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defTabSz="914300">
              <a:defRPr/>
            </a:pPr>
            <a:fld id="{61F442D0-A11F-2640-8129-5D1BEF7A3C1E}" type="slidenum">
              <a:rPr lang="en-US"/>
              <a:pPr defTabSz="914300">
                <a:defRPr/>
              </a:pPr>
              <a:t>‹#›</a:t>
            </a:fld>
            <a:endParaRPr lang="en-US"/>
          </a:p>
        </p:txBody>
      </p:sp>
    </p:spTree>
    <p:extLst>
      <p:ext uri="{BB962C8B-B14F-4D97-AF65-F5344CB8AC3E}">
        <p14:creationId xmlns:p14="http://schemas.microsoft.com/office/powerpoint/2010/main" val="3565072481"/>
      </p:ext>
    </p:extLst>
  </p:cSld>
  <p:clrMap bg1="dk2" tx1="lt1" bg2="dk1" tx2="lt2" accent1="accent1" accent2="accent2" accent3="accent3" accent4="accent4" accent5="accent5" accent6="accent6" hlink="hlink" folHlink="folHlink"/>
  <p:sldLayoutIdLst>
    <p:sldLayoutId id="2147489826" r:id="rId1"/>
    <p:sldLayoutId id="2147489827" r:id="rId2"/>
    <p:sldLayoutId id="2147489828" r:id="rId3"/>
    <p:sldLayoutId id="2147489829" r:id="rId4"/>
    <p:sldLayoutId id="2147489830" r:id="rId5"/>
    <p:sldLayoutId id="2147489831" r:id="rId6"/>
    <p:sldLayoutId id="2147489832" r:id="rId7"/>
    <p:sldLayoutId id="2147489833" r:id="rId8"/>
    <p:sldLayoutId id="2147489834" r:id="rId9"/>
    <p:sldLayoutId id="2147489835" r:id="rId10"/>
    <p:sldLayoutId id="2147489836" r:id="rId11"/>
  </p:sldLayoutIdLst>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15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3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45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862" indent="-342862" algn="l" rtl="0" eaLnBrk="0" fontAlgn="base" hangingPunct="0">
        <a:spcBef>
          <a:spcPct val="20000"/>
        </a:spcBef>
        <a:spcAft>
          <a:spcPct val="0"/>
        </a:spcAft>
        <a:buClr>
          <a:schemeClr val="hlink"/>
        </a:buClr>
        <a:buSzPct val="75000"/>
        <a:buFont typeface="Wingdings" charset="0"/>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marL="742869" indent="-285720" algn="l" rtl="0" eaLnBrk="0" fontAlgn="base" hangingPunct="0">
        <a:spcBef>
          <a:spcPct val="20000"/>
        </a:spcBef>
        <a:spcAft>
          <a:spcPct val="0"/>
        </a:spcAft>
        <a:buClr>
          <a:schemeClr val="tx2"/>
        </a:buClr>
        <a:buSzPct val="75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2875" indent="-228575" algn="l" rtl="0" eaLnBrk="0" fontAlgn="base" hangingPunct="0">
        <a:spcBef>
          <a:spcPct val="20000"/>
        </a:spcBef>
        <a:spcAft>
          <a:spcPct val="0"/>
        </a:spcAft>
        <a:buClr>
          <a:schemeClr val="accent2"/>
        </a:buClr>
        <a:buSzPct val="75000"/>
        <a:buFont typeface="Wingdings" charset="0"/>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600025" indent="-228575" algn="l" rtl="0" eaLnBrk="0" fontAlgn="base" hangingPunct="0">
        <a:spcBef>
          <a:spcPct val="20000"/>
        </a:spcBef>
        <a:spcAft>
          <a:spcPct val="0"/>
        </a:spcAft>
        <a:buClr>
          <a:schemeClr val="folHlink"/>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7175" indent="-228575" algn="l" rtl="0" eaLnBrk="0" fontAlgn="base" hangingPunct="0">
        <a:spcBef>
          <a:spcPct val="20000"/>
        </a:spcBef>
        <a:spcAft>
          <a:spcPct val="0"/>
        </a:spcAft>
        <a:buClr>
          <a:schemeClr val="tx1"/>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4325"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474"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8623"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5772"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150" rtl="0" eaLnBrk="1" latinLnBrk="0" hangingPunct="1">
        <a:defRPr sz="1800" kern="1200">
          <a:solidFill>
            <a:schemeClr val="tx1"/>
          </a:solidFill>
          <a:latin typeface="+mn-lt"/>
          <a:ea typeface="+mn-ea"/>
          <a:cs typeface="+mn-cs"/>
        </a:defRPr>
      </a:lvl1pPr>
      <a:lvl2pPr marL="457150" algn="l" defTabSz="457150" rtl="0" eaLnBrk="1" latinLnBrk="0" hangingPunct="1">
        <a:defRPr sz="1800" kern="1200">
          <a:solidFill>
            <a:schemeClr val="tx1"/>
          </a:solidFill>
          <a:latin typeface="+mn-lt"/>
          <a:ea typeface="+mn-ea"/>
          <a:cs typeface="+mn-cs"/>
        </a:defRPr>
      </a:lvl2pPr>
      <a:lvl3pPr marL="914300" algn="l" defTabSz="457150" rtl="0" eaLnBrk="1" latinLnBrk="0" hangingPunct="1">
        <a:defRPr sz="1800" kern="1200">
          <a:solidFill>
            <a:schemeClr val="tx1"/>
          </a:solidFill>
          <a:latin typeface="+mn-lt"/>
          <a:ea typeface="+mn-ea"/>
          <a:cs typeface="+mn-cs"/>
        </a:defRPr>
      </a:lvl3pPr>
      <a:lvl4pPr marL="1371450" algn="l" defTabSz="457150" rtl="0" eaLnBrk="1" latinLnBrk="0" hangingPunct="1">
        <a:defRPr sz="1800" kern="1200">
          <a:solidFill>
            <a:schemeClr val="tx1"/>
          </a:solidFill>
          <a:latin typeface="+mn-lt"/>
          <a:ea typeface="+mn-ea"/>
          <a:cs typeface="+mn-cs"/>
        </a:defRPr>
      </a:lvl4pPr>
      <a:lvl5pPr marL="1828600" algn="l" defTabSz="457150" rtl="0" eaLnBrk="1" latinLnBrk="0" hangingPunct="1">
        <a:defRPr sz="1800" kern="1200">
          <a:solidFill>
            <a:schemeClr val="tx1"/>
          </a:solidFill>
          <a:latin typeface="+mn-lt"/>
          <a:ea typeface="+mn-ea"/>
          <a:cs typeface="+mn-cs"/>
        </a:defRPr>
      </a:lvl5pPr>
      <a:lvl6pPr marL="2285750" algn="l" defTabSz="457150" rtl="0" eaLnBrk="1" latinLnBrk="0" hangingPunct="1">
        <a:defRPr sz="1800" kern="1200">
          <a:solidFill>
            <a:schemeClr val="tx1"/>
          </a:solidFill>
          <a:latin typeface="+mn-lt"/>
          <a:ea typeface="+mn-ea"/>
          <a:cs typeface="+mn-cs"/>
        </a:defRPr>
      </a:lvl6pPr>
      <a:lvl7pPr marL="2742899" algn="l" defTabSz="457150" rtl="0" eaLnBrk="1" latinLnBrk="0" hangingPunct="1">
        <a:defRPr sz="1800" kern="1200">
          <a:solidFill>
            <a:schemeClr val="tx1"/>
          </a:solidFill>
          <a:latin typeface="+mn-lt"/>
          <a:ea typeface="+mn-ea"/>
          <a:cs typeface="+mn-cs"/>
        </a:defRPr>
      </a:lvl7pPr>
      <a:lvl8pPr marL="3200047" algn="l" defTabSz="457150" rtl="0" eaLnBrk="1" latinLnBrk="0" hangingPunct="1">
        <a:defRPr sz="1800" kern="1200">
          <a:solidFill>
            <a:schemeClr val="tx1"/>
          </a:solidFill>
          <a:latin typeface="+mn-lt"/>
          <a:ea typeface="+mn-ea"/>
          <a:cs typeface="+mn-cs"/>
        </a:defRPr>
      </a:lvl8pPr>
      <a:lvl9pPr marL="3657199" algn="l" defTabSz="45715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32770" name="Group 2"/>
          <p:cNvGrpSpPr>
            <a:grpSpLocks/>
          </p:cNvGrpSpPr>
          <p:nvPr/>
        </p:nvGrpSpPr>
        <p:grpSpPr bwMode="auto">
          <a:xfrm>
            <a:off x="0" y="0"/>
            <a:ext cx="9145588" cy="6845300"/>
            <a:chOff x="0" y="0"/>
            <a:chExt cx="5761" cy="4312"/>
          </a:xfrm>
        </p:grpSpPr>
        <p:sp>
          <p:nvSpPr>
            <p:cNvPr id="336901"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extLst>
          </p:spPr>
          <p:txBody>
            <a:bodyPr wrap="none" anchor="ctr"/>
            <a:lstStyle/>
            <a:p>
              <a:pPr algn="l" defTabSz="914400" rtl="0">
                <a:defRPr/>
              </a:pPr>
              <a:endParaRPr lang="en-US">
                <a:solidFill>
                  <a:srgbClr val="FFFFFF"/>
                </a:solidFill>
                <a:latin typeface="Times New Roman" charset="0"/>
                <a:ea typeface="ＭＳ Ｐゴシック" charset="0"/>
                <a:cs typeface="ＭＳ Ｐゴシック" charset="0"/>
              </a:endParaRPr>
            </a:p>
          </p:txBody>
        </p:sp>
        <p:sp useBgFill="1">
          <p:nvSpPr>
            <p:cNvPr id="336902"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extLst>
          </p:spPr>
          <p:txBody>
            <a:bodyPr/>
            <a:lstStyle/>
            <a:p>
              <a:pPr algn="l" rtl="0">
                <a:defRPr/>
              </a:pPr>
              <a:endParaRPr lang="en-US" b="1" i="0">
                <a:solidFill>
                  <a:srgbClr val="000080"/>
                </a:solidFill>
                <a:latin typeface="Arial" panose="020B0604020202020204" pitchFamily="34" charset="0"/>
                <a:ea typeface="ＭＳ Ｐゴシック" charset="0"/>
                <a:cs typeface="ＭＳ Ｐゴシック" charset="0"/>
              </a:endParaRPr>
            </a:p>
          </p:txBody>
        </p:sp>
      </p:grpSp>
      <p:sp>
        <p:nvSpPr>
          <p:cNvPr id="32771"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32772" name="Rectangle 6"/>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6405516"/>
      </p:ext>
    </p:extLst>
  </p:cSld>
  <p:clrMap bg1="dk2" tx1="lt1" bg2="dk1" tx2="lt2" accent1="accent1" accent2="accent2" accent3="accent3" accent4="accent4" accent5="accent5" accent6="accent6" hlink="hlink" folHlink="folHlink"/>
  <p:sldLayoutIdLst>
    <p:sldLayoutId id="2147489838"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S PGothic" pitchFamily="34" charset="-128"/>
          <a:cs typeface="ＭＳ Ｐゴシック" pitchFamily="24" charset="-128"/>
        </a:defRPr>
      </a:lvl1pPr>
      <a:lvl2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2pPr>
      <a:lvl3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3pPr>
      <a:lvl4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4pPr>
      <a:lvl5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a:buChar char="n"/>
        <a:defRPr sz="3200" b="1" i="0">
          <a:solidFill>
            <a:schemeClr val="tx1"/>
          </a:solidFill>
          <a:latin typeface="Arial" panose="020B0604020202020204" pitchFamily="34" charset="0"/>
          <a:ea typeface="MS PGothic" pitchFamily="34" charset="-128"/>
          <a:cs typeface="MS PGothic" pitchFamily="34" charset="-128"/>
        </a:defRPr>
      </a:lvl1pPr>
      <a:lvl2pPr marL="742950" indent="-285750" algn="l" rtl="0" eaLnBrk="0" fontAlgn="base" hangingPunct="0">
        <a:spcBef>
          <a:spcPct val="20000"/>
        </a:spcBef>
        <a:spcAft>
          <a:spcPct val="0"/>
        </a:spcAft>
        <a:buClr>
          <a:schemeClr val="tx2"/>
        </a:buClr>
        <a:buSzPct val="100000"/>
        <a:buChar char="-"/>
        <a:defRPr sz="2800" b="1" i="0">
          <a:solidFill>
            <a:schemeClr val="tx1"/>
          </a:solidFill>
          <a:latin typeface="Arial" panose="020B0604020202020204" pitchFamily="34" charset="0"/>
          <a:ea typeface="MS PGothic" pitchFamily="34" charset="-128"/>
        </a:defRPr>
      </a:lvl2pPr>
      <a:lvl3pPr marL="1143000" indent="-228600" algn="l" rtl="0" eaLnBrk="0" fontAlgn="base" hangingPunct="0">
        <a:spcBef>
          <a:spcPct val="20000"/>
        </a:spcBef>
        <a:spcAft>
          <a:spcPct val="0"/>
        </a:spcAft>
        <a:buClr>
          <a:schemeClr val="tx2"/>
        </a:buClr>
        <a:buSzPct val="100000"/>
        <a:buChar char="•"/>
        <a:defRPr sz="2400" b="1" i="0">
          <a:solidFill>
            <a:schemeClr val="tx1"/>
          </a:solidFill>
          <a:latin typeface="Arial" panose="020B0604020202020204" pitchFamily="34" charset="0"/>
          <a:ea typeface="MS PGothic" pitchFamily="34" charset="-128"/>
          <a:cs typeface="Geneva" charset="0"/>
        </a:defRPr>
      </a:lvl3pPr>
      <a:lvl4pPr marL="1600200" indent="-228600" algn="l" rtl="0" eaLnBrk="0" fontAlgn="base" hangingPunct="0">
        <a:spcBef>
          <a:spcPct val="20000"/>
        </a:spcBef>
        <a:spcAft>
          <a:spcPct val="0"/>
        </a:spcAft>
        <a:buClr>
          <a:schemeClr val="tx2"/>
        </a:buClr>
        <a:buSzPct val="100000"/>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b="1" i="0">
          <a:solidFill>
            <a:schemeClr val="tx1"/>
          </a:solidFill>
          <a:latin typeface="Arial" panose="020B0604020202020204" pitchFamily="34" charset="0"/>
          <a:ea typeface="Geneva" charset="-128"/>
          <a:cs typeface="Geneva" charset="0"/>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293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en-US"/>
              <a:t>Click to edit Master title style</a:t>
            </a:r>
          </a:p>
        </p:txBody>
      </p:sp>
      <p:sp>
        <p:nvSpPr>
          <p:cNvPr id="25293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Osaka"/>
                <a:cs typeface="Osaka"/>
              </a:defRPr>
            </a:lvl1pPr>
          </a:lstStyle>
          <a:p>
            <a:pPr>
              <a:defRPr/>
            </a:pPr>
            <a:endParaRPr lang="en-US"/>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Osaka"/>
                <a:cs typeface="Osaka"/>
              </a:defRPr>
            </a:lvl1pPr>
          </a:lstStyle>
          <a:p>
            <a:pPr>
              <a:defRPr/>
            </a:pPr>
            <a:endParaRPr lang="en-US"/>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r" eaLnBrk="0" hangingPunct="0">
              <a:defRPr sz="1400" b="1" i="0">
                <a:solidFill>
                  <a:srgbClr val="000000"/>
                </a:solidFill>
                <a:latin typeface="Arial" panose="020B0604020202020204" pitchFamily="34" charset="0"/>
                <a:ea typeface="Osaka"/>
                <a:cs typeface="Osaka"/>
              </a:defRPr>
            </a:lvl1pPr>
          </a:lstStyle>
          <a:p>
            <a:pPr>
              <a:defRPr/>
            </a:pPr>
            <a:fld id="{37A3F00B-9D3F-5049-BD77-AD8C4B4255D8}" type="slidenum">
              <a:rPr lang="en-US"/>
              <a:pPr>
                <a:defRPr/>
              </a:pPr>
              <a:t>‹#›</a:t>
            </a:fld>
            <a:endParaRPr lang="en-US"/>
          </a:p>
        </p:txBody>
      </p:sp>
    </p:spTree>
    <p:extLst>
      <p:ext uri="{BB962C8B-B14F-4D97-AF65-F5344CB8AC3E}">
        <p14:creationId xmlns:p14="http://schemas.microsoft.com/office/powerpoint/2010/main" val="2542826616"/>
      </p:ext>
    </p:extLst>
  </p:cSld>
  <p:clrMap bg1="lt1" tx1="dk1" bg2="lt2" tx2="dk2" accent1="accent1" accent2="accent2" accent3="accent3" accent4="accent4" accent5="accent5" accent6="accent6" hlink="hlink" folHlink="folHlink"/>
  <p:sldLayoutIdLst>
    <p:sldLayoutId id="2147489840" r:id="rId1"/>
    <p:sldLayoutId id="2147489841" r:id="rId2"/>
    <p:sldLayoutId id="2147489842" r:id="rId3"/>
    <p:sldLayoutId id="2147489843" r:id="rId4"/>
    <p:sldLayoutId id="2147489844" r:id="rId5"/>
    <p:sldLayoutId id="2147489845" r:id="rId6"/>
    <p:sldLayoutId id="2147489846" r:id="rId7"/>
    <p:sldLayoutId id="2147489847" r:id="rId8"/>
    <p:sldLayoutId id="2147489848" r:id="rId9"/>
    <p:sldLayoutId id="2147489849" r:id="rId10"/>
    <p:sldLayoutId id="214748985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p:titleStyle>
    <p:bodyStyle>
      <a:lvl1pPr marL="341313" indent="-341313"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1363" indent="-284163"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1413" indent="-227013"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8613" indent="-22701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5813" indent="-22701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3959" indent="-228541" algn="l" rtl="0" eaLnBrk="0" fontAlgn="base" hangingPunct="0">
        <a:spcBef>
          <a:spcPct val="20000"/>
        </a:spcBef>
        <a:spcAft>
          <a:spcPct val="0"/>
        </a:spcAft>
        <a:buChar char="»"/>
        <a:defRPr sz="2000">
          <a:solidFill>
            <a:schemeClr val="tx1"/>
          </a:solidFill>
          <a:latin typeface="+mn-lt"/>
          <a:ea typeface="+mn-ea"/>
          <a:cs typeface="+mn-cs"/>
        </a:defRPr>
      </a:lvl6pPr>
      <a:lvl7pPr marL="2971040" indent="-228541" algn="l" rtl="0" eaLnBrk="0" fontAlgn="base" hangingPunct="0">
        <a:spcBef>
          <a:spcPct val="20000"/>
        </a:spcBef>
        <a:spcAft>
          <a:spcPct val="0"/>
        </a:spcAft>
        <a:buChar char="»"/>
        <a:defRPr sz="2000">
          <a:solidFill>
            <a:schemeClr val="tx1"/>
          </a:solidFill>
          <a:latin typeface="+mn-lt"/>
          <a:ea typeface="+mn-ea"/>
          <a:cs typeface="+mn-cs"/>
        </a:defRPr>
      </a:lvl7pPr>
      <a:lvl8pPr marL="3428124" indent="-228541" algn="l" rtl="0" eaLnBrk="0" fontAlgn="base" hangingPunct="0">
        <a:spcBef>
          <a:spcPct val="20000"/>
        </a:spcBef>
        <a:spcAft>
          <a:spcPct val="0"/>
        </a:spcAft>
        <a:buChar char="»"/>
        <a:defRPr sz="2000">
          <a:solidFill>
            <a:schemeClr val="tx1"/>
          </a:solidFill>
          <a:latin typeface="+mn-lt"/>
          <a:ea typeface="+mn-ea"/>
          <a:cs typeface="+mn-cs"/>
        </a:defRPr>
      </a:lvl8pPr>
      <a:lvl9pPr marL="3885205" indent="-228541" algn="l" rtl="0" eaLnBrk="0" fontAlgn="base" hangingPunct="0">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10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033" name="Group 4"/>
            <p:cNvGrpSpPr>
              <a:grpSpLocks/>
            </p:cNvGrpSpPr>
            <p:nvPr/>
          </p:nvGrpSpPr>
          <p:grpSpPr bwMode="auto">
            <a:xfrm>
              <a:off x="2859" y="4250"/>
              <a:ext cx="2729" cy="41"/>
              <a:chOff x="2859" y="4250"/>
              <a:chExt cx="2729" cy="41"/>
            </a:xfrm>
          </p:grpSpPr>
          <p:sp>
            <p:nvSpPr>
              <p:cNvPr id="10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34"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lgn="r" defTabSz="914400" eaLnBrk="0" fontAlgn="base" hangingPunct="0">
              <a:spcAft>
                <a:spcPct val="0"/>
              </a:spcAft>
              <a:defRPr/>
            </a:pPr>
            <a:fld id="{EE65F3BD-2025-CF4D-9022-D1CF420A00F0}" type="slidenum">
              <a:rPr lang="en-US" sz="1400">
                <a:solidFill>
                  <a:srgbClr val="FFFFFF"/>
                </a:solidFill>
                <a:ea typeface="ＭＳ Ｐゴシック" charset="0"/>
              </a:rPr>
              <a:pPr algn="r" defTabSz="914400" eaLnBrk="0" fontAlgn="base" hangingPunct="0">
                <a:spcAft>
                  <a:spcPct val="0"/>
                </a:spcAft>
                <a:defRPr/>
              </a:pPr>
              <a:t>‹#›</a:t>
            </a:fld>
            <a:endParaRPr lang="en-US" sz="1400">
              <a:solidFill>
                <a:srgbClr val="FFFFFF"/>
              </a:solidFill>
              <a:ea typeface="ＭＳ Ｐゴシック" charset="0"/>
            </a:endParaRPr>
          </a:p>
        </p:txBody>
      </p:sp>
    </p:spTree>
    <p:extLst>
      <p:ext uri="{BB962C8B-B14F-4D97-AF65-F5344CB8AC3E}">
        <p14:creationId xmlns:p14="http://schemas.microsoft.com/office/powerpoint/2010/main" val="358428974"/>
      </p:ext>
    </p:extLst>
  </p:cSld>
  <p:clrMap bg1="dk2" tx1="lt1" bg2="dk1" tx2="lt2" accent1="accent1" accent2="accent2" accent3="accent3" accent4="accent4" accent5="accent5" accent6="accent6" hlink="hlink" folHlink="folHlink"/>
  <p:sldLayoutIdLst>
    <p:sldLayoutId id="2147489852" r:id="rId1"/>
    <p:sldLayoutId id="2147489853" r:id="rId2"/>
    <p:sldLayoutId id="2147489854" r:id="rId3"/>
    <p:sldLayoutId id="2147489855" r:id="rId4"/>
    <p:sldLayoutId id="2147489856" r:id="rId5"/>
    <p:sldLayoutId id="2147489857" r:id="rId6"/>
    <p:sldLayoutId id="2147489858" r:id="rId7"/>
    <p:sldLayoutId id="2147489859" r:id="rId8"/>
    <p:sldLayoutId id="2147489860" r:id="rId9"/>
    <p:sldLayoutId id="2147489861" r:id="rId10"/>
    <p:sldLayoutId id="2147489862" r:id="rId11"/>
    <p:sldLayoutId id="2147489863" r:id="rId12"/>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4338" name="Group 1026"/>
          <p:cNvGrpSpPr>
            <a:grpSpLocks/>
          </p:cNvGrpSpPr>
          <p:nvPr/>
        </p:nvGrpSpPr>
        <p:grpSpPr bwMode="auto">
          <a:xfrm>
            <a:off x="0" y="2286000"/>
            <a:ext cx="9144000" cy="3581400"/>
            <a:chOff x="0" y="1968"/>
            <a:chExt cx="5760" cy="2256"/>
          </a:xfrm>
        </p:grpSpPr>
        <p:sp>
          <p:nvSpPr>
            <p:cNvPr id="14345" name="Rectangle 1027"/>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46" name="Rectangle 1028"/>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47" name="Rectangle 1029"/>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48" name="Rectangle 1030"/>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49" name="Rectangle 1031"/>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50" name="Rectangle 1032"/>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51" name="Rectangle 1033"/>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52" name="Rectangle 1034"/>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53" name="Rectangle 1035"/>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54" name="Rectangle 1036"/>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55" name="Rectangle 1037"/>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56" name="Rectangle 1038"/>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57" name="Rectangle 1039"/>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58" name="Rectangle 1040"/>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59" name="Rectangle 1041"/>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60" name="Rectangle 1042"/>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61" name="Rectangle 1043"/>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62" name="Rectangle 1044"/>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63" name="Rectangle 1045"/>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64" name="Rectangle 1046"/>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65" name="Rectangle 1047"/>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66" name="Rectangle 1048"/>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67" name="Rectangle 1049"/>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68" name="Rectangle 1050"/>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69" name="Rectangle 1051"/>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70" name="Rectangle 1052"/>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71" name="Rectangle 1053"/>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72" name="Rectangle 1054"/>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73" name="Rectangle 1055"/>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74" name="Rectangle 1056"/>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75" name="Rectangle 1057"/>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76" name="Rectangle 1058"/>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77" name="Rectangle 1059"/>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78" name="Rectangle 1060"/>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79" name="Rectangle 1061"/>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80" name="Rectangle 1062"/>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81" name="Rectangle 1063"/>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82" name="Rectangle 1064"/>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83" name="Rectangle 1065"/>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84" name="Rectangle 1066"/>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85" name="Rectangle 1067"/>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86" name="Rectangle 1068"/>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87" name="Rectangle 1069"/>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88" name="Rectangle 1070"/>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89" name="Rectangle 1071"/>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90" name="Rectangle 1072"/>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91" name="Rectangle 1073"/>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92" name="Rectangle 1074"/>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93" name="Rectangle 1075"/>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94" name="Rectangle 1076"/>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95" name="Rectangle 1077"/>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96" name="Rectangle 1078"/>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97" name="Rectangle 1079"/>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98" name="Rectangle 1080"/>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99" name="Rectangle 1081"/>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400" name="Rectangle 1082"/>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401" name="Rectangle 1083"/>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402" name="Rectangle 1084"/>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403" name="Rectangle 1085"/>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404" name="Rectangle 1086"/>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405" name="Rectangle 1087"/>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406" name="Rectangle 1088"/>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407" name="Rectangle 1089"/>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4339" name="Rectangle 1090"/>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14340" name="Rectangle 1091"/>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544836" name="Rectangle 1092"/>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kumimoji="1">
                <a:solidFill>
                  <a:schemeClr val="tx1"/>
                </a:solidFill>
                <a:latin typeface="Helvetica" pitchFamily="-111" charset="0"/>
                <a:ea typeface="Osaka" pitchFamily="-111" charset="-128"/>
                <a:cs typeface="Osaka" pitchFamily="-111" charset="-128"/>
              </a:defRPr>
            </a:lvl1pPr>
          </a:lstStyle>
          <a:p>
            <a:pPr defTabSz="914400" fontAlgn="base">
              <a:spcBef>
                <a:spcPct val="0"/>
              </a:spcBef>
              <a:spcAft>
                <a:spcPct val="0"/>
              </a:spcAft>
              <a:defRPr/>
            </a:pPr>
            <a:endParaRPr lang="en-US" altLang="ja-JP" sz="1400">
              <a:solidFill>
                <a:srgbClr val="FFFFFF"/>
              </a:solidFill>
            </a:endParaRPr>
          </a:p>
        </p:txBody>
      </p:sp>
      <p:sp>
        <p:nvSpPr>
          <p:cNvPr id="544837" name="Rectangle 1093"/>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a:solidFill>
                  <a:schemeClr val="tx1"/>
                </a:solidFill>
                <a:latin typeface="Helvetica" pitchFamily="-111" charset="0"/>
                <a:ea typeface="Osaka" pitchFamily="-111" charset="-128"/>
                <a:cs typeface="Osaka" pitchFamily="-111" charset="-128"/>
              </a:defRPr>
            </a:lvl1pPr>
          </a:lstStyle>
          <a:p>
            <a:pPr defTabSz="914400" fontAlgn="base">
              <a:spcBef>
                <a:spcPct val="0"/>
              </a:spcBef>
              <a:spcAft>
                <a:spcPct val="0"/>
              </a:spcAft>
              <a:defRPr/>
            </a:pPr>
            <a:endParaRPr lang="en-US" altLang="ja-JP" sz="1400">
              <a:solidFill>
                <a:srgbClr val="FFFFFF"/>
              </a:solidFill>
            </a:endParaRPr>
          </a:p>
        </p:txBody>
      </p:sp>
      <p:sp>
        <p:nvSpPr>
          <p:cNvPr id="544838" name="Rectangle 1094"/>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a:solidFill>
                  <a:schemeClr val="tx1"/>
                </a:solidFill>
                <a:latin typeface="Helvetica" charset="0"/>
                <a:ea typeface="Osaka" charset="0"/>
                <a:cs typeface="Osaka" charset="0"/>
              </a:defRPr>
            </a:lvl1pPr>
          </a:lstStyle>
          <a:p>
            <a:pPr defTabSz="914400" fontAlgn="base">
              <a:spcBef>
                <a:spcPct val="0"/>
              </a:spcBef>
              <a:spcAft>
                <a:spcPct val="0"/>
              </a:spcAft>
              <a:defRPr/>
            </a:pPr>
            <a:fld id="{BD04323D-3940-EE44-A7E9-A8065DE04E7D}" type="slidenum">
              <a:rPr lang="en-US" altLang="ja-JP" sz="1400">
                <a:solidFill>
                  <a:srgbClr val="FFFFFF"/>
                </a:solidFill>
              </a:rPr>
              <a:pPr defTabSz="914400" fontAlgn="base">
                <a:spcBef>
                  <a:spcPct val="0"/>
                </a:spcBef>
                <a:spcAft>
                  <a:spcPct val="0"/>
                </a:spcAft>
                <a:defRPr/>
              </a:pPr>
              <a:t>‹#›</a:t>
            </a:fld>
            <a:endParaRPr lang="en-US" altLang="ja-JP" sz="1400">
              <a:solidFill>
                <a:srgbClr val="FFFFFF"/>
              </a:solidFill>
            </a:endParaRPr>
          </a:p>
        </p:txBody>
      </p:sp>
      <p:pic>
        <p:nvPicPr>
          <p:cNvPr id="14344" name="Picture 1095"/>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71742908"/>
      </p:ext>
    </p:extLst>
  </p:cSld>
  <p:clrMap bg1="dk2" tx1="lt1" bg2="dk1" tx2="lt2" accent1="accent1" accent2="accent2" accent3="accent3" accent4="accent4" accent5="accent5" accent6="accent6" hlink="hlink" folHlink="folHlink"/>
  <p:sldLayoutIdLst>
    <p:sldLayoutId id="2147489865" r:id="rId1"/>
    <p:sldLayoutId id="2147489866" r:id="rId2"/>
    <p:sldLayoutId id="2147489867" r:id="rId3"/>
    <p:sldLayoutId id="2147489868" r:id="rId4"/>
    <p:sldLayoutId id="2147489869" r:id="rId5"/>
    <p:sldLayoutId id="2147489870" r:id="rId6"/>
    <p:sldLayoutId id="2147489871" r:id="rId7"/>
    <p:sldLayoutId id="2147489872" r:id="rId8"/>
    <p:sldLayoutId id="2147489873" r:id="rId9"/>
    <p:sldLayoutId id="2147489874" r:id="rId10"/>
    <p:sldLayoutId id="2147489875" r:id="rId1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51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99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399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mn-lt"/>
                <a:ea typeface="+mn-ea"/>
                <a:cs typeface="+mn-cs"/>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mn-lt"/>
                <a:ea typeface="+mn-ea"/>
                <a:cs typeface="+mn-cs"/>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Times New Roman" charset="0"/>
              </a:defRPr>
            </a:lvl1pPr>
          </a:lstStyle>
          <a:p>
            <a:pPr>
              <a:defRPr/>
            </a:pPr>
            <a:fld id="{1D21F745-BE3C-8E4D-AB0C-7BCE276B03D3}"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489231"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5pPr>
      <a:lvl6pPr marL="457200"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4400"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1600"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8800"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bwMode="invGray">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3426" name="Rectangle 1026"/>
          <p:cNvSpPr>
            <a:spLocks noGrp="1" noChangeArrowheads="1"/>
          </p:cNvSpPr>
          <p:nvPr>
            <p:ph type="title"/>
          </p:nvPr>
        </p:nvSpPr>
        <p:spPr bwMode="auto">
          <a:xfrm>
            <a:off x="838200" y="381000"/>
            <a:ext cx="75438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427" name="Rectangle 1027"/>
          <p:cNvSpPr>
            <a:spLocks noGrp="1" noChangeArrowheads="1"/>
          </p:cNvSpPr>
          <p:nvPr>
            <p:ph type="body" idx="1"/>
          </p:nvPr>
        </p:nvSpPr>
        <p:spPr bwMode="auto">
          <a:xfrm>
            <a:off x="838200" y="1371600"/>
            <a:ext cx="7543800" cy="472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85028" name="Rectangle 1028"/>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b="1" i="0">
                <a:solidFill>
                  <a:schemeClr val="tx1"/>
                </a:solidFill>
                <a:latin typeface="Arial" panose="020B0604020202020204" pitchFamily="34" charset="0"/>
                <a:ea typeface="Times New Roman" pitchFamily="-111" charset="0"/>
                <a:cs typeface="Times New Roman" pitchFamily="-111" charset="0"/>
              </a:defRPr>
            </a:lvl1pPr>
          </a:lstStyle>
          <a:p>
            <a:pPr eaLnBrk="0" hangingPunct="0">
              <a:defRPr/>
            </a:pPr>
            <a:endParaRPr lang="en-US" sz="1400">
              <a:solidFill>
                <a:srgbClr val="FFFFFF"/>
              </a:solidFill>
            </a:endParaRPr>
          </a:p>
        </p:txBody>
      </p:sp>
      <p:sp>
        <p:nvSpPr>
          <p:cNvPr id="385029" name="Rectangle 1029"/>
          <p:cNvSpPr>
            <a:spLocks noGrp="1" noChangeArrowheads="1"/>
          </p:cNvSpPr>
          <p:nvPr>
            <p:ph type="ftr" sz="quarter" idx="3"/>
          </p:nvPr>
        </p:nvSpPr>
        <p:spPr bwMode="auto">
          <a:xfrm>
            <a:off x="3124200" y="64008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b="1" i="0">
                <a:solidFill>
                  <a:schemeClr val="tx1"/>
                </a:solidFill>
                <a:latin typeface="Arial" panose="020B0604020202020204" pitchFamily="34" charset="0"/>
                <a:ea typeface="Times New Roman" pitchFamily="-111" charset="0"/>
                <a:cs typeface="Times New Roman" pitchFamily="-111" charset="0"/>
              </a:defRPr>
            </a:lvl1pPr>
          </a:lstStyle>
          <a:p>
            <a:pPr eaLnBrk="0" hangingPunct="0">
              <a:defRPr/>
            </a:pPr>
            <a:endParaRPr lang="en-US" sz="1400">
              <a:solidFill>
                <a:srgbClr val="FFFFFF"/>
              </a:solidFill>
            </a:endParaRPr>
          </a:p>
        </p:txBody>
      </p:sp>
      <p:sp>
        <p:nvSpPr>
          <p:cNvPr id="385030" name="Rectangle 1030"/>
          <p:cNvSpPr>
            <a:spLocks noGrp="1" noChangeArrowheads="1"/>
          </p:cNvSpPr>
          <p:nvPr>
            <p:ph type="sldNum" sz="quarter" idx="4"/>
          </p:nvPr>
        </p:nvSpPr>
        <p:spPr bwMode="auto">
          <a:xfrm>
            <a:off x="6477000" y="64008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b="1" i="0">
                <a:solidFill>
                  <a:schemeClr val="tx1"/>
                </a:solidFill>
                <a:latin typeface="Arial" panose="020B0604020202020204" pitchFamily="34" charset="0"/>
                <a:cs typeface="Times New Roman" charset="0"/>
              </a:defRPr>
            </a:lvl1pPr>
          </a:lstStyle>
          <a:p>
            <a:pPr algn="r" eaLnBrk="0" hangingPunct="0">
              <a:defRPr/>
            </a:pPr>
            <a:fld id="{EB34BEC7-1D4D-9A40-AC40-87224257A5D3}" type="slidenum">
              <a:rPr lang="en-US" sz="1400">
                <a:solidFill>
                  <a:srgbClr val="FFFFFF"/>
                </a:solidFill>
              </a:rPr>
              <a:pPr algn="r" eaLnBrk="0" hangingPunct="0">
                <a:defRPr/>
              </a:pPr>
              <a:t>‹#›</a:t>
            </a:fld>
            <a:endParaRPr lang="en-US" sz="1400">
              <a:solidFill>
                <a:srgbClr val="FFFFFF"/>
              </a:solidFill>
            </a:endParaRPr>
          </a:p>
        </p:txBody>
      </p:sp>
    </p:spTree>
    <p:extLst>
      <p:ext uri="{BB962C8B-B14F-4D97-AF65-F5344CB8AC3E}">
        <p14:creationId xmlns:p14="http://schemas.microsoft.com/office/powerpoint/2010/main" val="648893482"/>
      </p:ext>
    </p:extLst>
  </p:cSld>
  <p:clrMap bg1="dk2" tx1="lt1" bg2="dk1" tx2="lt2" accent1="accent1" accent2="accent2" accent3="accent3" accent4="accent4" accent5="accent5" accent6="accent6" hlink="hlink" folHlink="folHlink"/>
  <p:sldLayoutIdLst>
    <p:sldLayoutId id="2147489877" r:id="rId1"/>
    <p:sldLayoutId id="2147489878" r:id="rId2"/>
    <p:sldLayoutId id="2147489879" r:id="rId3"/>
    <p:sldLayoutId id="2147489880" r:id="rId4"/>
    <p:sldLayoutId id="2147489881" r:id="rId5"/>
    <p:sldLayoutId id="2147489882" r:id="rId6"/>
    <p:sldLayoutId id="2147489883" r:id="rId7"/>
    <p:sldLayoutId id="2147489884" r:id="rId8"/>
    <p:sldLayoutId id="2147489885" r:id="rId9"/>
    <p:sldLayoutId id="2147489886" r:id="rId10"/>
    <p:sldLayoutId id="2147489887" r:id="rId11"/>
  </p:sldLayoutIdLst>
  <p:txStyles>
    <p:titleStyle>
      <a:lvl1pPr algn="l" rtl="0" eaLnBrk="0" fontAlgn="base" hangingPunct="0">
        <a:lnSpc>
          <a:spcPct val="90000"/>
        </a:lnSpc>
        <a:spcBef>
          <a:spcPct val="0"/>
        </a:spcBef>
        <a:spcAft>
          <a:spcPct val="0"/>
        </a:spcAft>
        <a:defRPr sz="4200" b="1" i="0">
          <a:solidFill>
            <a:schemeClr val="tx2"/>
          </a:solidFill>
          <a:latin typeface="Arial" panose="020B0604020202020204" pitchFamily="34" charset="0"/>
          <a:ea typeface="ＭＳ Ｐゴシック" pitchFamily="-111" charset="-128"/>
          <a:cs typeface="ＭＳ Ｐゴシック" pitchFamily="-111" charset="-128"/>
        </a:defRPr>
      </a:lvl1pPr>
      <a:lvl2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2pPr>
      <a:lvl3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3pPr>
      <a:lvl4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4pPr>
      <a:lvl5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5pPr>
      <a:lvl6pPr marL="457200" algn="l" rtl="0" eaLnBrk="0" fontAlgn="base" hangingPunct="0">
        <a:lnSpc>
          <a:spcPct val="90000"/>
        </a:lnSpc>
        <a:spcBef>
          <a:spcPct val="0"/>
        </a:spcBef>
        <a:spcAft>
          <a:spcPct val="0"/>
        </a:spcAft>
        <a:defRPr sz="4200">
          <a:solidFill>
            <a:schemeClr val="tx2"/>
          </a:solidFill>
          <a:latin typeface="Arial" pitchFamily="-108" charset="0"/>
        </a:defRPr>
      </a:lvl6pPr>
      <a:lvl7pPr marL="914400" algn="l" rtl="0" eaLnBrk="0" fontAlgn="base" hangingPunct="0">
        <a:lnSpc>
          <a:spcPct val="90000"/>
        </a:lnSpc>
        <a:spcBef>
          <a:spcPct val="0"/>
        </a:spcBef>
        <a:spcAft>
          <a:spcPct val="0"/>
        </a:spcAft>
        <a:defRPr sz="4200">
          <a:solidFill>
            <a:schemeClr val="tx2"/>
          </a:solidFill>
          <a:latin typeface="Arial" pitchFamily="-108" charset="0"/>
        </a:defRPr>
      </a:lvl7pPr>
      <a:lvl8pPr marL="1371600" algn="l" rtl="0" eaLnBrk="0" fontAlgn="base" hangingPunct="0">
        <a:lnSpc>
          <a:spcPct val="90000"/>
        </a:lnSpc>
        <a:spcBef>
          <a:spcPct val="0"/>
        </a:spcBef>
        <a:spcAft>
          <a:spcPct val="0"/>
        </a:spcAft>
        <a:defRPr sz="4200">
          <a:solidFill>
            <a:schemeClr val="tx2"/>
          </a:solidFill>
          <a:latin typeface="Arial" pitchFamily="-108" charset="0"/>
        </a:defRPr>
      </a:lvl8pPr>
      <a:lvl9pPr marL="1828800" algn="l" rtl="0" eaLnBrk="0" fontAlgn="base" hangingPunct="0">
        <a:lnSpc>
          <a:spcPct val="90000"/>
        </a:lnSpc>
        <a:spcBef>
          <a:spcPct val="0"/>
        </a:spcBef>
        <a:spcAft>
          <a:spcPct val="0"/>
        </a:spcAft>
        <a:defRPr sz="4200">
          <a:solidFill>
            <a:schemeClr val="tx2"/>
          </a:solidFill>
          <a:latin typeface="Arial" pitchFamily="-108" charset="0"/>
        </a:defRPr>
      </a:lvl9pPr>
    </p:titleStyle>
    <p:bodyStyle>
      <a:lvl1pPr marL="342900" indent="-342900" algn="l" rtl="0" eaLnBrk="0" fontAlgn="base" hangingPunct="0">
        <a:lnSpc>
          <a:spcPct val="90000"/>
        </a:lnSpc>
        <a:spcBef>
          <a:spcPct val="20000"/>
        </a:spcBef>
        <a:spcAft>
          <a:spcPct val="0"/>
        </a:spcAft>
        <a:buSzPct val="80000"/>
        <a:buFont typeface="Wingdings" charset="0"/>
        <a:buChar char="l"/>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lnSpc>
          <a:spcPct val="90000"/>
        </a:lnSpc>
        <a:spcBef>
          <a:spcPct val="20000"/>
        </a:spcBef>
        <a:spcAft>
          <a:spcPct val="0"/>
        </a:spcAft>
        <a:buSzPct val="80000"/>
        <a:buFont typeface="Wingdings" charset="0"/>
        <a:buChar char="n"/>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lnSpc>
          <a:spcPct val="90000"/>
        </a:lnSpc>
        <a:spcBef>
          <a:spcPct val="20000"/>
        </a:spcBef>
        <a:spcAft>
          <a:spcPct val="0"/>
        </a:spcAft>
        <a:buSzPct val="80000"/>
        <a:buFont typeface="Wingdings" charset="0"/>
        <a:buChar char="l"/>
        <a:defRPr sz="2400" b="1" i="0">
          <a:solidFill>
            <a:schemeClr val="tx1"/>
          </a:solidFill>
          <a:latin typeface="Arial" panose="020B0604020202020204" pitchFamily="34" charset="0"/>
          <a:ea typeface="ＭＳ Ｐゴシック" pitchFamily="-108" charset="-128"/>
        </a:defRPr>
      </a:lvl3pPr>
      <a:lvl4pPr marL="1600200" indent="-228600" algn="l" rtl="0" eaLnBrk="0" fontAlgn="base" hangingPunct="0">
        <a:lnSpc>
          <a:spcPct val="90000"/>
        </a:lnSpc>
        <a:spcBef>
          <a:spcPct val="20000"/>
        </a:spcBef>
        <a:spcAft>
          <a:spcPct val="0"/>
        </a:spcAft>
        <a:buSzPct val="80000"/>
        <a:buFont typeface="Wingdings" charset="0"/>
        <a:buChar char="n"/>
        <a:defRPr sz="2000" b="1" i="0">
          <a:solidFill>
            <a:schemeClr val="tx1"/>
          </a:solidFill>
          <a:latin typeface="Arial" panose="020B0604020202020204" pitchFamily="34" charset="0"/>
          <a:ea typeface="ＭＳ Ｐゴシック" pitchFamily="-108" charset="-128"/>
        </a:defRPr>
      </a:lvl4pPr>
      <a:lvl5pPr marL="2057400" indent="-228600" algn="l" rtl="0" eaLnBrk="0" fontAlgn="base" hangingPunct="0">
        <a:lnSpc>
          <a:spcPct val="90000"/>
        </a:lnSpc>
        <a:spcBef>
          <a:spcPct val="20000"/>
        </a:spcBef>
        <a:spcAft>
          <a:spcPct val="0"/>
        </a:spcAft>
        <a:buSzPct val="80000"/>
        <a:buFont typeface="Wingdings" charset="0"/>
        <a:buChar char="l"/>
        <a:defRPr sz="2000" b="1" i="0">
          <a:solidFill>
            <a:schemeClr val="tx1"/>
          </a:solidFill>
          <a:latin typeface="Arial" panose="020B0604020202020204" pitchFamily="34" charset="0"/>
          <a:ea typeface="ＭＳ Ｐゴシック" pitchFamily="-108" charset="-128"/>
        </a:defRPr>
      </a:lvl5pPr>
      <a:lvl6pPr marL="25146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6pPr>
      <a:lvl7pPr marL="29718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7pPr>
      <a:lvl8pPr marL="34290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8pPr>
      <a:lvl9pPr marL="38862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ctr" anchorCtr="0" compatLnSpc="1">
            <a:prstTxWarp prst="textNoShape">
              <a:avLst/>
            </a:prstTxWarp>
          </a:bodyPr>
          <a:lstStyle/>
          <a:p>
            <a:pPr lvl="0"/>
            <a:r>
              <a:rPr lang="en-US" altLang="en-US"/>
              <a:t>Click to edit Master title style</a:t>
            </a:r>
          </a:p>
        </p:txBody>
      </p:sp>
      <p:sp>
        <p:nvSpPr>
          <p:cNvPr id="1024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fontAlgn="base">
              <a:spcBef>
                <a:spcPct val="50000"/>
              </a:spcBef>
              <a:defRPr sz="1400"/>
            </a:lvl1pPr>
          </a:lstStyle>
          <a:p>
            <a:endParaRPr lang="en-US" altLang="en-US"/>
          </a:p>
        </p:txBody>
      </p:sp>
      <p:sp>
        <p:nvSpPr>
          <p:cNvPr id="1024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fontAlgn="base">
              <a:spcBef>
                <a:spcPct val="50000"/>
              </a:spcBef>
              <a:defRPr sz="1400"/>
            </a:lvl1pPr>
          </a:lstStyle>
          <a:p>
            <a:endParaRPr lang="en-US" altLang="en-US"/>
          </a:p>
        </p:txBody>
      </p:sp>
      <p:sp>
        <p:nvSpPr>
          <p:cNvPr id="1024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fontAlgn="base">
              <a:spcBef>
                <a:spcPct val="50000"/>
              </a:spcBef>
              <a:defRPr sz="1400"/>
            </a:lvl1pPr>
          </a:lstStyle>
          <a:p>
            <a:fld id="{B8AECA21-D57C-4D89-8F5B-491DA7CF7058}" type="slidenum">
              <a:rPr lang="en-US" altLang="en-US"/>
              <a:pPr/>
              <a:t>‹#›</a:t>
            </a:fld>
            <a:endParaRPr lang="en-US" altLang="en-US"/>
          </a:p>
        </p:txBody>
      </p:sp>
      <p:pic>
        <p:nvPicPr>
          <p:cNvPr id="1030" name="Picture 6" descr="strtegic1"/>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0" y="0"/>
            <a:ext cx="12192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Tree>
    <p:extLst>
      <p:ext uri="{BB962C8B-B14F-4D97-AF65-F5344CB8AC3E}">
        <p14:creationId xmlns:p14="http://schemas.microsoft.com/office/powerpoint/2010/main" val="3347405013"/>
      </p:ext>
    </p:extLst>
  </p:cSld>
  <p:clrMap bg1="lt1" tx1="dk1" bg2="lt2" tx2="dk2" accent1="accent1" accent2="accent2" accent3="accent3" accent4="accent4" accent5="accent5" accent6="accent6" hlink="hlink" folHlink="folHlink"/>
  <p:sldLayoutIdLst>
    <p:sldLayoutId id="2147489889" r:id="rId1"/>
    <p:sldLayoutId id="2147489890" r:id="rId2"/>
    <p:sldLayoutId id="2147489891" r:id="rId3"/>
    <p:sldLayoutId id="2147489892" r:id="rId4"/>
    <p:sldLayoutId id="2147489893" r:id="rId5"/>
    <p:sldLayoutId id="2147489894" r:id="rId6"/>
    <p:sldLayoutId id="2147489895" r:id="rId7"/>
    <p:sldLayoutId id="2147489896" r:id="rId8"/>
    <p:sldLayoutId id="2147489897" r:id="rId9"/>
    <p:sldLayoutId id="2147489898" r:id="rId10"/>
    <p:sldLayoutId id="2147489899" r:id="rId11"/>
    <p:sldLayoutId id="2147489900" r:id="rId12"/>
    <p:sldLayoutId id="2147489901" r:id="rId13"/>
    <p:sldLayoutId id="2147489902" r:id="rId14"/>
    <p:sldLayoutId id="2147489903" r:id="rId15"/>
  </p:sldLayoutIdLst>
  <p:txStyles>
    <p:titleStyle>
      <a:lvl1pPr algn="ctr" rtl="0" eaLnBrk="0" fontAlgn="base" hangingPunct="0">
        <a:spcBef>
          <a:spcPct val="0"/>
        </a:spcBef>
        <a:spcAft>
          <a:spcPct val="0"/>
        </a:spcAft>
        <a:defRPr sz="4400" b="1" i="0">
          <a:solidFill>
            <a:srgbClr val="221F0B"/>
          </a:solidFill>
          <a:latin typeface="Arial" panose="020B0604020202020204" pitchFamily="34" charset="0"/>
          <a:ea typeface="MS PGothic" pitchFamily="34" charset="-128"/>
          <a:cs typeface="Arial" panose="020B0604020202020204" pitchFamily="34" charset="0"/>
        </a:defRPr>
      </a:lvl1pPr>
      <a:lvl2pPr algn="ctr" rtl="0" eaLnBrk="0" fontAlgn="base" hangingPunct="0">
        <a:spcBef>
          <a:spcPct val="0"/>
        </a:spcBef>
        <a:spcAft>
          <a:spcPct val="0"/>
        </a:spcAft>
        <a:defRPr sz="4400">
          <a:solidFill>
            <a:srgbClr val="221F0B"/>
          </a:solidFill>
          <a:latin typeface="Arial" charset="0"/>
          <a:ea typeface="MS PGothic" pitchFamily="34" charset="-128"/>
        </a:defRPr>
      </a:lvl2pPr>
      <a:lvl3pPr algn="ctr" rtl="0" eaLnBrk="0" fontAlgn="base" hangingPunct="0">
        <a:spcBef>
          <a:spcPct val="0"/>
        </a:spcBef>
        <a:spcAft>
          <a:spcPct val="0"/>
        </a:spcAft>
        <a:defRPr sz="4400">
          <a:solidFill>
            <a:srgbClr val="221F0B"/>
          </a:solidFill>
          <a:latin typeface="Arial" charset="0"/>
          <a:ea typeface="MS PGothic" pitchFamily="34" charset="-128"/>
        </a:defRPr>
      </a:lvl3pPr>
      <a:lvl4pPr algn="ctr" rtl="0" eaLnBrk="0" fontAlgn="base" hangingPunct="0">
        <a:spcBef>
          <a:spcPct val="0"/>
        </a:spcBef>
        <a:spcAft>
          <a:spcPct val="0"/>
        </a:spcAft>
        <a:defRPr sz="4400">
          <a:solidFill>
            <a:srgbClr val="221F0B"/>
          </a:solidFill>
          <a:latin typeface="Arial" charset="0"/>
          <a:ea typeface="MS PGothic" pitchFamily="34" charset="-128"/>
        </a:defRPr>
      </a:lvl4pPr>
      <a:lvl5pPr algn="ctr" rtl="0" eaLnBrk="0" fontAlgn="base" hangingPunct="0">
        <a:spcBef>
          <a:spcPct val="0"/>
        </a:spcBef>
        <a:spcAft>
          <a:spcPct val="0"/>
        </a:spcAft>
        <a:defRPr sz="4400">
          <a:solidFill>
            <a:srgbClr val="221F0B"/>
          </a:solidFill>
          <a:latin typeface="Arial" charset="0"/>
          <a:ea typeface="MS PGothic" pitchFamily="34"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tx2"/>
        </a:buClr>
        <a:buFont typeface="Wingdings" pitchFamily="2" charset="2"/>
        <a:buChar char="w"/>
        <a:defRPr sz="3200" b="1" i="0">
          <a:solidFill>
            <a:schemeClr val="tx1"/>
          </a:solidFill>
          <a:latin typeface="Arial" panose="020B0604020202020204" pitchFamily="34" charset="0"/>
          <a:ea typeface="MS PGothic" pitchFamily="34" charset="-128"/>
          <a:cs typeface="Arial" panose="020B0604020202020204" pitchFamily="34" charset="0"/>
        </a:defRPr>
      </a:lvl1pPr>
      <a:lvl2pPr marL="742950" indent="-285750" algn="l" rtl="0" eaLnBrk="0" fontAlgn="base" hangingPunct="0">
        <a:spcBef>
          <a:spcPct val="20000"/>
        </a:spcBef>
        <a:spcAft>
          <a:spcPct val="0"/>
        </a:spcAft>
        <a:buSzPct val="95000"/>
        <a:buChar char="–"/>
        <a:defRPr sz="2800" b="1" i="0">
          <a:solidFill>
            <a:schemeClr val="tx1"/>
          </a:solidFill>
          <a:latin typeface="Arial" panose="020B0604020202020204" pitchFamily="34" charset="0"/>
          <a:ea typeface="MS PGothic" pitchFamily="34"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S PGothic" pitchFamily="34"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pitchFamily="34"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pitchFamily="34"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bwMode="auto">
          <a:xfrm>
            <a:off x="228600" y="457200"/>
            <a:ext cx="7772400" cy="11430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819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1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defRPr/>
            </a:pPr>
            <a:endParaRPr lang="en-US">
              <a:solidFill>
                <a:srgbClr val="FFFFFF"/>
              </a:solidFill>
            </a:endParaRPr>
          </a:p>
        </p:txBody>
      </p:sp>
      <p:sp>
        <p:nvSpPr>
          <p:cNvPr id="81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a:defRPr/>
            </a:pPr>
            <a:endParaRPr lang="en-US">
              <a:solidFill>
                <a:srgbClr val="FFFFFF"/>
              </a:solidFill>
            </a:endParaRPr>
          </a:p>
        </p:txBody>
      </p:sp>
      <p:sp>
        <p:nvSpPr>
          <p:cNvPr id="81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lvl1pPr>
          </a:lstStyle>
          <a:p>
            <a:pPr>
              <a:defRPr/>
            </a:pPr>
            <a:fld id="{9056C987-BD4C-0D48-8455-A2F1B4404BA3}" type="slidenum">
              <a:rPr lang="en-US">
                <a:solidFill>
                  <a:srgbClr val="FFFFFF"/>
                </a:solidFill>
              </a:rPr>
              <a:pPr>
                <a:defRPr/>
              </a:pPr>
              <a:t>‹#›</a:t>
            </a:fld>
            <a:endParaRPr lang="en-US">
              <a:solidFill>
                <a:srgbClr val="FFFFFF"/>
              </a:solidFill>
            </a:endParaRPr>
          </a:p>
        </p:txBody>
      </p:sp>
      <p:sp>
        <p:nvSpPr>
          <p:cNvPr id="1031" name="Rectangle 7"/>
          <p:cNvSpPr>
            <a:spLocks noChangeArrowheads="1"/>
          </p:cNvSpPr>
          <p:nvPr/>
        </p:nvSpPr>
        <p:spPr bwMode="gray">
          <a:xfrm>
            <a:off x="0" y="1638300"/>
            <a:ext cx="3343275" cy="122238"/>
          </a:xfrm>
          <a:prstGeom prst="rect">
            <a:avLst/>
          </a:prstGeom>
          <a:solidFill>
            <a:schemeClr val="bg2">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FFFFFF"/>
              </a:solidFill>
            </a:endParaRPr>
          </a:p>
        </p:txBody>
      </p:sp>
    </p:spTree>
    <p:extLst>
      <p:ext uri="{BB962C8B-B14F-4D97-AF65-F5344CB8AC3E}">
        <p14:creationId xmlns:p14="http://schemas.microsoft.com/office/powerpoint/2010/main" val="2198140334"/>
      </p:ext>
    </p:extLst>
  </p:cSld>
  <p:clrMap bg1="dk2" tx1="lt1" bg2="dk1" tx2="lt2" accent1="accent1" accent2="accent2" accent3="accent3" accent4="accent4" accent5="accent5" accent6="accent6" hlink="hlink" folHlink="folHlink"/>
  <p:sldLayoutIdLst>
    <p:sldLayoutId id="2147489905" r:id="rId1"/>
    <p:sldLayoutId id="2147489906" r:id="rId2"/>
    <p:sldLayoutId id="2147489907" r:id="rId3"/>
    <p:sldLayoutId id="2147489908" r:id="rId4"/>
    <p:sldLayoutId id="2147489909" r:id="rId5"/>
    <p:sldLayoutId id="2147489910" r:id="rId6"/>
    <p:sldLayoutId id="2147489911" r:id="rId7"/>
    <p:sldLayoutId id="2147489912" r:id="rId8"/>
    <p:sldLayoutId id="2147489913" r:id="rId9"/>
    <p:sldLayoutId id="2147489914" r:id="rId10"/>
    <p:sldLayoutId id="2147489915" r:id="rId11"/>
  </p:sldLayoutIdLst>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1"/>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tx2"/>
        </a:buClr>
        <a:buSzPct val="5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tx2"/>
        </a:buClr>
        <a:buSzPct val="5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tx2"/>
        </a:buClr>
        <a:buSzPct val="5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tx2"/>
        </a:buClr>
        <a:buSzPct val="5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tx2"/>
        </a:buClr>
        <a:buSzPct val="5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1676400" y="457200"/>
            <a:ext cx="7010400" cy="129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7891" name="Rectangle 3"/>
          <p:cNvSpPr>
            <a:spLocks noGrp="1" noChangeArrowheads="1"/>
          </p:cNvSpPr>
          <p:nvPr>
            <p:ph type="body" idx="1"/>
          </p:nvPr>
        </p:nvSpPr>
        <p:spPr bwMode="auto">
          <a:xfrm>
            <a:off x="1676400" y="1981200"/>
            <a:ext cx="7010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545796"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200" b="1" i="0">
                <a:solidFill>
                  <a:schemeClr val="tx2"/>
                </a:solidFill>
                <a:latin typeface="Arial" panose="020B0604020202020204" pitchFamily="34" charset="0"/>
                <a:ea typeface="+mn-ea"/>
                <a:cs typeface="+mn-cs"/>
              </a:defRPr>
            </a:lvl1pPr>
          </a:lstStyle>
          <a:p>
            <a:pPr>
              <a:defRPr/>
            </a:pPr>
            <a:endParaRPr lang="en-US">
              <a:solidFill>
                <a:srgbClr val="FFFFFF"/>
              </a:solidFill>
            </a:endParaRPr>
          </a:p>
        </p:txBody>
      </p:sp>
      <p:sp>
        <p:nvSpPr>
          <p:cNvPr id="545797" name="Rectangle 5"/>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200" b="1" i="0">
                <a:solidFill>
                  <a:schemeClr val="tx2"/>
                </a:solidFill>
                <a:latin typeface="Arial" panose="020B0604020202020204" pitchFamily="34" charset="0"/>
                <a:ea typeface="MS PGothic" charset="0"/>
                <a:cs typeface="MS PGothic" charset="0"/>
              </a:defRPr>
            </a:lvl1pPr>
          </a:lstStyle>
          <a:p>
            <a:pPr>
              <a:defRPr/>
            </a:pPr>
            <a:fld id="{1D271FF5-29CA-1343-B7FF-F531B366B3F5}" type="slidenum">
              <a:rPr lang="zh-CN" altLang="en-US">
                <a:solidFill>
                  <a:srgbClr val="FFFFFF"/>
                </a:solidFill>
              </a:rPr>
              <a:pPr>
                <a:defRPr/>
              </a:pPr>
              <a:t>‹#›</a:t>
            </a:fld>
            <a:endParaRPr lang="en-US" altLang="zh-CN">
              <a:solidFill>
                <a:srgbClr val="FFFFFF"/>
              </a:solidFill>
            </a:endParaRPr>
          </a:p>
        </p:txBody>
      </p:sp>
      <p:sp>
        <p:nvSpPr>
          <p:cNvPr id="37894" name="Line 6"/>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a14="http://schemas.microsoft.com/office/drawing/2010/main" xmlns="">
                <a:noFill/>
              </a14:hiddenFill>
            </a:ext>
          </a:extLst>
        </p:spPr>
        <p:txBody>
          <a:bodyPr/>
          <a:lstStyle/>
          <a:p>
            <a:pPr eaLnBrk="0" hangingPunct="0"/>
            <a:endParaRPr lang="en-US">
              <a:solidFill>
                <a:srgbClr val="FFFFFF"/>
              </a:solidFill>
            </a:endParaRPr>
          </a:p>
        </p:txBody>
      </p:sp>
      <p:sp>
        <p:nvSpPr>
          <p:cNvPr id="37895" name="Line 7"/>
          <p:cNvSpPr>
            <a:spLocks noChangeShapeType="1"/>
          </p:cNvSpPr>
          <p:nvPr/>
        </p:nvSpPr>
        <p:spPr bwMode="auto">
          <a:xfrm>
            <a:off x="228600" y="304800"/>
            <a:ext cx="8610600" cy="0"/>
          </a:xfrm>
          <a:prstGeom prst="line">
            <a:avLst/>
          </a:prstGeom>
          <a:noFill/>
          <a:ln w="76200">
            <a:solidFill>
              <a:schemeClr val="tx2"/>
            </a:solidFill>
            <a:round/>
            <a:headEnd/>
            <a:tailEnd/>
          </a:ln>
          <a:extLst>
            <a:ext uri="{909E8E84-426E-40dd-AFC4-6F175D3DCCD1}">
              <a14:hiddenFill xmlns:a14="http://schemas.microsoft.com/office/drawing/2010/main" xmlns="">
                <a:noFill/>
              </a14:hiddenFill>
            </a:ext>
          </a:extLst>
        </p:spPr>
        <p:txBody>
          <a:bodyPr/>
          <a:lstStyle/>
          <a:p>
            <a:pPr eaLnBrk="0" hangingPunct="0"/>
            <a:endParaRPr lang="en-US">
              <a:solidFill>
                <a:srgbClr val="FFFFFF"/>
              </a:solidFill>
            </a:endParaRPr>
          </a:p>
        </p:txBody>
      </p:sp>
      <p:grpSp>
        <p:nvGrpSpPr>
          <p:cNvPr id="37896" name="Group 8"/>
          <p:cNvGrpSpPr>
            <a:grpSpLocks/>
          </p:cNvGrpSpPr>
          <p:nvPr/>
        </p:nvGrpSpPr>
        <p:grpSpPr bwMode="auto">
          <a:xfrm>
            <a:off x="228600" y="457200"/>
            <a:ext cx="1246188" cy="1371600"/>
            <a:chOff x="144" y="288"/>
            <a:chExt cx="785" cy="864"/>
          </a:xfrm>
        </p:grpSpPr>
        <p:sp>
          <p:nvSpPr>
            <p:cNvPr id="37898" name="Rectangle 9"/>
            <p:cNvSpPr>
              <a:spLocks noChangeArrowheads="1"/>
            </p:cNvSpPr>
            <p:nvPr/>
          </p:nvSpPr>
          <p:spPr bwMode="auto">
            <a:xfrm>
              <a:off x="589" y="288"/>
              <a:ext cx="28" cy="534"/>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899" name="Rectangle 10"/>
            <p:cNvSpPr>
              <a:spLocks noChangeArrowheads="1"/>
            </p:cNvSpPr>
            <p:nvPr/>
          </p:nvSpPr>
          <p:spPr bwMode="auto">
            <a:xfrm>
              <a:off x="526" y="288"/>
              <a:ext cx="28" cy="47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0" name="Rectangle 11"/>
            <p:cNvSpPr>
              <a:spLocks noChangeArrowheads="1"/>
            </p:cNvSpPr>
            <p:nvPr/>
          </p:nvSpPr>
          <p:spPr bwMode="auto">
            <a:xfrm>
              <a:off x="462" y="288"/>
              <a:ext cx="28" cy="401"/>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1" name="Rectangle 12"/>
            <p:cNvSpPr>
              <a:spLocks noChangeArrowheads="1"/>
            </p:cNvSpPr>
            <p:nvPr/>
          </p:nvSpPr>
          <p:spPr bwMode="auto">
            <a:xfrm>
              <a:off x="398" y="288"/>
              <a:ext cx="28" cy="334"/>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2" name="Rectangle 13"/>
            <p:cNvSpPr>
              <a:spLocks noChangeArrowheads="1"/>
            </p:cNvSpPr>
            <p:nvPr/>
          </p:nvSpPr>
          <p:spPr bwMode="auto">
            <a:xfrm>
              <a:off x="335" y="288"/>
              <a:ext cx="28" cy="269"/>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3" name="Rectangle 14"/>
            <p:cNvSpPr>
              <a:spLocks noChangeArrowheads="1"/>
            </p:cNvSpPr>
            <p:nvPr/>
          </p:nvSpPr>
          <p:spPr bwMode="auto">
            <a:xfrm>
              <a:off x="271" y="288"/>
              <a:ext cx="28" cy="197"/>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4" name="Rectangle 15"/>
            <p:cNvSpPr>
              <a:spLocks noChangeArrowheads="1"/>
            </p:cNvSpPr>
            <p:nvPr/>
          </p:nvSpPr>
          <p:spPr bwMode="auto">
            <a:xfrm>
              <a:off x="207" y="288"/>
              <a:ext cx="29" cy="136"/>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5" name="Rectangle 16"/>
            <p:cNvSpPr>
              <a:spLocks noChangeArrowheads="1"/>
            </p:cNvSpPr>
            <p:nvPr/>
          </p:nvSpPr>
          <p:spPr bwMode="auto">
            <a:xfrm>
              <a:off x="144" y="288"/>
              <a:ext cx="28" cy="68"/>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6" name="Rectangle 17"/>
            <p:cNvSpPr>
              <a:spLocks noChangeArrowheads="1"/>
            </p:cNvSpPr>
            <p:nvPr/>
          </p:nvSpPr>
          <p:spPr bwMode="auto">
            <a:xfrm>
              <a:off x="653" y="288"/>
              <a:ext cx="26" cy="599"/>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7" name="Rectangle 18"/>
            <p:cNvSpPr>
              <a:spLocks noChangeArrowheads="1"/>
            </p:cNvSpPr>
            <p:nvPr/>
          </p:nvSpPr>
          <p:spPr bwMode="auto">
            <a:xfrm>
              <a:off x="715" y="288"/>
              <a:ext cx="26" cy="667"/>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8" name="Rectangle 19"/>
            <p:cNvSpPr>
              <a:spLocks noChangeArrowheads="1"/>
            </p:cNvSpPr>
            <p:nvPr/>
          </p:nvSpPr>
          <p:spPr bwMode="auto">
            <a:xfrm>
              <a:off x="776" y="288"/>
              <a:ext cx="27" cy="731"/>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9" name="Rectangle 20"/>
            <p:cNvSpPr>
              <a:spLocks noChangeArrowheads="1"/>
            </p:cNvSpPr>
            <p:nvPr/>
          </p:nvSpPr>
          <p:spPr bwMode="auto">
            <a:xfrm>
              <a:off x="839" y="288"/>
              <a:ext cx="28" cy="800"/>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10" name="Rectangle 21"/>
            <p:cNvSpPr>
              <a:spLocks noChangeArrowheads="1"/>
            </p:cNvSpPr>
            <p:nvPr/>
          </p:nvSpPr>
          <p:spPr bwMode="auto">
            <a:xfrm>
              <a:off x="902" y="288"/>
              <a:ext cx="27" cy="864"/>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grpSp>
      <p:sp>
        <p:nvSpPr>
          <p:cNvPr id="545814" name="Rectangle 22"/>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200" b="1" i="0">
                <a:solidFill>
                  <a:schemeClr val="tx2"/>
                </a:solidFill>
                <a:latin typeface="Arial" panose="020B0604020202020204" pitchFamily="34" charset="0"/>
                <a:ea typeface="+mn-ea"/>
                <a:cs typeface="+mn-cs"/>
              </a:defRPr>
            </a:lvl1pPr>
          </a:lstStyle>
          <a:p>
            <a:pPr>
              <a:defRPr/>
            </a:pPr>
            <a:endParaRPr lang="en-US">
              <a:solidFill>
                <a:srgbClr val="FFFFFF"/>
              </a:solidFill>
            </a:endParaRPr>
          </a:p>
        </p:txBody>
      </p:sp>
    </p:spTree>
    <p:extLst>
      <p:ext uri="{BB962C8B-B14F-4D97-AF65-F5344CB8AC3E}">
        <p14:creationId xmlns:p14="http://schemas.microsoft.com/office/powerpoint/2010/main" val="197652848"/>
      </p:ext>
    </p:extLst>
  </p:cSld>
  <p:clrMap bg1="dk2" tx1="lt1" bg2="dk1" tx2="lt2" accent1="accent1" accent2="accent2" accent3="accent3" accent4="accent4" accent5="accent5" accent6="accent6" hlink="hlink" folHlink="folHlink"/>
  <p:sldLayoutIdLst>
    <p:sldLayoutId id="2147489943" r:id="rId1"/>
    <p:sldLayoutId id="2147489944" r:id="rId2"/>
    <p:sldLayoutId id="2147489945" r:id="rId3"/>
    <p:sldLayoutId id="2147489946" r:id="rId4"/>
    <p:sldLayoutId id="2147489947" r:id="rId5"/>
    <p:sldLayoutId id="2147489948" r:id="rId6"/>
    <p:sldLayoutId id="2147489949" r:id="rId7"/>
    <p:sldLayoutId id="2147489950" r:id="rId8"/>
    <p:sldLayoutId id="2147489951" r:id="rId9"/>
    <p:sldLayoutId id="2147489952" r:id="rId10"/>
    <p:sldLayoutId id="2147489953" r:id="rId11"/>
  </p:sldLayoutIdLst>
  <p:txStyles>
    <p:titleStyle>
      <a:lvl1pPr algn="l" rtl="0" eaLnBrk="0" fontAlgn="base" hangingPunct="0">
        <a:spcBef>
          <a:spcPct val="0"/>
        </a:spcBef>
        <a:spcAft>
          <a:spcPct val="0"/>
        </a:spcAft>
        <a:defRPr sz="3900" b="1" i="0">
          <a:solidFill>
            <a:schemeClr val="tx2"/>
          </a:solidFill>
          <a:latin typeface="Arial" panose="020B0604020202020204" pitchFamily="34" charset="0"/>
          <a:ea typeface="ＭＳ Ｐゴシック" charset="0"/>
          <a:cs typeface="MS PGothic" charset="0"/>
        </a:defRPr>
      </a:lvl1pPr>
      <a:lvl2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2pPr>
      <a:lvl3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3pPr>
      <a:lvl4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4pPr>
      <a:lvl5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5pPr>
      <a:lvl6pPr marL="457200" algn="l" rtl="0" fontAlgn="base">
        <a:spcBef>
          <a:spcPct val="0"/>
        </a:spcBef>
        <a:spcAft>
          <a:spcPct val="0"/>
        </a:spcAft>
        <a:defRPr sz="3900">
          <a:solidFill>
            <a:schemeClr val="tx2"/>
          </a:solidFill>
          <a:latin typeface="Arial" pitchFamily="-108" charset="0"/>
        </a:defRPr>
      </a:lvl6pPr>
      <a:lvl7pPr marL="914400" algn="l" rtl="0" fontAlgn="base">
        <a:spcBef>
          <a:spcPct val="0"/>
        </a:spcBef>
        <a:spcAft>
          <a:spcPct val="0"/>
        </a:spcAft>
        <a:defRPr sz="3900">
          <a:solidFill>
            <a:schemeClr val="tx2"/>
          </a:solidFill>
          <a:latin typeface="Arial" pitchFamily="-108" charset="0"/>
        </a:defRPr>
      </a:lvl7pPr>
      <a:lvl8pPr marL="1371600" algn="l" rtl="0" fontAlgn="base">
        <a:spcBef>
          <a:spcPct val="0"/>
        </a:spcBef>
        <a:spcAft>
          <a:spcPct val="0"/>
        </a:spcAft>
        <a:defRPr sz="3900">
          <a:solidFill>
            <a:schemeClr val="tx2"/>
          </a:solidFill>
          <a:latin typeface="Arial" pitchFamily="-108" charset="0"/>
        </a:defRPr>
      </a:lvl8pPr>
      <a:lvl9pPr marL="1828800" algn="l" rtl="0" fontAlgn="base">
        <a:spcBef>
          <a:spcPct val="0"/>
        </a:spcBef>
        <a:spcAft>
          <a:spcPct val="0"/>
        </a:spcAft>
        <a:defRPr sz="3900">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accent1"/>
        </a:buClr>
        <a:buSzPct val="85000"/>
        <a:buFont typeface="Wingdings" charset="0"/>
        <a:buChar char="o"/>
        <a:defRPr sz="2800" b="1" i="0">
          <a:solidFill>
            <a:schemeClr val="tx2"/>
          </a:solidFill>
          <a:latin typeface="Arial" panose="020B0604020202020204" pitchFamily="34" charset="0"/>
          <a:ea typeface="MS PGothic" charset="0"/>
          <a:cs typeface="MS PGothic" charset="0"/>
        </a:defRPr>
      </a:lvl1pPr>
      <a:lvl2pPr marL="742950" indent="-285750" algn="l" rtl="0" eaLnBrk="0" fontAlgn="base" hangingPunct="0">
        <a:spcBef>
          <a:spcPct val="20000"/>
        </a:spcBef>
        <a:spcAft>
          <a:spcPct val="0"/>
        </a:spcAft>
        <a:buClr>
          <a:schemeClr val="accent1"/>
        </a:buClr>
        <a:buSzPct val="70000"/>
        <a:buFont typeface="Wingdings" charset="0"/>
        <a:buChar char="n"/>
        <a:defRPr sz="2500" b="1" i="0">
          <a:solidFill>
            <a:schemeClr val="tx2"/>
          </a:solidFill>
          <a:latin typeface="Arial" panose="020B0604020202020204" pitchFamily="34" charset="0"/>
          <a:ea typeface="MS PGothic" charset="0"/>
        </a:defRPr>
      </a:lvl2pPr>
      <a:lvl3pPr marL="1143000" indent="-228600" algn="l" rtl="0" eaLnBrk="0" fontAlgn="base" hangingPunct="0">
        <a:spcBef>
          <a:spcPct val="20000"/>
        </a:spcBef>
        <a:spcAft>
          <a:spcPct val="0"/>
        </a:spcAft>
        <a:buClr>
          <a:schemeClr val="accent1"/>
        </a:buClr>
        <a:buSzPct val="70000"/>
        <a:buFont typeface="Wingdings" charset="0"/>
        <a:buChar char="p"/>
        <a:defRPr sz="2200" b="1" i="0">
          <a:solidFill>
            <a:schemeClr val="tx2"/>
          </a:solidFill>
          <a:latin typeface="Arial" panose="020B0604020202020204" pitchFamily="34" charset="0"/>
          <a:ea typeface="ＭＳ Ｐゴシック" charset="0"/>
          <a:cs typeface="Geneva" charset="-128"/>
        </a:defRPr>
      </a:lvl3pPr>
      <a:lvl4pPr marL="1600200" indent="-228600" algn="l" rtl="0" eaLnBrk="0" fontAlgn="base" hangingPunct="0">
        <a:spcBef>
          <a:spcPct val="20000"/>
        </a:spcBef>
        <a:spcAft>
          <a:spcPct val="0"/>
        </a:spcAft>
        <a:buClr>
          <a:schemeClr val="accent1"/>
        </a:buClr>
        <a:buSzPct val="70000"/>
        <a:buFont typeface="Wingdings" charset="0"/>
        <a:buChar char="n"/>
        <a:defRPr sz="2000" b="1" i="0">
          <a:solidFill>
            <a:schemeClr val="tx2"/>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accent1"/>
        </a:buClr>
        <a:buSzPct val="70000"/>
        <a:buFont typeface="Wingdings" charset="0"/>
        <a:buChar char="o"/>
        <a:defRPr sz="2000" b="1" i="0">
          <a:solidFill>
            <a:schemeClr val="tx2"/>
          </a:solidFill>
          <a:latin typeface="Arial" panose="020B0604020202020204" pitchFamily="34" charset="0"/>
          <a:ea typeface="MS PGothic" charset="0"/>
          <a:cs typeface="MS PGothic" charset="0"/>
        </a:defRPr>
      </a:lvl5pPr>
      <a:lvl6pPr marL="25146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6pPr>
      <a:lvl7pPr marL="29718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7pPr>
      <a:lvl8pPr marL="34290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8pPr>
      <a:lvl9pPr marL="38862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95586" name="Group 2"/>
          <p:cNvGrpSpPr>
            <a:grpSpLocks/>
          </p:cNvGrpSpPr>
          <p:nvPr/>
        </p:nvGrpSpPr>
        <p:grpSpPr bwMode="auto">
          <a:xfrm>
            <a:off x="0" y="0"/>
            <a:ext cx="9132888" cy="6845300"/>
            <a:chOff x="0" y="0"/>
            <a:chExt cx="5753" cy="4312"/>
          </a:xfrm>
        </p:grpSpPr>
        <p:sp>
          <p:nvSpPr>
            <p:cNvPr id="195589"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grpSp>
          <p:nvGrpSpPr>
            <p:cNvPr id="195590" name="Group 4"/>
            <p:cNvGrpSpPr>
              <a:grpSpLocks/>
            </p:cNvGrpSpPr>
            <p:nvPr/>
          </p:nvGrpSpPr>
          <p:grpSpPr bwMode="auto">
            <a:xfrm>
              <a:off x="246" y="204"/>
              <a:ext cx="5271" cy="3889"/>
              <a:chOff x="246" y="204"/>
              <a:chExt cx="5271" cy="3889"/>
            </a:xfrm>
          </p:grpSpPr>
          <p:sp>
            <p:nvSpPr>
              <p:cNvPr id="1077253"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195596"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597"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598"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599"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0"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1"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2"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3"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4"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5"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6"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7"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8"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9"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0"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1"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2"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3"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4"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5"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6"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7"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grpSp>
        <p:grpSp>
          <p:nvGrpSpPr>
            <p:cNvPr id="195591" name="Group 28"/>
            <p:cNvGrpSpPr>
              <a:grpSpLocks/>
            </p:cNvGrpSpPr>
            <p:nvPr/>
          </p:nvGrpSpPr>
          <p:grpSpPr bwMode="auto">
            <a:xfrm>
              <a:off x="0" y="0"/>
              <a:ext cx="1246" cy="1232"/>
              <a:chOff x="0" y="0"/>
              <a:chExt cx="1246" cy="1232"/>
            </a:xfrm>
          </p:grpSpPr>
          <p:sp>
            <p:nvSpPr>
              <p:cNvPr id="195592"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sp>
            <p:nvSpPr>
              <p:cNvPr id="195593"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sp>
            <p:nvSpPr>
              <p:cNvPr id="195594"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grpSp>
      </p:grpSp>
      <p:sp>
        <p:nvSpPr>
          <p:cNvPr id="25603" name="Text Box 32"/>
          <p:cNvSpPr txBox="1">
            <a:spLocks noChangeArrowheads="1"/>
          </p:cNvSpPr>
          <p:nvPr/>
        </p:nvSpPr>
        <p:spPr bwMode="auto">
          <a:xfrm>
            <a:off x="479425" y="6545263"/>
            <a:ext cx="915988" cy="228600"/>
          </a:xfrm>
          <a:prstGeom prst="rect">
            <a:avLst/>
          </a:prstGeom>
          <a:noFill/>
          <a:ln>
            <a:noFill/>
          </a:ln>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defRPr/>
            </a:pPr>
            <a:r>
              <a:rPr lang="en-US" sz="900" b="1" i="0">
                <a:solidFill>
                  <a:srgbClr val="FFFFFF"/>
                </a:solidFill>
                <a:latin typeface="Arial" panose="020B0604020202020204" pitchFamily="34" charset="0"/>
              </a:rPr>
              <a:t>©2003 TBBMI</a:t>
            </a:r>
          </a:p>
        </p:txBody>
      </p:sp>
      <p:sp>
        <p:nvSpPr>
          <p:cNvPr id="1077281"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7.5.03c.</a:t>
            </a:r>
          </a:p>
        </p:txBody>
      </p:sp>
    </p:spTree>
    <p:extLst>
      <p:ext uri="{BB962C8B-B14F-4D97-AF65-F5344CB8AC3E}">
        <p14:creationId xmlns:p14="http://schemas.microsoft.com/office/powerpoint/2010/main" val="1621380015"/>
      </p:ext>
    </p:extLst>
  </p:cSld>
  <p:clrMap bg1="dk2" tx1="lt1" bg2="dk1" tx2="lt2" accent1="accent1" accent2="accent2" accent3="accent3" accent4="accent4" accent5="accent5" accent6="accent6" hlink="hlink" folHlink="folHlink"/>
  <p:sldLayoutIdLst>
    <p:sldLayoutId id="2147489955" r:id="rId1"/>
  </p:sldLayoutIdLst>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24930" name="Group 2"/>
          <p:cNvGrpSpPr>
            <a:grpSpLocks/>
          </p:cNvGrpSpPr>
          <p:nvPr/>
        </p:nvGrpSpPr>
        <p:grpSpPr bwMode="auto">
          <a:xfrm>
            <a:off x="3800475" y="1789116"/>
            <a:ext cx="5340350" cy="5056187"/>
            <a:chOff x="2394" y="1127"/>
            <a:chExt cx="3364" cy="3185"/>
          </a:xfrm>
        </p:grpSpPr>
        <p:sp>
          <p:nvSpPr>
            <p:cNvPr id="16387"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88"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389"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0"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391"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2"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3"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4"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5"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6"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397"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398"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399"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0"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1"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2"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3"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4"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5"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6"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7"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8"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9"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10"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11"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412"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413"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414"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15"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16"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417"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418"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419"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20"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grpSp>
      <p:sp>
        <p:nvSpPr>
          <p:cNvPr id="16421"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16422" name="Rectangle 38"/>
          <p:cNvSpPr>
            <a:spLocks noGrp="1" noChangeArrowheads="1"/>
          </p:cNvSpPr>
          <p:nvPr>
            <p:ph type="body" idx="1"/>
          </p:nvPr>
        </p:nvSpPr>
        <p:spPr bwMode="auto">
          <a:xfrm>
            <a:off x="457200" y="1600203"/>
            <a:ext cx="8229600" cy="4530725"/>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423" name="Rectangle 39"/>
          <p:cNvSpPr>
            <a:spLocks noGrp="1" noChangeArrowheads="1"/>
          </p:cNvSpPr>
          <p:nvPr>
            <p:ph type="dt" sz="half" idx="2"/>
          </p:nvPr>
        </p:nvSpPr>
        <p:spPr bwMode="auto">
          <a:xfrm>
            <a:off x="457201" y="6278563"/>
            <a:ext cx="2133600" cy="457200"/>
          </a:xfrm>
          <a:prstGeom prst="rect">
            <a:avLst/>
          </a:prstGeom>
          <a:noFill/>
          <a:ln w="9525">
            <a:noFill/>
            <a:miter lim="800000"/>
            <a:headEnd/>
            <a:tailEnd/>
          </a:ln>
          <a:effectLst/>
        </p:spPr>
        <p:txBody>
          <a:bodyPr vert="horz" wrap="square" lIns="91427" tIns="45714" rIns="91427" bIns="45714" numCol="1" anchor="b" anchorCtr="0" compatLnSpc="1">
            <a:prstTxWarp prst="textNoShape">
              <a:avLst/>
            </a:prstTxWarp>
          </a:bodyPr>
          <a:lstStyle>
            <a:lvl1pPr eaLnBrk="1" hangingPunct="1">
              <a:defRPr sz="1200">
                <a:solidFill>
                  <a:srgbClr val="FFFFFF"/>
                </a:solidFill>
                <a:latin typeface="Tahoma" pitchFamily="19" charset="-52"/>
                <a:ea typeface="+mn-ea"/>
                <a:cs typeface="+mn-cs"/>
              </a:defRPr>
            </a:lvl1pPr>
          </a:lstStyle>
          <a:p>
            <a:pPr>
              <a:defRPr/>
            </a:pPr>
            <a:endParaRPr lang="en-US"/>
          </a:p>
        </p:txBody>
      </p:sp>
      <p:sp>
        <p:nvSpPr>
          <p:cNvPr id="16424"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27" tIns="45714" rIns="91427" bIns="45714" numCol="1" anchor="b" anchorCtr="0" compatLnSpc="1">
            <a:prstTxWarp prst="textNoShape">
              <a:avLst/>
            </a:prstTxWarp>
          </a:bodyPr>
          <a:lstStyle>
            <a:lvl1pPr algn="ctr" eaLnBrk="1" hangingPunct="1">
              <a:defRPr sz="1200">
                <a:solidFill>
                  <a:srgbClr val="FFFFFF"/>
                </a:solidFill>
                <a:latin typeface="Tahoma" pitchFamily="19" charset="-52"/>
                <a:ea typeface="+mn-ea"/>
                <a:cs typeface="+mn-cs"/>
              </a:defRPr>
            </a:lvl1pPr>
          </a:lstStyle>
          <a:p>
            <a:pPr>
              <a:defRPr/>
            </a:pPr>
            <a:endParaRPr lang="en-US"/>
          </a:p>
        </p:txBody>
      </p:sp>
      <p:sp>
        <p:nvSpPr>
          <p:cNvPr id="16425"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27" tIns="45714" rIns="91427" bIns="45714" numCol="1" anchor="b" anchorCtr="0" compatLnSpc="1">
            <a:prstTxWarp prst="textNoShape">
              <a:avLst/>
            </a:prstTxWarp>
          </a:bodyPr>
          <a:lstStyle>
            <a:lvl1pPr algn="r" eaLnBrk="1" hangingPunct="1">
              <a:defRPr sz="1200">
                <a:solidFill>
                  <a:srgbClr val="FFFFFF"/>
                </a:solidFill>
                <a:latin typeface="Tahoma" charset="0"/>
              </a:defRPr>
            </a:lvl1pPr>
          </a:lstStyle>
          <a:p>
            <a:pPr>
              <a:defRPr/>
            </a:pPr>
            <a:fld id="{1BE0A548-5763-524E-9371-8F2B40AB6721}" type="slidenum">
              <a:rPr lang="en-US"/>
              <a:pPr>
                <a:defRPr/>
              </a:pPr>
              <a:t>‹#›</a:t>
            </a:fld>
            <a:endParaRPr lang="en-US"/>
          </a:p>
        </p:txBody>
      </p:sp>
    </p:spTree>
    <p:extLst>
      <p:ext uri="{BB962C8B-B14F-4D97-AF65-F5344CB8AC3E}">
        <p14:creationId xmlns:p14="http://schemas.microsoft.com/office/powerpoint/2010/main" val="173586276"/>
      </p:ext>
    </p:extLst>
  </p:cSld>
  <p:clrMap bg1="dk2" tx1="lt1" bg2="dk1" tx2="lt2" accent1="accent1" accent2="accent2" accent3="accent3" accent4="accent4" accent5="accent5" accent6="accent6" hlink="hlink" folHlink="folHlink"/>
  <p:sldLayoutIdLst>
    <p:sldLayoutId id="2147489957" r:id="rId1"/>
    <p:sldLayoutId id="2147489958" r:id="rId2"/>
    <p:sldLayoutId id="2147489959" r:id="rId3"/>
    <p:sldLayoutId id="2147489960" r:id="rId4"/>
    <p:sldLayoutId id="2147489961" r:id="rId5"/>
    <p:sldLayoutId id="2147489962" r:id="rId6"/>
    <p:sldLayoutId id="2147489963" r:id="rId7"/>
    <p:sldLayoutId id="2147489964" r:id="rId8"/>
    <p:sldLayoutId id="2147489965" r:id="rId9"/>
    <p:sldLayoutId id="2147489966" r:id="rId10"/>
    <p:sldLayoutId id="2147489967"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5pPr>
      <a:lvl6pPr marL="457132"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6pPr>
      <a:lvl7pPr marL="914265"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7pPr>
      <a:lvl8pPr marL="1371396"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8pPr>
      <a:lvl9pPr marL="1828530"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9pPr>
    </p:titleStyle>
    <p:bodyStyle>
      <a:lvl1pPr marL="342849" indent="-342849"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839" indent="-285708"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9" charset="-128"/>
        </a:defRPr>
      </a:lvl2pPr>
      <a:lvl3pPr marL="1142829" indent="-228567"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9" charset="-128"/>
        </a:defRPr>
      </a:lvl3pPr>
      <a:lvl4pPr marL="1599961" indent="-228567"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9" charset="-128"/>
        </a:defRPr>
      </a:lvl4pPr>
      <a:lvl5pPr marL="2057094" indent="-228567"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9" charset="-128"/>
        </a:defRPr>
      </a:lvl5pPr>
      <a:lvl6pPr marL="2514225" indent="-228567"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6pPr>
      <a:lvl7pPr marL="2971359" indent="-228567"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7pPr>
      <a:lvl8pPr marL="3428490" indent="-228567"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8pPr>
      <a:lvl9pPr marL="3885622" indent="-228567"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1026"/>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10" tIns="46005" rIns="92010" bIns="46005" numCol="1" anchor="ctr" anchorCtr="0" compatLnSpc="1">
            <a:prstTxWarp prst="textNoShape">
              <a:avLst/>
            </a:prstTxWarp>
          </a:bodyPr>
          <a:lstStyle/>
          <a:p>
            <a:pPr lvl="0"/>
            <a:r>
              <a:rPr lang="en-US"/>
              <a:t>Click to edit Master title style</a:t>
            </a:r>
          </a:p>
        </p:txBody>
      </p:sp>
      <p:sp>
        <p:nvSpPr>
          <p:cNvPr id="62467" name="Rectangle 1027"/>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376" tIns="45688" rIns="91376" bIns="45688" numCol="1" anchor="t" anchorCtr="0" compatLnSpc="1">
            <a:prstTxWarp prst="textNoShape">
              <a:avLst/>
            </a:prstTxWarp>
          </a:bodyPr>
          <a:lstStyle>
            <a:lvl1pPr>
              <a:spcBef>
                <a:spcPct val="50000"/>
              </a:spcBef>
              <a:defRPr sz="1400">
                <a:ea typeface="+mn-ea"/>
                <a:cs typeface="+mn-cs"/>
              </a:defRPr>
            </a:lvl1pPr>
          </a:lstStyle>
          <a:p>
            <a:pPr>
              <a:defRPr/>
            </a:pPr>
            <a:endParaRPr lang="en-US"/>
          </a:p>
        </p:txBody>
      </p:sp>
      <p:sp>
        <p:nvSpPr>
          <p:cNvPr id="62468" name="Rectangle 1028"/>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376" tIns="45688" rIns="91376" bIns="45688" numCol="1" anchor="t" anchorCtr="0" compatLnSpc="1">
            <a:prstTxWarp prst="textNoShape">
              <a:avLst/>
            </a:prstTxWarp>
          </a:bodyPr>
          <a:lstStyle>
            <a:lvl1pPr algn="ctr">
              <a:spcBef>
                <a:spcPct val="50000"/>
              </a:spcBef>
              <a:defRPr sz="1400">
                <a:ea typeface="+mn-ea"/>
                <a:cs typeface="+mn-cs"/>
              </a:defRPr>
            </a:lvl1pPr>
          </a:lstStyle>
          <a:p>
            <a:pPr>
              <a:defRPr/>
            </a:pPr>
            <a:endParaRPr lang="en-US"/>
          </a:p>
        </p:txBody>
      </p:sp>
      <p:sp>
        <p:nvSpPr>
          <p:cNvPr id="62469" name="Rectangle 1029"/>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376" tIns="45688" rIns="91376" bIns="45688" numCol="1" anchor="t" anchorCtr="0" compatLnSpc="1">
            <a:prstTxWarp prst="textNoShape">
              <a:avLst/>
            </a:prstTxWarp>
          </a:bodyPr>
          <a:lstStyle>
            <a:lvl1pPr algn="r">
              <a:spcBef>
                <a:spcPct val="50000"/>
              </a:spcBef>
              <a:defRPr sz="1400"/>
            </a:lvl1pPr>
          </a:lstStyle>
          <a:p>
            <a:pPr>
              <a:defRPr/>
            </a:pPr>
            <a:fld id="{120FA792-21B3-364E-AFBB-9E8481E2E90F}" type="slidenum">
              <a:rPr lang="en-US"/>
              <a:pPr>
                <a:defRPr/>
              </a:pPr>
              <a:t>‹#›</a:t>
            </a:fld>
            <a:endParaRPr lang="en-US"/>
          </a:p>
        </p:txBody>
      </p:sp>
      <p:pic>
        <p:nvPicPr>
          <p:cNvPr id="13318" name="Picture 1030"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19" name="Rectangle 1031"/>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376" tIns="45688" rIns="91376" bIns="4568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67989119"/>
      </p:ext>
    </p:extLst>
  </p:cSld>
  <p:clrMap bg1="lt1" tx1="dk1" bg2="lt2" tx2="dk2" accent1="accent1" accent2="accent2" accent3="accent3" accent4="accent4" accent5="accent5" accent6="accent6" hlink="hlink" folHlink="folHlink"/>
  <p:sldLayoutIdLst>
    <p:sldLayoutId id="2147489969" r:id="rId1"/>
    <p:sldLayoutId id="2147489970" r:id="rId2"/>
    <p:sldLayoutId id="2147489971" r:id="rId3"/>
    <p:sldLayoutId id="2147489972" r:id="rId4"/>
    <p:sldLayoutId id="2147489973" r:id="rId5"/>
    <p:sldLayoutId id="2147489974" r:id="rId6"/>
    <p:sldLayoutId id="2147489975" r:id="rId7"/>
    <p:sldLayoutId id="2147489976" r:id="rId8"/>
    <p:sldLayoutId id="2147489977" r:id="rId9"/>
    <p:sldLayoutId id="2147489978" r:id="rId10"/>
    <p:sldLayoutId id="2147489979"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6880" algn="ctr" rtl="0" fontAlgn="base">
        <a:spcBef>
          <a:spcPct val="0"/>
        </a:spcBef>
        <a:spcAft>
          <a:spcPct val="0"/>
        </a:spcAft>
        <a:defRPr sz="4400">
          <a:solidFill>
            <a:schemeClr val="tx2"/>
          </a:solidFill>
          <a:latin typeface="Times New Roman" charset="0"/>
        </a:defRPr>
      </a:lvl6pPr>
      <a:lvl7pPr marL="913758" algn="ctr" rtl="0" fontAlgn="base">
        <a:spcBef>
          <a:spcPct val="0"/>
        </a:spcBef>
        <a:spcAft>
          <a:spcPct val="0"/>
        </a:spcAft>
        <a:defRPr sz="4400">
          <a:solidFill>
            <a:schemeClr val="tx2"/>
          </a:solidFill>
          <a:latin typeface="Times New Roman" charset="0"/>
        </a:defRPr>
      </a:lvl7pPr>
      <a:lvl8pPr marL="1370639" algn="ctr" rtl="0" fontAlgn="base">
        <a:spcBef>
          <a:spcPct val="0"/>
        </a:spcBef>
        <a:spcAft>
          <a:spcPct val="0"/>
        </a:spcAft>
        <a:defRPr sz="4400">
          <a:solidFill>
            <a:schemeClr val="tx2"/>
          </a:solidFill>
          <a:latin typeface="Times New Roman" charset="0"/>
        </a:defRPr>
      </a:lvl8pPr>
      <a:lvl9pPr marL="1827517" algn="ctr" rtl="0" fontAlgn="base">
        <a:spcBef>
          <a:spcPct val="0"/>
        </a:spcBef>
        <a:spcAft>
          <a:spcPct val="0"/>
        </a:spcAft>
        <a:defRPr sz="4400">
          <a:solidFill>
            <a:schemeClr val="tx2"/>
          </a:solidFill>
          <a:latin typeface="Times New Roman" charset="0"/>
        </a:defRPr>
      </a:lvl9pPr>
    </p:titleStyle>
    <p:bodyStyle>
      <a:lvl1pPr marL="342659" indent="-342659"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charset="-128"/>
          <a:cs typeface="ＭＳ Ｐゴシック" charset="-128"/>
        </a:defRPr>
      </a:lvl1pPr>
      <a:lvl2pPr marL="742428" indent="-285548" algn="l" rtl="0" eaLnBrk="0" fontAlgn="base" hangingPunct="0">
        <a:spcBef>
          <a:spcPct val="20000"/>
        </a:spcBef>
        <a:spcAft>
          <a:spcPct val="0"/>
        </a:spcAft>
        <a:buSzPct val="95000"/>
        <a:buChar char="–"/>
        <a:defRPr sz="2800">
          <a:solidFill>
            <a:schemeClr val="tx1"/>
          </a:solidFill>
          <a:latin typeface="+mn-lt"/>
          <a:ea typeface="ＭＳ Ｐゴシック" charset="-128"/>
        </a:defRPr>
      </a:lvl2pPr>
      <a:lvl3pPr marL="1142199" indent="-228439" algn="l" rtl="0" eaLnBrk="0" fontAlgn="base" hangingPunct="0">
        <a:spcBef>
          <a:spcPct val="20000"/>
        </a:spcBef>
        <a:spcAft>
          <a:spcPct val="0"/>
        </a:spcAft>
        <a:buChar char="•"/>
        <a:defRPr sz="2400">
          <a:solidFill>
            <a:schemeClr val="tx1"/>
          </a:solidFill>
          <a:latin typeface="+mn-lt"/>
          <a:ea typeface="ＭＳ Ｐゴシック" charset="-128"/>
        </a:defRPr>
      </a:lvl3pPr>
      <a:lvl4pPr marL="1599077" indent="-228439" algn="l" rtl="0" eaLnBrk="0" fontAlgn="base" hangingPunct="0">
        <a:spcBef>
          <a:spcPct val="20000"/>
        </a:spcBef>
        <a:spcAft>
          <a:spcPct val="0"/>
        </a:spcAft>
        <a:buChar char="–"/>
        <a:defRPr sz="2000">
          <a:solidFill>
            <a:schemeClr val="tx1"/>
          </a:solidFill>
          <a:latin typeface="+mn-lt"/>
          <a:ea typeface="ＭＳ Ｐゴシック" charset="-128"/>
        </a:defRPr>
      </a:lvl4pPr>
      <a:lvl5pPr marL="2055957" indent="-228439" algn="l" rtl="0" eaLnBrk="0" fontAlgn="base" hangingPunct="0">
        <a:spcBef>
          <a:spcPct val="20000"/>
        </a:spcBef>
        <a:spcAft>
          <a:spcPct val="0"/>
        </a:spcAft>
        <a:buChar char="•"/>
        <a:defRPr sz="2000">
          <a:solidFill>
            <a:schemeClr val="tx1"/>
          </a:solidFill>
          <a:latin typeface="+mn-lt"/>
          <a:ea typeface="ＭＳ Ｐゴシック" charset="-128"/>
        </a:defRPr>
      </a:lvl5pPr>
      <a:lvl6pPr marL="2512836" indent="-228439" algn="l" rtl="0" fontAlgn="base">
        <a:spcBef>
          <a:spcPct val="20000"/>
        </a:spcBef>
        <a:spcAft>
          <a:spcPct val="0"/>
        </a:spcAft>
        <a:buChar char="•"/>
        <a:defRPr sz="2000">
          <a:solidFill>
            <a:schemeClr val="tx1"/>
          </a:solidFill>
          <a:latin typeface="+mn-lt"/>
          <a:ea typeface="ＭＳ Ｐゴシック" charset="-128"/>
        </a:defRPr>
      </a:lvl6pPr>
      <a:lvl7pPr marL="2969716" indent="-228439" algn="l" rtl="0" fontAlgn="base">
        <a:spcBef>
          <a:spcPct val="20000"/>
        </a:spcBef>
        <a:spcAft>
          <a:spcPct val="0"/>
        </a:spcAft>
        <a:buChar char="•"/>
        <a:defRPr sz="2000">
          <a:solidFill>
            <a:schemeClr val="tx1"/>
          </a:solidFill>
          <a:latin typeface="+mn-lt"/>
          <a:ea typeface="ＭＳ Ｐゴシック" charset="-128"/>
        </a:defRPr>
      </a:lvl7pPr>
      <a:lvl8pPr marL="3426595" indent="-228439" algn="l" rtl="0" fontAlgn="base">
        <a:spcBef>
          <a:spcPct val="20000"/>
        </a:spcBef>
        <a:spcAft>
          <a:spcPct val="0"/>
        </a:spcAft>
        <a:buChar char="•"/>
        <a:defRPr sz="2000">
          <a:solidFill>
            <a:schemeClr val="tx1"/>
          </a:solidFill>
          <a:latin typeface="+mn-lt"/>
          <a:ea typeface="ＭＳ Ｐゴシック" charset="-128"/>
        </a:defRPr>
      </a:lvl8pPr>
      <a:lvl9pPr marL="3883472" indent="-228439"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sz="1200" b="1" i="0">
                <a:solidFill>
                  <a:schemeClr val="tx1"/>
                </a:solidFill>
                <a:latin typeface="Arial" panose="020B0604020202020204" pitchFamily="34" charset="0"/>
                <a:ea typeface="+mn-ea"/>
                <a:cs typeface="+mn-cs"/>
              </a:defRPr>
            </a:lvl1pPr>
          </a:lstStyle>
          <a:p>
            <a:pPr>
              <a:defRPr/>
            </a:pPr>
            <a:endParaRPr lang="en-US">
              <a:solidFill>
                <a:srgbClr val="FFFFFF"/>
              </a:solidFill>
            </a:endParaRPr>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1" i="0">
                <a:solidFill>
                  <a:schemeClr val="tx1"/>
                </a:solidFill>
                <a:latin typeface="Arial" panose="020B0604020202020204" pitchFamily="34" charset="0"/>
              </a:defRPr>
            </a:lvl1pPr>
          </a:lstStyle>
          <a:p>
            <a:pPr>
              <a:defRPr/>
            </a:pPr>
            <a:fld id="{2468BFBC-2051-C045-8CB9-E21D54743C62}" type="slidenum">
              <a:rPr lang="en-US">
                <a:solidFill>
                  <a:srgbClr val="FFFFFF"/>
                </a:solidFill>
              </a:rPr>
              <a:pPr>
                <a:defRPr/>
              </a:pPr>
              <a:t>‹#›</a:t>
            </a:fld>
            <a:endParaRPr lang="en-US">
              <a:solidFill>
                <a:srgbClr val="FFFFFF"/>
              </a:solidFill>
            </a:endParaRPr>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b="1" i="0">
                <a:solidFill>
                  <a:schemeClr val="tx1"/>
                </a:solidFill>
                <a:latin typeface="Arial" panose="020B0604020202020204" pitchFamily="34" charset="0"/>
                <a:ea typeface="+mn-ea"/>
                <a:cs typeface="+mn-cs"/>
              </a:defRPr>
            </a:lvl1pPr>
          </a:lstStyle>
          <a:p>
            <a:pPr algn="ctr">
              <a:defRPr/>
            </a:pPr>
            <a:endParaRPr lang="en-US">
              <a:solidFill>
                <a:srgbClr val="FFFFFF"/>
              </a:solidFill>
            </a:endParaRPr>
          </a:p>
        </p:txBody>
      </p:sp>
      <p:sp>
        <p:nvSpPr>
          <p:cNvPr id="11279"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026191441"/>
      </p:ext>
    </p:extLst>
  </p:cSld>
  <p:clrMap bg1="dk2" tx1="lt1" bg2="dk1" tx2="lt2" accent1="accent1" accent2="accent2" accent3="accent3" accent4="accent4" accent5="accent5" accent6="accent6" hlink="hlink" folHlink="folHlink"/>
  <p:sldLayoutIdLst>
    <p:sldLayoutId id="2147489981" r:id="rId1"/>
    <p:sldLayoutId id="2147489982" r:id="rId2"/>
    <p:sldLayoutId id="2147489983" r:id="rId3"/>
    <p:sldLayoutId id="2147489984" r:id="rId4"/>
    <p:sldLayoutId id="2147489985" r:id="rId5"/>
    <p:sldLayoutId id="2147489986" r:id="rId6"/>
    <p:sldLayoutId id="2147489987" r:id="rId7"/>
    <p:sldLayoutId id="2147489988" r:id="rId8"/>
    <p:sldLayoutId id="2147489989" r:id="rId9"/>
    <p:sldLayoutId id="2147489990" r:id="rId10"/>
    <p:sldLayoutId id="2147489991" r:id="rId11"/>
    <p:sldLayoutId id="2147489992" r:id="rId12"/>
    <p:sldLayoutId id="2147489993" r:id="rId13"/>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1pPr>
      <a:lvl2pPr marL="742950" indent="-285750" algn="l" rtl="0" eaLnBrk="0" fontAlgn="base" hangingPunct="0">
        <a:spcBef>
          <a:spcPct val="20000"/>
        </a:spcBef>
        <a:spcAft>
          <a:spcPct val="0"/>
        </a:spcAft>
        <a:buClr>
          <a:schemeClr val="accent2"/>
        </a:buClr>
        <a:buSzPct val="70000"/>
        <a:buFont typeface="Wingdings" charset="0"/>
        <a:buChar char="n"/>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lr>
          <a:schemeClr val="tx2"/>
        </a:buClr>
        <a:buSzPct val="70000"/>
        <a:buFont typeface="Wingdings" charset="0"/>
        <a:buChar char="n"/>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lr>
          <a:schemeClr val="accent2"/>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lr>
          <a:schemeClr val="hlink"/>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00058"/>
            </a:gs>
            <a:gs pos="100000">
              <a:schemeClr val="bg1"/>
            </a:gs>
          </a:gsLst>
          <a:lin ang="2700000" scaled="1"/>
        </a:gradFill>
        <a:effectLst/>
      </p:bgPr>
    </p:bg>
    <p:spTree>
      <p:nvGrpSpPr>
        <p:cNvPr id="1" name=""/>
        <p:cNvGrpSpPr/>
        <p:nvPr/>
      </p:nvGrpSpPr>
      <p:grpSpPr>
        <a:xfrm>
          <a:off x="0" y="0"/>
          <a:ext cx="0" cy="0"/>
          <a:chOff x="0" y="0"/>
          <a:chExt cx="0" cy="0"/>
        </a:xfrm>
      </p:grpSpPr>
      <p:grpSp>
        <p:nvGrpSpPr>
          <p:cNvPr id="13314" name="Group 2"/>
          <p:cNvGrpSpPr>
            <a:grpSpLocks/>
          </p:cNvGrpSpPr>
          <p:nvPr/>
        </p:nvGrpSpPr>
        <p:grpSpPr bwMode="auto">
          <a:xfrm>
            <a:off x="0" y="8"/>
            <a:ext cx="9144000" cy="6856413"/>
            <a:chOff x="0" y="0"/>
            <a:chExt cx="5760" cy="4319"/>
          </a:xfrm>
        </p:grpSpPr>
        <p:sp>
          <p:nvSpPr>
            <p:cNvPr id="406531"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406532"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406533"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13323" name="Freeform 6"/>
            <p:cNvSpPr>
              <a:spLocks/>
            </p:cNvSpPr>
            <p:nvPr/>
          </p:nvSpPr>
          <p:spPr bwMode="hidden">
            <a:xfrm>
              <a:off x="4038" y="3577"/>
              <a:ext cx="1720" cy="65"/>
            </a:xfrm>
            <a:custGeom>
              <a:avLst/>
              <a:gdLst>
                <a:gd name="T0" fmla="*/ 1712 w 1722"/>
                <a:gd name="T1" fmla="*/ 61 h 66"/>
                <a:gd name="T2" fmla="*/ 1712 w 1722"/>
                <a:gd name="T3" fmla="*/ 55 h 66"/>
                <a:gd name="T4" fmla="*/ 0 w 1722"/>
                <a:gd name="T5" fmla="*/ 0 h 66"/>
                <a:gd name="T6" fmla="*/ 0 w 1722"/>
                <a:gd name="T7" fmla="*/ 43 h 66"/>
                <a:gd name="T8" fmla="*/ 1712 w 1722"/>
                <a:gd name="T9" fmla="*/ 61 h 66"/>
                <a:gd name="T10" fmla="*/ 1712 w 1722"/>
                <a:gd name="T11" fmla="*/ 61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06535"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sz="4000">
                <a:latin typeface="Times New Roman" pitchFamily="-112" charset="0"/>
                <a:ea typeface="+mn-ea"/>
                <a:cs typeface="+mn-cs"/>
              </a:endParaRPr>
            </a:p>
          </p:txBody>
        </p:sp>
        <p:sp>
          <p:nvSpPr>
            <p:cNvPr id="13325" name="Freeform 8"/>
            <p:cNvSpPr>
              <a:spLocks/>
            </p:cNvSpPr>
            <p:nvPr/>
          </p:nvSpPr>
          <p:spPr bwMode="hidden">
            <a:xfrm>
              <a:off x="4784" y="3702"/>
              <a:ext cx="974" cy="101"/>
            </a:xfrm>
            <a:custGeom>
              <a:avLst/>
              <a:gdLst>
                <a:gd name="T0" fmla="*/ 970 w 975"/>
                <a:gd name="T1" fmla="*/ 48 h 101"/>
                <a:gd name="T2" fmla="*/ 970 w 975"/>
                <a:gd name="T3" fmla="*/ 0 h 101"/>
                <a:gd name="T4" fmla="*/ 0 w 975"/>
                <a:gd name="T5" fmla="*/ 24 h 101"/>
                <a:gd name="T6" fmla="*/ 0 w 975"/>
                <a:gd name="T7" fmla="*/ 101 h 101"/>
                <a:gd name="T8" fmla="*/ 970 w 975"/>
                <a:gd name="T9" fmla="*/ 48 h 101"/>
                <a:gd name="T10" fmla="*/ 970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3326" name="Freeform 9"/>
            <p:cNvSpPr>
              <a:spLocks/>
            </p:cNvSpPr>
            <p:nvPr/>
          </p:nvSpPr>
          <p:spPr bwMode="hidden">
            <a:xfrm>
              <a:off x="3619" y="3815"/>
              <a:ext cx="2139" cy="198"/>
            </a:xfrm>
            <a:custGeom>
              <a:avLst/>
              <a:gdLst>
                <a:gd name="T0" fmla="*/ 2131 w 2141"/>
                <a:gd name="T1" fmla="*/ 0 h 198"/>
                <a:gd name="T2" fmla="*/ 0 w 2141"/>
                <a:gd name="T3" fmla="*/ 156 h 198"/>
                <a:gd name="T4" fmla="*/ 0 w 2141"/>
                <a:gd name="T5" fmla="*/ 198 h 198"/>
                <a:gd name="T6" fmla="*/ 2131 w 2141"/>
                <a:gd name="T7" fmla="*/ 0 h 198"/>
                <a:gd name="T8" fmla="*/ 213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06538"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13328" name="Freeform 11"/>
            <p:cNvSpPr>
              <a:spLocks/>
            </p:cNvSpPr>
            <p:nvPr/>
          </p:nvSpPr>
          <p:spPr bwMode="hidden">
            <a:xfrm>
              <a:off x="2097" y="4043"/>
              <a:ext cx="2514" cy="276"/>
            </a:xfrm>
            <a:custGeom>
              <a:avLst/>
              <a:gdLst>
                <a:gd name="T0" fmla="*/ 2167 w 2517"/>
                <a:gd name="T1" fmla="*/ 276 h 276"/>
                <a:gd name="T2" fmla="*/ 2502 w 2517"/>
                <a:gd name="T3" fmla="*/ 204 h 276"/>
                <a:gd name="T4" fmla="*/ 2245 w 2517"/>
                <a:gd name="T5" fmla="*/ 0 h 276"/>
                <a:gd name="T6" fmla="*/ 0 w 2517"/>
                <a:gd name="T7" fmla="*/ 276 h 276"/>
                <a:gd name="T8" fmla="*/ 2167 w 2517"/>
                <a:gd name="T9" fmla="*/ 276 h 276"/>
                <a:gd name="T10" fmla="*/ 2167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06540"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13330" name="Freeform 13"/>
            <p:cNvSpPr>
              <a:spLocks/>
            </p:cNvSpPr>
            <p:nvPr/>
          </p:nvSpPr>
          <p:spPr bwMode="hidden">
            <a:xfrm>
              <a:off x="5030" y="3151"/>
              <a:ext cx="728" cy="240"/>
            </a:xfrm>
            <a:custGeom>
              <a:avLst/>
              <a:gdLst>
                <a:gd name="T0" fmla="*/ 724 w 729"/>
                <a:gd name="T1" fmla="*/ 240 h 240"/>
                <a:gd name="T2" fmla="*/ 0 w 729"/>
                <a:gd name="T3" fmla="*/ 0 h 240"/>
                <a:gd name="T4" fmla="*/ 0 w 729"/>
                <a:gd name="T5" fmla="*/ 6 h 240"/>
                <a:gd name="T6" fmla="*/ 724 w 729"/>
                <a:gd name="T7" fmla="*/ 240 h 240"/>
                <a:gd name="T8" fmla="*/ 724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06542"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13332" name="Freeform 15"/>
            <p:cNvSpPr>
              <a:spLocks/>
            </p:cNvSpPr>
            <p:nvPr/>
          </p:nvSpPr>
          <p:spPr bwMode="hidden">
            <a:xfrm>
              <a:off x="5030" y="3049"/>
              <a:ext cx="728" cy="318"/>
            </a:xfrm>
            <a:custGeom>
              <a:avLst/>
              <a:gdLst>
                <a:gd name="T0" fmla="*/ 724 w 729"/>
                <a:gd name="T1" fmla="*/ 318 h 318"/>
                <a:gd name="T2" fmla="*/ 724 w 729"/>
                <a:gd name="T3" fmla="*/ 312 h 318"/>
                <a:gd name="T4" fmla="*/ 0 w 729"/>
                <a:gd name="T5" fmla="*/ 0 h 318"/>
                <a:gd name="T6" fmla="*/ 0 w 729"/>
                <a:gd name="T7" fmla="*/ 54 h 318"/>
                <a:gd name="T8" fmla="*/ 724 w 729"/>
                <a:gd name="T9" fmla="*/ 318 h 318"/>
                <a:gd name="T10" fmla="*/ 724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06544"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406545"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406546"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13336"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06548"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13338"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06550"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406551"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sz="4000">
                <a:latin typeface="Times New Roman" pitchFamily="-112" charset="0"/>
                <a:ea typeface="+mn-ea"/>
                <a:cs typeface="+mn-cs"/>
              </a:endParaRPr>
            </a:p>
          </p:txBody>
        </p:sp>
        <p:sp>
          <p:nvSpPr>
            <p:cNvPr id="406552"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13342"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06554"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406555"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13345" name="Freeform 28"/>
            <p:cNvSpPr>
              <a:spLocks/>
            </p:cNvSpPr>
            <p:nvPr/>
          </p:nvSpPr>
          <p:spPr bwMode="hidden">
            <a:xfrm>
              <a:off x="5698" y="653"/>
              <a:ext cx="60" cy="311"/>
            </a:xfrm>
            <a:custGeom>
              <a:avLst/>
              <a:gdLst>
                <a:gd name="T0" fmla="*/ 0 w 60"/>
                <a:gd name="T1" fmla="*/ 144 h 312"/>
                <a:gd name="T2" fmla="*/ 60 w 60"/>
                <a:gd name="T3" fmla="*/ 307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06557"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13347"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06559"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406560"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406561"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406562"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406563"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406564"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406565"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406566"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sz="4000">
                <a:latin typeface="Times New Roman" pitchFamily="-112" charset="0"/>
                <a:ea typeface="+mn-ea"/>
                <a:cs typeface="+mn-cs"/>
              </a:endParaRPr>
            </a:p>
          </p:txBody>
        </p:sp>
        <p:grpSp>
          <p:nvGrpSpPr>
            <p:cNvPr id="13356" name="Group 39"/>
            <p:cNvGrpSpPr>
              <a:grpSpLocks/>
            </p:cNvGrpSpPr>
            <p:nvPr userDrawn="1"/>
          </p:nvGrpSpPr>
          <p:grpSpPr bwMode="auto">
            <a:xfrm>
              <a:off x="0" y="1632"/>
              <a:ext cx="5758" cy="1858"/>
              <a:chOff x="0" y="1632"/>
              <a:chExt cx="5758" cy="1858"/>
            </a:xfrm>
          </p:grpSpPr>
          <p:sp>
            <p:nvSpPr>
              <p:cNvPr id="406568"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406569"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sz="4000">
                  <a:latin typeface="Times New Roman" pitchFamily="-112" charset="0"/>
                  <a:ea typeface="+mn-ea"/>
                  <a:cs typeface="+mn-cs"/>
                </a:endParaRPr>
              </a:p>
            </p:txBody>
          </p:sp>
        </p:grpSp>
      </p:grpSp>
      <p:sp>
        <p:nvSpPr>
          <p:cNvPr id="13315" name="Rectangle 42"/>
          <p:cNvSpPr>
            <a:spLocks noGrp="1" noChangeArrowheads="1"/>
          </p:cNvSpPr>
          <p:nvPr>
            <p:ph type="title"/>
          </p:nvPr>
        </p:nvSpPr>
        <p:spPr bwMode="auto">
          <a:xfrm>
            <a:off x="457200" y="277813"/>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34" tIns="45667" rIns="91334" bIns="45667" numCol="1" anchor="ctr" anchorCtr="0" compatLnSpc="1">
            <a:prstTxWarp prst="textNoShape">
              <a:avLst/>
            </a:prstTxWarp>
          </a:bodyPr>
          <a:lstStyle/>
          <a:p>
            <a:pPr lvl="0"/>
            <a:r>
              <a:rPr lang="en-US"/>
              <a:t>Click to edit Master title style</a:t>
            </a:r>
          </a:p>
        </p:txBody>
      </p:sp>
      <p:sp>
        <p:nvSpPr>
          <p:cNvPr id="13316" name="Rectangle 43"/>
          <p:cNvSpPr>
            <a:spLocks noGrp="1" noChangeArrowheads="1"/>
          </p:cNvSpPr>
          <p:nvPr>
            <p:ph type="body" idx="1"/>
          </p:nvPr>
        </p:nvSpPr>
        <p:spPr bwMode="auto">
          <a:xfrm>
            <a:off x="457200" y="1600216"/>
            <a:ext cx="8229600" cy="453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34" tIns="45667" rIns="91334" bIns="4566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06572" name="Rectangle 44"/>
          <p:cNvSpPr>
            <a:spLocks noGrp="1" noChangeArrowheads="1"/>
          </p:cNvSpPr>
          <p:nvPr>
            <p:ph type="dt" sz="half" idx="2"/>
          </p:nvPr>
        </p:nvSpPr>
        <p:spPr bwMode="auto">
          <a:xfrm>
            <a:off x="457201" y="6243638"/>
            <a:ext cx="2133600" cy="457200"/>
          </a:xfrm>
          <a:prstGeom prst="rect">
            <a:avLst/>
          </a:prstGeom>
          <a:noFill/>
          <a:ln w="9525">
            <a:noFill/>
            <a:miter lim="800000"/>
            <a:headEnd/>
            <a:tailEnd/>
          </a:ln>
          <a:effectLst/>
        </p:spPr>
        <p:txBody>
          <a:bodyPr vert="horz" wrap="square" lIns="91334" tIns="45667" rIns="91334" bIns="45667" numCol="1" anchor="b" anchorCtr="0" compatLnSpc="1">
            <a:prstTxWarp prst="textNoShape">
              <a:avLst/>
            </a:prstTxWarp>
          </a:bodyPr>
          <a:lstStyle>
            <a:lvl1pPr algn="l">
              <a:defRPr sz="12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a:p>
        </p:txBody>
      </p:sp>
      <p:sp>
        <p:nvSpPr>
          <p:cNvPr id="406573"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34" tIns="45667" rIns="91334" bIns="45667" numCol="1" anchor="b" anchorCtr="0" compatLnSpc="1">
            <a:prstTxWarp prst="textNoShape">
              <a:avLst/>
            </a:prstTxWarp>
          </a:bodyPr>
          <a:lstStyle>
            <a:lvl1pPr>
              <a:defRPr sz="12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a:p>
        </p:txBody>
      </p:sp>
      <p:sp>
        <p:nvSpPr>
          <p:cNvPr id="406574"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334" tIns="45667" rIns="91334" bIns="45667" numCol="1" anchor="b" anchorCtr="0" compatLnSpc="1">
            <a:prstTxWarp prst="textNoShape">
              <a:avLst/>
            </a:prstTxWarp>
          </a:bodyPr>
          <a:lstStyle>
            <a:lvl1pPr algn="r">
              <a:defRPr sz="1200" b="1" i="0">
                <a:effectLst>
                  <a:outerShdw blurRad="38100" dist="38100" dir="2700000" algn="tl">
                    <a:srgbClr val="000000"/>
                  </a:outerShdw>
                </a:effectLst>
                <a:latin typeface="Arial" panose="020B0604020202020204" pitchFamily="34" charset="0"/>
              </a:defRPr>
            </a:lvl1pPr>
          </a:lstStyle>
          <a:p>
            <a:pPr>
              <a:defRPr/>
            </a:pPr>
            <a:fld id="{36B084E7-E474-8D47-8818-0E526FB5419B}" type="slidenum">
              <a:rPr lang="en-US"/>
              <a:pPr>
                <a:defRPr/>
              </a:pPr>
              <a:t>‹#›</a:t>
            </a:fld>
            <a:endParaRPr lang="en-US"/>
          </a:p>
        </p:txBody>
      </p:sp>
    </p:spTree>
    <p:extLst>
      <p:ext uri="{BB962C8B-B14F-4D97-AF65-F5344CB8AC3E}">
        <p14:creationId xmlns:p14="http://schemas.microsoft.com/office/powerpoint/2010/main" val="944970654"/>
      </p:ext>
    </p:extLst>
  </p:cSld>
  <p:clrMap bg1="dk2" tx1="lt1" bg2="dk1" tx2="lt2" accent1="accent1" accent2="accent2" accent3="accent3" accent4="accent4" accent5="accent5" accent6="accent6" hlink="hlink" folHlink="folHlink"/>
  <p:sldLayoutIdLst>
    <p:sldLayoutId id="2147489995" r:id="rId1"/>
    <p:sldLayoutId id="2147489996" r:id="rId2"/>
    <p:sldLayoutId id="2147489997" r:id="rId3"/>
    <p:sldLayoutId id="2147489998" r:id="rId4"/>
    <p:sldLayoutId id="2147489999" r:id="rId5"/>
    <p:sldLayoutId id="2147490000" r:id="rId6"/>
    <p:sldLayoutId id="2147490001" r:id="rId7"/>
    <p:sldLayoutId id="2147490002" r:id="rId8"/>
    <p:sldLayoutId id="2147490003" r:id="rId9"/>
    <p:sldLayoutId id="2147490004" r:id="rId10"/>
    <p:sldLayoutId id="2147490005"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5pPr>
      <a:lvl6pPr marL="456686"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6pPr>
      <a:lvl7pPr marL="913370"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7pPr>
      <a:lvl8pPr marL="1370051"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8pPr>
      <a:lvl9pPr marL="1826739"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9pPr>
    </p:titleStyle>
    <p:bodyStyle>
      <a:lvl1pPr marL="342512" indent="-342512" algn="l" rtl="0" eaLnBrk="0" fontAlgn="base" hangingPunct="0">
        <a:spcBef>
          <a:spcPct val="20000"/>
        </a:spcBef>
        <a:spcAft>
          <a:spcPct val="0"/>
        </a:spcAft>
        <a:buClr>
          <a:schemeClr val="hlink"/>
        </a:buClr>
        <a:buSzPct val="90000"/>
        <a:buFont typeface="Wingdings" charset="0"/>
        <a:buBlip>
          <a:blip r:embed="rId13"/>
        </a:buBlip>
        <a:defRPr sz="3200" b="1" i="0">
          <a:solidFill>
            <a:schemeClr val="tx1"/>
          </a:solidFill>
          <a:latin typeface="Arial" panose="020B0604020202020204" pitchFamily="34" charset="0"/>
          <a:ea typeface="+mn-ea"/>
          <a:cs typeface="+mn-cs"/>
        </a:defRPr>
      </a:lvl1pPr>
      <a:lvl2pPr marL="742108" indent="-285428"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1708" indent="-228341" algn="l" rtl="0" eaLnBrk="0" fontAlgn="base" hangingPunct="0">
        <a:spcBef>
          <a:spcPct val="20000"/>
        </a:spcBef>
        <a:spcAft>
          <a:spcPct val="0"/>
        </a:spcAft>
        <a:buClr>
          <a:schemeClr val="accent2"/>
        </a:buClr>
        <a:buSzPct val="90000"/>
        <a:buFont typeface="Wingdings" charset="0"/>
        <a:buBlip>
          <a:blip r:embed="rId14"/>
        </a:buBlip>
        <a:defRPr sz="2400" b="1" i="0">
          <a:solidFill>
            <a:schemeClr val="tx1"/>
          </a:solidFill>
          <a:latin typeface="Arial" panose="020B0604020202020204" pitchFamily="34" charset="0"/>
          <a:ea typeface="+mn-ea"/>
        </a:defRPr>
      </a:lvl3pPr>
      <a:lvl4pPr marL="1598393" indent="-228341"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5075" indent="-228341" algn="l" rtl="0" eaLnBrk="0" fontAlgn="base" hangingPunct="0">
        <a:spcBef>
          <a:spcPct val="20000"/>
        </a:spcBef>
        <a:spcAft>
          <a:spcPct val="0"/>
        </a:spcAft>
        <a:buClr>
          <a:schemeClr val="folHlink"/>
        </a:buClr>
        <a:buSzPct val="90000"/>
        <a:buFont typeface="Wingdings" charset="0"/>
        <a:buBlip>
          <a:blip r:embed="rId15"/>
        </a:buBlip>
        <a:defRPr sz="2000" b="1" i="0">
          <a:solidFill>
            <a:schemeClr val="tx1"/>
          </a:solidFill>
          <a:latin typeface="Arial" panose="020B0604020202020204" pitchFamily="34" charset="0"/>
          <a:ea typeface="+mn-ea"/>
        </a:defRPr>
      </a:lvl5pPr>
      <a:lvl6pPr marL="2511759" indent="-228341" algn="l" rtl="0" eaLnBrk="0" fontAlgn="base" hangingPunct="0">
        <a:spcBef>
          <a:spcPct val="20000"/>
        </a:spcBef>
        <a:spcAft>
          <a:spcPct val="0"/>
        </a:spcAft>
        <a:buClr>
          <a:schemeClr val="folHlink"/>
        </a:buClr>
        <a:buSzPct val="90000"/>
        <a:buFont typeface="Wingdings" pitchFamily="-112" charset="2"/>
        <a:buBlip>
          <a:blip r:embed="rId15"/>
        </a:buBlip>
        <a:defRPr sz="2000">
          <a:solidFill>
            <a:schemeClr val="tx1"/>
          </a:solidFill>
          <a:latin typeface="+mn-lt"/>
          <a:ea typeface="+mn-ea"/>
        </a:defRPr>
      </a:lvl6pPr>
      <a:lvl7pPr marL="2968447" indent="-228341" algn="l" rtl="0" eaLnBrk="0" fontAlgn="base" hangingPunct="0">
        <a:spcBef>
          <a:spcPct val="20000"/>
        </a:spcBef>
        <a:spcAft>
          <a:spcPct val="0"/>
        </a:spcAft>
        <a:buClr>
          <a:schemeClr val="folHlink"/>
        </a:buClr>
        <a:buSzPct val="90000"/>
        <a:buFont typeface="Wingdings" pitchFamily="-112" charset="2"/>
        <a:buBlip>
          <a:blip r:embed="rId15"/>
        </a:buBlip>
        <a:defRPr sz="2000">
          <a:solidFill>
            <a:schemeClr val="tx1"/>
          </a:solidFill>
          <a:latin typeface="+mn-lt"/>
          <a:ea typeface="+mn-ea"/>
        </a:defRPr>
      </a:lvl7pPr>
      <a:lvl8pPr marL="3425126" indent="-228341" algn="l" rtl="0" eaLnBrk="0" fontAlgn="base" hangingPunct="0">
        <a:spcBef>
          <a:spcPct val="20000"/>
        </a:spcBef>
        <a:spcAft>
          <a:spcPct val="0"/>
        </a:spcAft>
        <a:buClr>
          <a:schemeClr val="folHlink"/>
        </a:buClr>
        <a:buSzPct val="90000"/>
        <a:buFont typeface="Wingdings" pitchFamily="-112" charset="2"/>
        <a:buBlip>
          <a:blip r:embed="rId15"/>
        </a:buBlip>
        <a:defRPr sz="2000">
          <a:solidFill>
            <a:schemeClr val="tx1"/>
          </a:solidFill>
          <a:latin typeface="+mn-lt"/>
          <a:ea typeface="+mn-ea"/>
        </a:defRPr>
      </a:lvl8pPr>
      <a:lvl9pPr marL="3881814" indent="-228341" algn="l" rtl="0" eaLnBrk="0" fontAlgn="base" hangingPunct="0">
        <a:spcBef>
          <a:spcPct val="20000"/>
        </a:spcBef>
        <a:spcAft>
          <a:spcPct val="0"/>
        </a:spcAft>
        <a:buClr>
          <a:schemeClr val="folHlink"/>
        </a:buClr>
        <a:buSzPct val="90000"/>
        <a:buFont typeface="Wingdings" pitchFamily="-112" charset="2"/>
        <a:buBlip>
          <a:blip r:embed="rId15"/>
        </a:buBlip>
        <a:defRPr sz="2000">
          <a:solidFill>
            <a:schemeClr val="tx1"/>
          </a:solidFill>
          <a:latin typeface="+mn-lt"/>
          <a:ea typeface="+mn-ea"/>
        </a:defRPr>
      </a:lvl9pPr>
    </p:bodyStyle>
    <p:otherStyle>
      <a:defPPr>
        <a:defRPr lang="en-US"/>
      </a:defPPr>
      <a:lvl1pPr marL="0" algn="l" defTabSz="456686" rtl="0" eaLnBrk="1" latinLnBrk="0" hangingPunct="1">
        <a:defRPr sz="1800" kern="1200">
          <a:solidFill>
            <a:schemeClr val="tx1"/>
          </a:solidFill>
          <a:latin typeface="+mn-lt"/>
          <a:ea typeface="+mn-ea"/>
          <a:cs typeface="+mn-cs"/>
        </a:defRPr>
      </a:lvl1pPr>
      <a:lvl2pPr marL="456686" algn="l" defTabSz="456686" rtl="0" eaLnBrk="1" latinLnBrk="0" hangingPunct="1">
        <a:defRPr sz="1800" kern="1200">
          <a:solidFill>
            <a:schemeClr val="tx1"/>
          </a:solidFill>
          <a:latin typeface="+mn-lt"/>
          <a:ea typeface="+mn-ea"/>
          <a:cs typeface="+mn-cs"/>
        </a:defRPr>
      </a:lvl2pPr>
      <a:lvl3pPr marL="913370" algn="l" defTabSz="456686" rtl="0" eaLnBrk="1" latinLnBrk="0" hangingPunct="1">
        <a:defRPr sz="1800" kern="1200">
          <a:solidFill>
            <a:schemeClr val="tx1"/>
          </a:solidFill>
          <a:latin typeface="+mn-lt"/>
          <a:ea typeface="+mn-ea"/>
          <a:cs typeface="+mn-cs"/>
        </a:defRPr>
      </a:lvl3pPr>
      <a:lvl4pPr marL="1370051" algn="l" defTabSz="456686" rtl="0" eaLnBrk="1" latinLnBrk="0" hangingPunct="1">
        <a:defRPr sz="1800" kern="1200">
          <a:solidFill>
            <a:schemeClr val="tx1"/>
          </a:solidFill>
          <a:latin typeface="+mn-lt"/>
          <a:ea typeface="+mn-ea"/>
          <a:cs typeface="+mn-cs"/>
        </a:defRPr>
      </a:lvl4pPr>
      <a:lvl5pPr marL="1826739" algn="l" defTabSz="456686" rtl="0" eaLnBrk="1" latinLnBrk="0" hangingPunct="1">
        <a:defRPr sz="1800" kern="1200">
          <a:solidFill>
            <a:schemeClr val="tx1"/>
          </a:solidFill>
          <a:latin typeface="+mn-lt"/>
          <a:ea typeface="+mn-ea"/>
          <a:cs typeface="+mn-cs"/>
        </a:defRPr>
      </a:lvl5pPr>
      <a:lvl6pPr marL="2283420" algn="l" defTabSz="456686" rtl="0" eaLnBrk="1" latinLnBrk="0" hangingPunct="1">
        <a:defRPr sz="1800" kern="1200">
          <a:solidFill>
            <a:schemeClr val="tx1"/>
          </a:solidFill>
          <a:latin typeface="+mn-lt"/>
          <a:ea typeface="+mn-ea"/>
          <a:cs typeface="+mn-cs"/>
        </a:defRPr>
      </a:lvl6pPr>
      <a:lvl7pPr marL="2740100" algn="l" defTabSz="456686" rtl="0" eaLnBrk="1" latinLnBrk="0" hangingPunct="1">
        <a:defRPr sz="1800" kern="1200">
          <a:solidFill>
            <a:schemeClr val="tx1"/>
          </a:solidFill>
          <a:latin typeface="+mn-lt"/>
          <a:ea typeface="+mn-ea"/>
          <a:cs typeface="+mn-cs"/>
        </a:defRPr>
      </a:lvl7pPr>
      <a:lvl8pPr marL="3196784" algn="l" defTabSz="456686" rtl="0" eaLnBrk="1" latinLnBrk="0" hangingPunct="1">
        <a:defRPr sz="1800" kern="1200">
          <a:solidFill>
            <a:schemeClr val="tx1"/>
          </a:solidFill>
          <a:latin typeface="+mn-lt"/>
          <a:ea typeface="+mn-ea"/>
          <a:cs typeface="+mn-cs"/>
        </a:defRPr>
      </a:lvl8pPr>
      <a:lvl9pPr marL="3653466" algn="l" defTabSz="456686"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31"/>
          <p:cNvGrpSpPr>
            <a:grpSpLocks/>
          </p:cNvGrpSpPr>
          <p:nvPr/>
        </p:nvGrpSpPr>
        <p:grpSpPr bwMode="auto">
          <a:xfrm>
            <a:off x="0" y="0"/>
            <a:ext cx="9132888" cy="6845300"/>
            <a:chOff x="0" y="0"/>
            <a:chExt cx="5753" cy="4312"/>
          </a:xfrm>
        </p:grpSpPr>
        <p:sp>
          <p:nvSpPr>
            <p:cNvPr id="1029"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grpSp>
          <p:nvGrpSpPr>
            <p:cNvPr id="1030"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a:latin typeface="Comic Sans MS" pitchFamily="-107" charset="0"/>
                  <a:ea typeface="+mn-ea"/>
                  <a:cs typeface="+mn-cs"/>
                </a:endParaRPr>
              </a:p>
            </p:txBody>
          </p:sp>
          <p:sp>
            <p:nvSpPr>
              <p:cNvPr id="1036"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37"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38"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39"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0"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1"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2"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3"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4"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5"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6"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7"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8"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9"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50"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51"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52"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53"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54"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55"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56"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57"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grpSp>
        <p:grpSp>
          <p:nvGrpSpPr>
            <p:cNvPr id="1031" name="Group 30"/>
            <p:cNvGrpSpPr>
              <a:grpSpLocks/>
            </p:cNvGrpSpPr>
            <p:nvPr/>
          </p:nvGrpSpPr>
          <p:grpSpPr bwMode="auto">
            <a:xfrm>
              <a:off x="0" y="0"/>
              <a:ext cx="1246" cy="1232"/>
              <a:chOff x="0" y="0"/>
              <a:chExt cx="1246" cy="1232"/>
            </a:xfrm>
          </p:grpSpPr>
          <p:sp>
            <p:nvSpPr>
              <p:cNvPr id="1032"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033"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034"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grpSp>
      </p:grpSp>
      <p:sp>
        <p:nvSpPr>
          <p:cNvPr id="1027" name="Text Box 41"/>
          <p:cNvSpPr txBox="1">
            <a:spLocks noChangeArrowheads="1"/>
          </p:cNvSpPr>
          <p:nvPr/>
        </p:nvSpPr>
        <p:spPr bwMode="auto">
          <a:xfrm>
            <a:off x="449263" y="6537325"/>
            <a:ext cx="976312"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algn="ctr">
              <a:spcBef>
                <a:spcPct val="50000"/>
              </a:spcBef>
              <a:defRPr/>
            </a:pPr>
            <a:r>
              <a:rPr lang="en-US" sz="900" b="1" i="0">
                <a:solidFill>
                  <a:srgbClr val="FFFFFF"/>
                </a:solidFill>
                <a:latin typeface="Arial" panose="020B0604020202020204" pitchFamily="34" charset="0"/>
              </a:rPr>
              <a:t>© </a:t>
            </a:r>
            <a:r>
              <a:rPr lang="en-US" sz="1000" b="1" i="0">
                <a:solidFill>
                  <a:srgbClr val="FFFFFF"/>
                </a:solidFill>
                <a:latin typeface="Arial" panose="020B0604020202020204" pitchFamily="34" charset="0"/>
              </a:rPr>
              <a:t>2005</a:t>
            </a:r>
            <a:r>
              <a:rPr lang="en-US" sz="900" b="1" i="0">
                <a:solidFill>
                  <a:srgbClr val="FFFFFF"/>
                </a:solidFill>
                <a:latin typeface="Arial" panose="020B0604020202020204" pitchFamily="34" charset="0"/>
              </a:rPr>
              <a:t> TBBMI</a:t>
            </a:r>
          </a:p>
        </p:txBody>
      </p:sp>
      <p:sp>
        <p:nvSpPr>
          <p:cNvPr id="1066" name="Rectangle 42"/>
          <p:cNvSpPr>
            <a:spLocks noChangeArrowheads="1"/>
          </p:cNvSpPr>
          <p:nvPr/>
        </p:nvSpPr>
        <p:spPr bwMode="auto">
          <a:xfrm>
            <a:off x="7491413" y="6532563"/>
            <a:ext cx="801687" cy="244475"/>
          </a:xfrm>
          <a:prstGeom prst="rect">
            <a:avLst/>
          </a:prstGeom>
          <a:noFill/>
          <a:ln w="12700">
            <a:noFill/>
            <a:miter lim="800000"/>
            <a:headEnd/>
            <a:tailEnd/>
          </a:ln>
          <a:effectLst/>
        </p:spPr>
        <p:txBody>
          <a:bodyPr wrap="none" anchor="ctr">
            <a:spAutoFit/>
          </a:bodyPr>
          <a:lstStyle/>
          <a:p>
            <a:pPr algn="ctr">
              <a:defRPr/>
            </a:pPr>
            <a:r>
              <a:rPr lang="en-US" sz="1000">
                <a:solidFill>
                  <a:schemeClr val="tx1"/>
                </a:solidFill>
                <a:effectLst>
                  <a:outerShdw blurRad="38100" dist="38100" dir="2700000" algn="tl">
                    <a:srgbClr val="000000"/>
                  </a:outerShdw>
                </a:effectLst>
              </a:rPr>
              <a:t>9.65.03c.</a:t>
            </a:r>
          </a:p>
        </p:txBody>
      </p:sp>
    </p:spTree>
    <p:extLst>
      <p:ext uri="{BB962C8B-B14F-4D97-AF65-F5344CB8AC3E}">
        <p14:creationId xmlns:p14="http://schemas.microsoft.com/office/powerpoint/2010/main" val="1245256660"/>
      </p:ext>
    </p:extLst>
  </p:cSld>
  <p:clrMap bg1="dk2" tx1="lt1" bg2="dk1" tx2="lt2" accent1="accent1" accent2="accent2" accent3="accent3" accent4="accent4" accent5="accent5" accent6="accent6" hlink="hlink" folHlink="folHlink"/>
  <p:sldLayoutIdLst>
    <p:sldLayoutId id="2147490007" r:id="rId1"/>
    <p:sldLayoutId id="2147490008" r:id="rId2"/>
    <p:sldLayoutId id="2147490009" r:id="rId3"/>
    <p:sldLayoutId id="2147490010" r:id="rId4"/>
    <p:sldLayoutId id="2147490011" r:id="rId5"/>
    <p:sldLayoutId id="2147490012" r:id="rId6"/>
    <p:sldLayoutId id="2147490013" r:id="rId7"/>
    <p:sldLayoutId id="2147490014" r:id="rId8"/>
    <p:sldLayoutId id="2147490015" r:id="rId9"/>
    <p:sldLayoutId id="2147490016" r:id="rId10"/>
    <p:sldLayoutId id="2147490017" r:id="rId11"/>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44034" name="Picture 2" descr="Expbann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035"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49156"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defRPr sz="1400" b="1" i="0">
                <a:solidFill>
                  <a:srgbClr val="482400"/>
                </a:solidFill>
                <a:latin typeface="Arial" panose="020B0604020202020204" pitchFamily="34" charset="0"/>
                <a:ea typeface="Times New Roman" charset="0"/>
                <a:cs typeface="Times New Roman" charset="0"/>
              </a:defRPr>
            </a:lvl1pPr>
          </a:lstStyle>
          <a:p>
            <a:pPr>
              <a:defRPr/>
            </a:pPr>
            <a:endParaRPr lang="en-US"/>
          </a:p>
        </p:txBody>
      </p:sp>
      <p:sp>
        <p:nvSpPr>
          <p:cNvPr id="49157"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a:defRPr sz="1400" b="1" i="0">
                <a:solidFill>
                  <a:srgbClr val="482400"/>
                </a:solidFill>
                <a:latin typeface="Arial" panose="020B0604020202020204" pitchFamily="34" charset="0"/>
                <a:ea typeface="Times New Roman" charset="0"/>
                <a:cs typeface="Times New Roman" charset="0"/>
              </a:defRPr>
            </a:lvl1pPr>
          </a:lstStyle>
          <a:p>
            <a:pPr>
              <a:defRPr/>
            </a:pPr>
            <a:endParaRPr lang="en-US"/>
          </a:p>
        </p:txBody>
      </p:sp>
      <p:sp>
        <p:nvSpPr>
          <p:cNvPr id="49158"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a:defRPr sz="1400" b="1" i="0">
                <a:solidFill>
                  <a:srgbClr val="482400"/>
                </a:solidFill>
                <a:latin typeface="Arial" panose="020B0604020202020204" pitchFamily="34" charset="0"/>
                <a:cs typeface="Times New Roman" charset="0"/>
              </a:defRPr>
            </a:lvl1pPr>
          </a:lstStyle>
          <a:p>
            <a:pPr>
              <a:defRPr/>
            </a:pPr>
            <a:fld id="{7920BAB4-BB71-4B4C-8FAA-3116D38D39A6}" type="slidenum">
              <a:rPr lang="en-US"/>
              <a:pPr>
                <a:defRPr/>
              </a:pPr>
              <a:t>‹#›</a:t>
            </a:fld>
            <a:endParaRPr lang="en-US"/>
          </a:p>
        </p:txBody>
      </p:sp>
      <p:pic>
        <p:nvPicPr>
          <p:cNvPr id="44039" name="Picture 7" descr="EXPHORSA"/>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040"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lt1" tx1="dk1" bg2="lt2" tx2="dk2" accent1="accent1" accent2="accent2" accent3="accent3" accent4="accent4" accent5="accent5" accent6="accent6" hlink="hlink" folHlink="folHlink"/>
  <p:sldLayoutIdLst>
    <p:sldLayoutId id="2147489249" r:id="rId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112" charset="0"/>
        </a:defRPr>
      </a:lvl6pPr>
      <a:lvl7pPr marL="914400" algn="l" rtl="0" fontAlgn="base">
        <a:spcBef>
          <a:spcPct val="0"/>
        </a:spcBef>
        <a:spcAft>
          <a:spcPct val="0"/>
        </a:spcAft>
        <a:defRPr sz="4400">
          <a:solidFill>
            <a:schemeClr val="tx2"/>
          </a:solidFill>
          <a:latin typeface="Times New Roman" pitchFamily="-112" charset="0"/>
        </a:defRPr>
      </a:lvl7pPr>
      <a:lvl8pPr marL="1371600" algn="l" rtl="0" fontAlgn="base">
        <a:spcBef>
          <a:spcPct val="0"/>
        </a:spcBef>
        <a:spcAft>
          <a:spcPct val="0"/>
        </a:spcAft>
        <a:defRPr sz="4400">
          <a:solidFill>
            <a:schemeClr val="tx2"/>
          </a:solidFill>
          <a:latin typeface="Times New Roman" pitchFamily="-112" charset="0"/>
        </a:defRPr>
      </a:lvl8pPr>
      <a:lvl9pPr marL="1828800" algn="l"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Blip>
          <a:blip r:embed="rId6"/>
        </a:buBlip>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accent2"/>
        </a:buClr>
        <a:buFont typeface="Wingdings" charset="0"/>
        <a:buBlip>
          <a:blip r:embed="rId7"/>
        </a:buBlip>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pitchFamily="-112" charset="-128"/>
        </a:defRPr>
      </a:lvl5pPr>
      <a:lvl6pPr marL="2514600" indent="-228600" algn="l" rtl="0" fontAlgn="base">
        <a:spcBef>
          <a:spcPct val="20000"/>
        </a:spcBef>
        <a:spcAft>
          <a:spcPct val="0"/>
        </a:spcAft>
        <a:buClr>
          <a:schemeClr val="tx2"/>
        </a:buClr>
        <a:buFont typeface="Wingdings" pitchFamily="-112" charset="2"/>
        <a:buChar char="s"/>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tx2"/>
        </a:buClr>
        <a:buFont typeface="Wingdings" pitchFamily="-112" charset="2"/>
        <a:buChar char="s"/>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tx2"/>
        </a:buClr>
        <a:buFont typeface="Wingdings" pitchFamily="-112" charset="2"/>
        <a:buChar char="s"/>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tx2"/>
        </a:buClr>
        <a:buFont typeface="Wingdings" pitchFamily="-112" charset="2"/>
        <a:buChar char="s"/>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576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p>
            <a:pPr lvl="0"/>
            <a:r>
              <a:rPr lang="en-US"/>
              <a:t>Click to edit Master title style</a:t>
            </a:r>
          </a:p>
        </p:txBody>
      </p:sp>
      <p:sp>
        <p:nvSpPr>
          <p:cNvPr id="2457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35" tIns="45718" rIns="91435" bIns="45718"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435" tIns="45718" rIns="91435" bIns="45718"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35" tIns="45718" rIns="91435" bIns="45718"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pPr eaLnBrk="0" hangingPunct="0"/>
            <a:fld id="{93062AAE-9281-6140-81AC-E49190D72174}" type="slidenum">
              <a:rPr lang="en-US"/>
              <a:pPr eaLnBrk="0" hangingPunct="0"/>
              <a:t>‹#›</a:t>
            </a:fld>
            <a:endParaRPr lang="en-US"/>
          </a:p>
        </p:txBody>
      </p:sp>
    </p:spTree>
    <p:extLst>
      <p:ext uri="{BB962C8B-B14F-4D97-AF65-F5344CB8AC3E}">
        <p14:creationId xmlns:p14="http://schemas.microsoft.com/office/powerpoint/2010/main" val="1884441155"/>
      </p:ext>
    </p:extLst>
  </p:cSld>
  <p:clrMap bg1="lt1" tx1="dk1" bg2="lt2" tx2="dk2" accent1="accent1" accent2="accent2" accent3="accent3" accent4="accent4" accent5="accent5" accent6="accent6" hlink="hlink" folHlink="folHlink"/>
  <p:sldLayoutIdLst>
    <p:sldLayoutId id="2147490019"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177"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353"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53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706"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882" indent="-342882"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12" indent="-285736"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2942" indent="-228588"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118" indent="-228588"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295" indent="-228588"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471" indent="-228588" algn="l" rtl="0" fontAlgn="base">
        <a:spcBef>
          <a:spcPct val="20000"/>
        </a:spcBef>
        <a:spcAft>
          <a:spcPct val="0"/>
        </a:spcAft>
        <a:buChar char="»"/>
        <a:defRPr sz="2000">
          <a:solidFill>
            <a:schemeClr val="tx1"/>
          </a:solidFill>
          <a:latin typeface="+mn-lt"/>
          <a:ea typeface="+mn-ea"/>
        </a:defRPr>
      </a:lvl6pPr>
      <a:lvl7pPr marL="2971648" indent="-228588" algn="l" rtl="0" fontAlgn="base">
        <a:spcBef>
          <a:spcPct val="20000"/>
        </a:spcBef>
        <a:spcAft>
          <a:spcPct val="0"/>
        </a:spcAft>
        <a:buChar char="»"/>
        <a:defRPr sz="2000">
          <a:solidFill>
            <a:schemeClr val="tx1"/>
          </a:solidFill>
          <a:latin typeface="+mn-lt"/>
          <a:ea typeface="+mn-ea"/>
        </a:defRPr>
      </a:lvl7pPr>
      <a:lvl8pPr marL="3428825" indent="-228588" algn="l" rtl="0" fontAlgn="base">
        <a:spcBef>
          <a:spcPct val="20000"/>
        </a:spcBef>
        <a:spcAft>
          <a:spcPct val="0"/>
        </a:spcAft>
        <a:buChar char="»"/>
        <a:defRPr sz="2000">
          <a:solidFill>
            <a:schemeClr val="tx1"/>
          </a:solidFill>
          <a:latin typeface="+mn-lt"/>
          <a:ea typeface="+mn-ea"/>
        </a:defRPr>
      </a:lvl8pPr>
      <a:lvl9pPr marL="3886001" indent="-228588"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bwMode="auto">
          <a:xfrm>
            <a:off x="228600" y="457200"/>
            <a:ext cx="7772400" cy="11430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819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1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defRPr/>
            </a:pPr>
            <a:endParaRPr lang="en-US">
              <a:solidFill>
                <a:srgbClr val="FFFFFF"/>
              </a:solidFill>
            </a:endParaRPr>
          </a:p>
        </p:txBody>
      </p:sp>
      <p:sp>
        <p:nvSpPr>
          <p:cNvPr id="81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a:defRPr/>
            </a:pPr>
            <a:endParaRPr lang="en-US">
              <a:solidFill>
                <a:srgbClr val="FFFFFF"/>
              </a:solidFill>
            </a:endParaRPr>
          </a:p>
        </p:txBody>
      </p:sp>
      <p:sp>
        <p:nvSpPr>
          <p:cNvPr id="81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lvl1pPr>
          </a:lstStyle>
          <a:p>
            <a:pPr>
              <a:defRPr/>
            </a:pPr>
            <a:fld id="{1D5EA6FF-9170-BE44-BD81-EFAE937425BB}" type="slidenum">
              <a:rPr lang="en-US">
                <a:solidFill>
                  <a:srgbClr val="FFFFFF"/>
                </a:solidFill>
              </a:rPr>
              <a:pPr>
                <a:defRPr/>
              </a:pPr>
              <a:t>‹#›</a:t>
            </a:fld>
            <a:endParaRPr lang="en-US">
              <a:solidFill>
                <a:srgbClr val="FFFFFF"/>
              </a:solidFill>
            </a:endParaRPr>
          </a:p>
        </p:txBody>
      </p:sp>
      <p:sp>
        <p:nvSpPr>
          <p:cNvPr id="1031" name="Rectangle 7"/>
          <p:cNvSpPr>
            <a:spLocks noChangeArrowheads="1"/>
          </p:cNvSpPr>
          <p:nvPr/>
        </p:nvSpPr>
        <p:spPr bwMode="gray">
          <a:xfrm>
            <a:off x="0" y="1638300"/>
            <a:ext cx="3343275" cy="122238"/>
          </a:xfrm>
          <a:prstGeom prst="rect">
            <a:avLst/>
          </a:prstGeom>
          <a:solidFill>
            <a:schemeClr val="bg2">
              <a:alpha val="50195"/>
            </a:schemeClr>
          </a:solidFill>
          <a:ln w="9525">
            <a:noFill/>
            <a:miter lim="800000"/>
            <a:headEnd/>
            <a:tailEnd/>
          </a:ln>
        </p:spPr>
        <p:txBody>
          <a:bodyPr wrap="none" anchor="ctr">
            <a:prstTxWarp prst="textNoShape">
              <a:avLst/>
            </a:prstTxWarp>
          </a:bodyPr>
          <a:lstStyle/>
          <a:p>
            <a:pPr algn="ctr">
              <a:defRPr/>
            </a:pPr>
            <a:endParaRPr kumimoji="1" lang="en-US">
              <a:solidFill>
                <a:srgbClr val="FFFFFF"/>
              </a:solidFill>
            </a:endParaRPr>
          </a:p>
        </p:txBody>
      </p:sp>
    </p:spTree>
    <p:extLst>
      <p:ext uri="{BB962C8B-B14F-4D97-AF65-F5344CB8AC3E}">
        <p14:creationId xmlns:p14="http://schemas.microsoft.com/office/powerpoint/2010/main" val="816631210"/>
      </p:ext>
    </p:extLst>
  </p:cSld>
  <p:clrMap bg1="dk2" tx1="lt1" bg2="dk1" tx2="lt2" accent1="accent1" accent2="accent2" accent3="accent3" accent4="accent4" accent5="accent5" accent6="accent6" hlink="hlink" folHlink="folHlink"/>
  <p:sldLayoutIdLst>
    <p:sldLayoutId id="2147490021" r:id="rId1"/>
  </p:sldLayoutIdLst>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accent1"/>
        </a:buClr>
        <a:buSzPct val="80000"/>
        <a:buFont typeface="Wingdings" charset="2"/>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2"/>
        </a:buClr>
        <a:buSzPct val="70000"/>
        <a:buFont typeface="Wingdings" charset="2"/>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1"/>
        </a:buClr>
        <a:buSzPct val="65000"/>
        <a:buFont typeface="Wingdings" charset="2"/>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tx2"/>
        </a:buClr>
        <a:buSzPct val="55000"/>
        <a:buFont typeface="Wingdings" charset="2"/>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tx2"/>
        </a:buClr>
        <a:buSzPct val="5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tx2"/>
        </a:buClr>
        <a:buSzPct val="5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tx2"/>
        </a:buClr>
        <a:buSzPct val="5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tx2"/>
        </a:buClr>
        <a:buSzPct val="5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266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003300"/>
              </a:solidFill>
              <a:ea typeface="ＭＳ Ｐゴシック" charset="0"/>
            </a:endParaRPr>
          </a:p>
        </p:txBody>
      </p:sp>
      <p:sp>
        <p:nvSpPr>
          <p:cNvPr id="266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003300"/>
              </a:solidFill>
              <a:ea typeface="ＭＳ Ｐゴシック" charset="0"/>
            </a:endParaRPr>
          </a:p>
        </p:txBody>
      </p:sp>
      <p:sp>
        <p:nvSpPr>
          <p:cNvPr id="26628" name="Rectangle 4" descr="mutegras"/>
          <p:cNvSpPr>
            <a:spLocks noChangeArrowheads="1"/>
          </p:cNvSpPr>
          <p:nvPr/>
        </p:nvSpPr>
        <p:spPr bwMode="ltGray">
          <a:xfrm>
            <a:off x="0" y="0"/>
            <a:ext cx="9144000" cy="1524000"/>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003300"/>
              </a:solidFill>
              <a:ea typeface="ＭＳ Ｐゴシック" charset="0"/>
            </a:endParaRPr>
          </a:p>
        </p:txBody>
      </p:sp>
      <p:sp>
        <p:nvSpPr>
          <p:cNvPr id="26629" name="Rectangle 5" descr="mutegras"/>
          <p:cNvSpPr>
            <a:spLocks noChangeArrowheads="1"/>
          </p:cNvSpPr>
          <p:nvPr/>
        </p:nvSpPr>
        <p:spPr bwMode="ltGray">
          <a:xfrm>
            <a:off x="0" y="6553200"/>
            <a:ext cx="9144000" cy="304800"/>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003300"/>
              </a:solidFill>
              <a:ea typeface="ＭＳ Ｐゴシック" charset="0"/>
            </a:endParaRPr>
          </a:p>
        </p:txBody>
      </p:sp>
      <p:sp>
        <p:nvSpPr>
          <p:cNvPr id="266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003300"/>
              </a:solidFill>
              <a:ea typeface="ＭＳ Ｐゴシック" charset="0"/>
            </a:endParaRPr>
          </a:p>
        </p:txBody>
      </p:sp>
      <p:sp>
        <p:nvSpPr>
          <p:cNvPr id="266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003300"/>
              </a:solidFill>
              <a:ea typeface="ＭＳ Ｐゴシック" charset="0"/>
            </a:endParaRPr>
          </a:p>
        </p:txBody>
      </p:sp>
      <p:sp>
        <p:nvSpPr>
          <p:cNvPr id="92168" name="Rectangle 8"/>
          <p:cNvSpPr>
            <a:spLocks noGrp="1" noChangeArrowheads="1"/>
          </p:cNvSpPr>
          <p:nvPr>
            <p:ph type="title"/>
          </p:nvPr>
        </p:nvSpPr>
        <p:spPr bwMode="auto">
          <a:xfrm>
            <a:off x="685800" y="3048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2170"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spcBef>
                <a:spcPct val="50000"/>
              </a:spcBef>
              <a:defRPr sz="1400">
                <a:solidFill>
                  <a:srgbClr val="003300"/>
                </a:solidFill>
                <a:latin typeface="Times New Roman" pitchFamily="-112" charset="0"/>
                <a:ea typeface="+mn-ea"/>
                <a:cs typeface="+mn-cs"/>
              </a:defRPr>
            </a:lvl1pPr>
          </a:lstStyle>
          <a:p>
            <a:pPr defTabSz="914400" fontAlgn="base">
              <a:spcAft>
                <a:spcPct val="0"/>
              </a:spcAft>
              <a:defRPr/>
            </a:pPr>
            <a:endParaRPr lang="en-US"/>
          </a:p>
        </p:txBody>
      </p:sp>
      <p:sp>
        <p:nvSpPr>
          <p:cNvPr id="92171"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spcBef>
                <a:spcPct val="50000"/>
              </a:spcBef>
              <a:defRPr sz="1400">
                <a:solidFill>
                  <a:srgbClr val="003300"/>
                </a:solidFill>
                <a:latin typeface="Times New Roman" pitchFamily="-112" charset="0"/>
                <a:ea typeface="+mn-ea"/>
                <a:cs typeface="+mn-cs"/>
              </a:defRPr>
            </a:lvl1pPr>
          </a:lstStyle>
          <a:p>
            <a:pPr defTabSz="914400" fontAlgn="base">
              <a:spcAft>
                <a:spcPct val="0"/>
              </a:spcAft>
              <a:defRPr/>
            </a:pPr>
            <a:endParaRPr lang="en-US"/>
          </a:p>
        </p:txBody>
      </p:sp>
      <p:sp>
        <p:nvSpPr>
          <p:cNvPr id="92172"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50000"/>
              </a:spcBef>
              <a:defRPr sz="1400">
                <a:solidFill>
                  <a:srgbClr val="003300"/>
                </a:solidFill>
              </a:defRPr>
            </a:lvl1pPr>
          </a:lstStyle>
          <a:p>
            <a:pPr defTabSz="914400" fontAlgn="base">
              <a:spcAft>
                <a:spcPct val="0"/>
              </a:spcAft>
              <a:defRPr/>
            </a:pPr>
            <a:fld id="{A7506EC2-0D10-2946-92DA-E10B76EF8548}" type="slidenum">
              <a:rPr lang="en-US">
                <a:ea typeface="ＭＳ Ｐゴシック" charset="0"/>
              </a:rPr>
              <a:pPr defTabSz="914400" fontAlgn="base">
                <a:spcAft>
                  <a:spcPct val="0"/>
                </a:spcAft>
                <a:defRPr/>
              </a:pPr>
              <a:t>‹#›</a:t>
            </a:fld>
            <a:endParaRPr lang="en-US">
              <a:ea typeface="ＭＳ Ｐゴシック" charset="0"/>
            </a:endParaRPr>
          </a:p>
        </p:txBody>
      </p:sp>
    </p:spTree>
    <p:extLst>
      <p:ext uri="{BB962C8B-B14F-4D97-AF65-F5344CB8AC3E}">
        <p14:creationId xmlns:p14="http://schemas.microsoft.com/office/powerpoint/2010/main" val="182084495"/>
      </p:ext>
    </p:extLst>
  </p:cSld>
  <p:clrMap bg1="lt1" tx1="dk1" bg2="lt2" tx2="dk2" accent1="accent1" accent2="accent2" accent3="accent3" accent4="accent4" accent5="accent5" accent6="accent6" hlink="hlink" folHlink="folHlink"/>
  <p:sldLayoutIdLst>
    <p:sldLayoutId id="2147490023" r:id="rId1"/>
  </p:sldLayoutIdLst>
  <p:txStyles>
    <p:titleStyle>
      <a:lvl1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pitchFamily="-111" charset="-128"/>
          <a:cs typeface="ＭＳ Ｐゴシック" pitchFamily="-111" charset="-128"/>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pitchFamily="-111" charset="-128"/>
          <a:cs typeface="ＭＳ Ｐゴシック" pitchFamily="-111" charset="-128"/>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pitchFamily="-111" charset="-128"/>
          <a:cs typeface="ＭＳ Ｐゴシック" pitchFamily="-111" charset="-128"/>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pitchFamily="-111" charset="-128"/>
          <a:cs typeface="ＭＳ Ｐゴシック" pitchFamily="-111" charset="-128"/>
        </a:defRPr>
      </a:lvl5pPr>
      <a:lvl6pPr marL="4572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charset="-128"/>
          <a:cs typeface="ＭＳ Ｐゴシック" charset="0"/>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charset="-128"/>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38914" name="Line 1026"/>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8915" name="Rectangle 1027"/>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8916" name="Rectangle 1028"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8917" name="Rectangle 1029"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8918" name="Line 1030"/>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8919" name="Rectangle 1031"/>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33832" name="Rectangle 1032"/>
          <p:cNvSpPr>
            <a:spLocks noGrp="1" noChangeArrowheads="1"/>
          </p:cNvSpPr>
          <p:nvPr>
            <p:ph type="title"/>
          </p:nvPr>
        </p:nvSpPr>
        <p:spPr bwMode="auto">
          <a:xfrm>
            <a:off x="685800" y="3048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8921" name="Rectangle 1033"/>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33834" name="Rectangle 1034"/>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003300"/>
              </a:solidFill>
            </a:endParaRPr>
          </a:p>
        </p:txBody>
      </p:sp>
      <p:sp>
        <p:nvSpPr>
          <p:cNvPr id="333835" name="Rectangle 1035"/>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003300"/>
              </a:solidFill>
            </a:endParaRPr>
          </a:p>
        </p:txBody>
      </p:sp>
      <p:sp>
        <p:nvSpPr>
          <p:cNvPr id="333836" name="Rectangle 1036"/>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lgn="r" defTabSz="914400" eaLnBrk="0" fontAlgn="base" hangingPunct="0">
              <a:spcAft>
                <a:spcPct val="0"/>
              </a:spcAft>
              <a:defRPr/>
            </a:pPr>
            <a:fld id="{43787916-2A3C-1E49-8E82-78376173B2FE}" type="slidenum">
              <a:rPr lang="en-US" sz="1400">
                <a:solidFill>
                  <a:srgbClr val="003300"/>
                </a:solidFill>
                <a:ea typeface="ＭＳ Ｐゴシック" charset="0"/>
              </a:rPr>
              <a:pPr algn="r" defTabSz="914400" eaLnBrk="0" fontAlgn="base" hangingPunct="0">
                <a:spcAft>
                  <a:spcPct val="0"/>
                </a:spcAft>
                <a:defRPr/>
              </a:pPr>
              <a:t>‹#›</a:t>
            </a:fld>
            <a:endParaRPr lang="en-US" sz="1400">
              <a:solidFill>
                <a:srgbClr val="003300"/>
              </a:solidFill>
              <a:ea typeface="ＭＳ Ｐゴシック" charset="0"/>
            </a:endParaRPr>
          </a:p>
        </p:txBody>
      </p:sp>
    </p:spTree>
    <p:extLst>
      <p:ext uri="{BB962C8B-B14F-4D97-AF65-F5344CB8AC3E}">
        <p14:creationId xmlns:p14="http://schemas.microsoft.com/office/powerpoint/2010/main" val="4230138489"/>
      </p:ext>
    </p:extLst>
  </p:cSld>
  <p:clrMap bg1="lt1" tx1="dk1" bg2="lt2" tx2="dk2" accent1="accent1" accent2="accent2" accent3="accent3" accent4="accent4" accent5="accent5" accent6="accent6" hlink="hlink" folHlink="folHlink"/>
  <p:sldLayoutIdLst>
    <p:sldLayoutId id="2147490037" r:id="rId1"/>
    <p:sldLayoutId id="2147490038" r:id="rId2"/>
    <p:sldLayoutId id="2147490039" r:id="rId3"/>
    <p:sldLayoutId id="2147490040" r:id="rId4"/>
    <p:sldLayoutId id="2147490041" r:id="rId5"/>
    <p:sldLayoutId id="2147490042" r:id="rId6"/>
    <p:sldLayoutId id="2147490043" r:id="rId7"/>
    <p:sldLayoutId id="2147490044" r:id="rId8"/>
    <p:sldLayoutId id="2147490045" r:id="rId9"/>
    <p:sldLayoutId id="2147490046" r:id="rId10"/>
    <p:sldLayoutId id="2147490047" r:id="rId11"/>
  </p:sldLayoutIdLst>
  <p:txStyles>
    <p:titleStyle>
      <a:lvl1pPr algn="l" rtl="0" eaLnBrk="0" fontAlgn="base" hangingPunct="0">
        <a:spcBef>
          <a:spcPct val="0"/>
        </a:spcBef>
        <a:spcAft>
          <a:spcPct val="0"/>
        </a:spcAft>
        <a:defRPr kumimoji="1"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9090" name="Rectangle 2"/>
          <p:cNvSpPr>
            <a:spLocks noGrp="1" noChangeArrowheads="1"/>
          </p:cNvSpPr>
          <p:nvPr>
            <p:ph type="title"/>
          </p:nvPr>
        </p:nvSpPr>
        <p:spPr bwMode="auto">
          <a:xfrm>
            <a:off x="0" y="549275"/>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Title</a:t>
            </a:r>
          </a:p>
        </p:txBody>
      </p:sp>
      <p:sp>
        <p:nvSpPr>
          <p:cNvPr id="11" name="Rectangle 6"/>
          <p:cNvSpPr>
            <a:spLocks noGrp="1" noChangeArrowheads="1"/>
          </p:cNvSpPr>
          <p:nvPr>
            <p:ph type="sldNum" sz="quarter" idx="4"/>
          </p:nvPr>
        </p:nvSpPr>
        <p:spPr>
          <a:xfrm>
            <a:off x="8101013" y="19050"/>
            <a:ext cx="963612" cy="457200"/>
          </a:xfrm>
          <a:prstGeom prst="rect">
            <a:avLst/>
          </a:prstGeom>
          <a:ln/>
        </p:spPr>
        <p:txBody>
          <a:bodyPr/>
          <a:lstStyle>
            <a:lvl1pPr algn="r" eaLnBrk="1" hangingPunct="1">
              <a:defRPr sz="2400" b="1" i="0">
                <a:solidFill>
                  <a:srgbClr val="FFFFFF"/>
                </a:solidFill>
                <a:latin typeface="Arial" panose="020B0604020202020204" pitchFamily="34" charset="0"/>
              </a:defRPr>
            </a:lvl1pPr>
          </a:lstStyle>
          <a:p>
            <a:pPr>
              <a:defRPr/>
            </a:pPr>
            <a:fld id="{96C3339E-D1C7-0445-87F1-29B089686076}" type="slidenum">
              <a:rPr lang="en-US"/>
              <a:pPr>
                <a:defRPr/>
              </a:pPr>
              <a:t>‹#›</a:t>
            </a:fld>
            <a:endParaRPr lang="en-US" dirty="0"/>
          </a:p>
        </p:txBody>
      </p:sp>
    </p:spTree>
    <p:extLst>
      <p:ext uri="{BB962C8B-B14F-4D97-AF65-F5344CB8AC3E}">
        <p14:creationId xmlns:p14="http://schemas.microsoft.com/office/powerpoint/2010/main" val="3048890373"/>
      </p:ext>
    </p:extLst>
  </p:cSld>
  <p:clrMap bg1="lt1" tx1="dk1" bg2="lt2" tx2="dk2" accent1="accent1" accent2="accent2" accent3="accent3" accent4="accent4" accent5="accent5" accent6="accent6" hlink="hlink" folHlink="folHlink"/>
  <p:sldLayoutIdLst>
    <p:sldLayoutId id="2147490049" r:id="rId1"/>
    <p:sldLayoutId id="2147490050" r:id="rId2"/>
    <p:sldLayoutId id="2147490051" r:id="rId3"/>
    <p:sldLayoutId id="2147490052" r:id="rId4"/>
    <p:sldLayoutId id="2147490053" r:id="rId5"/>
    <p:sldLayoutId id="2147490054" r:id="rId6"/>
    <p:sldLayoutId id="2147490055" r:id="rId7"/>
    <p:sldLayoutId id="2147490056" r:id="rId8"/>
    <p:sldLayoutId id="2147490057" r:id="rId9"/>
    <p:sldLayoutId id="2147490058" r:id="rId10"/>
    <p:sldLayoutId id="2147490059" r:id="rId11"/>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mj-ea"/>
          <a:cs typeface="+mj-cs"/>
        </a:defRPr>
      </a:lvl1pPr>
      <a:lvl2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900" indent="-342900" algn="r" rtl="0" eaLnBrk="0" fontAlgn="base" hangingPunct="0">
        <a:spcBef>
          <a:spcPct val="20000"/>
        </a:spcBef>
        <a:spcAft>
          <a:spcPct val="0"/>
        </a:spcAft>
        <a:defRPr sz="2400" b="1">
          <a:solidFill>
            <a:srgbClr val="FFFFFF"/>
          </a:solidFill>
          <a:latin typeface="+mn-lt"/>
          <a:ea typeface="+mn-ea"/>
          <a:cs typeface="+mn-cs"/>
        </a:defRPr>
      </a:lvl1pPr>
      <a:lvl2pPr marL="742950" indent="-285750" algn="l" rtl="0" eaLnBrk="0" fontAlgn="base" hangingPunct="0">
        <a:spcBef>
          <a:spcPct val="20000"/>
        </a:spcBef>
        <a:spcAft>
          <a:spcPct val="0"/>
        </a:spcAft>
        <a:buChar char="–"/>
        <a:defRPr sz="2800" b="1">
          <a:solidFill>
            <a:srgbClr val="FFFFFF"/>
          </a:solidFill>
          <a:latin typeface="+mn-lt"/>
          <a:ea typeface="+mn-ea"/>
        </a:defRPr>
      </a:lvl2pPr>
      <a:lvl3pPr marL="1143000" indent="-228600" algn="l" rtl="0" eaLnBrk="0" fontAlgn="base" hangingPunct="0">
        <a:spcBef>
          <a:spcPct val="20000"/>
        </a:spcBef>
        <a:spcAft>
          <a:spcPct val="0"/>
        </a:spcAft>
        <a:buChar char="•"/>
        <a:defRPr sz="2400" b="1">
          <a:solidFill>
            <a:srgbClr val="FFFFFF"/>
          </a:solidFill>
          <a:latin typeface="+mn-lt"/>
          <a:ea typeface="+mn-ea"/>
        </a:defRPr>
      </a:lvl3pPr>
      <a:lvl4pPr marL="1600200" indent="-228600" algn="l" rtl="0" eaLnBrk="0" fontAlgn="base" hangingPunct="0">
        <a:spcBef>
          <a:spcPct val="20000"/>
        </a:spcBef>
        <a:spcAft>
          <a:spcPct val="0"/>
        </a:spcAft>
        <a:buChar char="–"/>
        <a:defRPr sz="2000" b="1">
          <a:solidFill>
            <a:srgbClr val="FFFFFF"/>
          </a:solidFill>
          <a:latin typeface="+mn-lt"/>
          <a:ea typeface="+mn-ea"/>
        </a:defRPr>
      </a:lvl4pPr>
      <a:lvl5pPr marL="2057400" indent="-228600" algn="l" rtl="0" eaLnBrk="0" fontAlgn="base" hangingPunct="0">
        <a:spcBef>
          <a:spcPct val="20000"/>
        </a:spcBef>
        <a:spcAft>
          <a:spcPct val="0"/>
        </a:spcAft>
        <a:buChar char="»"/>
        <a:defRPr sz="2000" b="1">
          <a:solidFill>
            <a:srgbClr val="FFFFFF"/>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0" y="4445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9" tIns="45714" rIns="91429" bIns="45714" numCol="1" anchor="ctr" anchorCtr="0" compatLnSpc="1">
            <a:prstTxWarp prst="textNoShape">
              <a:avLst/>
            </a:prstTxWarp>
          </a:bodyPr>
          <a:lstStyle/>
          <a:p>
            <a:pPr lvl="0"/>
            <a:r>
              <a:rPr lang="en-US"/>
              <a:t>Click to edit Master title style</a:t>
            </a:r>
          </a:p>
        </p:txBody>
      </p:sp>
      <p:sp>
        <p:nvSpPr>
          <p:cNvPr id="1044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9" tIns="45714" rIns="91429"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eaLnBrk="0" hangingPunct="0">
              <a:defRPr sz="1400">
                <a:solidFill>
                  <a:srgbClr val="FFFFFF"/>
                </a:solidFill>
                <a:latin typeface="Arial Black"/>
                <a:ea typeface="+mn-ea"/>
                <a:cs typeface="+mn-cs"/>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ctr" eaLnBrk="0" hangingPunct="0">
              <a:defRPr sz="1400">
                <a:solidFill>
                  <a:srgbClr val="FFFFFF"/>
                </a:solidFill>
                <a:latin typeface="Arial Black"/>
                <a:ea typeface="+mn-ea"/>
                <a:cs typeface="+mn-cs"/>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r" eaLnBrk="0" hangingPunct="0">
              <a:defRPr sz="1400">
                <a:solidFill>
                  <a:srgbClr val="FFFFFF"/>
                </a:solidFill>
                <a:latin typeface="Arial Black" charset="0"/>
              </a:defRPr>
            </a:lvl1pPr>
          </a:lstStyle>
          <a:p>
            <a:pPr defTabSz="914400" fontAlgn="base">
              <a:spcBef>
                <a:spcPct val="0"/>
              </a:spcBef>
              <a:spcAft>
                <a:spcPct val="0"/>
              </a:spcAft>
              <a:defRPr/>
            </a:pPr>
            <a:fld id="{ADEBA4A3-5119-E348-8B50-B6ED910F2F8B}"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805439646"/>
      </p:ext>
    </p:extLst>
  </p:cSld>
  <p:clrMap bg1="dk2" tx1="lt1" bg2="dk1" tx2="lt2" accent1="accent1" accent2="accent2" accent3="accent3" accent4="accent4" accent5="accent5" accent6="accent6" hlink="hlink" folHlink="folHlink"/>
  <p:sldLayoutIdLst>
    <p:sldLayoutId id="2147490061" r:id="rId1"/>
    <p:sldLayoutId id="2147490062" r:id="rId2"/>
  </p:sldLayoutIdLst>
  <p:txStyles>
    <p:titleStyle>
      <a:lvl1pPr algn="ctr"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p:titleStyle>
    <p:bodyStyle>
      <a:lvl1pPr marL="341313" indent="-341313"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1363" indent="-284163"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1413" indent="-227013"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5986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58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306" indent="-228573" algn="l" rtl="0" fontAlgn="base">
        <a:spcBef>
          <a:spcPct val="20000"/>
        </a:spcBef>
        <a:spcAft>
          <a:spcPct val="0"/>
        </a:spcAft>
        <a:buChar char="»"/>
        <a:defRPr sz="2000">
          <a:solidFill>
            <a:schemeClr val="tx1"/>
          </a:solidFill>
          <a:latin typeface="+mn-lt"/>
          <a:ea typeface="ＭＳ Ｐゴシック" pitchFamily="-105" charset="-128"/>
        </a:defRPr>
      </a:lvl6pPr>
      <a:lvl7pPr marL="2971453" indent="-228573" algn="l" rtl="0" fontAlgn="base">
        <a:spcBef>
          <a:spcPct val="20000"/>
        </a:spcBef>
        <a:spcAft>
          <a:spcPct val="0"/>
        </a:spcAft>
        <a:buChar char="»"/>
        <a:defRPr sz="2000">
          <a:solidFill>
            <a:schemeClr val="tx1"/>
          </a:solidFill>
          <a:latin typeface="+mn-lt"/>
          <a:ea typeface="ＭＳ Ｐゴシック" pitchFamily="-105" charset="-128"/>
        </a:defRPr>
      </a:lvl7pPr>
      <a:lvl8pPr marL="3428599" indent="-228573" algn="l" rtl="0" fontAlgn="base">
        <a:spcBef>
          <a:spcPct val="20000"/>
        </a:spcBef>
        <a:spcAft>
          <a:spcPct val="0"/>
        </a:spcAft>
        <a:buChar char="»"/>
        <a:defRPr sz="2000">
          <a:solidFill>
            <a:schemeClr val="tx1"/>
          </a:solidFill>
          <a:latin typeface="+mn-lt"/>
          <a:ea typeface="ＭＳ Ｐゴシック" pitchFamily="-105" charset="-128"/>
        </a:defRPr>
      </a:lvl8pPr>
      <a:lvl9pPr marL="3885746" indent="-22857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146" rtl="0" eaLnBrk="1" latinLnBrk="0" hangingPunct="1">
        <a:defRPr sz="1800" kern="1200">
          <a:solidFill>
            <a:schemeClr val="tx1"/>
          </a:solidFill>
          <a:latin typeface="+mn-lt"/>
          <a:ea typeface="+mn-ea"/>
          <a:cs typeface="+mn-cs"/>
        </a:defRPr>
      </a:lvl1pPr>
      <a:lvl2pPr marL="457146" algn="l" defTabSz="457146" rtl="0" eaLnBrk="1" latinLnBrk="0" hangingPunct="1">
        <a:defRPr sz="1800" kern="1200">
          <a:solidFill>
            <a:schemeClr val="tx1"/>
          </a:solidFill>
          <a:latin typeface="+mn-lt"/>
          <a:ea typeface="+mn-ea"/>
          <a:cs typeface="+mn-cs"/>
        </a:defRPr>
      </a:lvl2pPr>
      <a:lvl3pPr marL="914293" algn="l" defTabSz="457146" rtl="0" eaLnBrk="1" latinLnBrk="0" hangingPunct="1">
        <a:defRPr sz="1800" kern="1200">
          <a:solidFill>
            <a:schemeClr val="tx1"/>
          </a:solidFill>
          <a:latin typeface="+mn-lt"/>
          <a:ea typeface="+mn-ea"/>
          <a:cs typeface="+mn-cs"/>
        </a:defRPr>
      </a:lvl3pPr>
      <a:lvl4pPr marL="1371440" algn="l" defTabSz="457146" rtl="0" eaLnBrk="1" latinLnBrk="0" hangingPunct="1">
        <a:defRPr sz="1800" kern="1200">
          <a:solidFill>
            <a:schemeClr val="tx1"/>
          </a:solidFill>
          <a:latin typeface="+mn-lt"/>
          <a:ea typeface="+mn-ea"/>
          <a:cs typeface="+mn-cs"/>
        </a:defRPr>
      </a:lvl4pPr>
      <a:lvl5pPr marL="1828586" algn="l" defTabSz="457146" rtl="0" eaLnBrk="1" latinLnBrk="0" hangingPunct="1">
        <a:defRPr sz="1800" kern="1200">
          <a:solidFill>
            <a:schemeClr val="tx1"/>
          </a:solidFill>
          <a:latin typeface="+mn-lt"/>
          <a:ea typeface="+mn-ea"/>
          <a:cs typeface="+mn-cs"/>
        </a:defRPr>
      </a:lvl5pPr>
      <a:lvl6pPr marL="2285733" algn="l" defTabSz="457146" rtl="0" eaLnBrk="1" latinLnBrk="0" hangingPunct="1">
        <a:defRPr sz="1800" kern="1200">
          <a:solidFill>
            <a:schemeClr val="tx1"/>
          </a:solidFill>
          <a:latin typeface="+mn-lt"/>
          <a:ea typeface="+mn-ea"/>
          <a:cs typeface="+mn-cs"/>
        </a:defRPr>
      </a:lvl6pPr>
      <a:lvl7pPr marL="2742879" algn="l" defTabSz="457146" rtl="0" eaLnBrk="1" latinLnBrk="0" hangingPunct="1">
        <a:defRPr sz="1800" kern="1200">
          <a:solidFill>
            <a:schemeClr val="tx1"/>
          </a:solidFill>
          <a:latin typeface="+mn-lt"/>
          <a:ea typeface="+mn-ea"/>
          <a:cs typeface="+mn-cs"/>
        </a:defRPr>
      </a:lvl7pPr>
      <a:lvl8pPr marL="3200026" algn="l" defTabSz="457146" rtl="0" eaLnBrk="1" latinLnBrk="0" hangingPunct="1">
        <a:defRPr sz="1800" kern="1200">
          <a:solidFill>
            <a:schemeClr val="tx1"/>
          </a:solidFill>
          <a:latin typeface="+mn-lt"/>
          <a:ea typeface="+mn-ea"/>
          <a:cs typeface="+mn-cs"/>
        </a:defRPr>
      </a:lvl8pPr>
      <a:lvl9pPr marL="3657172" algn="l" defTabSz="457146"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342018" name="Group 2"/>
          <p:cNvGrpSpPr>
            <a:grpSpLocks/>
          </p:cNvGrpSpPr>
          <p:nvPr/>
        </p:nvGrpSpPr>
        <p:grpSpPr bwMode="auto">
          <a:xfrm>
            <a:off x="0" y="0"/>
            <a:ext cx="8478838" cy="6173788"/>
            <a:chOff x="0" y="0"/>
            <a:chExt cx="5341" cy="3889"/>
          </a:xfrm>
        </p:grpSpPr>
        <p:sp>
          <p:nvSpPr>
            <p:cNvPr id="308232" name="Freeform 3"/>
            <p:cNvSpPr>
              <a:spLocks/>
            </p:cNvSpPr>
            <p:nvPr/>
          </p:nvSpPr>
          <p:spPr bwMode="auto">
            <a:xfrm>
              <a:off x="0" y="0"/>
              <a:ext cx="3863" cy="3889"/>
            </a:xfrm>
            <a:custGeom>
              <a:avLst/>
              <a:gdLst>
                <a:gd name="T0" fmla="*/ 3862 w 3863"/>
                <a:gd name="T1" fmla="*/ 3418 h 3889"/>
                <a:gd name="T2" fmla="*/ 457 w 3863"/>
                <a:gd name="T3" fmla="*/ 0 h 3889"/>
                <a:gd name="T4" fmla="*/ 0 w 3863"/>
                <a:gd name="T5" fmla="*/ 0 h 3889"/>
                <a:gd name="T6" fmla="*/ 0 w 3863"/>
                <a:gd name="T7" fmla="*/ 481 h 3889"/>
                <a:gd name="T8" fmla="*/ 3394 w 3863"/>
                <a:gd name="T9" fmla="*/ 3888 h 3889"/>
                <a:gd name="T10" fmla="*/ 3862 w 3863"/>
                <a:gd name="T11" fmla="*/ 3418 h 38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63" h="3889">
                  <a:moveTo>
                    <a:pt x="3862" y="3418"/>
                  </a:moveTo>
                  <a:lnTo>
                    <a:pt x="457" y="0"/>
                  </a:lnTo>
                  <a:lnTo>
                    <a:pt x="0" y="0"/>
                  </a:lnTo>
                  <a:lnTo>
                    <a:pt x="0" y="481"/>
                  </a:lnTo>
                  <a:lnTo>
                    <a:pt x="3394" y="3888"/>
                  </a:lnTo>
                  <a:lnTo>
                    <a:pt x="3862" y="3418"/>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solidFill>
                  <a:srgbClr val="FFFFFF"/>
                </a:solidFill>
              </a:endParaRPr>
            </a:p>
          </p:txBody>
        </p:sp>
        <p:sp>
          <p:nvSpPr>
            <p:cNvPr id="308233" name="Freeform 4"/>
            <p:cNvSpPr>
              <a:spLocks/>
            </p:cNvSpPr>
            <p:nvPr/>
          </p:nvSpPr>
          <p:spPr bwMode="auto">
            <a:xfrm>
              <a:off x="860" y="0"/>
              <a:ext cx="3394" cy="3223"/>
            </a:xfrm>
            <a:custGeom>
              <a:avLst/>
              <a:gdLst>
                <a:gd name="T0" fmla="*/ 370 w 3394"/>
                <a:gd name="T1" fmla="*/ 0 h 3223"/>
                <a:gd name="T2" fmla="*/ 3393 w 3394"/>
                <a:gd name="T3" fmla="*/ 3036 h 3223"/>
                <a:gd name="T4" fmla="*/ 3208 w 3394"/>
                <a:gd name="T5" fmla="*/ 3222 h 3223"/>
                <a:gd name="T6" fmla="*/ 0 w 3394"/>
                <a:gd name="T7" fmla="*/ 0 h 3223"/>
                <a:gd name="T8" fmla="*/ 370 w 3394"/>
                <a:gd name="T9" fmla="*/ 0 h 32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94" h="3223">
                  <a:moveTo>
                    <a:pt x="370" y="0"/>
                  </a:moveTo>
                  <a:lnTo>
                    <a:pt x="3393" y="3036"/>
                  </a:lnTo>
                  <a:lnTo>
                    <a:pt x="3208" y="3222"/>
                  </a:lnTo>
                  <a:lnTo>
                    <a:pt x="0" y="0"/>
                  </a:lnTo>
                  <a:lnTo>
                    <a:pt x="37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solidFill>
                  <a:srgbClr val="FFFFFF"/>
                </a:solidFill>
              </a:endParaRPr>
            </a:p>
          </p:txBody>
        </p:sp>
        <p:sp>
          <p:nvSpPr>
            <p:cNvPr id="308234" name="Freeform 5"/>
            <p:cNvSpPr>
              <a:spLocks/>
            </p:cNvSpPr>
            <p:nvPr/>
          </p:nvSpPr>
          <p:spPr bwMode="auto">
            <a:xfrm>
              <a:off x="2187" y="0"/>
              <a:ext cx="2859" cy="2556"/>
            </a:xfrm>
            <a:custGeom>
              <a:avLst/>
              <a:gdLst>
                <a:gd name="T0" fmla="*/ 630 w 2859"/>
                <a:gd name="T1" fmla="*/ 0 h 2556"/>
                <a:gd name="T2" fmla="*/ 2858 w 2859"/>
                <a:gd name="T3" fmla="*/ 2238 h 2556"/>
                <a:gd name="T4" fmla="*/ 2543 w 2859"/>
                <a:gd name="T5" fmla="*/ 2555 h 2556"/>
                <a:gd name="T6" fmla="*/ 0 w 2859"/>
                <a:gd name="T7" fmla="*/ 0 h 2556"/>
                <a:gd name="T8" fmla="*/ 630 w 2859"/>
                <a:gd name="T9" fmla="*/ 0 h 25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59" h="2556">
                  <a:moveTo>
                    <a:pt x="630" y="0"/>
                  </a:moveTo>
                  <a:lnTo>
                    <a:pt x="2858" y="2238"/>
                  </a:lnTo>
                  <a:lnTo>
                    <a:pt x="2543" y="2555"/>
                  </a:lnTo>
                  <a:lnTo>
                    <a:pt x="0" y="0"/>
                  </a:lnTo>
                  <a:lnTo>
                    <a:pt x="63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solidFill>
                  <a:srgbClr val="FFFFFF"/>
                </a:solidFill>
              </a:endParaRPr>
            </a:p>
          </p:txBody>
        </p:sp>
        <p:sp>
          <p:nvSpPr>
            <p:cNvPr id="308235" name="Freeform 6"/>
            <p:cNvSpPr>
              <a:spLocks/>
            </p:cNvSpPr>
            <p:nvPr/>
          </p:nvSpPr>
          <p:spPr bwMode="auto">
            <a:xfrm>
              <a:off x="3055" y="0"/>
              <a:ext cx="2286" cy="2121"/>
            </a:xfrm>
            <a:custGeom>
              <a:avLst/>
              <a:gdLst>
                <a:gd name="T0" fmla="*/ 0 w 2286"/>
                <a:gd name="T1" fmla="*/ 0 h 2121"/>
                <a:gd name="T2" fmla="*/ 2111 w 2286"/>
                <a:gd name="T3" fmla="*/ 2120 h 2121"/>
                <a:gd name="T4" fmla="*/ 2285 w 2286"/>
                <a:gd name="T5" fmla="*/ 1945 h 2121"/>
                <a:gd name="T6" fmla="*/ 348 w 2286"/>
                <a:gd name="T7" fmla="*/ 0 h 2121"/>
                <a:gd name="T8" fmla="*/ 0 w 2286"/>
                <a:gd name="T9" fmla="*/ 0 h 21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86" h="2121">
                  <a:moveTo>
                    <a:pt x="0" y="0"/>
                  </a:moveTo>
                  <a:lnTo>
                    <a:pt x="2111" y="2120"/>
                  </a:lnTo>
                  <a:lnTo>
                    <a:pt x="2285" y="1945"/>
                  </a:lnTo>
                  <a:lnTo>
                    <a:pt x="348" y="0"/>
                  </a:lnTo>
                  <a:lnTo>
                    <a:pt x="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solidFill>
                  <a:srgbClr val="FFFFFF"/>
                </a:solidFill>
              </a:endParaRPr>
            </a:p>
          </p:txBody>
        </p:sp>
      </p:grpSp>
      <p:sp>
        <p:nvSpPr>
          <p:cNvPr id="242695" name="Rectangle 7"/>
          <p:cNvSpPr>
            <a:spLocks noGrp="1" noChangeArrowheads="1"/>
          </p:cNvSpPr>
          <p:nvPr>
            <p:ph type="title"/>
          </p:nvPr>
        </p:nvSpPr>
        <p:spPr bwMode="auto">
          <a:xfrm>
            <a:off x="685800" y="228600"/>
            <a:ext cx="7772400" cy="1219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242696" name="Rectangle 8"/>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sz="1400">
                <a:solidFill>
                  <a:srgbClr val="FFFFFF"/>
                </a:solidFill>
                <a:latin typeface="Times New Roman" pitchFamily="-105" charset="0"/>
                <a:ea typeface="+mn-ea"/>
                <a:cs typeface="+mn-cs"/>
              </a:defRPr>
            </a:lvl1pPr>
          </a:lstStyle>
          <a:p>
            <a:pPr>
              <a:defRPr/>
            </a:pPr>
            <a:endParaRPr lang="en-US"/>
          </a:p>
        </p:txBody>
      </p:sp>
      <p:sp>
        <p:nvSpPr>
          <p:cNvPr id="242697" name="Rectangle 9"/>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FFFFFF"/>
                </a:solidFill>
                <a:latin typeface="Times New Roman" pitchFamily="-105" charset="0"/>
                <a:ea typeface="+mn-ea"/>
                <a:cs typeface="+mn-cs"/>
              </a:defRPr>
            </a:lvl1pPr>
          </a:lstStyle>
          <a:p>
            <a:pPr>
              <a:defRPr/>
            </a:pPr>
            <a:endParaRPr lang="en-US"/>
          </a:p>
        </p:txBody>
      </p:sp>
      <p:sp>
        <p:nvSpPr>
          <p:cNvPr id="242698" name="Rectangle 10"/>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solidFill>
                  <a:srgbClr val="FFFFFF"/>
                </a:solidFill>
              </a:defRPr>
            </a:lvl1pPr>
          </a:lstStyle>
          <a:p>
            <a:pPr>
              <a:defRPr/>
            </a:pPr>
            <a:fld id="{6ED35E2A-4D08-A84F-BFB8-519951EB962F}" type="slidenum">
              <a:rPr lang="en-US"/>
              <a:pPr>
                <a:defRPr/>
              </a:pPr>
              <a:t>‹#›</a:t>
            </a:fld>
            <a:endParaRPr lang="en-US"/>
          </a:p>
        </p:txBody>
      </p:sp>
      <p:sp>
        <p:nvSpPr>
          <p:cNvPr id="242699" name="Rectangle 11"/>
          <p:cNvSpPr>
            <a:spLocks noGrp="1" noChangeArrowheads="1"/>
          </p:cNvSpPr>
          <p:nvPr>
            <p:ph type="body" idx="1"/>
          </p:nvPr>
        </p:nvSpPr>
        <p:spPr bwMode="auto">
          <a:xfrm>
            <a:off x="685800" y="1641475"/>
            <a:ext cx="7772400" cy="4454525"/>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68051434"/>
      </p:ext>
    </p:extLst>
  </p:cSld>
  <p:clrMap bg1="dk2" tx1="lt1" bg2="dk1" tx2="lt2" accent1="accent1" accent2="accent2" accent3="accent3" accent4="accent4" accent5="accent5" accent6="accent6" hlink="hlink" folHlink="folHlink"/>
  <p:sldLayoutIdLst>
    <p:sldLayoutId id="2147490064" r:id="rId1"/>
    <p:sldLayoutId id="2147490065" r:id="rId2"/>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9pPr>
    </p:titleStyle>
    <p:bodyStyle>
      <a:lvl1pPr marL="342900" indent="-342900" algn="l" rtl="0" eaLnBrk="0" fontAlgn="base" hangingPunct="0">
        <a:spcBef>
          <a:spcPct val="20000"/>
        </a:spcBef>
        <a:spcAft>
          <a:spcPct val="0"/>
        </a:spcAft>
        <a:buClr>
          <a:schemeClr val="tx2"/>
        </a:buClr>
        <a:buSzPct val="75000"/>
        <a:buFont typeface="Wingdings" charset="2"/>
        <a:buChar char="n"/>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1"/>
        </a:buClr>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75000"/>
        <a:buFont typeface="Wingdings" charset="2"/>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4059796053"/>
      </p:ext>
    </p:extLst>
  </p:cSld>
  <p:clrMap bg1="lt1" tx1="dk1" bg2="lt2" tx2="dk2" accent1="accent1" accent2="accent2" accent3="accent3" accent4="accent4" accent5="accent5" accent6="accent6" hlink="hlink" folHlink="folHlink"/>
  <p:sldLayoutIdLst>
    <p:sldLayoutId id="2147490067" r:id="rId1"/>
    <p:sldLayoutId id="2147490068" r:id="rId2"/>
    <p:sldLayoutId id="2147490069" r:id="rId3"/>
    <p:sldLayoutId id="2147490070" r:id="rId4"/>
    <p:sldLayoutId id="2147490071" r:id="rId5"/>
    <p:sldLayoutId id="2147490072" r:id="rId6"/>
    <p:sldLayoutId id="2147490073" r:id="rId7"/>
    <p:sldLayoutId id="2147490074" r:id="rId8"/>
    <p:sldLayoutId id="2147490075" r:id="rId9"/>
    <p:sldLayoutId id="2147490076" r:id="rId10"/>
    <p:sldLayoutId id="2147490077" r:id="rId11"/>
    <p:sldLayoutId id="2147490078" r:id="rId12"/>
    <p:sldLayoutId id="2147490079"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46082" name="Picture 2" descr="C:\My Documents\bits\Expbanna.png"/>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083"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3076"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spcBef>
                <a:spcPct val="0"/>
              </a:spcBef>
              <a:defRPr sz="1400" b="1" i="0">
                <a:solidFill>
                  <a:srgbClr val="482400"/>
                </a:solidFill>
                <a:latin typeface="Arial" panose="020B0604020202020204" pitchFamily="34" charset="0"/>
                <a:ea typeface="+mn-ea"/>
                <a:cs typeface="+mn-cs"/>
              </a:defRPr>
            </a:lvl1pPr>
          </a:lstStyle>
          <a:p>
            <a:pPr>
              <a:defRPr/>
            </a:pPr>
            <a:endParaRPr lang="en-US"/>
          </a:p>
        </p:txBody>
      </p:sp>
      <p:sp>
        <p:nvSpPr>
          <p:cNvPr id="3077"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a:spcBef>
                <a:spcPct val="0"/>
              </a:spcBef>
              <a:defRPr sz="1400" b="1" i="0">
                <a:solidFill>
                  <a:srgbClr val="482400"/>
                </a:solidFill>
                <a:latin typeface="Arial" panose="020B0604020202020204" pitchFamily="34" charset="0"/>
                <a:ea typeface="+mn-ea"/>
                <a:cs typeface="+mn-cs"/>
              </a:defRPr>
            </a:lvl1pPr>
          </a:lstStyle>
          <a:p>
            <a:pPr>
              <a:defRPr/>
            </a:pPr>
            <a:endParaRPr lang="en-US"/>
          </a:p>
        </p:txBody>
      </p:sp>
      <p:sp>
        <p:nvSpPr>
          <p:cNvPr id="3078"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a:defRPr sz="1400" b="1" i="0">
                <a:solidFill>
                  <a:srgbClr val="482400"/>
                </a:solidFill>
                <a:latin typeface="Arial" panose="020B0604020202020204" pitchFamily="34" charset="0"/>
                <a:cs typeface="Times New Roman" charset="0"/>
              </a:defRPr>
            </a:lvl1pPr>
          </a:lstStyle>
          <a:p>
            <a:pPr>
              <a:defRPr/>
            </a:pPr>
            <a:fld id="{16FDFC35-C77C-724E-9908-7B8213DACC27}" type="slidenum">
              <a:rPr lang="en-US"/>
              <a:pPr>
                <a:defRPr/>
              </a:pPr>
              <a:t>‹#›</a:t>
            </a:fld>
            <a:endParaRPr lang="en-US"/>
          </a:p>
        </p:txBody>
      </p:sp>
      <p:pic>
        <p:nvPicPr>
          <p:cNvPr id="46087" name="Picture 7" descr="P:\!Themes\Expedition\EXPHORSA.GIF"/>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088"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lt1" tx1="dk1" bg2="lt2" tx2="dk2" accent1="accent1" accent2="accent2" accent3="accent3" accent4="accent4" accent5="accent5" accent6="accent6" hlink="hlink" folHlink="folHlink"/>
  <p:sldLayoutIdLst>
    <p:sldLayoutId id="2147489232" r:id="rId1"/>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mj-cs"/>
        </a:defRPr>
      </a:lvl1pPr>
      <a:lvl2pPr algn="l"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2pPr>
      <a:lvl3pPr algn="l"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3pPr>
      <a:lvl4pPr algn="l"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4pPr>
      <a:lvl5pPr algn="l"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5pPr>
      <a:lvl6pPr marL="457200" algn="l" rtl="0" fontAlgn="base">
        <a:spcBef>
          <a:spcPct val="0"/>
        </a:spcBef>
        <a:spcAft>
          <a:spcPct val="0"/>
        </a:spcAft>
        <a:defRPr sz="4400">
          <a:solidFill>
            <a:schemeClr val="tx2"/>
          </a:solidFill>
          <a:latin typeface="Times New Roman" charset="0"/>
          <a:ea typeface="Times New Roman" charset="0"/>
          <a:cs typeface="Times New Roman" charset="0"/>
        </a:defRPr>
      </a:lvl6pPr>
      <a:lvl7pPr marL="914400" algn="l" rtl="0" fontAlgn="base">
        <a:spcBef>
          <a:spcPct val="0"/>
        </a:spcBef>
        <a:spcAft>
          <a:spcPct val="0"/>
        </a:spcAft>
        <a:defRPr sz="4400">
          <a:solidFill>
            <a:schemeClr val="tx2"/>
          </a:solidFill>
          <a:latin typeface="Times New Roman" charset="0"/>
          <a:ea typeface="Times New Roman" charset="0"/>
          <a:cs typeface="Times New Roman" charset="0"/>
        </a:defRPr>
      </a:lvl7pPr>
      <a:lvl8pPr marL="1371600" algn="l" rtl="0" fontAlgn="base">
        <a:spcBef>
          <a:spcPct val="0"/>
        </a:spcBef>
        <a:spcAft>
          <a:spcPct val="0"/>
        </a:spcAft>
        <a:defRPr sz="4400">
          <a:solidFill>
            <a:schemeClr val="tx2"/>
          </a:solidFill>
          <a:latin typeface="Times New Roman" charset="0"/>
          <a:ea typeface="Times New Roman" charset="0"/>
          <a:cs typeface="Times New Roman" charset="0"/>
        </a:defRPr>
      </a:lvl8pPr>
      <a:lvl9pPr marL="1828800" algn="l"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900" indent="-342900" algn="l" rtl="0" eaLnBrk="0" fontAlgn="base" hangingPunct="0">
        <a:spcBef>
          <a:spcPct val="20000"/>
        </a:spcBef>
        <a:spcAft>
          <a:spcPct val="0"/>
        </a:spcAft>
        <a:buBlip>
          <a:blip r:embed="rId6"/>
        </a:buBlip>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lr>
          <a:schemeClr val="accent2"/>
        </a:buClr>
        <a:buFont typeface="Wingdings" charset="0"/>
        <a:buBlip>
          <a:blip r:embed="rId7"/>
        </a:buBlip>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mn-ea"/>
          <a:cs typeface="+mn-cs"/>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mn-ea"/>
          <a:cs typeface="+mn-cs"/>
        </a:defRPr>
      </a:lvl5pPr>
      <a:lvl6pPr marL="2514600" indent="-228600" algn="l" rtl="0" fontAlgn="base">
        <a:spcBef>
          <a:spcPct val="20000"/>
        </a:spcBef>
        <a:spcAft>
          <a:spcPct val="0"/>
        </a:spcAft>
        <a:buClr>
          <a:schemeClr val="tx2"/>
        </a:buClr>
        <a:buFont typeface="Wingdings" charset="2"/>
        <a:buChar char="s"/>
        <a:defRPr sz="2000">
          <a:solidFill>
            <a:schemeClr val="tx1"/>
          </a:solidFill>
          <a:latin typeface="+mn-lt"/>
          <a:ea typeface="+mn-ea"/>
          <a:cs typeface="+mn-cs"/>
        </a:defRPr>
      </a:lvl6pPr>
      <a:lvl7pPr marL="2971800" indent="-228600" algn="l" rtl="0" fontAlgn="base">
        <a:spcBef>
          <a:spcPct val="20000"/>
        </a:spcBef>
        <a:spcAft>
          <a:spcPct val="0"/>
        </a:spcAft>
        <a:buClr>
          <a:schemeClr val="tx2"/>
        </a:buClr>
        <a:buFont typeface="Wingdings" charset="2"/>
        <a:buChar char="s"/>
        <a:defRPr sz="2000">
          <a:solidFill>
            <a:schemeClr val="tx1"/>
          </a:solidFill>
          <a:latin typeface="+mn-lt"/>
          <a:ea typeface="+mn-ea"/>
          <a:cs typeface="+mn-cs"/>
        </a:defRPr>
      </a:lvl7pPr>
      <a:lvl8pPr marL="3429000" indent="-228600" algn="l" rtl="0" fontAlgn="base">
        <a:spcBef>
          <a:spcPct val="20000"/>
        </a:spcBef>
        <a:spcAft>
          <a:spcPct val="0"/>
        </a:spcAft>
        <a:buClr>
          <a:schemeClr val="tx2"/>
        </a:buClr>
        <a:buFont typeface="Wingdings" charset="2"/>
        <a:buChar char="s"/>
        <a:defRPr sz="2000">
          <a:solidFill>
            <a:schemeClr val="tx1"/>
          </a:solidFill>
          <a:latin typeface="+mn-lt"/>
          <a:ea typeface="+mn-ea"/>
          <a:cs typeface="+mn-cs"/>
        </a:defRPr>
      </a:lvl8pPr>
      <a:lvl9pPr marL="3886200" indent="-228600" algn="l" rtl="0" fontAlgn="base">
        <a:spcBef>
          <a:spcPct val="20000"/>
        </a:spcBef>
        <a:spcAft>
          <a:spcPct val="0"/>
        </a:spcAft>
        <a:buClr>
          <a:schemeClr val="tx2"/>
        </a:buClr>
        <a:buFont typeface="Wingdings" charset="2"/>
        <a:buChar char="s"/>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bwMode="auto">
          <a:xfrm>
            <a:off x="228600" y="457200"/>
            <a:ext cx="7772400" cy="11430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819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1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solidFill>
                  <a:srgbClr val="FFFFFF"/>
                </a:solidFill>
                <a:ea typeface="+mn-ea"/>
                <a:cs typeface="+mn-cs"/>
              </a:defRPr>
            </a:lvl1pPr>
          </a:lstStyle>
          <a:p>
            <a:pPr>
              <a:defRPr/>
            </a:pPr>
            <a:endParaRPr lang="en-US"/>
          </a:p>
        </p:txBody>
      </p:sp>
      <p:sp>
        <p:nvSpPr>
          <p:cNvPr id="81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solidFill>
                  <a:srgbClr val="FFFFFF"/>
                </a:solidFill>
                <a:ea typeface="+mn-ea"/>
                <a:cs typeface="+mn-cs"/>
              </a:defRPr>
            </a:lvl1pPr>
          </a:lstStyle>
          <a:p>
            <a:pPr>
              <a:defRPr/>
            </a:pPr>
            <a:endParaRPr lang="en-US"/>
          </a:p>
        </p:txBody>
      </p:sp>
      <p:sp>
        <p:nvSpPr>
          <p:cNvPr id="81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solidFill>
                  <a:srgbClr val="FFFFFF"/>
                </a:solidFill>
              </a:defRPr>
            </a:lvl1pPr>
          </a:lstStyle>
          <a:p>
            <a:pPr>
              <a:defRPr/>
            </a:pPr>
            <a:fld id="{2A180C79-9FB0-174B-9226-5B7D8218DDB1}" type="slidenum">
              <a:rPr lang="en-US"/>
              <a:pPr>
                <a:defRPr/>
              </a:pPr>
              <a:t>‹#›</a:t>
            </a:fld>
            <a:endParaRPr lang="en-US"/>
          </a:p>
        </p:txBody>
      </p:sp>
      <p:sp>
        <p:nvSpPr>
          <p:cNvPr id="48135" name="Rectangle 7"/>
          <p:cNvSpPr>
            <a:spLocks noChangeArrowheads="1"/>
          </p:cNvSpPr>
          <p:nvPr/>
        </p:nvSpPr>
        <p:spPr bwMode="gray">
          <a:xfrm>
            <a:off x="0" y="1638300"/>
            <a:ext cx="3343275" cy="122238"/>
          </a:xfrm>
          <a:prstGeom prst="rect">
            <a:avLst/>
          </a:prstGeom>
          <a:solidFill>
            <a:schemeClr val="bg2">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GB">
              <a:solidFill>
                <a:srgbClr val="FFFFFF"/>
              </a:solidFill>
            </a:endParaRPr>
          </a:p>
        </p:txBody>
      </p:sp>
    </p:spTree>
  </p:cSld>
  <p:clrMap bg1="dk2" tx1="lt1" bg2="dk1" tx2="lt2" accent1="accent1" accent2="accent2" accent3="accent3" accent4="accent4" accent5="accent5" accent6="accent6" hlink="hlink" folHlink="folHlink"/>
  <p:sldLayoutIdLst>
    <p:sldLayoutId id="2147489250" r:id="rId1"/>
  </p:sldLayoutIdLst>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128"/>
          <a:cs typeface="ＭＳ Ｐゴシック"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charset="-128"/>
        </a:defRPr>
      </a:lvl2pPr>
      <a:lvl3pPr marL="1143000" indent="-228600" algn="l" rtl="0" eaLnBrk="0" fontAlgn="base" hangingPunct="0">
        <a:spcBef>
          <a:spcPct val="20000"/>
        </a:spcBef>
        <a:spcAft>
          <a:spcPct val="0"/>
        </a:spcAft>
        <a:buClr>
          <a:schemeClr val="accent1"/>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charset="-128"/>
        </a:defRPr>
      </a:lvl4pPr>
      <a:lvl5pPr marL="2057400" indent="-228600" algn="l" rtl="0" eaLnBrk="0" fontAlgn="base" hangingPunct="0">
        <a:spcBef>
          <a:spcPct val="20000"/>
        </a:spcBef>
        <a:spcAft>
          <a:spcPct val="0"/>
        </a:spcAft>
        <a:buClr>
          <a:schemeClr val="tx2"/>
        </a:buClr>
        <a:buSzPct val="55000"/>
        <a:buFont typeface="Wingdings" charset="0"/>
        <a:buChar char="n"/>
        <a:defRPr sz="2000">
          <a:solidFill>
            <a:schemeClr val="tx1"/>
          </a:solidFill>
          <a:effectLst>
            <a:outerShdw blurRad="38100" dist="38100" dir="2700000" algn="tl">
              <a:srgbClr val="000000"/>
            </a:outerShdw>
          </a:effectLst>
          <a:latin typeface="+mn-lt"/>
          <a:ea typeface="ＭＳ Ｐゴシック" charset="-128"/>
        </a:defRPr>
      </a:lvl5pPr>
      <a:lvl6pPr marL="2514600" indent="-228600" algn="l" rtl="0" fontAlgn="base">
        <a:spcBef>
          <a:spcPct val="20000"/>
        </a:spcBef>
        <a:spcAft>
          <a:spcPct val="0"/>
        </a:spcAft>
        <a:buClr>
          <a:schemeClr val="tx2"/>
        </a:buClr>
        <a:buSzPct val="55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6pPr>
      <a:lvl7pPr marL="2971800" indent="-228600" algn="l" rtl="0" fontAlgn="base">
        <a:spcBef>
          <a:spcPct val="20000"/>
        </a:spcBef>
        <a:spcAft>
          <a:spcPct val="0"/>
        </a:spcAft>
        <a:buClr>
          <a:schemeClr val="tx2"/>
        </a:buClr>
        <a:buSzPct val="55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7pPr>
      <a:lvl8pPr marL="3429000" indent="-228600" algn="l" rtl="0" fontAlgn="base">
        <a:spcBef>
          <a:spcPct val="20000"/>
        </a:spcBef>
        <a:spcAft>
          <a:spcPct val="0"/>
        </a:spcAft>
        <a:buClr>
          <a:schemeClr val="tx2"/>
        </a:buClr>
        <a:buSzPct val="55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8pPr>
      <a:lvl9pPr marL="3886200" indent="-228600" algn="l" rtl="0" fontAlgn="base">
        <a:spcBef>
          <a:spcPct val="20000"/>
        </a:spcBef>
        <a:spcAft>
          <a:spcPct val="0"/>
        </a:spcAft>
        <a:buClr>
          <a:schemeClr val="tx2"/>
        </a:buClr>
        <a:buSzPct val="55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sz="1200" b="1" i="0">
                <a:solidFill>
                  <a:srgbClr val="FFFFFF"/>
                </a:solidFill>
                <a:latin typeface="Arial" panose="020B0604020202020204" pitchFamily="34" charset="0"/>
                <a:ea typeface="+mn-ea"/>
                <a:cs typeface="+mn-cs"/>
              </a:defRPr>
            </a:lvl1pPr>
          </a:lstStyle>
          <a:p>
            <a:pPr>
              <a:defRPr/>
            </a:pPr>
            <a:endParaRPr lang="en-US"/>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1" i="0">
                <a:solidFill>
                  <a:srgbClr val="FFFFFF"/>
                </a:solidFill>
                <a:latin typeface="Arial" panose="020B0604020202020204" pitchFamily="34" charset="0"/>
              </a:defRPr>
            </a:lvl1pPr>
          </a:lstStyle>
          <a:p>
            <a:pPr>
              <a:defRPr/>
            </a:pPr>
            <a:fld id="{2DCC4B38-B501-534E-922D-7E4A90123ED4}" type="slidenum">
              <a:rPr lang="en-US"/>
              <a:pPr>
                <a:defRPr/>
              </a:pPr>
              <a:t>‹#›</a:t>
            </a:fld>
            <a:endParaRPr lang="en-US"/>
          </a:p>
        </p:txBody>
      </p:sp>
      <p:grpSp>
        <p:nvGrpSpPr>
          <p:cNvPr id="51204" name="Group 4"/>
          <p:cNvGrpSpPr>
            <a:grpSpLocks/>
          </p:cNvGrpSpPr>
          <p:nvPr/>
        </p:nvGrpSpPr>
        <p:grpSpPr bwMode="auto">
          <a:xfrm>
            <a:off x="0" y="0"/>
            <a:ext cx="9140825" cy="6850063"/>
            <a:chOff x="0" y="0"/>
            <a:chExt cx="5758" cy="4315"/>
          </a:xfrm>
        </p:grpSpPr>
        <p:grpSp>
          <p:nvGrpSpPr>
            <p:cNvPr id="51208"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b="1" i="0">
                <a:solidFill>
                  <a:srgbClr val="FFFFFF"/>
                </a:solidFill>
                <a:latin typeface="Arial" panose="020B0604020202020204" pitchFamily="34" charset="0"/>
                <a:ea typeface="+mn-ea"/>
                <a:cs typeface="+mn-cs"/>
              </a:defRPr>
            </a:lvl1pPr>
          </a:lstStyle>
          <a:p>
            <a:pPr>
              <a:defRPr/>
            </a:pPr>
            <a:endParaRPr lang="en-US"/>
          </a:p>
        </p:txBody>
      </p:sp>
      <p:sp>
        <p:nvSpPr>
          <p:cNvPr id="11279"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cSld>
  <p:clrMap bg1="dk2" tx1="lt1" bg2="dk1" tx2="lt2" accent1="accent1" accent2="accent2" accent3="accent3" accent4="accent4" accent5="accent5" accent6="accent6" hlink="hlink" folHlink="folHlink"/>
  <p:sldLayoutIdLst>
    <p:sldLayoutId id="2147489251" r:id="rId1"/>
    <p:sldLayoutId id="2147489252" r:id="rId2"/>
    <p:sldLayoutId id="2147489253" r:id="rId3"/>
    <p:sldLayoutId id="2147489254" r:id="rId4"/>
    <p:sldLayoutId id="2147489255" r:id="rId5"/>
    <p:sldLayoutId id="2147489256" r:id="rId6"/>
    <p:sldLayoutId id="2147489257" r:id="rId7"/>
    <p:sldLayoutId id="2147489258" r:id="rId8"/>
    <p:sldLayoutId id="2147489259" r:id="rId9"/>
    <p:sldLayoutId id="2147489260" r:id="rId10"/>
    <p:sldLayoutId id="2147489261" r:id="rId11"/>
    <p:sldLayoutId id="2147489262" r:id="rId12"/>
    <p:sldLayoutId id="2147489263" r:id="rId13"/>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1pPr>
      <a:lvl2pPr marL="742950" indent="-285750" algn="l" rtl="0" eaLnBrk="0" fontAlgn="base" hangingPunct="0">
        <a:spcBef>
          <a:spcPct val="20000"/>
        </a:spcBef>
        <a:spcAft>
          <a:spcPct val="0"/>
        </a:spcAft>
        <a:buClr>
          <a:schemeClr val="accent2"/>
        </a:buClr>
        <a:buSzPct val="70000"/>
        <a:buFont typeface="Wingdings" charset="0"/>
        <a:buChar char="n"/>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lr>
          <a:schemeClr val="tx2"/>
        </a:buClr>
        <a:buSzPct val="70000"/>
        <a:buFont typeface="Wingdings" charset="0"/>
        <a:buChar char="n"/>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lr>
          <a:schemeClr val="accent2"/>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lr>
          <a:schemeClr val="hlink"/>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268.xml"/><Relationship Id="rId1" Type="http://schemas.openxmlformats.org/officeDocument/2006/relationships/themeOverride" Target="../theme/themeOverride1.xml"/><Relationship Id="rId4" Type="http://schemas.openxmlformats.org/officeDocument/2006/relationships/image" Target="../media/image24.png"/></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7.xml"/><Relationship Id="rId1" Type="http://schemas.openxmlformats.org/officeDocument/2006/relationships/themeOverride" Target="../theme/themeOverride5.xml"/></Relationships>
</file>

<file path=ppt/slides/_rels/slide100.xml.rels><?xml version="1.0" encoding="UTF-8" standalone="yes"?>
<Relationships xmlns="http://schemas.openxmlformats.org/package/2006/relationships"><Relationship Id="rId2" Type="http://schemas.openxmlformats.org/officeDocument/2006/relationships/image" Target="../media/image77.png"/><Relationship Id="rId1" Type="http://schemas.openxmlformats.org/officeDocument/2006/relationships/slideLayout" Target="../slideLayouts/slideLayout86.xml"/></Relationships>
</file>

<file path=ppt/slides/_rels/slide101.xml.rels><?xml version="1.0" encoding="UTF-8" standalone="yes"?>
<Relationships xmlns="http://schemas.openxmlformats.org/package/2006/relationships"><Relationship Id="rId3" Type="http://schemas.openxmlformats.org/officeDocument/2006/relationships/notesSlide" Target="../notesSlides/notesSlide83.xml"/><Relationship Id="rId2" Type="http://schemas.openxmlformats.org/officeDocument/2006/relationships/slideLayout" Target="../slideLayouts/slideLayout7.xml"/><Relationship Id="rId1" Type="http://schemas.openxmlformats.org/officeDocument/2006/relationships/themeOverride" Target="../theme/themeOverride25.xml"/></Relationships>
</file>

<file path=ppt/slides/_rels/slide102.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Layout" Target="../slideLayouts/slideLayout44.xml"/></Relationships>
</file>

<file path=ppt/slides/_rels/slide103.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Layout" Target="../slideLayouts/slideLayout44.xml"/></Relationships>
</file>

<file path=ppt/slides/_rels/slide104.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84.xml"/><Relationship Id="rId1" Type="http://schemas.openxmlformats.org/officeDocument/2006/relationships/slideLayout" Target="../slideLayouts/slideLayout86.xml"/></Relationships>
</file>

<file path=ppt/slides/_rels/slide105.xml.rels><?xml version="1.0" encoding="UTF-8" standalone="yes"?>
<Relationships xmlns="http://schemas.openxmlformats.org/package/2006/relationships"><Relationship Id="rId2" Type="http://schemas.openxmlformats.org/officeDocument/2006/relationships/image" Target="../media/image80.png"/><Relationship Id="rId1" Type="http://schemas.openxmlformats.org/officeDocument/2006/relationships/slideLayout" Target="../slideLayouts/slideLayout86.xml"/></Relationships>
</file>

<file path=ppt/slides/_rels/slide106.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Layout" Target="../slideLayouts/slideLayout86.xml"/></Relationships>
</file>

<file path=ppt/slides/_rels/slide107.xml.rels><?xml version="1.0" encoding="UTF-8" standalone="yes"?>
<Relationships xmlns="http://schemas.openxmlformats.org/package/2006/relationships"><Relationship Id="rId2" Type="http://schemas.openxmlformats.org/officeDocument/2006/relationships/image" Target="../media/image82.png"/><Relationship Id="rId1" Type="http://schemas.openxmlformats.org/officeDocument/2006/relationships/slideLayout" Target="../slideLayouts/slideLayout86.xml"/></Relationships>
</file>

<file path=ppt/slides/_rels/slide108.xml.rels><?xml version="1.0" encoding="UTF-8" standalone="yes"?>
<Relationships xmlns="http://schemas.openxmlformats.org/package/2006/relationships"><Relationship Id="rId3" Type="http://schemas.openxmlformats.org/officeDocument/2006/relationships/notesSlide" Target="../notesSlides/notesSlide85.xml"/><Relationship Id="rId2" Type="http://schemas.openxmlformats.org/officeDocument/2006/relationships/slideLayout" Target="../slideLayouts/slideLayout222.xml"/><Relationship Id="rId1" Type="http://schemas.openxmlformats.org/officeDocument/2006/relationships/themeOverride" Target="../theme/themeOverride26.xml"/></Relationships>
</file>

<file path=ppt/slides/_rels/slide109.xml.rels><?xml version="1.0" encoding="UTF-8" standalone="yes"?>
<Relationships xmlns="http://schemas.openxmlformats.org/package/2006/relationships"><Relationship Id="rId2" Type="http://schemas.openxmlformats.org/officeDocument/2006/relationships/image" Target="../media/image83.png"/><Relationship Id="rId1" Type="http://schemas.openxmlformats.org/officeDocument/2006/relationships/slideLayout" Target="../slideLayouts/slideLayout86.xml"/></Relationships>
</file>

<file path=ppt/slides/_rels/slide1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246.xml"/></Relationships>
</file>

<file path=ppt/slides/_rels/slide110.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Layout" Target="../slideLayouts/slideLayout86.xml"/></Relationships>
</file>

<file path=ppt/slides/_rels/slide111.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notesSlide" Target="../notesSlides/notesSlide86.xml"/><Relationship Id="rId1" Type="http://schemas.openxmlformats.org/officeDocument/2006/relationships/slideLayout" Target="../slideLayouts/slideLayout86.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227.xml"/></Relationships>
</file>

<file path=ppt/slides/_rels/slide113.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88.xml"/><Relationship Id="rId1" Type="http://schemas.openxmlformats.org/officeDocument/2006/relationships/slideLayout" Target="../slideLayouts/slideLayout262.xml"/></Relationships>
</file>

<file path=ppt/slides/_rels/slide114.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89.xml"/><Relationship Id="rId1" Type="http://schemas.openxmlformats.org/officeDocument/2006/relationships/slideLayout" Target="../slideLayouts/slideLayout216.xml"/></Relationships>
</file>

<file path=ppt/slides/_rels/slide115.xml.rels><?xml version="1.0" encoding="UTF-8" standalone="yes"?>
<Relationships xmlns="http://schemas.openxmlformats.org/package/2006/relationships"><Relationship Id="rId3" Type="http://schemas.openxmlformats.org/officeDocument/2006/relationships/notesSlide" Target="../notesSlides/notesSlide90.xml"/><Relationship Id="rId2" Type="http://schemas.openxmlformats.org/officeDocument/2006/relationships/slideLayout" Target="../slideLayouts/slideLayout490.xml"/><Relationship Id="rId1" Type="http://schemas.openxmlformats.org/officeDocument/2006/relationships/themeOverride" Target="../theme/themeOverride27.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222.xml"/></Relationships>
</file>

<file path=ppt/slides/_rels/slide117.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91.xml"/><Relationship Id="rId1" Type="http://schemas.openxmlformats.org/officeDocument/2006/relationships/slideLayout" Target="../slideLayouts/slideLayout262.xml"/></Relationships>
</file>

<file path=ppt/slides/_rels/slide118.xml.rels><?xml version="1.0" encoding="UTF-8" standalone="yes"?>
<Relationships xmlns="http://schemas.openxmlformats.org/package/2006/relationships"><Relationship Id="rId3" Type="http://schemas.openxmlformats.org/officeDocument/2006/relationships/image" Target="../media/image87.jpg"/><Relationship Id="rId2" Type="http://schemas.openxmlformats.org/officeDocument/2006/relationships/notesSlide" Target="../notesSlides/notesSlide92.xml"/><Relationship Id="rId1" Type="http://schemas.openxmlformats.org/officeDocument/2006/relationships/slideLayout" Target="../slideLayouts/slideLayout262.xml"/></Relationships>
</file>

<file path=ppt/slides/_rels/slide119.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93.xml"/><Relationship Id="rId1" Type="http://schemas.openxmlformats.org/officeDocument/2006/relationships/slideLayout" Target="../slideLayouts/slideLayout364.xml"/></Relationships>
</file>

<file path=ppt/slides/_rels/slide12.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7.xml"/><Relationship Id="rId1" Type="http://schemas.openxmlformats.org/officeDocument/2006/relationships/slideLayout" Target="../slideLayouts/slideLayout262.xml"/></Relationships>
</file>

<file path=ppt/slides/_rels/slide120.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94.xml"/><Relationship Id="rId1" Type="http://schemas.openxmlformats.org/officeDocument/2006/relationships/slideLayout" Target="../slideLayouts/slideLayout216.xml"/></Relationships>
</file>

<file path=ppt/slides/_rels/slide121.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95.xml"/><Relationship Id="rId1" Type="http://schemas.openxmlformats.org/officeDocument/2006/relationships/slideLayout" Target="../slideLayouts/slideLayout86.xml"/></Relationships>
</file>

<file path=ppt/slides/_rels/slide122.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96.xml"/><Relationship Id="rId1" Type="http://schemas.openxmlformats.org/officeDocument/2006/relationships/slideLayout" Target="../slideLayouts/slideLayout7.xml"/></Relationships>
</file>

<file path=ppt/slides/_rels/slide123.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97.xml"/><Relationship Id="rId1" Type="http://schemas.openxmlformats.org/officeDocument/2006/relationships/slideLayout" Target="../slideLayouts/slideLayout435.xml"/></Relationships>
</file>

<file path=ppt/slides/_rels/slide124.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98.xml"/><Relationship Id="rId1" Type="http://schemas.openxmlformats.org/officeDocument/2006/relationships/slideLayout" Target="../slideLayouts/slideLayout52.xml"/></Relationships>
</file>

<file path=ppt/slides/_rels/slide125.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99.xml"/><Relationship Id="rId1" Type="http://schemas.openxmlformats.org/officeDocument/2006/relationships/slideLayout" Target="../slideLayouts/slideLayout62.xml"/></Relationships>
</file>

<file path=ppt/slides/_rels/slide126.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100.xml"/><Relationship Id="rId1" Type="http://schemas.openxmlformats.org/officeDocument/2006/relationships/slideLayout" Target="../slideLayouts/slideLayout69.xml"/></Relationships>
</file>

<file path=ppt/slides/_rels/slide127.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101.xml"/><Relationship Id="rId1" Type="http://schemas.openxmlformats.org/officeDocument/2006/relationships/slideLayout" Target="../slideLayouts/slideLayout74.xml"/><Relationship Id="rId4" Type="http://schemas.openxmlformats.org/officeDocument/2006/relationships/image" Target="../media/image93.png"/></Relationships>
</file>

<file path=ppt/slides/_rels/slide128.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102.xml"/><Relationship Id="rId1" Type="http://schemas.openxmlformats.org/officeDocument/2006/relationships/slideLayout" Target="../slideLayouts/slideLayout74.xml"/></Relationships>
</file>

<file path=ppt/slides/_rels/slide129.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103.xml"/><Relationship Id="rId1" Type="http://schemas.openxmlformats.org/officeDocument/2006/relationships/slideLayout" Target="../slideLayouts/slideLayout370.xml"/></Relationships>
</file>

<file path=ppt/slides/_rels/slide13.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8.xml"/><Relationship Id="rId1" Type="http://schemas.openxmlformats.org/officeDocument/2006/relationships/slideLayout" Target="../slideLayouts/slideLayout262.xml"/></Relationships>
</file>

<file path=ppt/slides/_rels/slide130.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104.xml"/><Relationship Id="rId1" Type="http://schemas.openxmlformats.org/officeDocument/2006/relationships/slideLayout" Target="../slideLayouts/slideLayout370.xml"/></Relationships>
</file>

<file path=ppt/slides/_rels/slide131.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105.xml"/><Relationship Id="rId1" Type="http://schemas.openxmlformats.org/officeDocument/2006/relationships/slideLayout" Target="../slideLayouts/slideLayout370.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378.xml"/></Relationships>
</file>

<file path=ppt/slides/_rels/slide133.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notesSlide" Target="../notesSlides/notesSlide107.xml"/><Relationship Id="rId1" Type="http://schemas.openxmlformats.org/officeDocument/2006/relationships/slideLayout" Target="../slideLayouts/slideLayout394.xml"/></Relationships>
</file>

<file path=ppt/slides/_rels/slide134.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notesSlide" Target="../notesSlides/notesSlide108.xml"/><Relationship Id="rId1" Type="http://schemas.openxmlformats.org/officeDocument/2006/relationships/slideLayout" Target="../slideLayouts/slideLayout394.xml"/></Relationships>
</file>

<file path=ppt/slides/_rels/slide135.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notesSlide" Target="../notesSlides/notesSlide109.xml"/><Relationship Id="rId1" Type="http://schemas.openxmlformats.org/officeDocument/2006/relationships/slideLayout" Target="../slideLayouts/slideLayout394.xml"/></Relationships>
</file>

<file path=ppt/slides/_rels/slide136.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notesSlide" Target="../notesSlides/notesSlide110.xml"/><Relationship Id="rId1" Type="http://schemas.openxmlformats.org/officeDocument/2006/relationships/slideLayout" Target="../slideLayouts/slideLayout394.xml"/></Relationships>
</file>

<file path=ppt/slides/_rels/slide137.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notesSlide" Target="../notesSlides/notesSlide111.xml"/><Relationship Id="rId1" Type="http://schemas.openxmlformats.org/officeDocument/2006/relationships/slideLayout" Target="../slideLayouts/slideLayout394.xml"/></Relationships>
</file>

<file path=ppt/slides/_rels/slide138.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notesSlide" Target="../notesSlides/notesSlide112.xml"/><Relationship Id="rId1" Type="http://schemas.openxmlformats.org/officeDocument/2006/relationships/slideLayout" Target="../slideLayouts/slideLayout401.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559.xml"/></Relationships>
</file>

<file path=ppt/slides/_rels/slide14.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9.xml"/><Relationship Id="rId1" Type="http://schemas.openxmlformats.org/officeDocument/2006/relationships/slideLayout" Target="../slideLayouts/slideLayout262.xml"/></Relationships>
</file>

<file path=ppt/slides/_rels/slide140.xml.rels><?xml version="1.0" encoding="UTF-8" standalone="yes"?>
<Relationships xmlns="http://schemas.openxmlformats.org/package/2006/relationships"><Relationship Id="rId2" Type="http://schemas.openxmlformats.org/officeDocument/2006/relationships/image" Target="../media/image98.png"/><Relationship Id="rId1" Type="http://schemas.openxmlformats.org/officeDocument/2006/relationships/slideLayout" Target="../slideLayouts/slideLayout500.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506.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566.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566.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566.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566.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566.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566.xml"/></Relationships>
</file>

<file path=ppt/slides/_rels/slide148.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121.xml"/><Relationship Id="rId1" Type="http://schemas.openxmlformats.org/officeDocument/2006/relationships/slideLayout" Target="../slideLayouts/slideLayout564.xml"/><Relationship Id="rId4" Type="http://schemas.openxmlformats.org/officeDocument/2006/relationships/image" Target="../media/image100.jpeg"/></Relationships>
</file>

<file path=ppt/slides/_rels/slide149.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122.xml"/><Relationship Id="rId1" Type="http://schemas.openxmlformats.org/officeDocument/2006/relationships/slideLayout" Target="../slideLayouts/slideLayout96.xml"/></Relationships>
</file>

<file path=ppt/slides/_rels/slide15.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0.xml"/><Relationship Id="rId1" Type="http://schemas.openxmlformats.org/officeDocument/2006/relationships/slideLayout" Target="../slideLayouts/slideLayout262.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593.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423.xml"/></Relationships>
</file>

<file path=ppt/slides/_rels/slide152.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125.xml"/><Relationship Id="rId1" Type="http://schemas.openxmlformats.org/officeDocument/2006/relationships/slideLayout" Target="../slideLayouts/slideLayout96.xml"/></Relationships>
</file>

<file path=ppt/slides/_rels/slide153.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126.xml"/><Relationship Id="rId1" Type="http://schemas.openxmlformats.org/officeDocument/2006/relationships/slideLayout" Target="../slideLayouts/slideLayout96.xml"/></Relationships>
</file>

<file path=ppt/slides/_rels/slide154.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127.xml"/><Relationship Id="rId1" Type="http://schemas.openxmlformats.org/officeDocument/2006/relationships/slideLayout" Target="../slideLayouts/slideLayout96.xml"/></Relationships>
</file>

<file path=ppt/slides/_rels/slide155.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image" Target="../media/image105.png"/><Relationship Id="rId1" Type="http://schemas.openxmlformats.org/officeDocument/2006/relationships/slideLayout" Target="../slideLayouts/slideLayout383.xml"/></Relationships>
</file>

<file path=ppt/slides/_rels/slide156.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image" Target="../media/image105.png"/><Relationship Id="rId1" Type="http://schemas.openxmlformats.org/officeDocument/2006/relationships/slideLayout" Target="../slideLayouts/slideLayout383.xml"/></Relationships>
</file>

<file path=ppt/slides/_rels/slide157.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28.xml"/><Relationship Id="rId1" Type="http://schemas.openxmlformats.org/officeDocument/2006/relationships/slideLayout" Target="../slideLayouts/slideLayout383.xml"/><Relationship Id="rId4" Type="http://schemas.openxmlformats.org/officeDocument/2006/relationships/image" Target="../media/image106.png"/></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222.xml"/></Relationships>
</file>

<file path=ppt/slides/_rels/slide159.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130.xml"/><Relationship Id="rId1" Type="http://schemas.openxmlformats.org/officeDocument/2006/relationships/slideLayout" Target="../slideLayouts/slideLayout275.xml"/></Relationships>
</file>

<file path=ppt/slides/_rels/slide16.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11.xml"/><Relationship Id="rId1" Type="http://schemas.openxmlformats.org/officeDocument/2006/relationships/slideLayout" Target="../slideLayouts/slideLayout262.xml"/></Relationships>
</file>

<file path=ppt/slides/_rels/slide160.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131.xml"/><Relationship Id="rId1" Type="http://schemas.openxmlformats.org/officeDocument/2006/relationships/slideLayout" Target="../slideLayouts/slideLayout275.xml"/></Relationships>
</file>

<file path=ppt/slides/_rels/slide161.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32.xml"/><Relationship Id="rId1" Type="http://schemas.openxmlformats.org/officeDocument/2006/relationships/slideLayout" Target="../slideLayouts/slideLayout275.xml"/></Relationships>
</file>

<file path=ppt/slides/_rels/slide162.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33.xml"/><Relationship Id="rId1" Type="http://schemas.openxmlformats.org/officeDocument/2006/relationships/slideLayout" Target="../slideLayouts/slideLayout275.xml"/></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275.xml"/></Relationships>
</file>

<file path=ppt/slides/_rels/slide164.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333.xml"/></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327.xml"/></Relationships>
</file>

<file path=ppt/slides/_rels/slide166.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327.xml"/></Relationships>
</file>

<file path=ppt/slides/_rels/slide167.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342.xml"/></Relationships>
</file>

<file path=ppt/slides/_rels/slide168.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39.xml"/><Relationship Id="rId1" Type="http://schemas.openxmlformats.org/officeDocument/2006/relationships/slideLayout" Target="../slideLayouts/slideLayout275.xml"/></Relationships>
</file>

<file path=ppt/slides/_rels/slide169.xml.rels><?xml version="1.0" encoding="UTF-8" standalone="yes"?>
<Relationships xmlns="http://schemas.openxmlformats.org/package/2006/relationships"><Relationship Id="rId3" Type="http://schemas.openxmlformats.org/officeDocument/2006/relationships/notesSlide" Target="../notesSlides/notesSlide140.xml"/><Relationship Id="rId2" Type="http://schemas.openxmlformats.org/officeDocument/2006/relationships/slideLayout" Target="../slideLayouts/slideLayout7.xml"/><Relationship Id="rId1" Type="http://schemas.openxmlformats.org/officeDocument/2006/relationships/themeOverride" Target="../theme/themeOverride28.xml"/></Relationships>
</file>

<file path=ppt/slides/_rels/slide17.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12.xml"/><Relationship Id="rId1" Type="http://schemas.openxmlformats.org/officeDocument/2006/relationships/slideLayout" Target="../slideLayouts/slideLayout262.xml"/></Relationships>
</file>

<file path=ppt/slides/_rels/slide170.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7.xml"/></Relationships>
</file>

<file path=ppt/slides/_rels/slide171.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142.xml"/><Relationship Id="rId1" Type="http://schemas.openxmlformats.org/officeDocument/2006/relationships/slideLayout" Target="../slideLayouts/slideLayout262.xml"/></Relationships>
</file>

<file path=ppt/slides/_rels/slide172.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43.xml"/><Relationship Id="rId1" Type="http://schemas.openxmlformats.org/officeDocument/2006/relationships/slideLayout" Target="../slideLayouts/slideLayout216.xml"/></Relationships>
</file>

<file path=ppt/slides/_rels/slide173.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144.xml"/><Relationship Id="rId1" Type="http://schemas.openxmlformats.org/officeDocument/2006/relationships/slideLayout" Target="../slideLayouts/slideLayout262.xml"/></Relationships>
</file>

<file path=ppt/slides/_rels/slide174.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145.xml"/><Relationship Id="rId1" Type="http://schemas.openxmlformats.org/officeDocument/2006/relationships/slideLayout" Target="../slideLayouts/slideLayout262.xml"/></Relationships>
</file>

<file path=ppt/slides/_rels/slide175.xml.rels><?xml version="1.0" encoding="UTF-8" standalone="yes"?>
<Relationships xmlns="http://schemas.openxmlformats.org/package/2006/relationships"><Relationship Id="rId3" Type="http://schemas.openxmlformats.org/officeDocument/2006/relationships/notesSlide" Target="../notesSlides/notesSlide146.xml"/><Relationship Id="rId2" Type="http://schemas.openxmlformats.org/officeDocument/2006/relationships/slideLayout" Target="../slideLayouts/slideLayout490.xml"/><Relationship Id="rId1" Type="http://schemas.openxmlformats.org/officeDocument/2006/relationships/themeOverride" Target="../theme/themeOverride29.xml"/></Relationships>
</file>

<file path=ppt/slides/_rels/slide176.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147.xml"/><Relationship Id="rId1" Type="http://schemas.openxmlformats.org/officeDocument/2006/relationships/slideLayout" Target="../slideLayouts/slideLayout216.xml"/></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222.xml"/></Relationships>
</file>

<file path=ppt/slides/_rels/slide178.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149.xml"/><Relationship Id="rId1" Type="http://schemas.openxmlformats.org/officeDocument/2006/relationships/slideLayout" Target="../slideLayouts/slideLayout262.xml"/></Relationships>
</file>

<file path=ppt/slides/_rels/slide179.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150.xml"/><Relationship Id="rId1" Type="http://schemas.openxmlformats.org/officeDocument/2006/relationships/slideLayout" Target="../slideLayouts/slideLayout262.xml"/></Relationships>
</file>

<file path=ppt/slides/_rels/slide18.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13.xml"/><Relationship Id="rId1" Type="http://schemas.openxmlformats.org/officeDocument/2006/relationships/slideLayout" Target="../slideLayouts/slideLayout262.xml"/></Relationships>
</file>

<file path=ppt/slides/_rels/slide180.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151.xml"/><Relationship Id="rId1" Type="http://schemas.openxmlformats.org/officeDocument/2006/relationships/slideLayout" Target="../slideLayouts/slideLayout262.xml"/></Relationships>
</file>

<file path=ppt/slides/_rels/slide181.xml.rels><?xml version="1.0" encoding="UTF-8" standalone="yes"?>
<Relationships xmlns="http://schemas.openxmlformats.org/package/2006/relationships"><Relationship Id="rId3" Type="http://schemas.openxmlformats.org/officeDocument/2006/relationships/notesSlide" Target="../notesSlides/notesSlide152.xml"/><Relationship Id="rId2" Type="http://schemas.openxmlformats.org/officeDocument/2006/relationships/slideLayout" Target="../slideLayouts/slideLayout87.xml"/><Relationship Id="rId1" Type="http://schemas.openxmlformats.org/officeDocument/2006/relationships/themeOverride" Target="../theme/themeOverride30.xml"/><Relationship Id="rId4" Type="http://schemas.openxmlformats.org/officeDocument/2006/relationships/image" Target="../media/image115.png"/></Relationships>
</file>

<file path=ppt/slides/_rels/slide182.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153.xml"/><Relationship Id="rId1" Type="http://schemas.openxmlformats.org/officeDocument/2006/relationships/slideLayout" Target="../slideLayouts/slideLayout589.xml"/></Relationships>
</file>

<file path=ppt/slides/_rels/slide183.xml.rels><?xml version="1.0" encoding="UTF-8" standalone="yes"?>
<Relationships xmlns="http://schemas.openxmlformats.org/package/2006/relationships"><Relationship Id="rId2" Type="http://schemas.openxmlformats.org/officeDocument/2006/relationships/image" Target="../media/image117.jpeg"/><Relationship Id="rId1" Type="http://schemas.openxmlformats.org/officeDocument/2006/relationships/slideLayout" Target="../slideLayouts/slideLayout86.xml"/></Relationships>
</file>

<file path=ppt/slides/_rels/slide184.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154.xml"/><Relationship Id="rId1" Type="http://schemas.openxmlformats.org/officeDocument/2006/relationships/slideLayout" Target="../slideLayouts/slideLayout86.xml"/></Relationships>
</file>

<file path=ppt/slides/_rels/slide185.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155.xml"/><Relationship Id="rId1" Type="http://schemas.openxmlformats.org/officeDocument/2006/relationships/slideLayout" Target="../slideLayouts/slideLayout161.xml"/></Relationships>
</file>

<file path=ppt/slides/_rels/slide186.xml.rels><?xml version="1.0" encoding="UTF-8" standalone="yes"?>
<Relationships xmlns="http://schemas.openxmlformats.org/package/2006/relationships"><Relationship Id="rId2" Type="http://schemas.openxmlformats.org/officeDocument/2006/relationships/image" Target="../media/image120.png"/><Relationship Id="rId1" Type="http://schemas.openxmlformats.org/officeDocument/2006/relationships/slideLayout" Target="../slideLayouts/slideLayout161.xml"/></Relationships>
</file>

<file path=ppt/slides/_rels/slide187.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notesSlide" Target="../notesSlides/notesSlide156.xml"/><Relationship Id="rId1" Type="http://schemas.openxmlformats.org/officeDocument/2006/relationships/slideLayout" Target="../slideLayouts/slideLayout172.xml"/></Relationships>
</file>

<file path=ppt/slides/_rels/slide188.xml.rels><?xml version="1.0" encoding="UTF-8" standalone="yes"?>
<Relationships xmlns="http://schemas.openxmlformats.org/package/2006/relationships"><Relationship Id="rId2" Type="http://schemas.openxmlformats.org/officeDocument/2006/relationships/image" Target="../media/image120.png"/><Relationship Id="rId1" Type="http://schemas.openxmlformats.org/officeDocument/2006/relationships/slideLayout" Target="../slideLayouts/slideLayout578.xml"/></Relationships>
</file>

<file path=ppt/slides/_rels/slide189.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image" Target="../media/image122.jpeg"/><Relationship Id="rId1" Type="http://schemas.openxmlformats.org/officeDocument/2006/relationships/slideLayout" Target="../slideLayouts/slideLayout188.xml"/><Relationship Id="rId4" Type="http://schemas.openxmlformats.org/officeDocument/2006/relationships/image" Target="../media/image124.png"/></Relationships>
</file>

<file path=ppt/slides/_rels/slide19.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14.xml"/><Relationship Id="rId1" Type="http://schemas.openxmlformats.org/officeDocument/2006/relationships/slideLayout" Target="../slideLayouts/slideLayout262.xml"/><Relationship Id="rId4" Type="http://schemas.openxmlformats.org/officeDocument/2006/relationships/image" Target="../media/image38.jpeg"/></Relationships>
</file>

<file path=ppt/slides/_rels/slide190.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image" Target="../media/image122.jpeg"/><Relationship Id="rId1" Type="http://schemas.openxmlformats.org/officeDocument/2006/relationships/slideLayout" Target="../slideLayouts/slideLayout188.xml"/><Relationship Id="rId4" Type="http://schemas.openxmlformats.org/officeDocument/2006/relationships/image" Target="../media/image124.png"/></Relationships>
</file>

<file path=ppt/slides/_rels/slide191.xml.rels><?xml version="1.0" encoding="UTF-8" standalone="yes"?>
<Relationships xmlns="http://schemas.openxmlformats.org/package/2006/relationships"><Relationship Id="rId2" Type="http://schemas.openxmlformats.org/officeDocument/2006/relationships/image" Target="../media/image125.jpeg"/><Relationship Id="rId1" Type="http://schemas.openxmlformats.org/officeDocument/2006/relationships/slideLayout" Target="../slideLayouts/slideLayout188.xml"/></Relationships>
</file>

<file path=ppt/slides/_rels/slide192.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notesSlide" Target="../notesSlides/notesSlide157.xml"/><Relationship Id="rId1" Type="http://schemas.openxmlformats.org/officeDocument/2006/relationships/slideLayout" Target="../slideLayouts/slideLayout429.xml"/></Relationships>
</file>

<file path=ppt/slides/_rels/slide193.xml.rels><?xml version="1.0" encoding="UTF-8" standalone="yes"?>
<Relationships xmlns="http://schemas.openxmlformats.org/package/2006/relationships"><Relationship Id="rId2" Type="http://schemas.openxmlformats.org/officeDocument/2006/relationships/image" Target="../media/image126.jpeg"/><Relationship Id="rId1" Type="http://schemas.openxmlformats.org/officeDocument/2006/relationships/slideLayout" Target="../slideLayouts/slideLayout188.xml"/></Relationships>
</file>

<file path=ppt/slides/_rels/slide194.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notesSlide" Target="../notesSlides/notesSlide158.xml"/><Relationship Id="rId1" Type="http://schemas.openxmlformats.org/officeDocument/2006/relationships/slideLayout" Target="../slideLayouts/slideLayout188.xml"/></Relationships>
</file>

<file path=ppt/slides/_rels/slide195.xml.rels><?xml version="1.0" encoding="UTF-8" standalone="yes"?>
<Relationships xmlns="http://schemas.openxmlformats.org/package/2006/relationships"><Relationship Id="rId2" Type="http://schemas.openxmlformats.org/officeDocument/2006/relationships/image" Target="../media/image127.jpeg"/><Relationship Id="rId1" Type="http://schemas.openxmlformats.org/officeDocument/2006/relationships/slideLayout" Target="../slideLayouts/slideLayout199.xml"/></Relationships>
</file>

<file path=ppt/slides/_rels/slide196.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222.xml"/></Relationships>
</file>

<file path=ppt/slides/_rels/slide197.xml.rels><?xml version="1.0" encoding="UTF-8" standalone="yes"?>
<Relationships xmlns="http://schemas.openxmlformats.org/package/2006/relationships"><Relationship Id="rId3" Type="http://schemas.openxmlformats.org/officeDocument/2006/relationships/image" Target="../media/image128.png"/><Relationship Id="rId2" Type="http://schemas.openxmlformats.org/officeDocument/2006/relationships/notesSlide" Target="../notesSlides/notesSlide160.xml"/><Relationship Id="rId1" Type="http://schemas.openxmlformats.org/officeDocument/2006/relationships/slideLayout" Target="../slideLayouts/slideLayout140.xml"/><Relationship Id="rId4" Type="http://schemas.openxmlformats.org/officeDocument/2006/relationships/image" Target="../media/image129.png"/></Relationships>
</file>

<file path=ppt/slides/_rels/slide198.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161.xml"/><Relationship Id="rId1" Type="http://schemas.openxmlformats.org/officeDocument/2006/relationships/slideLayout" Target="../slideLayouts/slideLayout151.xml"/></Relationships>
</file>

<file path=ppt/slides/_rels/slide199.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162.xml"/><Relationship Id="rId1" Type="http://schemas.openxmlformats.org/officeDocument/2006/relationships/slideLayout" Target="../slideLayouts/slideLayout151.xml"/><Relationship Id="rId4" Type="http://schemas.openxmlformats.org/officeDocument/2006/relationships/image" Target="../media/image131.jpe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27.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68.xml"/></Relationships>
</file>

<file path=ppt/slides/_rels/slide200.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notesSlide" Target="../notesSlides/notesSlide163.xml"/><Relationship Id="rId1" Type="http://schemas.openxmlformats.org/officeDocument/2006/relationships/slideLayout" Target="../slideLayouts/slideLayout252.xml"/><Relationship Id="rId4" Type="http://schemas.openxmlformats.org/officeDocument/2006/relationships/image" Target="../media/image133.png"/></Relationships>
</file>

<file path=ppt/slides/_rels/slide201.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164.xml"/><Relationship Id="rId1" Type="http://schemas.openxmlformats.org/officeDocument/2006/relationships/slideLayout" Target="../slideLayouts/slideLayout252.xml"/><Relationship Id="rId4" Type="http://schemas.openxmlformats.org/officeDocument/2006/relationships/image" Target="../media/image135.png"/></Relationships>
</file>

<file path=ppt/slides/_rels/slide202.xml.rels><?xml version="1.0" encoding="UTF-8" standalone="yes"?>
<Relationships xmlns="http://schemas.openxmlformats.org/package/2006/relationships"><Relationship Id="rId3" Type="http://schemas.openxmlformats.org/officeDocument/2006/relationships/image" Target="../media/image136.jpeg"/><Relationship Id="rId2" Type="http://schemas.openxmlformats.org/officeDocument/2006/relationships/notesSlide" Target="../notesSlides/notesSlide165.xml"/><Relationship Id="rId1" Type="http://schemas.openxmlformats.org/officeDocument/2006/relationships/slideLayout" Target="../slideLayouts/slideLayout2.xml"/><Relationship Id="rId4" Type="http://schemas.openxmlformats.org/officeDocument/2006/relationships/image" Target="../media/image137.jpeg"/></Relationships>
</file>

<file path=ppt/slides/_rels/slide203.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166.xml"/><Relationship Id="rId1" Type="http://schemas.openxmlformats.org/officeDocument/2006/relationships/slideLayout" Target="../slideLayouts/slideLayout211.xml"/><Relationship Id="rId4" Type="http://schemas.openxmlformats.org/officeDocument/2006/relationships/image" Target="../media/image139.png"/></Relationships>
</file>

<file path=ppt/slides/_rels/slide204.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167.xml"/><Relationship Id="rId1" Type="http://schemas.openxmlformats.org/officeDocument/2006/relationships/slideLayout" Target="../slideLayouts/slideLayout211.xml"/></Relationships>
</file>

<file path=ppt/slides/_rels/slide205.xml.rels><?xml version="1.0" encoding="UTF-8" standalone="yes"?>
<Relationships xmlns="http://schemas.openxmlformats.org/package/2006/relationships"><Relationship Id="rId3" Type="http://schemas.openxmlformats.org/officeDocument/2006/relationships/notesSlide" Target="../notesSlides/notesSlide168.xml"/><Relationship Id="rId2" Type="http://schemas.openxmlformats.org/officeDocument/2006/relationships/slideLayout" Target="../slideLayouts/slideLayout7.xml"/><Relationship Id="rId1" Type="http://schemas.openxmlformats.org/officeDocument/2006/relationships/themeOverride" Target="../theme/themeOverride31.xml"/></Relationships>
</file>

<file path=ppt/slides/_rels/slide206.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169.xml"/><Relationship Id="rId1" Type="http://schemas.openxmlformats.org/officeDocument/2006/relationships/slideLayout" Target="../slideLayouts/slideLayout262.xml"/></Relationships>
</file>

<file path=ppt/slides/_rels/slide207.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70.xml"/><Relationship Id="rId1" Type="http://schemas.openxmlformats.org/officeDocument/2006/relationships/slideLayout" Target="../slideLayouts/slideLayout262.xml"/></Relationships>
</file>

<file path=ppt/slides/_rels/slide208.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171.xml"/><Relationship Id="rId1" Type="http://schemas.openxmlformats.org/officeDocument/2006/relationships/slideLayout" Target="../slideLayouts/slideLayout262.xml"/></Relationships>
</file>

<file path=ppt/slides/_rels/slide209.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172.xml"/><Relationship Id="rId1" Type="http://schemas.openxmlformats.org/officeDocument/2006/relationships/slideLayout" Target="../slideLayouts/slideLayout26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210.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173.xml"/><Relationship Id="rId1" Type="http://schemas.openxmlformats.org/officeDocument/2006/relationships/slideLayout" Target="../slideLayouts/slideLayout262.xml"/></Relationships>
</file>

<file path=ppt/slides/_rels/slide211.xml.rels><?xml version="1.0" encoding="UTF-8" standalone="yes"?>
<Relationships xmlns="http://schemas.openxmlformats.org/package/2006/relationships"><Relationship Id="rId3" Type="http://schemas.openxmlformats.org/officeDocument/2006/relationships/image" Target="../media/image140.png"/><Relationship Id="rId2" Type="http://schemas.openxmlformats.org/officeDocument/2006/relationships/slideLayout" Target="../slideLayouts/slideLayout87.xml"/><Relationship Id="rId1" Type="http://schemas.openxmlformats.org/officeDocument/2006/relationships/themeOverride" Target="../theme/themeOverride32.xml"/></Relationships>
</file>

<file path=ppt/slides/_rels/slide212.xml.rels><?xml version="1.0" encoding="UTF-8" standalone="yes"?>
<Relationships xmlns="http://schemas.openxmlformats.org/package/2006/relationships"><Relationship Id="rId3" Type="http://schemas.openxmlformats.org/officeDocument/2006/relationships/image" Target="../media/image141.jpeg"/><Relationship Id="rId2" Type="http://schemas.openxmlformats.org/officeDocument/2006/relationships/notesSlide" Target="../notesSlides/notesSlide174.xml"/><Relationship Id="rId1" Type="http://schemas.openxmlformats.org/officeDocument/2006/relationships/slideLayout" Target="../slideLayouts/slideLayout86.xml"/><Relationship Id="rId4" Type="http://schemas.openxmlformats.org/officeDocument/2006/relationships/image" Target="../media/image142.jpeg"/></Relationships>
</file>

<file path=ppt/slides/_rels/slide213.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175.xml"/><Relationship Id="rId1" Type="http://schemas.openxmlformats.org/officeDocument/2006/relationships/slideLayout" Target="../slideLayouts/slideLayout86.xml"/></Relationships>
</file>

<file path=ppt/slides/_rels/slide214.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176.xml"/><Relationship Id="rId1" Type="http://schemas.openxmlformats.org/officeDocument/2006/relationships/slideLayout" Target="../slideLayouts/slideLayout86.xml"/></Relationships>
</file>

<file path=ppt/slides/_rels/slide215.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notesSlide" Target="../notesSlides/notesSlide177.xml"/><Relationship Id="rId1" Type="http://schemas.openxmlformats.org/officeDocument/2006/relationships/slideLayout" Target="../slideLayouts/slideLayout88.xml"/></Relationships>
</file>

<file path=ppt/slides/_rels/slide216.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notesSlide" Target="../notesSlides/notesSlide178.xml"/><Relationship Id="rId1" Type="http://schemas.openxmlformats.org/officeDocument/2006/relationships/slideLayout" Target="../slideLayouts/slideLayout88.xml"/><Relationship Id="rId4" Type="http://schemas.openxmlformats.org/officeDocument/2006/relationships/image" Target="../media/image147.jpeg"/></Relationships>
</file>

<file path=ppt/slides/_rels/slide217.xml.rels><?xml version="1.0" encoding="UTF-8" standalone="yes"?>
<Relationships xmlns="http://schemas.openxmlformats.org/package/2006/relationships"><Relationship Id="rId2" Type="http://schemas.openxmlformats.org/officeDocument/2006/relationships/image" Target="../media/image148.png"/><Relationship Id="rId1" Type="http://schemas.openxmlformats.org/officeDocument/2006/relationships/slideLayout" Target="../slideLayouts/slideLayout86.xml"/></Relationships>
</file>

<file path=ppt/slides/_rels/slide218.xml.rels><?xml version="1.0" encoding="UTF-8" standalone="yes"?>
<Relationships xmlns="http://schemas.openxmlformats.org/package/2006/relationships"><Relationship Id="rId2" Type="http://schemas.openxmlformats.org/officeDocument/2006/relationships/image" Target="../media/image149.jpeg"/><Relationship Id="rId1" Type="http://schemas.openxmlformats.org/officeDocument/2006/relationships/slideLayout" Target="../slideLayouts/slideLayout86.xml"/></Relationships>
</file>

<file path=ppt/slides/_rels/slide219.xml.rels><?xml version="1.0" encoding="UTF-8" standalone="yes"?>
<Relationships xmlns="http://schemas.openxmlformats.org/package/2006/relationships"><Relationship Id="rId2" Type="http://schemas.openxmlformats.org/officeDocument/2006/relationships/notesSlide" Target="../notesSlides/notesSlide179.xml"/><Relationship Id="rId1" Type="http://schemas.openxmlformats.org/officeDocument/2006/relationships/slideLayout" Target="../slideLayouts/slideLayout86.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7.xml"/></Relationships>
</file>

<file path=ppt/slides/_rels/slide220.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180.xml"/><Relationship Id="rId1" Type="http://schemas.openxmlformats.org/officeDocument/2006/relationships/slideLayout" Target="../slideLayouts/slideLayout262.xml"/><Relationship Id="rId4" Type="http://schemas.openxmlformats.org/officeDocument/2006/relationships/image" Target="../media/image38.jpeg"/></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268.xml"/></Relationships>
</file>

<file path=ppt/slides/_rels/slide222.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notesSlide" Target="../notesSlides/notesSlide181.xml"/><Relationship Id="rId1" Type="http://schemas.openxmlformats.org/officeDocument/2006/relationships/slideLayout" Target="../slideLayouts/slideLayout422.xml"/><Relationship Id="rId4" Type="http://schemas.openxmlformats.org/officeDocument/2006/relationships/image" Target="../media/image151.png"/></Relationships>
</file>

<file path=ppt/slides/_rels/slide223.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182.xml"/><Relationship Id="rId1" Type="http://schemas.openxmlformats.org/officeDocument/2006/relationships/slideLayout" Target="../slideLayouts/slideLayout85.xml"/></Relationships>
</file>

<file path=ppt/slides/_rels/slide224.xml.rels><?xml version="1.0" encoding="UTF-8" standalone="yes"?>
<Relationships xmlns="http://schemas.openxmlformats.org/package/2006/relationships"><Relationship Id="rId3" Type="http://schemas.openxmlformats.org/officeDocument/2006/relationships/notesSlide" Target="../notesSlides/notesSlide183.xml"/><Relationship Id="rId2" Type="http://schemas.openxmlformats.org/officeDocument/2006/relationships/slideLayout" Target="../slideLayouts/slideLayout7.xml"/><Relationship Id="rId1" Type="http://schemas.openxmlformats.org/officeDocument/2006/relationships/themeOverride" Target="../theme/themeOverride33.xml"/></Relationships>
</file>

<file path=ppt/slides/_rels/slide225.xml.rels><?xml version="1.0" encoding="UTF-8" standalone="yes"?>
<Relationships xmlns="http://schemas.openxmlformats.org/package/2006/relationships"><Relationship Id="rId2" Type="http://schemas.openxmlformats.org/officeDocument/2006/relationships/notesSlide" Target="../notesSlides/notesSlide184.xml"/><Relationship Id="rId1" Type="http://schemas.openxmlformats.org/officeDocument/2006/relationships/slideLayout" Target="../slideLayouts/slideLayout57.xml"/></Relationships>
</file>

<file path=ppt/slides/_rels/slide226.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notesSlide" Target="../notesSlides/notesSlide185.xml"/><Relationship Id="rId1" Type="http://schemas.openxmlformats.org/officeDocument/2006/relationships/slideLayout" Target="../slideLayouts/slideLayout422.xml"/><Relationship Id="rId4" Type="http://schemas.openxmlformats.org/officeDocument/2006/relationships/image" Target="../media/image151.png"/></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7.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7.xml"/></Relationships>
</file>

<file path=ppt/slides/_rels/slide25.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18.xml"/><Relationship Id="rId1" Type="http://schemas.openxmlformats.org/officeDocument/2006/relationships/slideLayout" Target="../slideLayouts/slideLayout510.xml"/><Relationship Id="rId4" Type="http://schemas.openxmlformats.org/officeDocument/2006/relationships/image" Target="../media/image40.jpeg"/></Relationships>
</file>

<file path=ppt/slides/_rels/slide26.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19.xml"/><Relationship Id="rId1" Type="http://schemas.openxmlformats.org/officeDocument/2006/relationships/slideLayout" Target="../slideLayouts/slideLayout510.xml"/><Relationship Id="rId4" Type="http://schemas.openxmlformats.org/officeDocument/2006/relationships/image" Target="../media/image42.jpeg"/></Relationships>
</file>

<file path=ppt/slides/_rels/slide27.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0.xml"/><Relationship Id="rId1" Type="http://schemas.openxmlformats.org/officeDocument/2006/relationships/slideLayout" Target="../slideLayouts/slideLayout510.xml"/><Relationship Id="rId4" Type="http://schemas.openxmlformats.org/officeDocument/2006/relationships/image" Target="../media/image42.jpeg"/></Relationships>
</file>

<file path=ppt/slides/_rels/slide28.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1.xml"/><Relationship Id="rId1" Type="http://schemas.openxmlformats.org/officeDocument/2006/relationships/slideLayout" Target="../slideLayouts/slideLayout510.xml"/><Relationship Id="rId4" Type="http://schemas.openxmlformats.org/officeDocument/2006/relationships/image" Target="../media/image42.jpeg"/></Relationships>
</file>

<file path=ppt/slides/_rels/slide29.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2.xml"/><Relationship Id="rId1" Type="http://schemas.openxmlformats.org/officeDocument/2006/relationships/slideLayout" Target="../slideLayouts/slideLayout510.xml"/><Relationship Id="rId4" Type="http://schemas.openxmlformats.org/officeDocument/2006/relationships/image" Target="../media/image42.jpeg"/></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275.xml"/><Relationship Id="rId1" Type="http://schemas.openxmlformats.org/officeDocument/2006/relationships/themeOverride" Target="../theme/themeOverride2.xml"/></Relationships>
</file>

<file path=ppt/slides/_rels/slide30.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3.xml"/><Relationship Id="rId1" Type="http://schemas.openxmlformats.org/officeDocument/2006/relationships/slideLayout" Target="../slideLayouts/slideLayout510.xml"/><Relationship Id="rId4" Type="http://schemas.openxmlformats.org/officeDocument/2006/relationships/image" Target="../media/image42.jpeg"/></Relationships>
</file>

<file path=ppt/slides/_rels/slide31.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4.xml"/><Relationship Id="rId1" Type="http://schemas.openxmlformats.org/officeDocument/2006/relationships/slideLayout" Target="../slideLayouts/slideLayout510.xml"/><Relationship Id="rId4" Type="http://schemas.openxmlformats.org/officeDocument/2006/relationships/image" Target="../media/image42.jpeg"/></Relationships>
</file>

<file path=ppt/slides/_rels/slide32.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5.xml"/><Relationship Id="rId1" Type="http://schemas.openxmlformats.org/officeDocument/2006/relationships/slideLayout" Target="../slideLayouts/slideLayout510.xml"/><Relationship Id="rId4" Type="http://schemas.openxmlformats.org/officeDocument/2006/relationships/image" Target="../media/image42.jpeg"/></Relationships>
</file>

<file path=ppt/slides/_rels/slide33.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6.xml"/><Relationship Id="rId1" Type="http://schemas.openxmlformats.org/officeDocument/2006/relationships/slideLayout" Target="../slideLayouts/slideLayout510.xml"/><Relationship Id="rId4" Type="http://schemas.openxmlformats.org/officeDocument/2006/relationships/image" Target="../media/image42.jpeg"/></Relationships>
</file>

<file path=ppt/slides/_rels/slide34.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27.xml"/><Relationship Id="rId1" Type="http://schemas.openxmlformats.org/officeDocument/2006/relationships/slideLayout" Target="../slideLayouts/slideLayout313.xml"/><Relationship Id="rId4" Type="http://schemas.openxmlformats.org/officeDocument/2006/relationships/image" Target="../media/image40.jpeg"/></Relationships>
</file>

<file path=ppt/slides/_rels/slide35.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28.xml"/><Relationship Id="rId1" Type="http://schemas.openxmlformats.org/officeDocument/2006/relationships/slideLayout" Target="../slideLayouts/slideLayout24.xml"/></Relationships>
</file>

<file path=ppt/slides/_rels/slide36.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29.xml"/><Relationship Id="rId1" Type="http://schemas.openxmlformats.org/officeDocument/2006/relationships/slideLayout" Target="../slideLayouts/slideLayout24.xml"/></Relationships>
</file>

<file path=ppt/slides/_rels/slide37.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30.xml"/><Relationship Id="rId1" Type="http://schemas.openxmlformats.org/officeDocument/2006/relationships/slideLayout" Target="../slideLayouts/slideLayout24.xml"/></Relationships>
</file>

<file path=ppt/slides/_rels/slide38.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31.xml"/><Relationship Id="rId1" Type="http://schemas.openxmlformats.org/officeDocument/2006/relationships/slideLayout" Target="../slideLayouts/slideLayout24.xml"/></Relationships>
</file>

<file path=ppt/slides/_rels/slide39.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27.xml"/></Relationships>
</file>

<file path=ppt/slides/_rels/slide40.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35.xml"/><Relationship Id="rId1" Type="http://schemas.openxmlformats.org/officeDocument/2006/relationships/slideLayout" Target="../slideLayouts/slideLayout2.xml"/><Relationship Id="rId4" Type="http://schemas.openxmlformats.org/officeDocument/2006/relationships/image" Target="../media/image51.jpeg"/></Relationships>
</file>

<file path=ppt/slides/_rels/slide43.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36.xml"/><Relationship Id="rId1" Type="http://schemas.openxmlformats.org/officeDocument/2006/relationships/slideLayout" Target="../slideLayouts/slideLayout524.xml"/></Relationships>
</file>

<file path=ppt/slides/_rels/slide44.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37.xml"/><Relationship Id="rId1" Type="http://schemas.openxmlformats.org/officeDocument/2006/relationships/slideLayout" Target="../slideLayouts/slideLayout36.xml"/></Relationships>
</file>

<file path=ppt/slides/_rels/slide45.xml.rels><?xml version="1.0" encoding="UTF-8" standalone="yes"?>
<Relationships xmlns="http://schemas.openxmlformats.org/package/2006/relationships"><Relationship Id="rId3" Type="http://schemas.openxmlformats.org/officeDocument/2006/relationships/notesSlide" Target="../notesSlides/notesSlide38.xml"/><Relationship Id="rId2" Type="http://schemas.openxmlformats.org/officeDocument/2006/relationships/slideLayout" Target="../slideLayouts/slideLayout38.xml"/><Relationship Id="rId1" Type="http://schemas.openxmlformats.org/officeDocument/2006/relationships/themeOverride" Target="../theme/themeOverride6.xml"/></Relationships>
</file>

<file path=ppt/slides/_rels/slide46.xml.rels><?xml version="1.0" encoding="UTF-8" standalone="yes"?>
<Relationships xmlns="http://schemas.openxmlformats.org/package/2006/relationships"><Relationship Id="rId3" Type="http://schemas.openxmlformats.org/officeDocument/2006/relationships/notesSlide" Target="../notesSlides/notesSlide39.xml"/><Relationship Id="rId2" Type="http://schemas.openxmlformats.org/officeDocument/2006/relationships/slideLayout" Target="../slideLayouts/slideLayout7.xml"/><Relationship Id="rId1" Type="http://schemas.openxmlformats.org/officeDocument/2006/relationships/themeOverride" Target="../theme/themeOverride7.xml"/></Relationships>
</file>

<file path=ppt/slides/_rels/slide47.xml.rels><?xml version="1.0" encoding="UTF-8" standalone="yes"?>
<Relationships xmlns="http://schemas.openxmlformats.org/package/2006/relationships"><Relationship Id="rId3" Type="http://schemas.openxmlformats.org/officeDocument/2006/relationships/notesSlide" Target="../notesSlides/notesSlide40.xml"/><Relationship Id="rId2" Type="http://schemas.openxmlformats.org/officeDocument/2006/relationships/slideLayout" Target="../slideLayouts/slideLayout7.xml"/><Relationship Id="rId1" Type="http://schemas.openxmlformats.org/officeDocument/2006/relationships/themeOverride" Target="../theme/themeOverride8.xml"/></Relationships>
</file>

<file path=ppt/slides/_rels/slide48.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41.xml"/><Relationship Id="rId1" Type="http://schemas.openxmlformats.org/officeDocument/2006/relationships/slideLayout" Target="../slideLayouts/slideLayout435.xml"/></Relationships>
</file>

<file path=ppt/slides/_rels/slide49.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42.xml"/><Relationship Id="rId1" Type="http://schemas.openxmlformats.org/officeDocument/2006/relationships/slideLayout" Target="../slideLayouts/slideLayout447.xml"/></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7.xml"/><Relationship Id="rId1" Type="http://schemas.openxmlformats.org/officeDocument/2006/relationships/themeOverride" Target="../theme/themeOverride3.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458.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568.xml"/></Relationships>
</file>

<file path=ppt/slides/_rels/slide52.xml.rels><?xml version="1.0" encoding="UTF-8" standalone="yes"?>
<Relationships xmlns="http://schemas.openxmlformats.org/package/2006/relationships"><Relationship Id="rId3" Type="http://schemas.openxmlformats.org/officeDocument/2006/relationships/notesSlide" Target="../notesSlides/notesSlide45.xml"/><Relationship Id="rId2" Type="http://schemas.openxmlformats.org/officeDocument/2006/relationships/slideLayout" Target="../slideLayouts/slideLayout115.xml"/><Relationship Id="rId1" Type="http://schemas.openxmlformats.org/officeDocument/2006/relationships/themeOverride" Target="../theme/themeOverride9.xml"/><Relationship Id="rId4" Type="http://schemas.openxmlformats.org/officeDocument/2006/relationships/image" Target="../media/image54.jpeg"/></Relationships>
</file>

<file path=ppt/slides/_rels/slide53.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46.xml"/><Relationship Id="rId1" Type="http://schemas.openxmlformats.org/officeDocument/2006/relationships/slideLayout" Target="../slideLayouts/slideLayout52.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591.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591.xml"/></Relationships>
</file>

<file path=ppt/slides/_rels/slide56.xml.rels><?xml version="1.0" encoding="UTF-8" standalone="yes"?>
<Relationships xmlns="http://schemas.openxmlformats.org/package/2006/relationships"><Relationship Id="rId3" Type="http://schemas.openxmlformats.org/officeDocument/2006/relationships/notesSlide" Target="../notesSlides/notesSlide47.xml"/><Relationship Id="rId2" Type="http://schemas.openxmlformats.org/officeDocument/2006/relationships/slideLayout" Target="../slideLayouts/slideLayout565.xml"/><Relationship Id="rId1" Type="http://schemas.openxmlformats.org/officeDocument/2006/relationships/themeOverride" Target="../theme/themeOverride10.xml"/></Relationships>
</file>

<file path=ppt/slides/_rels/slide57.xml.rels><?xml version="1.0" encoding="UTF-8" standalone="yes"?>
<Relationships xmlns="http://schemas.openxmlformats.org/package/2006/relationships"><Relationship Id="rId3" Type="http://schemas.openxmlformats.org/officeDocument/2006/relationships/notesSlide" Target="../notesSlides/notesSlide48.xml"/><Relationship Id="rId2" Type="http://schemas.openxmlformats.org/officeDocument/2006/relationships/slideLayout" Target="../slideLayouts/slideLayout565.xml"/><Relationship Id="rId1" Type="http://schemas.openxmlformats.org/officeDocument/2006/relationships/themeOverride" Target="../theme/themeOverride11.xml"/></Relationships>
</file>

<file path=ppt/slides/_rels/slide58.xml.rels><?xml version="1.0" encoding="UTF-8" standalone="yes"?>
<Relationships xmlns="http://schemas.openxmlformats.org/package/2006/relationships"><Relationship Id="rId2" Type="http://schemas.openxmlformats.org/officeDocument/2006/relationships/image" Target="../media/image56.jpeg"/><Relationship Id="rId1" Type="http://schemas.openxmlformats.org/officeDocument/2006/relationships/slideLayout" Target="../slideLayouts/slideLayout300.xml"/></Relationships>
</file>

<file path=ppt/slides/_rels/slide59.xml.rels><?xml version="1.0" encoding="UTF-8" standalone="yes"?>
<Relationships xmlns="http://schemas.openxmlformats.org/package/2006/relationships"><Relationship Id="rId2" Type="http://schemas.openxmlformats.org/officeDocument/2006/relationships/image" Target="../media/image56.jpeg"/><Relationship Id="rId1" Type="http://schemas.openxmlformats.org/officeDocument/2006/relationships/slideLayout" Target="../slideLayouts/slideLayout300.xml"/></Relationships>
</file>

<file path=ppt/slides/_rels/slide6.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slideLayout" Target="../slideLayouts/slideLayout351.xml"/><Relationship Id="rId1" Type="http://schemas.openxmlformats.org/officeDocument/2006/relationships/themeOverride" Target="../theme/themeOverride4.xml"/></Relationships>
</file>

<file path=ppt/slides/_rels/slide60.xml.rels><?xml version="1.0" encoding="UTF-8" standalone="yes"?>
<Relationships xmlns="http://schemas.openxmlformats.org/package/2006/relationships"><Relationship Id="rId2" Type="http://schemas.openxmlformats.org/officeDocument/2006/relationships/image" Target="../media/image56.jpeg"/><Relationship Id="rId1" Type="http://schemas.openxmlformats.org/officeDocument/2006/relationships/slideLayout" Target="../slideLayouts/slideLayout300.xml"/></Relationships>
</file>

<file path=ppt/slides/_rels/slide6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37.xml"/></Relationships>
</file>

<file path=ppt/slides/_rels/slide62.xml.rels><?xml version="1.0" encoding="UTF-8" standalone="yes"?>
<Relationships xmlns="http://schemas.openxmlformats.org/package/2006/relationships"><Relationship Id="rId3" Type="http://schemas.openxmlformats.org/officeDocument/2006/relationships/notesSlide" Target="../notesSlides/notesSlide49.xml"/><Relationship Id="rId2" Type="http://schemas.openxmlformats.org/officeDocument/2006/relationships/slideLayout" Target="../slideLayouts/slideLayout7.xml"/><Relationship Id="rId1" Type="http://schemas.openxmlformats.org/officeDocument/2006/relationships/themeOverride" Target="../theme/themeOverride12.xml"/></Relationships>
</file>

<file path=ppt/slides/_rels/slide63.xml.rels><?xml version="1.0" encoding="UTF-8" standalone="yes"?>
<Relationships xmlns="http://schemas.openxmlformats.org/package/2006/relationships"><Relationship Id="rId2" Type="http://schemas.openxmlformats.org/officeDocument/2006/relationships/slideLayout" Target="../slideLayouts/slideLayout87.xml"/><Relationship Id="rId1" Type="http://schemas.openxmlformats.org/officeDocument/2006/relationships/themeOverride" Target="../theme/themeOverride13.xml"/></Relationships>
</file>

<file path=ppt/slides/_rels/slide64.xml.rels><?xml version="1.0" encoding="UTF-8" standalone="yes"?>
<Relationships xmlns="http://schemas.openxmlformats.org/package/2006/relationships"><Relationship Id="rId3" Type="http://schemas.openxmlformats.org/officeDocument/2006/relationships/notesSlide" Target="../notesSlides/notesSlide50.xml"/><Relationship Id="rId2" Type="http://schemas.openxmlformats.org/officeDocument/2006/relationships/slideLayout" Target="../slideLayouts/slideLayout7.xml"/><Relationship Id="rId1" Type="http://schemas.openxmlformats.org/officeDocument/2006/relationships/themeOverride" Target="../theme/themeOverride14.xml"/></Relationships>
</file>

<file path=ppt/slides/_rels/slide65.xml.rels><?xml version="1.0" encoding="UTF-8" standalone="yes"?>
<Relationships xmlns="http://schemas.openxmlformats.org/package/2006/relationships"><Relationship Id="rId3" Type="http://schemas.openxmlformats.org/officeDocument/2006/relationships/notesSlide" Target="../notesSlides/notesSlide51.xml"/><Relationship Id="rId2" Type="http://schemas.openxmlformats.org/officeDocument/2006/relationships/slideLayout" Target="../slideLayouts/slideLayout7.xml"/><Relationship Id="rId1" Type="http://schemas.openxmlformats.org/officeDocument/2006/relationships/themeOverride" Target="../theme/themeOverride15.xml"/></Relationships>
</file>

<file path=ppt/slides/_rels/slide66.xml.rels><?xml version="1.0" encoding="UTF-8" standalone="yes"?>
<Relationships xmlns="http://schemas.openxmlformats.org/package/2006/relationships"><Relationship Id="rId3" Type="http://schemas.openxmlformats.org/officeDocument/2006/relationships/notesSlide" Target="../notesSlides/notesSlide52.xml"/><Relationship Id="rId2" Type="http://schemas.openxmlformats.org/officeDocument/2006/relationships/slideLayout" Target="../slideLayouts/slideLayout7.xml"/><Relationship Id="rId1" Type="http://schemas.openxmlformats.org/officeDocument/2006/relationships/themeOverride" Target="../theme/themeOverride16.xml"/></Relationships>
</file>

<file path=ppt/slides/_rels/slide67.xml.rels><?xml version="1.0" encoding="UTF-8" standalone="yes"?>
<Relationships xmlns="http://schemas.openxmlformats.org/package/2006/relationships"><Relationship Id="rId3" Type="http://schemas.openxmlformats.org/officeDocument/2006/relationships/notesSlide" Target="../notesSlides/notesSlide53.xml"/><Relationship Id="rId2" Type="http://schemas.openxmlformats.org/officeDocument/2006/relationships/slideLayout" Target="../slideLayouts/slideLayout7.xml"/><Relationship Id="rId1" Type="http://schemas.openxmlformats.org/officeDocument/2006/relationships/themeOverride" Target="../theme/themeOverride17.xml"/></Relationships>
</file>

<file path=ppt/slides/_rels/slide68.xml.rels><?xml version="1.0" encoding="UTF-8" standalone="yes"?>
<Relationships xmlns="http://schemas.openxmlformats.org/package/2006/relationships"><Relationship Id="rId3" Type="http://schemas.openxmlformats.org/officeDocument/2006/relationships/notesSlide" Target="../notesSlides/notesSlide54.xml"/><Relationship Id="rId2" Type="http://schemas.openxmlformats.org/officeDocument/2006/relationships/slideLayout" Target="../slideLayouts/slideLayout7.xml"/><Relationship Id="rId1" Type="http://schemas.openxmlformats.org/officeDocument/2006/relationships/themeOverride" Target="../theme/themeOverride18.xml"/></Relationships>
</file>

<file path=ppt/slides/_rels/slide69.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55.xml"/><Relationship Id="rId1" Type="http://schemas.openxmlformats.org/officeDocument/2006/relationships/slideLayout" Target="../slideLayouts/slideLayout262.xml"/></Relationships>
</file>

<file path=ppt/slides/_rels/slide7.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image" Target="../media/image25.jpeg"/><Relationship Id="rId1" Type="http://schemas.openxmlformats.org/officeDocument/2006/relationships/slideLayout" Target="../slideLayouts/slideLayout89.xml"/><Relationship Id="rId4" Type="http://schemas.microsoft.com/office/2007/relationships/hdphoto" Target="../media/hdphoto1.wdp"/></Relationships>
</file>

<file path=ppt/slides/_rels/slide70.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56.xml"/><Relationship Id="rId1" Type="http://schemas.openxmlformats.org/officeDocument/2006/relationships/slideLayout" Target="../slideLayouts/slideLayout474.xml"/></Relationships>
</file>

<file path=ppt/slides/_rels/slide71.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57.xml"/><Relationship Id="rId1" Type="http://schemas.openxmlformats.org/officeDocument/2006/relationships/slideLayout" Target="../slideLayouts/slideLayout262.xml"/></Relationships>
</file>

<file path=ppt/slides/_rels/slide72.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58.xml"/><Relationship Id="rId1" Type="http://schemas.openxmlformats.org/officeDocument/2006/relationships/slideLayout" Target="../slideLayouts/slideLayout262.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60.xml"/><Relationship Id="rId1" Type="http://schemas.openxmlformats.org/officeDocument/2006/relationships/slideLayout" Target="../slideLayouts/slideLayout530.xml"/></Relationships>
</file>

<file path=ppt/slides/_rels/slide75.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61.xml"/><Relationship Id="rId1" Type="http://schemas.openxmlformats.org/officeDocument/2006/relationships/slideLayout" Target="../slideLayouts/slideLayout85.xml"/></Relationships>
</file>

<file path=ppt/slides/_rels/slide76.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62.xml"/><Relationship Id="rId1" Type="http://schemas.openxmlformats.org/officeDocument/2006/relationships/slideLayout" Target="../slideLayouts/slideLayout127.xml"/></Relationships>
</file>

<file path=ppt/slides/_rels/slide77.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63.xml"/><Relationship Id="rId1" Type="http://schemas.openxmlformats.org/officeDocument/2006/relationships/slideLayout" Target="../slideLayouts/slideLayout262.xml"/></Relationships>
</file>

<file path=ppt/slides/_rels/slide78.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64.xml"/><Relationship Id="rId1" Type="http://schemas.openxmlformats.org/officeDocument/2006/relationships/slideLayout" Target="../slideLayouts/slideLayout262.xml"/></Relationships>
</file>

<file path=ppt/slides/_rels/slide79.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65.xml"/><Relationship Id="rId1" Type="http://schemas.openxmlformats.org/officeDocument/2006/relationships/slideLayout" Target="../slideLayouts/slideLayout275.xml"/></Relationships>
</file>

<file path=ppt/slides/_rels/slide8.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5.xml"/><Relationship Id="rId1" Type="http://schemas.openxmlformats.org/officeDocument/2006/relationships/slideLayout" Target="../slideLayouts/slideLayout89.xml"/><Relationship Id="rId4" Type="http://schemas.openxmlformats.org/officeDocument/2006/relationships/image" Target="../media/image27.jpg"/></Relationships>
</file>

<file path=ppt/slides/_rels/slide80.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66.xml"/><Relationship Id="rId1" Type="http://schemas.openxmlformats.org/officeDocument/2006/relationships/slideLayout" Target="../slideLayouts/slideLayout262.xml"/></Relationships>
</file>

<file path=ppt/slides/_rels/slide81.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67.xml"/><Relationship Id="rId1" Type="http://schemas.openxmlformats.org/officeDocument/2006/relationships/slideLayout" Target="../slideLayouts/slideLayout262.xml"/></Relationships>
</file>

<file path=ppt/slides/_rels/slide82.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68.xml"/><Relationship Id="rId1" Type="http://schemas.openxmlformats.org/officeDocument/2006/relationships/slideLayout" Target="../slideLayouts/slideLayout294.xml"/><Relationship Id="rId6" Type="http://schemas.openxmlformats.org/officeDocument/2006/relationships/image" Target="../media/image69.jpeg"/><Relationship Id="rId5" Type="http://schemas.openxmlformats.org/officeDocument/2006/relationships/image" Target="../media/image68.png"/><Relationship Id="rId4" Type="http://schemas.openxmlformats.org/officeDocument/2006/relationships/image" Target="../media/image67.png"/></Relationships>
</file>

<file path=ppt/slides/_rels/slide83.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69.xml"/><Relationship Id="rId1" Type="http://schemas.openxmlformats.org/officeDocument/2006/relationships/slideLayout" Target="../slideLayouts/slideLayout294.xml"/><Relationship Id="rId6" Type="http://schemas.openxmlformats.org/officeDocument/2006/relationships/image" Target="../media/image68.png"/><Relationship Id="rId5" Type="http://schemas.openxmlformats.org/officeDocument/2006/relationships/image" Target="../media/image70.png"/><Relationship Id="rId4" Type="http://schemas.openxmlformats.org/officeDocument/2006/relationships/image" Target="../media/image67.png"/></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542.xml"/></Relationships>
</file>

<file path=ppt/slides/_rels/slide85.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70.xml"/><Relationship Id="rId1" Type="http://schemas.openxmlformats.org/officeDocument/2006/relationships/slideLayout" Target="../slideLayouts/slideLayout24.xml"/></Relationships>
</file>

<file path=ppt/slides/_rels/slide86.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71.xml"/><Relationship Id="rId1" Type="http://schemas.openxmlformats.org/officeDocument/2006/relationships/slideLayout" Target="../slideLayouts/slideLayout112.xml"/></Relationships>
</file>

<file path=ppt/slides/_rels/slide87.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72.xml"/><Relationship Id="rId1" Type="http://schemas.openxmlformats.org/officeDocument/2006/relationships/slideLayout" Target="../slideLayouts/slideLayout24.xml"/></Relationships>
</file>

<file path=ppt/slides/_rels/slide88.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9.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image" Target="../media/image25.jpeg"/><Relationship Id="rId1" Type="http://schemas.openxmlformats.org/officeDocument/2006/relationships/slideLayout" Target="../slideLayouts/slideLayout89.xml"/></Relationships>
</file>

<file path=ppt/slides/_rels/slide90.xml.rels><?xml version="1.0" encoding="UTF-8" standalone="yes"?>
<Relationships xmlns="http://schemas.openxmlformats.org/package/2006/relationships"><Relationship Id="rId3" Type="http://schemas.openxmlformats.org/officeDocument/2006/relationships/notesSlide" Target="../notesSlides/notesSlide73.xml"/><Relationship Id="rId2" Type="http://schemas.openxmlformats.org/officeDocument/2006/relationships/slideLayout" Target="../slideLayouts/slideLayout7.xml"/><Relationship Id="rId1" Type="http://schemas.openxmlformats.org/officeDocument/2006/relationships/themeOverride" Target="../theme/themeOverride19.xml"/></Relationships>
</file>

<file path=ppt/slides/_rels/slide91.xml.rels><?xml version="1.0" encoding="UTF-8" standalone="yes"?>
<Relationships xmlns="http://schemas.openxmlformats.org/package/2006/relationships"><Relationship Id="rId3" Type="http://schemas.openxmlformats.org/officeDocument/2006/relationships/notesSlide" Target="../notesSlides/notesSlide74.xml"/><Relationship Id="rId2" Type="http://schemas.openxmlformats.org/officeDocument/2006/relationships/slideLayout" Target="../slideLayouts/slideLayout107.xml"/><Relationship Id="rId1" Type="http://schemas.openxmlformats.org/officeDocument/2006/relationships/themeOverride" Target="../theme/themeOverride20.xml"/></Relationships>
</file>

<file path=ppt/slides/_rels/slide92.xml.rels><?xml version="1.0" encoding="UTF-8" standalone="yes"?>
<Relationships xmlns="http://schemas.openxmlformats.org/package/2006/relationships"><Relationship Id="rId3" Type="http://schemas.openxmlformats.org/officeDocument/2006/relationships/notesSlide" Target="../notesSlides/notesSlide75.xml"/><Relationship Id="rId2" Type="http://schemas.openxmlformats.org/officeDocument/2006/relationships/slideLayout" Target="../slideLayouts/slideLayout7.xml"/><Relationship Id="rId1" Type="http://schemas.openxmlformats.org/officeDocument/2006/relationships/themeOverride" Target="../theme/themeOverride21.xml"/></Relationships>
</file>

<file path=ppt/slides/_rels/slide93.xml.rels><?xml version="1.0" encoding="UTF-8" standalone="yes"?>
<Relationships xmlns="http://schemas.openxmlformats.org/package/2006/relationships"><Relationship Id="rId3" Type="http://schemas.openxmlformats.org/officeDocument/2006/relationships/notesSlide" Target="../notesSlides/notesSlide76.xml"/><Relationship Id="rId2" Type="http://schemas.openxmlformats.org/officeDocument/2006/relationships/slideLayout" Target="../slideLayouts/slideLayout7.xml"/><Relationship Id="rId1" Type="http://schemas.openxmlformats.org/officeDocument/2006/relationships/themeOverride" Target="../theme/themeOverride22.xml"/><Relationship Id="rId4" Type="http://schemas.openxmlformats.org/officeDocument/2006/relationships/image" Target="../media/image73.png"/></Relationships>
</file>

<file path=ppt/slides/_rels/slide94.xml.rels><?xml version="1.0" encoding="UTF-8" standalone="yes"?>
<Relationships xmlns="http://schemas.openxmlformats.org/package/2006/relationships"><Relationship Id="rId3" Type="http://schemas.openxmlformats.org/officeDocument/2006/relationships/notesSlide" Target="../notesSlides/notesSlide77.xml"/><Relationship Id="rId2" Type="http://schemas.openxmlformats.org/officeDocument/2006/relationships/slideLayout" Target="../slideLayouts/slideLayout7.xml"/><Relationship Id="rId1" Type="http://schemas.openxmlformats.org/officeDocument/2006/relationships/themeOverride" Target="../theme/themeOverride23.xml"/><Relationship Id="rId5" Type="http://schemas.openxmlformats.org/officeDocument/2006/relationships/image" Target="../media/image75.png"/><Relationship Id="rId4" Type="http://schemas.openxmlformats.org/officeDocument/2006/relationships/image" Target="../media/image74.png"/></Relationships>
</file>

<file path=ppt/slides/_rels/slide95.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78.xml"/><Relationship Id="rId1" Type="http://schemas.openxmlformats.org/officeDocument/2006/relationships/slideLayout" Target="../slideLayouts/slideLayout262.xml"/></Relationships>
</file>

<file path=ppt/slides/_rels/slide96.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79.xml"/><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80.xml"/><Relationship Id="rId1" Type="http://schemas.openxmlformats.org/officeDocument/2006/relationships/slideLayout" Target="../slideLayouts/slideLayout262.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222.xml"/></Relationships>
</file>

<file path=ppt/slides/_rels/slide99.xml.rels><?xml version="1.0" encoding="UTF-8" standalone="yes"?>
<Relationships xmlns="http://schemas.openxmlformats.org/package/2006/relationships"><Relationship Id="rId3" Type="http://schemas.openxmlformats.org/officeDocument/2006/relationships/notesSlide" Target="../notesSlides/notesSlide82.xml"/><Relationship Id="rId2" Type="http://schemas.openxmlformats.org/officeDocument/2006/relationships/slideLayout" Target="../slideLayouts/slideLayout87.xml"/><Relationship Id="rId1" Type="http://schemas.openxmlformats.org/officeDocument/2006/relationships/themeOverride" Target="../theme/themeOverride24.xml"/><Relationship Id="rId4" Type="http://schemas.openxmlformats.org/officeDocument/2006/relationships/image" Target="../media/image76.pn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 name="Picture 4"/>
          <p:cNvPicPr>
            <a:picLocks noChangeAspect="1"/>
          </p:cNvPicPr>
          <p:nvPr/>
        </p:nvPicPr>
        <p:blipFill rotWithShape="1">
          <a:blip r:embed="rId4"/>
          <a:srcRect b="18827"/>
          <a:stretch/>
        </p:blipFill>
        <p:spPr>
          <a:xfrm>
            <a:off x="469900" y="-183140"/>
            <a:ext cx="8204200" cy="5484348"/>
          </a:xfrm>
          <a:prstGeom prst="rect">
            <a:avLst/>
          </a:prstGeom>
        </p:spPr>
      </p:pic>
      <p:sp>
        <p:nvSpPr>
          <p:cNvPr id="7" name="Title 5"/>
          <p:cNvSpPr txBox="1">
            <a:spLocks/>
          </p:cNvSpPr>
          <p:nvPr/>
        </p:nvSpPr>
        <p:spPr bwMode="auto">
          <a:xfrm>
            <a:off x="0" y="6236871"/>
            <a:ext cx="9144000" cy="648513"/>
          </a:xfrm>
          <a:prstGeom prst="rect">
            <a:avLst/>
          </a:prstGeom>
          <a:solidFill>
            <a:schemeClr val="tx1"/>
          </a:solidFill>
          <a:ln w="9525">
            <a:noFill/>
            <a:miter lim="800000"/>
            <a:headEnd/>
            <a:tailEnd/>
          </a:ln>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عندما يكون أفضل ما لديك ليس جيداً بما يكفي</a:t>
            </a:r>
            <a:endParaRPr kumimoji="0" lang="en-GB"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 name="Title 5"/>
          <p:cNvSpPr>
            <a:spLocks noGrp="1"/>
          </p:cNvSpPr>
          <p:nvPr>
            <p:ph type="title" idx="4294967295"/>
          </p:nvPr>
        </p:nvSpPr>
        <p:spPr>
          <a:xfrm>
            <a:off x="0" y="5335588"/>
            <a:ext cx="9144000" cy="901700"/>
          </a:xfrm>
          <a:solidFill>
            <a:schemeClr val="tx1"/>
          </a:solidFill>
        </p:spPr>
        <p:txBody>
          <a:bodyPr/>
          <a:lstStyle/>
          <a:p>
            <a:pPr>
              <a:defRPr/>
            </a:pPr>
            <a:r>
              <a:rPr lang="ar-SA" sz="6000" dirty="0">
                <a:solidFill>
                  <a:srgbClr val="FFFFFF"/>
                </a:solidFill>
                <a:ea typeface="ＭＳ Ｐゴシック" charset="0"/>
              </a:rPr>
              <a:t>غلاطية</a:t>
            </a:r>
            <a:endParaRPr lang="en-GB" sz="4800" dirty="0">
              <a:solidFill>
                <a:srgbClr val="FFFFFF"/>
              </a:solidFill>
              <a:ea typeface="ＭＳ Ｐゴシック" charset="0"/>
            </a:endParaRPr>
          </a:p>
        </p:txBody>
      </p:sp>
      <p:sp>
        <p:nvSpPr>
          <p:cNvPr id="9" name="Text Box 5">
            <a:extLst>
              <a:ext uri="{FF2B5EF4-FFF2-40B4-BE49-F238E27FC236}">
                <a16:creationId xmlns:a16="http://schemas.microsoft.com/office/drawing/2014/main" id="{3CE25FB3-20A8-554A-B98C-DE7B62F84941}"/>
              </a:ext>
            </a:extLst>
          </p:cNvPr>
          <p:cNvSpPr txBox="1">
            <a:spLocks noChangeArrowheads="1"/>
          </p:cNvSpPr>
          <p:nvPr/>
        </p:nvSpPr>
        <p:spPr bwMode="auto">
          <a:xfrm>
            <a:off x="827584" y="238541"/>
            <a:ext cx="5184576" cy="765175"/>
          </a:xfrm>
          <a:prstGeom prst="rect">
            <a:avLst/>
          </a:prstGeom>
          <a:solidFill>
            <a:srgbClr val="050A00"/>
          </a:solidFill>
          <a:ln w="9525">
            <a:noFill/>
            <a:miter lim="800000"/>
            <a:headEnd/>
            <a:tailEnd/>
          </a:ln>
          <a:effectLst/>
        </p:spPr>
        <p:txBody>
          <a:bodyPr lIns="91435" tIns="45718" rIns="91435" bIns="45718"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353"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353"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208983895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 calcmode="lin" valueType="num">
                                      <p:cBhvr>
                                        <p:cTn id="9" dur="500" fill="hold"/>
                                        <p:tgtEl>
                                          <p:spTgt spid="6"/>
                                        </p:tgtEl>
                                        <p:attrNameLst>
                                          <p:attrName>style.rotation</p:attrName>
                                        </p:attrNameLst>
                                      </p:cBhvr>
                                      <p:tavLst>
                                        <p:tav tm="0">
                                          <p:val>
                                            <p:fltVal val="360"/>
                                          </p:val>
                                        </p:tav>
                                        <p:tav tm="100000">
                                          <p:val>
                                            <p:fltVal val="0"/>
                                          </p:val>
                                        </p:tav>
                                      </p:tavLst>
                                    </p:anim>
                                    <p:animEffect transition="in" filter="fade">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Rectangle 3" descr="EXPTEXTB"/>
          <p:cNvSpPr>
            <a:spLocks noChangeArrowheads="1"/>
          </p:cNvSpPr>
          <p:nvPr/>
        </p:nvSpPr>
        <p:spPr bwMode="auto">
          <a:xfrm>
            <a:off x="0" y="0"/>
            <a:ext cx="9144000" cy="6858000"/>
          </a:xfrm>
          <a:prstGeom prst="rect">
            <a:avLst/>
          </a:prstGeom>
          <a:gradFill flip="none" rotWithShape="1">
            <a:gsLst>
              <a:gs pos="0">
                <a:srgbClr val="000090"/>
              </a:gs>
              <a:gs pos="100000">
                <a:srgbClr val="000000"/>
              </a:gs>
            </a:gsLst>
            <a:path path="shape">
              <a:fillToRect l="50000" t="50000" r="50000" b="50000"/>
            </a:path>
            <a:tileRect/>
          </a:gradFill>
          <a:ln w="9525">
            <a:noFill/>
            <a:miter lim="800000"/>
            <a:headEnd/>
            <a:tailEnd/>
          </a:ln>
          <a:effectLst/>
        </p:spPr>
        <p:txBody>
          <a:bodyPr wrap="none" anchor="ctr"/>
          <a:lstStyle/>
          <a:p>
            <a:pPr marL="0" marR="0" lvl="0" indent="0" algn="l" defTabSz="914400" rtl="0" eaLnBrk="1" fontAlgn="auto" latinLnBrk="0" hangingPunct="1">
              <a:lnSpc>
                <a:spcPct val="100000"/>
              </a:lnSpc>
              <a:spcBef>
                <a:spcPct val="2000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imes New Roman" charset="0"/>
              <a:ea typeface="ＭＳ Ｐゴシック" charset="0"/>
              <a:cs typeface="+mn-cs"/>
            </a:endParaRPr>
          </a:p>
        </p:txBody>
      </p:sp>
      <p:graphicFrame>
        <p:nvGraphicFramePr>
          <p:cNvPr id="62" name="Table 61"/>
          <p:cNvGraphicFramePr>
            <a:graphicFrameLocks noGrp="1"/>
          </p:cNvGraphicFramePr>
          <p:nvPr>
            <p:extLst>
              <p:ext uri="{D42A27DB-BD31-4B8C-83A1-F6EECF244321}">
                <p14:modId xmlns:p14="http://schemas.microsoft.com/office/powerpoint/2010/main" val="3184906334"/>
              </p:ext>
            </p:extLst>
          </p:nvPr>
        </p:nvGraphicFramePr>
        <p:xfrm>
          <a:off x="29307" y="0"/>
          <a:ext cx="9114693" cy="6974444"/>
        </p:xfrm>
        <a:graphic>
          <a:graphicData uri="http://schemas.openxmlformats.org/drawingml/2006/table">
            <a:tbl>
              <a:tblPr/>
              <a:tblGrid>
                <a:gridCol w="1302099">
                  <a:extLst>
                    <a:ext uri="{9D8B030D-6E8A-4147-A177-3AD203B41FA5}">
                      <a16:colId xmlns:a16="http://schemas.microsoft.com/office/drawing/2014/main" val="20000"/>
                    </a:ext>
                  </a:extLst>
                </a:gridCol>
                <a:gridCol w="1455287">
                  <a:extLst>
                    <a:ext uri="{9D8B030D-6E8A-4147-A177-3AD203B41FA5}">
                      <a16:colId xmlns:a16="http://schemas.microsoft.com/office/drawing/2014/main" val="20001"/>
                    </a:ext>
                  </a:extLst>
                </a:gridCol>
                <a:gridCol w="1302099">
                  <a:extLst>
                    <a:ext uri="{9D8B030D-6E8A-4147-A177-3AD203B41FA5}">
                      <a16:colId xmlns:a16="http://schemas.microsoft.com/office/drawing/2014/main" val="20002"/>
                    </a:ext>
                  </a:extLst>
                </a:gridCol>
                <a:gridCol w="1455287">
                  <a:extLst>
                    <a:ext uri="{9D8B030D-6E8A-4147-A177-3AD203B41FA5}">
                      <a16:colId xmlns:a16="http://schemas.microsoft.com/office/drawing/2014/main" val="20003"/>
                    </a:ext>
                  </a:extLst>
                </a:gridCol>
                <a:gridCol w="1128167">
                  <a:extLst>
                    <a:ext uri="{9D8B030D-6E8A-4147-A177-3AD203B41FA5}">
                      <a16:colId xmlns:a16="http://schemas.microsoft.com/office/drawing/2014/main" val="20004"/>
                    </a:ext>
                  </a:extLst>
                </a:gridCol>
                <a:gridCol w="1169655">
                  <a:extLst>
                    <a:ext uri="{9D8B030D-6E8A-4147-A177-3AD203B41FA5}">
                      <a16:colId xmlns:a16="http://schemas.microsoft.com/office/drawing/2014/main" val="20005"/>
                    </a:ext>
                  </a:extLst>
                </a:gridCol>
                <a:gridCol w="1302099">
                  <a:extLst>
                    <a:ext uri="{9D8B030D-6E8A-4147-A177-3AD203B41FA5}">
                      <a16:colId xmlns:a16="http://schemas.microsoft.com/office/drawing/2014/main" val="20006"/>
                    </a:ext>
                  </a:extLst>
                </a:gridCol>
              </a:tblGrid>
              <a:tr h="523639">
                <a:tc gridSpan="7">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sz="3600" b="1" i="0" u="none" strike="noStrike" cap="none" normalizeH="0" baseline="0" dirty="0">
                          <a:ln>
                            <a:noFill/>
                          </a:ln>
                          <a:solidFill>
                            <a:srgbClr val="000033"/>
                          </a:solidFill>
                          <a:effectLst/>
                          <a:latin typeface="Arial" panose="020B0604020202020204" pitchFamily="34" charset="0"/>
                          <a:ea typeface="ＭＳ Ｐゴシック" charset="0"/>
                          <a:cs typeface="Arial" panose="020B0604020202020204" pitchFamily="34" charset="0"/>
                        </a:rPr>
                        <a:t>التبرير بالإيمان</a:t>
                      </a:r>
                      <a:endParaRPr kumimoji="0" lang="en-US" sz="3600" b="1" i="0" u="none" strike="noStrike" cap="none" normalizeH="0" baseline="0" dirty="0">
                        <a:ln>
                          <a:noFill/>
                        </a:ln>
                        <a:solidFill>
                          <a:srgbClr val="000033"/>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00E5E5"/>
                        </a:gs>
                        <a:gs pos="100000">
                          <a:srgbClr val="FFFFFF"/>
                        </a:gs>
                      </a:gsLst>
                      <a:path path="rect">
                        <a:fillToRect l="100000" t="100000"/>
                      </a:path>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1325139">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2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هجوم المهودين رقم ١ </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يعلم بولس هذه العقيدة بسلطته الخاصة</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hMerge="1">
                  <a:txBody>
                    <a:bodyPr/>
                    <a:lstStyle/>
                    <a:p>
                      <a:endParaRPr lang="en-US"/>
                    </a:p>
                  </a:txBody>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2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هجوم المهودين رقم ٢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هذا تعليم جديد مخالف للعهد القديم</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هجوم المهودين رقم ٣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التعليم عن التبرير بالإيمان وحده سوف يشجع على نمط حياة خاطئ</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1325139">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دفاع بولس</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الله دعاني والرسل الإثني عشر أكدوا ذلك</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hMerge="1">
                  <a:txBody>
                    <a:bodyPr/>
                    <a:lstStyle/>
                    <a:p>
                      <a:endParaRPr lang="en-US"/>
                    </a:p>
                  </a:txBody>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دفاع بولس</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كان الخلاص دائماً بالإيمان حتى في العهد القديم</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دفاع بولس</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لا فالتبرير بالإيمان سوف يقود بشكل طبيعي إلى حياة تقية</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447596">
                <a:tc gridSpan="2">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سيرة ذاتية</a:t>
                      </a:r>
                      <a:endParaRPr kumimoji="0" lang="en-US"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hMerge="1">
                  <a:txBody>
                    <a:bodyPr/>
                    <a:lstStyle/>
                    <a:p>
                      <a:endParaRPr lang="en-US"/>
                    </a:p>
                  </a:txBody>
                  <a:tcPr/>
                </a:tc>
                <a:tc gridSpan="2">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لاهوتي</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تطبيقي</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449200">
                <a:tc gridSpan="2">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الإصحاحات ١-٢ </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hMerge="1">
                  <a:txBody>
                    <a:bodyPr/>
                    <a:lstStyle/>
                    <a:p>
                      <a:endParaRPr lang="en-US"/>
                    </a:p>
                  </a:txBody>
                  <a:tcPr/>
                </a:tc>
                <a:tc gridSpan="2">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الإصحاحات ٣- ٤</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الإصحاحات</a:t>
                      </a:r>
                      <a:r>
                        <a:rPr kumimoji="0" lang="ar-JO" sz="18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٥-٦ </a:t>
                      </a:r>
                      <a:endParaRPr kumimoji="0" lang="en-US" sz="18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646848">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تأييد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الرسولية</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hMerge="1">
                  <a:txBody>
                    <a:bodyPr/>
                    <a:lstStyle/>
                    <a:p>
                      <a:endParaRPr lang="en-US"/>
                    </a:p>
                  </a:txBody>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تأييد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التبرير بالإيمان</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تأييد</a:t>
                      </a:r>
                    </a:p>
                    <a:p>
                      <a:pPr marL="0" marR="0" lvl="0" indent="0" algn="ctr" defTabSz="457200" rtl="0" eaLnBrk="0" fontAlgn="base" latinLnBrk="0" hangingPunct="0">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المسؤوليات</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64684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توبيخ</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علاقات</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تأكيد</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توضيح</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توازن</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خدمة</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تحذيرات</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extLst>
                  <a:ext uri="{0D108BD9-81ED-4DB2-BD59-A6C34878D82A}">
                    <a16:rowId xmlns:a16="http://schemas.microsoft.com/office/drawing/2014/main" val="10006"/>
                  </a:ext>
                </a:extLst>
              </a:tr>
              <a:tr h="53904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١: ١- ٩</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١: ١٠-٢: ٢١</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٣</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٤</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٥</a:t>
                      </a:r>
                      <a:endParaRPr kumimoji="0" lang="en-US" sz="18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٦: ١-١٠</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٦: ١١-١٨</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extLst>
                  <a:ext uri="{0D108BD9-81ED-4DB2-BD59-A6C34878D82A}">
                    <a16:rowId xmlns:a16="http://schemas.microsoft.com/office/drawing/2014/main" val="10007"/>
                  </a:ext>
                </a:extLst>
              </a:tr>
              <a:tr h="415510">
                <a:tc gridSpan="7">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أنطاكية - سوريا</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8"/>
                  </a:ext>
                </a:extLst>
              </a:tr>
              <a:tr h="539040">
                <a:tc gridSpan="7">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خريف ٤٩ م  (بعد الرحلة التبشيرية الأولى)</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9"/>
                  </a:ext>
                </a:extLst>
              </a:tr>
            </a:tbl>
          </a:graphicData>
        </a:graphic>
      </p:graphicFrame>
      <p:sp>
        <p:nvSpPr>
          <p:cNvPr id="336950" name="Text Box 42"/>
          <p:cNvSpPr txBox="1">
            <a:spLocks noChangeArrowheads="1"/>
          </p:cNvSpPr>
          <p:nvPr/>
        </p:nvSpPr>
        <p:spPr bwMode="auto">
          <a:xfrm>
            <a:off x="8369300" y="71438"/>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33"/>
                </a:solidFill>
                <a:effectLst/>
                <a:uLnTx/>
                <a:uFillTx/>
                <a:latin typeface="Arial" panose="020B0604020202020204" pitchFamily="34" charset="0"/>
                <a:ea typeface="ＭＳ Ｐゴシック" charset="0"/>
                <a:cs typeface="Arial" panose="020B0604020202020204" pitchFamily="34" charset="0"/>
              </a:rPr>
              <a:t>167</a:t>
            </a:r>
            <a:endParaRPr kumimoji="0" lang="en-US" sz="2400" b="1" u="none" strike="noStrike" kern="1200" cap="none" spc="0" normalizeH="0" baseline="0" noProof="0" dirty="0">
              <a:ln>
                <a:noFill/>
              </a:ln>
              <a:solidFill>
                <a:srgbClr val="000033"/>
              </a:solidFill>
              <a:effectLst/>
              <a:uLnTx/>
              <a:uFillTx/>
              <a:latin typeface="Arial" panose="020B0604020202020204" pitchFamily="34" charset="0"/>
              <a:ea typeface="ＭＳ Ｐゴシック" charset="0"/>
              <a:cs typeface="Arial" panose="020B0604020202020204" pitchFamily="34" charset="0"/>
            </a:endParaRPr>
          </a:p>
        </p:txBody>
      </p:sp>
      <p:sp>
        <p:nvSpPr>
          <p:cNvPr id="65" name="Title 64"/>
          <p:cNvSpPr>
            <a:spLocks noGrp="1"/>
          </p:cNvSpPr>
          <p:nvPr>
            <p:ph type="title" idx="4294967295"/>
          </p:nvPr>
        </p:nvSpPr>
        <p:spPr>
          <a:xfrm>
            <a:off x="304800" y="-819472"/>
            <a:ext cx="7772400" cy="762000"/>
          </a:xfrm>
        </p:spPr>
        <p:txBody>
          <a:bodyPr/>
          <a:lstStyle/>
          <a:p>
            <a:pPr>
              <a:defRPr/>
            </a:pPr>
            <a:r>
              <a:rPr lang="ar-JO" b="1" dirty="0">
                <a:latin typeface="Arial" panose="020B0604020202020204" pitchFamily="34" charset="0"/>
                <a:ea typeface="ＭＳ Ｐゴシック" charset="0"/>
                <a:cs typeface="Arial" panose="020B0604020202020204" pitchFamily="34" charset="0"/>
              </a:rPr>
              <a:t>جدول السفر</a:t>
            </a:r>
            <a:endParaRPr lang="en-US" b="1" dirty="0">
              <a:latin typeface="Arial" panose="020B0604020202020204" pitchFamily="34" charset="0"/>
              <a:ea typeface="ＭＳ Ｐゴシック" charset="0"/>
              <a:cs typeface="Arial" panose="020B0604020202020204" pitchFamily="34" charset="0"/>
            </a:endParaRPr>
          </a:p>
        </p:txBody>
      </p:sp>
      <p:sp>
        <p:nvSpPr>
          <p:cNvPr id="6" name="Rectangle 2">
            <a:extLst>
              <a:ext uri="{FF2B5EF4-FFF2-40B4-BE49-F238E27FC236}">
                <a16:creationId xmlns:a16="http://schemas.microsoft.com/office/drawing/2014/main" id="{A1E4824A-4955-FE4A-A919-79C3F14A318D}"/>
              </a:ext>
            </a:extLst>
          </p:cNvPr>
          <p:cNvSpPr txBox="1">
            <a:spLocks noChangeArrowheads="1"/>
          </p:cNvSpPr>
          <p:nvPr/>
        </p:nvSpPr>
        <p:spPr bwMode="auto">
          <a:xfrm>
            <a:off x="76200" y="44624"/>
            <a:ext cx="2843808" cy="46196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l" defTabSz="457200">
              <a:defRPr/>
            </a:pPr>
            <a:r>
              <a:rPr lang="ar-SA" sz="3200" b="1" kern="0" dirty="0">
                <a:solidFill>
                  <a:srgbClr val="000066"/>
                </a:solidFill>
                <a:latin typeface="Arial" panose="020B0604020202020204" pitchFamily="34" charset="0"/>
                <a:ea typeface="ＭＳ Ｐゴシック" charset="0"/>
                <a:cs typeface="Arial" panose="020B0604020202020204" pitchFamily="34" charset="0"/>
              </a:rPr>
              <a:t>غلاطية</a:t>
            </a:r>
            <a:endParaRPr kumimoji="0" lang="ar-SA" sz="3200" b="1" u="none" strike="noStrike" kern="0" cap="none" spc="0" normalizeH="0" baseline="0" noProof="0" dirty="0">
              <a:ln>
                <a:noFill/>
              </a:ln>
              <a:solidFill>
                <a:srgbClr val="000066"/>
              </a:solidFill>
              <a:effectLst/>
              <a:uLnTx/>
              <a:uFillTx/>
              <a:latin typeface="Arial" panose="020B0604020202020204" pitchFamily="34" charset="0"/>
              <a:ea typeface="ＭＳ Ｐゴシック" charset="0"/>
              <a:cs typeface="Arial" panose="020B0604020202020204" pitchFamily="34" charset="0"/>
            </a:endParaRP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3" name="Title 1"/>
          <p:cNvSpPr>
            <a:spLocks noGrp="1"/>
          </p:cNvSpPr>
          <p:nvPr>
            <p:ph type="title"/>
          </p:nvPr>
        </p:nvSpPr>
        <p:spPr>
          <a:xfrm>
            <a:off x="539750" y="620713"/>
            <a:ext cx="4283075" cy="3455987"/>
          </a:xfrm>
        </p:spPr>
        <p:txBody>
          <a:bodyPr/>
          <a:lstStyle/>
          <a:p>
            <a:r>
              <a:rPr lang="ar-JO" b="1" dirty="0">
                <a:latin typeface="Arial" panose="020B0604020202020204" pitchFamily="34" charset="0"/>
                <a:ea typeface="ＭＳ Ｐゴシック" charset="0"/>
                <a:cs typeface="Arial" panose="020B0604020202020204" pitchFamily="34" charset="0"/>
              </a:rPr>
              <a:t>نوع مختلف</a:t>
            </a:r>
            <a:br>
              <a:rPr lang="ar-JO" b="1" dirty="0">
                <a:latin typeface="Arial" panose="020B0604020202020204" pitchFamily="34" charset="0"/>
                <a:ea typeface="ＭＳ Ｐゴシック" charset="0"/>
                <a:cs typeface="Arial" panose="020B0604020202020204" pitchFamily="34" charset="0"/>
              </a:rPr>
            </a:br>
            <a:r>
              <a:rPr lang="ar-JO" b="1" dirty="0">
                <a:latin typeface="Arial" panose="020B0604020202020204" pitchFamily="34" charset="0"/>
                <a:ea typeface="ＭＳ Ｐゴシック" charset="0"/>
                <a:cs typeface="Arial" panose="020B0604020202020204" pitchFamily="34" charset="0"/>
              </a:rPr>
              <a:t>من التحية </a:t>
            </a:r>
            <a:br>
              <a:rPr lang="ar-JO" b="1" dirty="0">
                <a:latin typeface="Arial" panose="020B0604020202020204" pitchFamily="34" charset="0"/>
                <a:ea typeface="ＭＳ Ｐゴシック" charset="0"/>
                <a:cs typeface="Arial" panose="020B0604020202020204" pitchFamily="34" charset="0"/>
              </a:rPr>
            </a:br>
            <a:r>
              <a:rPr lang="ar-JO" b="1" dirty="0">
                <a:latin typeface="Arial" panose="020B0604020202020204" pitchFamily="34" charset="0"/>
                <a:ea typeface="ＭＳ Ｐゴシック" charset="0"/>
                <a:cs typeface="Arial" panose="020B0604020202020204" pitchFamily="34" charset="0"/>
              </a:rPr>
              <a:t>(1: 1)</a:t>
            </a:r>
            <a:endParaRPr lang="en-US" b="1" dirty="0">
              <a:latin typeface="Arial" panose="020B0604020202020204" pitchFamily="34" charset="0"/>
              <a:ea typeface="ＭＳ Ｐゴシック" charset="0"/>
              <a:cs typeface="Arial" panose="020B0604020202020204" pitchFamily="34" charset="0"/>
            </a:endParaRPr>
          </a:p>
        </p:txBody>
      </p:sp>
      <p:sp>
        <p:nvSpPr>
          <p:cNvPr id="3" name="Title 1"/>
          <p:cNvSpPr txBox="1">
            <a:spLocks/>
          </p:cNvSpPr>
          <p:nvPr/>
        </p:nvSpPr>
        <p:spPr bwMode="auto">
          <a:xfrm>
            <a:off x="0" y="4149725"/>
            <a:ext cx="9144000" cy="2708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8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بولس رسول لا من الناس ولا بإنسان بل بيسوع المسيح والله الآب الذي أقامه من الأموات</a:t>
            </a:r>
            <a:endParaRPr kumimoji="0" lang="en-US" sz="28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pic>
        <p:nvPicPr>
          <p:cNvPr id="335875"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5364163" y="476250"/>
            <a:ext cx="3168650" cy="3802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Rectangle 3" descr="EXPTEXTB"/>
          <p:cNvSpPr>
            <a:spLocks noChangeArrowheads="1"/>
          </p:cNvSpPr>
          <p:nvPr/>
        </p:nvSpPr>
        <p:spPr bwMode="auto">
          <a:xfrm>
            <a:off x="0" y="0"/>
            <a:ext cx="9144000" cy="6858000"/>
          </a:xfrm>
          <a:prstGeom prst="rect">
            <a:avLst/>
          </a:prstGeom>
          <a:gradFill flip="none" rotWithShape="1">
            <a:gsLst>
              <a:gs pos="0">
                <a:srgbClr val="000090"/>
              </a:gs>
              <a:gs pos="100000">
                <a:srgbClr val="000000"/>
              </a:gs>
            </a:gsLst>
            <a:path path="shape">
              <a:fillToRect l="50000" t="50000" r="50000" b="50000"/>
            </a:path>
            <a:tileRect/>
          </a:gradFill>
          <a:ln w="9525">
            <a:noFill/>
            <a:miter lim="800000"/>
            <a:headEnd/>
            <a:tailEnd/>
          </a:ln>
          <a:effectLst/>
        </p:spPr>
        <p:txBody>
          <a:bodyPr wrap="none" anchor="ctr"/>
          <a:lstStyle/>
          <a:p>
            <a:pPr marL="0" marR="0" lvl="0" indent="0" algn="l" defTabSz="914400" rtl="0" eaLnBrk="1" fontAlgn="auto" latinLnBrk="0" hangingPunct="1">
              <a:lnSpc>
                <a:spcPct val="100000"/>
              </a:lnSpc>
              <a:spcBef>
                <a:spcPct val="2000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imes New Roman" charset="0"/>
              <a:ea typeface="ＭＳ Ｐゴシック" charset="0"/>
              <a:cs typeface="+mn-cs"/>
            </a:endParaRPr>
          </a:p>
        </p:txBody>
      </p:sp>
      <p:graphicFrame>
        <p:nvGraphicFramePr>
          <p:cNvPr id="62" name="Table 61"/>
          <p:cNvGraphicFramePr>
            <a:graphicFrameLocks noGrp="1"/>
          </p:cNvGraphicFramePr>
          <p:nvPr/>
        </p:nvGraphicFramePr>
        <p:xfrm>
          <a:off x="29307" y="0"/>
          <a:ext cx="9114693" cy="6857999"/>
        </p:xfrm>
        <a:graphic>
          <a:graphicData uri="http://schemas.openxmlformats.org/drawingml/2006/table">
            <a:tbl>
              <a:tblPr/>
              <a:tblGrid>
                <a:gridCol w="1302099">
                  <a:extLst>
                    <a:ext uri="{9D8B030D-6E8A-4147-A177-3AD203B41FA5}">
                      <a16:colId xmlns:a16="http://schemas.microsoft.com/office/drawing/2014/main" val="20000"/>
                    </a:ext>
                  </a:extLst>
                </a:gridCol>
                <a:gridCol w="1455287">
                  <a:extLst>
                    <a:ext uri="{9D8B030D-6E8A-4147-A177-3AD203B41FA5}">
                      <a16:colId xmlns:a16="http://schemas.microsoft.com/office/drawing/2014/main" val="20001"/>
                    </a:ext>
                  </a:extLst>
                </a:gridCol>
                <a:gridCol w="1302099">
                  <a:extLst>
                    <a:ext uri="{9D8B030D-6E8A-4147-A177-3AD203B41FA5}">
                      <a16:colId xmlns:a16="http://schemas.microsoft.com/office/drawing/2014/main" val="20002"/>
                    </a:ext>
                  </a:extLst>
                </a:gridCol>
                <a:gridCol w="1455287">
                  <a:extLst>
                    <a:ext uri="{9D8B030D-6E8A-4147-A177-3AD203B41FA5}">
                      <a16:colId xmlns:a16="http://schemas.microsoft.com/office/drawing/2014/main" val="20003"/>
                    </a:ext>
                  </a:extLst>
                </a:gridCol>
                <a:gridCol w="1128167">
                  <a:extLst>
                    <a:ext uri="{9D8B030D-6E8A-4147-A177-3AD203B41FA5}">
                      <a16:colId xmlns:a16="http://schemas.microsoft.com/office/drawing/2014/main" val="20004"/>
                    </a:ext>
                  </a:extLst>
                </a:gridCol>
                <a:gridCol w="1169655">
                  <a:extLst>
                    <a:ext uri="{9D8B030D-6E8A-4147-A177-3AD203B41FA5}">
                      <a16:colId xmlns:a16="http://schemas.microsoft.com/office/drawing/2014/main" val="20005"/>
                    </a:ext>
                  </a:extLst>
                </a:gridCol>
                <a:gridCol w="1302099">
                  <a:extLst>
                    <a:ext uri="{9D8B030D-6E8A-4147-A177-3AD203B41FA5}">
                      <a16:colId xmlns:a16="http://schemas.microsoft.com/office/drawing/2014/main" val="20006"/>
                    </a:ext>
                  </a:extLst>
                </a:gridCol>
              </a:tblGrid>
              <a:tr h="523639">
                <a:tc gridSpan="7">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sz="2800" b="1" i="0" u="none" strike="noStrike" cap="none" normalizeH="0" baseline="0" dirty="0">
                          <a:ln>
                            <a:noFill/>
                          </a:ln>
                          <a:solidFill>
                            <a:srgbClr val="000033"/>
                          </a:solidFill>
                          <a:effectLst/>
                          <a:latin typeface="Arial" panose="020B0604020202020204" pitchFamily="34" charset="0"/>
                          <a:ea typeface="ＭＳ Ｐゴシック" charset="0"/>
                          <a:cs typeface="Arial" panose="020B0604020202020204" pitchFamily="34" charset="0"/>
                        </a:rPr>
                        <a:t>التبرير بالإيمان</a:t>
                      </a:r>
                      <a:endParaRPr kumimoji="0" lang="en-US" sz="2800" b="1" i="0" u="none" strike="noStrike" cap="none" normalizeH="0" baseline="0" dirty="0">
                        <a:ln>
                          <a:noFill/>
                        </a:ln>
                        <a:solidFill>
                          <a:srgbClr val="000033"/>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00E5E5"/>
                        </a:gs>
                        <a:gs pos="100000">
                          <a:srgbClr val="FFFFFF"/>
                        </a:gs>
                      </a:gsLst>
                      <a:path path="rect">
                        <a:fillToRect l="100000" t="100000"/>
                      </a:path>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1325139">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2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هجوم المهودين رقم 1 </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يعلم بولس هذه العقيدة بسلطته الخاصة</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hMerge="1">
                  <a:txBody>
                    <a:bodyPr/>
                    <a:lstStyle/>
                    <a:p>
                      <a:endParaRPr lang="en-US"/>
                    </a:p>
                  </a:txBody>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2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هجوم المهودين رقم 2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هذا تعليم جديد مخالف للعهد القديم</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هجوم المهودين رقم 3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التعليم عن التبرير بالإيمان وحده سوف يشجع على نمط حياة خاطئ</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1325139">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دفاع بولس</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الله دعاني و الرسل الإثني عشر أكدوا ذلك</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hMerge="1">
                  <a:txBody>
                    <a:bodyPr/>
                    <a:lstStyle/>
                    <a:p>
                      <a:endParaRPr lang="en-US"/>
                    </a:p>
                  </a:txBody>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دفاع بولس</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كان الخلاص دائماً بالإيمان حتى في العهد القديم</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دفاع بولس</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لا فالتبرير بالإيمان سوف يقود بشكل طبيعي إلى حياة تقية</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447596">
                <a:tc gridSpan="2">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سيرة ذاتية</a:t>
                      </a:r>
                      <a:endParaRPr kumimoji="0" lang="en-US"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hMerge="1">
                  <a:txBody>
                    <a:bodyPr/>
                    <a:lstStyle/>
                    <a:p>
                      <a:endParaRPr lang="en-US"/>
                    </a:p>
                  </a:txBody>
                  <a:tcPr/>
                </a:tc>
                <a:tc gridSpan="2">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لاهوتي</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تطبيقي</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449200">
                <a:tc gridSpan="2">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الإصحاحات 1-2</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hMerge="1">
                  <a:txBody>
                    <a:bodyPr/>
                    <a:lstStyle/>
                    <a:p>
                      <a:endParaRPr lang="en-US"/>
                    </a:p>
                  </a:txBody>
                  <a:tcPr/>
                </a:tc>
                <a:tc gridSpan="2">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الإصحاحات 3-4</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الإصحاحات 5-6</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646848">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تأييد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الرسولية</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hMerge="1">
                  <a:txBody>
                    <a:bodyPr/>
                    <a:lstStyle/>
                    <a:p>
                      <a:endParaRPr lang="en-US"/>
                    </a:p>
                  </a:txBody>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تأييد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التبرير بالإيمان</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تأييد</a:t>
                      </a:r>
                    </a:p>
                    <a:p>
                      <a:pPr marL="0" marR="0" lvl="0" indent="0" algn="ctr" defTabSz="457200" rtl="0" eaLnBrk="0" fontAlgn="base" latinLnBrk="0" hangingPunct="0">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المسؤوليات</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64684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توبيخ</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علاقات</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تأكيد</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توضيح</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توازن</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خدمة</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تحذيرات</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extLst>
                  <a:ext uri="{0D108BD9-81ED-4DB2-BD59-A6C34878D82A}">
                    <a16:rowId xmlns:a16="http://schemas.microsoft.com/office/drawing/2014/main" val="10006"/>
                  </a:ext>
                </a:extLst>
              </a:tr>
              <a:tr h="53904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 1-9</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 10-2: 21</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3</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6: 1-10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6: 11-18</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extLst>
                  <a:ext uri="{0D108BD9-81ED-4DB2-BD59-A6C34878D82A}">
                    <a16:rowId xmlns:a16="http://schemas.microsoft.com/office/drawing/2014/main" val="10007"/>
                  </a:ext>
                </a:extLst>
              </a:tr>
              <a:tr h="415510">
                <a:tc gridSpan="7">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أنطاكية - سوريا</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8"/>
                  </a:ext>
                </a:extLst>
              </a:tr>
              <a:tr h="539040">
                <a:tc gridSpan="7">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خريف 49م (بعد الرحلة التبشيرية الأولى)</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9"/>
                  </a:ext>
                </a:extLst>
              </a:tr>
            </a:tbl>
          </a:graphicData>
        </a:graphic>
      </p:graphicFrame>
      <p:sp>
        <p:nvSpPr>
          <p:cNvPr id="336950" name="Text Box 42"/>
          <p:cNvSpPr txBox="1">
            <a:spLocks noChangeArrowheads="1"/>
          </p:cNvSpPr>
          <p:nvPr/>
        </p:nvSpPr>
        <p:spPr bwMode="auto">
          <a:xfrm>
            <a:off x="8369300" y="71438"/>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33"/>
                </a:solidFill>
                <a:effectLst/>
                <a:uLnTx/>
                <a:uFillTx/>
                <a:latin typeface="Arial" panose="020B0604020202020204" pitchFamily="34" charset="0"/>
                <a:ea typeface="ＭＳ Ｐゴシック" charset="0"/>
                <a:cs typeface="Arial" panose="020B0604020202020204" pitchFamily="34" charset="0"/>
              </a:rPr>
              <a:t>167</a:t>
            </a:r>
            <a:endParaRPr kumimoji="0" lang="en-US" sz="2400" b="1" u="none" strike="noStrike" kern="1200" cap="none" spc="0" normalizeH="0" baseline="0" noProof="0" dirty="0">
              <a:ln>
                <a:noFill/>
              </a:ln>
              <a:solidFill>
                <a:srgbClr val="000033"/>
              </a:solidFill>
              <a:effectLst/>
              <a:uLnTx/>
              <a:uFillTx/>
              <a:latin typeface="Arial" panose="020B0604020202020204" pitchFamily="34" charset="0"/>
              <a:ea typeface="ＭＳ Ｐゴシック" charset="0"/>
              <a:cs typeface="Arial" panose="020B0604020202020204" pitchFamily="34" charset="0"/>
            </a:endParaRPr>
          </a:p>
        </p:txBody>
      </p:sp>
      <p:sp>
        <p:nvSpPr>
          <p:cNvPr id="65" name="Title 64"/>
          <p:cNvSpPr>
            <a:spLocks noGrp="1"/>
          </p:cNvSpPr>
          <p:nvPr>
            <p:ph type="title" idx="4294967295"/>
          </p:nvPr>
        </p:nvSpPr>
        <p:spPr>
          <a:xfrm>
            <a:off x="304800" y="-685800"/>
            <a:ext cx="7772400" cy="762000"/>
          </a:xfrm>
        </p:spPr>
        <p:txBody>
          <a:bodyPr/>
          <a:lstStyle/>
          <a:p>
            <a:pPr>
              <a:defRPr/>
            </a:pPr>
            <a:r>
              <a:rPr lang="ar-JO" dirty="0">
                <a:latin typeface="Tahoma" charset="0"/>
                <a:ea typeface="ＭＳ Ｐゴシック" charset="0"/>
                <a:cs typeface="ＭＳ Ｐゴシック" charset="0"/>
              </a:rPr>
              <a:t>جدول السفر</a:t>
            </a:r>
            <a:endParaRPr lang="en-US" dirty="0">
              <a:latin typeface="Tahoma" charset="0"/>
              <a:ea typeface="ＭＳ Ｐゴシック" charset="0"/>
              <a:cs typeface="ＭＳ Ｐゴシック" charset="0"/>
            </a:endParaRPr>
          </a:p>
        </p:txBody>
      </p:sp>
      <p:sp>
        <p:nvSpPr>
          <p:cNvPr id="2" name="Rectangle 1">
            <a:extLst>
              <a:ext uri="{FF2B5EF4-FFF2-40B4-BE49-F238E27FC236}">
                <a16:creationId xmlns:a16="http://schemas.microsoft.com/office/drawing/2014/main" id="{1E5C844B-3915-4747-B09E-882F2477F9FA}"/>
              </a:ext>
            </a:extLst>
          </p:cNvPr>
          <p:cNvSpPr/>
          <p:nvPr/>
        </p:nvSpPr>
        <p:spPr bwMode="auto">
          <a:xfrm>
            <a:off x="29307" y="533399"/>
            <a:ext cx="2767608" cy="1294583"/>
          </a:xfrm>
          <a:prstGeom prst="rect">
            <a:avLst/>
          </a:prstGeom>
          <a:noFill/>
          <a:ln w="53975" cap="flat" cmpd="sng" algn="ctr">
            <a:solidFill>
              <a:srgbClr val="FFFF00"/>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12" charset="0"/>
              <a:ea typeface="ＭＳ Ｐゴシック" charset="0"/>
            </a:endParaRPr>
          </a:p>
        </p:txBody>
      </p:sp>
      <p:sp>
        <p:nvSpPr>
          <p:cNvPr id="7" name="Rectangle 6">
            <a:extLst>
              <a:ext uri="{FF2B5EF4-FFF2-40B4-BE49-F238E27FC236}">
                <a16:creationId xmlns:a16="http://schemas.microsoft.com/office/drawing/2014/main" id="{D75E6C0F-8C4A-4647-A1BB-779D9750F0D6}"/>
              </a:ext>
            </a:extLst>
          </p:cNvPr>
          <p:cNvSpPr/>
          <p:nvPr/>
        </p:nvSpPr>
        <p:spPr bwMode="auto">
          <a:xfrm>
            <a:off x="29307" y="1846384"/>
            <a:ext cx="2767608" cy="1294583"/>
          </a:xfrm>
          <a:prstGeom prst="rect">
            <a:avLst/>
          </a:prstGeom>
          <a:noFill/>
          <a:ln w="53975" cap="flat" cmpd="sng" algn="ctr">
            <a:solidFill>
              <a:srgbClr val="FFFF00"/>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12" charset="0"/>
              <a:ea typeface="ＭＳ Ｐゴシック" charset="0"/>
            </a:endParaRP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 calcmode="lin" valueType="num">
                                      <p:cBhvr>
                                        <p:cTn id="14" dur="500" fill="hold"/>
                                        <p:tgtEl>
                                          <p:spTgt spid="7"/>
                                        </p:tgtEl>
                                        <p:attrNameLst>
                                          <p:attrName>ppt_w</p:attrName>
                                        </p:attrNameLst>
                                      </p:cBhvr>
                                      <p:tavLst>
                                        <p:tav tm="0">
                                          <p:val>
                                            <p:fltVal val="0"/>
                                          </p:val>
                                        </p:tav>
                                        <p:tav tm="100000">
                                          <p:val>
                                            <p:strVal val="#ppt_w"/>
                                          </p:val>
                                        </p:tav>
                                      </p:tavLst>
                                    </p:anim>
                                    <p:anim calcmode="lin" valueType="num">
                                      <p:cBhvr>
                                        <p:cTn id="15" dur="500" fill="hold"/>
                                        <p:tgtEl>
                                          <p:spTgt spid="7"/>
                                        </p:tgtEl>
                                        <p:attrNameLst>
                                          <p:attrName>ppt_h</p:attrName>
                                        </p:attrNameLst>
                                      </p:cBhvr>
                                      <p:tavLst>
                                        <p:tav tm="0">
                                          <p:val>
                                            <p:fltVal val="0"/>
                                          </p:val>
                                        </p:tav>
                                        <p:tav tm="100000">
                                          <p:val>
                                            <p:strVal val="#ppt_h"/>
                                          </p:val>
                                        </p:tav>
                                      </p:tavLst>
                                    </p:anim>
                                    <p:animEffect transition="in" filter="fade">
                                      <p:cBhvr>
                                        <p:cTn id="1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 grpId="0" animBg="1"/>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5633" name="Picture 3"/>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53498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5634" name="Title 1"/>
          <p:cNvSpPr>
            <a:spLocks noGrp="1"/>
          </p:cNvSpPr>
          <p:nvPr>
            <p:ph type="title"/>
          </p:nvPr>
        </p:nvSpPr>
        <p:spPr>
          <a:xfrm>
            <a:off x="9525" y="5300663"/>
            <a:ext cx="4932363" cy="1384300"/>
          </a:xfrm>
          <a:solidFill>
            <a:srgbClr val="000514"/>
          </a:solidFill>
        </p:spPr>
        <p:txBody>
          <a:bodyPr/>
          <a:lstStyle/>
          <a:p>
            <a:r>
              <a:rPr lang="ar-JO" sz="3600" dirty="0">
                <a:effectLst/>
                <a:ea typeface="ＭＳ Ｐゴシック" charset="0"/>
              </a:rPr>
              <a:t>الرجوع</a:t>
            </a:r>
            <a:br>
              <a:rPr lang="ar-JO" sz="3600" dirty="0">
                <a:effectLst/>
                <a:ea typeface="ＭＳ Ｐゴシック" charset="0"/>
              </a:rPr>
            </a:br>
            <a:r>
              <a:rPr lang="en-US" sz="3600" dirty="0">
                <a:effectLst/>
                <a:ea typeface="ＭＳ Ｐゴシック" charset="0"/>
              </a:rPr>
              <a:t>(</a:t>
            </a:r>
            <a:r>
              <a:rPr lang="ar-JO" sz="3600" dirty="0">
                <a:effectLst/>
                <a:ea typeface="ＭＳ Ｐゴシック" charset="0"/>
              </a:rPr>
              <a:t>غل 1: 6-7</a:t>
            </a:r>
            <a:r>
              <a:rPr lang="en-US" sz="3600" dirty="0">
                <a:effectLst/>
                <a:ea typeface="ＭＳ Ｐゴシック" charset="0"/>
              </a:rPr>
              <a:t>)</a:t>
            </a:r>
          </a:p>
        </p:txBody>
      </p:sp>
      <p:sp>
        <p:nvSpPr>
          <p:cNvPr id="325635" name="TextBox 2"/>
          <p:cNvSpPr txBox="1">
            <a:spLocks noChangeArrowheads="1"/>
          </p:cNvSpPr>
          <p:nvPr/>
        </p:nvSpPr>
        <p:spPr bwMode="auto">
          <a:xfrm>
            <a:off x="5148063" y="0"/>
            <a:ext cx="4032449" cy="6863417"/>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 إني أتعجب أنكم تنتقلون هكذا سريعاً عن الذي دعاكم بنعمة المسيح إلى إنجيل آخر 7 ليس هو آخر غير أنه يوجد قوم يزعجونكم ويريدون أن يحولوا إنجيل المسيح</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42079553"/>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6657" name="Picture 3"/>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53498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6658" name="Title 1"/>
          <p:cNvSpPr>
            <a:spLocks noGrp="1"/>
          </p:cNvSpPr>
          <p:nvPr>
            <p:ph type="title"/>
          </p:nvPr>
        </p:nvSpPr>
        <p:spPr>
          <a:xfrm>
            <a:off x="9525" y="5300663"/>
            <a:ext cx="4932363" cy="1384300"/>
          </a:xfrm>
          <a:solidFill>
            <a:srgbClr val="000514"/>
          </a:solidFill>
        </p:spPr>
        <p:txBody>
          <a:bodyPr/>
          <a:lstStyle/>
          <a:p>
            <a:r>
              <a:rPr lang="ar-JO" sz="3600" dirty="0">
                <a:effectLst/>
                <a:ea typeface="ＭＳ Ｐゴシック" charset="0"/>
              </a:rPr>
              <a:t>الرجوع</a:t>
            </a:r>
            <a:br>
              <a:rPr lang="ar-JO" sz="3600" dirty="0">
                <a:effectLst/>
                <a:ea typeface="ＭＳ Ｐゴシック" charset="0"/>
              </a:rPr>
            </a:br>
            <a:r>
              <a:rPr lang="en-US" sz="3600" dirty="0">
                <a:effectLst/>
                <a:ea typeface="ＭＳ Ｐゴシック" charset="0"/>
              </a:rPr>
              <a:t>(</a:t>
            </a:r>
            <a:r>
              <a:rPr lang="ar-JO" sz="3600" dirty="0">
                <a:effectLst/>
                <a:ea typeface="ＭＳ Ｐゴシック" charset="0"/>
              </a:rPr>
              <a:t>غل 1: 8-9</a:t>
            </a:r>
            <a:r>
              <a:rPr lang="en-US" sz="3600" dirty="0">
                <a:effectLst/>
                <a:ea typeface="ＭＳ Ｐゴシック" charset="0"/>
              </a:rPr>
              <a:t>)</a:t>
            </a:r>
          </a:p>
        </p:txBody>
      </p:sp>
      <p:sp>
        <p:nvSpPr>
          <p:cNvPr id="326659" name="TextBox 2"/>
          <p:cNvSpPr txBox="1">
            <a:spLocks noChangeArrowheads="1"/>
          </p:cNvSpPr>
          <p:nvPr/>
        </p:nvSpPr>
        <p:spPr bwMode="auto">
          <a:xfrm>
            <a:off x="5076825" y="-1"/>
            <a:ext cx="4103688" cy="685800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8 ولكن إن بشرناكم نحن أو ملاك من السماء بغير ما بشرناكم فليكن أناثيما 9 كما سبقنا فقلنا أقول الآن أيضاً إن كان أحد يبشركم بغير ما قبلتم فليكن أناثيما</a:t>
            </a:r>
            <a:endParaRPr kumimoji="0" lang="en-US" sz="4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97358308"/>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descr="Image result for paul damascus">
            <a:extLst>
              <a:ext uri="{FF2B5EF4-FFF2-40B4-BE49-F238E27FC236}">
                <a16:creationId xmlns:a16="http://schemas.microsoft.com/office/drawing/2014/main" id="{5DAB1814-594A-E642-B7CD-E2E02A0B051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512" y="1700808"/>
            <a:ext cx="9216218" cy="5183235"/>
          </a:xfrm>
          <a:prstGeom prst="rect">
            <a:avLst/>
          </a:prstGeom>
          <a:noFill/>
          <a:extLst>
            <a:ext uri="{909E8E84-426E-40DD-AFC4-6F175D3DCCD1}">
              <a14:hiddenFill xmlns:a14="http://schemas.microsoft.com/office/drawing/2010/main">
                <a:solidFill>
                  <a:srgbClr val="FFFFFF"/>
                </a:solidFill>
              </a14:hiddenFill>
            </a:ext>
          </a:extLst>
        </p:spPr>
      </p:pic>
      <p:sp>
        <p:nvSpPr>
          <p:cNvPr id="303105" name="Title 1"/>
          <p:cNvSpPr>
            <a:spLocks noGrp="1"/>
          </p:cNvSpPr>
          <p:nvPr>
            <p:ph type="title"/>
          </p:nvPr>
        </p:nvSpPr>
        <p:spPr>
          <a:xfrm>
            <a:off x="-1568" y="0"/>
            <a:ext cx="9181273" cy="1723957"/>
          </a:xfrm>
        </p:spPr>
        <p:txBody>
          <a:bodyPr/>
          <a:lstStyle/>
          <a:p>
            <a:pPr>
              <a:defRPr/>
            </a:pPr>
            <a:r>
              <a:rPr lang="ar-JO" altLang="ja-JP" sz="4400" b="1" dirty="0">
                <a:solidFill>
                  <a:srgbClr val="E3EBF1"/>
                </a:solidFill>
                <a:effectLst>
                  <a:glow rad="279400">
                    <a:schemeClr val="bg1"/>
                  </a:glow>
                </a:effectLst>
                <a:latin typeface="Arial" panose="020B0604020202020204" pitchFamily="34" charset="0"/>
                <a:cs typeface="Arial" panose="020B0604020202020204" pitchFamily="34" charset="0"/>
              </a:rPr>
              <a:t>مصدر تعليم بولس (1: 12)</a:t>
            </a:r>
            <a:endParaRPr lang="en-US" sz="4400" b="1" dirty="0">
              <a:effectLst>
                <a:glow rad="279400">
                  <a:schemeClr val="bg1"/>
                </a:glow>
              </a:effectLst>
              <a:latin typeface="Arial" panose="020B0604020202020204" pitchFamily="34" charset="0"/>
              <a:ea typeface="ＭＳ Ｐゴシック" charset="0"/>
              <a:cs typeface="Arial" panose="020B0604020202020204" pitchFamily="34" charset="0"/>
            </a:endParaRPr>
          </a:p>
        </p:txBody>
      </p:sp>
      <p:sp>
        <p:nvSpPr>
          <p:cNvPr id="3" name="Title 1"/>
          <p:cNvSpPr txBox="1">
            <a:spLocks/>
          </p:cNvSpPr>
          <p:nvPr/>
        </p:nvSpPr>
        <p:spPr bwMode="auto">
          <a:xfrm>
            <a:off x="-108520" y="1723957"/>
            <a:ext cx="3240360" cy="45133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4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لأني لم أقبله من عند إنسان ولا عُلمته بل بإعلان يسوع المسيح</a:t>
            </a:r>
            <a:endParaRPr kumimoji="0" lang="en-US" sz="4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3521" name="Picture 4"/>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1054100"/>
            <a:ext cx="9144000" cy="4745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3105" name="Title 1"/>
          <p:cNvSpPr>
            <a:spLocks noGrp="1"/>
          </p:cNvSpPr>
          <p:nvPr>
            <p:ph type="title"/>
          </p:nvPr>
        </p:nvSpPr>
        <p:spPr>
          <a:xfrm>
            <a:off x="0" y="4797153"/>
            <a:ext cx="4572000" cy="2076336"/>
          </a:xfrm>
        </p:spPr>
        <p:txBody>
          <a:bodyPr/>
          <a:lstStyle/>
          <a:p>
            <a:pPr>
              <a:defRPr/>
            </a:pPr>
            <a:r>
              <a:rPr lang="ar-JO" altLang="ja-JP" sz="3600" b="1" dirty="0">
                <a:effectLst>
                  <a:glow rad="279400">
                    <a:schemeClr val="bg1"/>
                  </a:glow>
                </a:effectLst>
                <a:latin typeface="Arial" panose="020B0604020202020204" pitchFamily="34" charset="0"/>
                <a:ea typeface="ＭＳ Ｐゴシック" charset="0"/>
                <a:cs typeface="Arial" panose="020B0604020202020204" pitchFamily="34" charset="0"/>
              </a:rPr>
              <a:t>مصدر</a:t>
            </a:r>
            <a:br>
              <a:rPr lang="ar-JO" altLang="ja-JP" sz="3600" b="1" dirty="0">
                <a:effectLst>
                  <a:glow rad="279400">
                    <a:schemeClr val="bg1"/>
                  </a:glow>
                </a:effectLst>
                <a:latin typeface="Arial" panose="020B0604020202020204" pitchFamily="34" charset="0"/>
                <a:ea typeface="ＭＳ Ｐゴシック" charset="0"/>
                <a:cs typeface="Arial" panose="020B0604020202020204" pitchFamily="34" charset="0"/>
              </a:rPr>
            </a:br>
            <a:r>
              <a:rPr lang="ar-JO" altLang="ja-JP" sz="3600" b="1" dirty="0">
                <a:effectLst>
                  <a:glow rad="279400">
                    <a:schemeClr val="bg1"/>
                  </a:glow>
                </a:effectLst>
                <a:latin typeface="Arial" panose="020B0604020202020204" pitchFamily="34" charset="0"/>
                <a:ea typeface="ＭＳ Ｐゴシック" charset="0"/>
                <a:cs typeface="Arial" panose="020B0604020202020204" pitchFamily="34" charset="0"/>
              </a:rPr>
              <a:t>تعليم بولس</a:t>
            </a:r>
            <a:br>
              <a:rPr lang="ar-JO" altLang="ja-JP" sz="3600" b="1" dirty="0">
                <a:effectLst>
                  <a:glow rad="279400">
                    <a:schemeClr val="bg1"/>
                  </a:glow>
                </a:effectLst>
                <a:latin typeface="Arial" panose="020B0604020202020204" pitchFamily="34" charset="0"/>
                <a:ea typeface="ＭＳ Ｐゴシック" charset="0"/>
                <a:cs typeface="Arial" panose="020B0604020202020204" pitchFamily="34" charset="0"/>
              </a:rPr>
            </a:br>
            <a:r>
              <a:rPr lang="en-US" altLang="ja-JP" sz="3600" b="1" dirty="0">
                <a:solidFill>
                  <a:srgbClr val="E3EBF1"/>
                </a:solidFill>
                <a:effectLst>
                  <a:glow rad="279400">
                    <a:schemeClr val="bg1"/>
                  </a:glow>
                </a:effectLst>
                <a:latin typeface="Arial" panose="020B0604020202020204" pitchFamily="34" charset="0"/>
                <a:cs typeface="Arial" panose="020B0604020202020204" pitchFamily="34" charset="0"/>
              </a:rPr>
              <a:t>(</a:t>
            </a:r>
            <a:r>
              <a:rPr lang="ar-JO" altLang="ja-JP" sz="3600" b="1" dirty="0">
                <a:solidFill>
                  <a:srgbClr val="E3EBF1"/>
                </a:solidFill>
                <a:effectLst>
                  <a:glow rad="279400">
                    <a:schemeClr val="bg1"/>
                  </a:glow>
                </a:effectLst>
                <a:latin typeface="Arial" panose="020B0604020202020204" pitchFamily="34" charset="0"/>
                <a:cs typeface="Arial" panose="020B0604020202020204" pitchFamily="34" charset="0"/>
              </a:rPr>
              <a:t>أع 9: 5ب</a:t>
            </a:r>
            <a:r>
              <a:rPr lang="en-US" altLang="ja-JP" sz="3600" b="1" dirty="0">
                <a:solidFill>
                  <a:srgbClr val="E3EBF1"/>
                </a:solidFill>
                <a:effectLst>
                  <a:glow rad="279400">
                    <a:schemeClr val="bg1"/>
                  </a:glow>
                </a:effectLst>
                <a:latin typeface="Arial" panose="020B0604020202020204" pitchFamily="34" charset="0"/>
                <a:cs typeface="Arial" panose="020B0604020202020204" pitchFamily="34" charset="0"/>
              </a:rPr>
              <a:t>)</a:t>
            </a:r>
            <a:endParaRPr lang="en-US" sz="3600" b="1" dirty="0">
              <a:effectLst>
                <a:glow rad="279400">
                  <a:schemeClr val="bg1"/>
                </a:glow>
              </a:effectLst>
              <a:latin typeface="Arial" panose="020B0604020202020204" pitchFamily="34" charset="0"/>
              <a:ea typeface="ＭＳ Ｐゴシック" charset="0"/>
              <a:cs typeface="Arial" panose="020B0604020202020204" pitchFamily="34" charset="0"/>
            </a:endParaRPr>
          </a:p>
        </p:txBody>
      </p:sp>
      <p:sp>
        <p:nvSpPr>
          <p:cNvPr id="3" name="Title 1"/>
          <p:cNvSpPr txBox="1">
            <a:spLocks/>
          </p:cNvSpPr>
          <p:nvPr/>
        </p:nvSpPr>
        <p:spPr bwMode="auto">
          <a:xfrm>
            <a:off x="0" y="0"/>
            <a:ext cx="9144000" cy="1052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أنا يسوع الذي أنت تضطهده</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5569" name="Picture 1"/>
          <p:cNvPicPr>
            <a:picLocks noChangeAspect="1"/>
          </p:cNvPicPr>
          <p:nvPr/>
        </p:nvPicPr>
        <p:blipFill rotWithShape="1">
          <a:blip r:embed="rId2">
            <a:extLst>
              <a:ext uri="{28A0092B-C50C-407E-A947-70E740481C1C}">
                <a14:useLocalDpi xmlns:a14="http://schemas.microsoft.com/office/drawing/2010/main"/>
              </a:ext>
            </a:extLst>
          </a:blip>
          <a:srcRect l="1173" t="1523" b="3375"/>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3105" name="Title 1"/>
          <p:cNvSpPr>
            <a:spLocks noGrp="1"/>
          </p:cNvSpPr>
          <p:nvPr>
            <p:ph type="title"/>
          </p:nvPr>
        </p:nvSpPr>
        <p:spPr>
          <a:xfrm>
            <a:off x="0" y="4797153"/>
            <a:ext cx="4572000" cy="2076336"/>
          </a:xfrm>
        </p:spPr>
        <p:txBody>
          <a:bodyPr/>
          <a:lstStyle/>
          <a:p>
            <a:pPr>
              <a:defRPr/>
            </a:pPr>
            <a:r>
              <a:rPr lang="ar-JO" altLang="ja-JP" sz="3600" b="1" dirty="0">
                <a:effectLst>
                  <a:glow rad="279400">
                    <a:schemeClr val="bg1"/>
                  </a:glow>
                </a:effectLst>
                <a:latin typeface="Arial" panose="020B0604020202020204" pitchFamily="34" charset="0"/>
                <a:ea typeface="ＭＳ Ｐゴシック" charset="0"/>
                <a:cs typeface="Arial" panose="020B0604020202020204" pitchFamily="34" charset="0"/>
              </a:rPr>
              <a:t>مصدر</a:t>
            </a:r>
            <a:br>
              <a:rPr lang="ar-JO" altLang="ja-JP" sz="3600" b="1" dirty="0">
                <a:effectLst>
                  <a:glow rad="279400">
                    <a:schemeClr val="bg1"/>
                  </a:glow>
                </a:effectLst>
                <a:latin typeface="Arial" panose="020B0604020202020204" pitchFamily="34" charset="0"/>
                <a:ea typeface="ＭＳ Ｐゴシック" charset="0"/>
                <a:cs typeface="Arial" panose="020B0604020202020204" pitchFamily="34" charset="0"/>
              </a:rPr>
            </a:br>
            <a:r>
              <a:rPr lang="ar-JO" altLang="ja-JP" sz="3600" b="1" dirty="0">
                <a:effectLst>
                  <a:glow rad="279400">
                    <a:schemeClr val="bg1"/>
                  </a:glow>
                </a:effectLst>
                <a:latin typeface="Arial" panose="020B0604020202020204" pitchFamily="34" charset="0"/>
                <a:ea typeface="ＭＳ Ｐゴシック" charset="0"/>
                <a:cs typeface="Arial" panose="020B0604020202020204" pitchFamily="34" charset="0"/>
              </a:rPr>
              <a:t>تعليم بولس</a:t>
            </a:r>
            <a:br>
              <a:rPr lang="ar-JO" altLang="ja-JP" sz="3600" b="1" dirty="0">
                <a:effectLst>
                  <a:glow rad="279400">
                    <a:schemeClr val="bg1"/>
                  </a:glow>
                </a:effectLst>
                <a:latin typeface="Arial" panose="020B0604020202020204" pitchFamily="34" charset="0"/>
                <a:ea typeface="ＭＳ Ｐゴシック" charset="0"/>
                <a:cs typeface="Arial" panose="020B0604020202020204" pitchFamily="34" charset="0"/>
              </a:rPr>
            </a:br>
            <a:r>
              <a:rPr lang="en-US" altLang="ja-JP" sz="3600" b="1" dirty="0">
                <a:effectLst>
                  <a:glow rad="279400">
                    <a:schemeClr val="bg1"/>
                  </a:glow>
                </a:effectLst>
                <a:latin typeface="Arial" panose="020B0604020202020204" pitchFamily="34" charset="0"/>
                <a:ea typeface="ＭＳ Ｐゴシック" charset="0"/>
                <a:cs typeface="Arial" panose="020B0604020202020204" pitchFamily="34" charset="0"/>
              </a:rPr>
              <a:t> </a:t>
            </a:r>
            <a:r>
              <a:rPr lang="en-US" altLang="ja-JP" sz="3600" b="1" dirty="0">
                <a:solidFill>
                  <a:srgbClr val="E3EBF1"/>
                </a:solidFill>
                <a:effectLst>
                  <a:glow rad="279400">
                    <a:schemeClr val="bg1"/>
                  </a:glow>
                </a:effectLst>
                <a:latin typeface="Arial" panose="020B0604020202020204" pitchFamily="34" charset="0"/>
                <a:cs typeface="Arial" panose="020B0604020202020204" pitchFamily="34" charset="0"/>
              </a:rPr>
              <a:t>(</a:t>
            </a:r>
            <a:r>
              <a:rPr lang="ar-JO" altLang="ja-JP" sz="3600" b="1" dirty="0">
                <a:solidFill>
                  <a:srgbClr val="E3EBF1"/>
                </a:solidFill>
                <a:effectLst>
                  <a:glow rad="279400">
                    <a:schemeClr val="bg1"/>
                  </a:glow>
                </a:effectLst>
                <a:latin typeface="Arial" panose="020B0604020202020204" pitchFamily="34" charset="0"/>
                <a:cs typeface="Arial" panose="020B0604020202020204" pitchFamily="34" charset="0"/>
              </a:rPr>
              <a:t>1: 15-16</a:t>
            </a:r>
            <a:r>
              <a:rPr lang="en-US" altLang="ja-JP" sz="3600" b="1" dirty="0">
                <a:solidFill>
                  <a:srgbClr val="E3EBF1"/>
                </a:solidFill>
                <a:effectLst>
                  <a:glow rad="279400">
                    <a:schemeClr val="bg1"/>
                  </a:glow>
                </a:effectLst>
                <a:latin typeface="Arial" panose="020B0604020202020204" pitchFamily="34" charset="0"/>
                <a:cs typeface="Arial" panose="020B0604020202020204" pitchFamily="34" charset="0"/>
              </a:rPr>
              <a:t>)</a:t>
            </a:r>
            <a:endParaRPr lang="en-US" sz="3600" b="1" dirty="0">
              <a:effectLst>
                <a:glow rad="279400">
                  <a:schemeClr val="bg1"/>
                </a:glow>
              </a:effectLst>
              <a:latin typeface="Arial" panose="020B0604020202020204" pitchFamily="34" charset="0"/>
              <a:ea typeface="ＭＳ Ｐゴシック" charset="0"/>
              <a:cs typeface="Arial" panose="020B0604020202020204" pitchFamily="34" charset="0"/>
            </a:endParaRPr>
          </a:p>
        </p:txBody>
      </p:sp>
      <p:sp>
        <p:nvSpPr>
          <p:cNvPr id="3" name="Title 1"/>
          <p:cNvSpPr txBox="1">
            <a:spLocks/>
          </p:cNvSpPr>
          <p:nvPr/>
        </p:nvSpPr>
        <p:spPr bwMode="auto">
          <a:xfrm>
            <a:off x="4932363" y="0"/>
            <a:ext cx="4211637" cy="69580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4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15 ولكن لما سر الله الذي أفرزني من بطن أمي ودعاني بنعمته</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4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16 أن يعلن ابنه في لأبشر به بين الأمم للوقت لم أستشر لحماً ودماً</a:t>
            </a:r>
            <a:endParaRPr kumimoji="0" lang="en-US" sz="4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Title 1"/>
          <p:cNvSpPr>
            <a:spLocks noGrp="1"/>
          </p:cNvSpPr>
          <p:nvPr>
            <p:ph type="title"/>
          </p:nvPr>
        </p:nvSpPr>
        <p:spPr>
          <a:xfrm>
            <a:off x="0" y="4797153"/>
            <a:ext cx="4572000" cy="2076336"/>
          </a:xfrm>
        </p:spPr>
        <p:txBody>
          <a:bodyPr/>
          <a:lstStyle/>
          <a:p>
            <a:pPr>
              <a:defRPr/>
            </a:pPr>
            <a:r>
              <a:rPr lang="ar-JO" altLang="ja-JP" sz="3600" b="1" dirty="0">
                <a:effectLst>
                  <a:glow rad="279400">
                    <a:schemeClr val="bg1"/>
                  </a:glow>
                </a:effectLst>
                <a:latin typeface="Arial" panose="020B0604020202020204" pitchFamily="34" charset="0"/>
                <a:ea typeface="ＭＳ Ｐゴシック" charset="0"/>
                <a:cs typeface="Arial" panose="020B0604020202020204" pitchFamily="34" charset="0"/>
              </a:rPr>
              <a:t>مصدر</a:t>
            </a:r>
            <a:br>
              <a:rPr lang="ar-JO" altLang="ja-JP" sz="3600" b="1" dirty="0">
                <a:effectLst>
                  <a:glow rad="279400">
                    <a:schemeClr val="bg1"/>
                  </a:glow>
                </a:effectLst>
                <a:latin typeface="Arial" panose="020B0604020202020204" pitchFamily="34" charset="0"/>
                <a:ea typeface="ＭＳ Ｐゴシック" charset="0"/>
                <a:cs typeface="Arial" panose="020B0604020202020204" pitchFamily="34" charset="0"/>
              </a:rPr>
            </a:br>
            <a:r>
              <a:rPr lang="ar-JO" altLang="ja-JP" sz="3600" b="1" dirty="0">
                <a:effectLst>
                  <a:glow rad="279400">
                    <a:schemeClr val="bg1"/>
                  </a:glow>
                </a:effectLst>
                <a:latin typeface="Arial" panose="020B0604020202020204" pitchFamily="34" charset="0"/>
                <a:ea typeface="ＭＳ Ｐゴシック" charset="0"/>
                <a:cs typeface="Arial" panose="020B0604020202020204" pitchFamily="34" charset="0"/>
              </a:rPr>
              <a:t>تعليم بولس</a:t>
            </a:r>
            <a:br>
              <a:rPr lang="ar-JO" altLang="ja-JP" sz="3600" b="1" dirty="0">
                <a:effectLst>
                  <a:glow rad="279400">
                    <a:schemeClr val="bg1"/>
                  </a:glow>
                </a:effectLst>
                <a:latin typeface="Arial" panose="020B0604020202020204" pitchFamily="34" charset="0"/>
                <a:ea typeface="ＭＳ Ｐゴシック" charset="0"/>
                <a:cs typeface="Arial" panose="020B0604020202020204" pitchFamily="34" charset="0"/>
              </a:rPr>
            </a:br>
            <a:r>
              <a:rPr lang="ar-JO" altLang="ja-JP" sz="3600" b="1" dirty="0">
                <a:effectLst>
                  <a:glow rad="279400">
                    <a:schemeClr val="bg1"/>
                  </a:glow>
                </a:effectLst>
                <a:latin typeface="Arial" panose="020B0604020202020204" pitchFamily="34" charset="0"/>
                <a:ea typeface="ＭＳ Ｐゴシック" charset="0"/>
                <a:cs typeface="Arial" panose="020B0604020202020204" pitchFamily="34" charset="0"/>
              </a:rPr>
              <a:t>(1: 17)</a:t>
            </a:r>
            <a:endParaRPr lang="en-US" sz="3600" b="1" dirty="0">
              <a:effectLst>
                <a:glow rad="279400">
                  <a:schemeClr val="bg1"/>
                </a:glow>
              </a:effectLst>
              <a:latin typeface="Arial" panose="020B0604020202020204" pitchFamily="34" charset="0"/>
              <a:ea typeface="ＭＳ Ｐゴシック" charset="0"/>
              <a:cs typeface="Arial" panose="020B0604020202020204" pitchFamily="34" charset="0"/>
            </a:endParaRPr>
          </a:p>
        </p:txBody>
      </p:sp>
      <p:sp>
        <p:nvSpPr>
          <p:cNvPr id="3" name="Title 1"/>
          <p:cNvSpPr txBox="1">
            <a:spLocks/>
          </p:cNvSpPr>
          <p:nvPr/>
        </p:nvSpPr>
        <p:spPr bwMode="auto">
          <a:xfrm>
            <a:off x="5292725" y="0"/>
            <a:ext cx="3490913" cy="69580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ولا صعدت إلى أورشليم إلى الرسل الذين قبلي بل انطلقت إلى العربية ثم رجعت أيضاً إلى دمشق</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366595" name="Picture 3"/>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4899025" cy="4899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0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غلاطية 2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141939328"/>
      </p:ext>
    </p:extLst>
  </p:cSld>
  <p:clrMapOvr>
    <a:overrideClrMapping bg1="lt1" tx1="dk1" bg2="lt2" tx2="dk2" accent1="accent1" accent2="accent2" accent3="accent3" accent4="accent4" accent5="accent5" accent6="accent6" hlink="hlink" folHlink="folHlink"/>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9665"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524000" y="1879600"/>
            <a:ext cx="7620000" cy="4978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3105" name="Title 1"/>
          <p:cNvSpPr>
            <a:spLocks noGrp="1"/>
          </p:cNvSpPr>
          <p:nvPr>
            <p:ph type="title"/>
          </p:nvPr>
        </p:nvSpPr>
        <p:spPr>
          <a:xfrm>
            <a:off x="0" y="4581128"/>
            <a:ext cx="2555776" cy="2076336"/>
          </a:xfrm>
        </p:spPr>
        <p:txBody>
          <a:bodyPr/>
          <a:lstStyle/>
          <a:p>
            <a:pPr>
              <a:defRPr/>
            </a:pPr>
            <a:r>
              <a:rPr lang="ar-JO" altLang="ja-JP" sz="3600" b="1" dirty="0">
                <a:effectLst>
                  <a:glow rad="279400">
                    <a:schemeClr val="bg1"/>
                  </a:glow>
                </a:effectLst>
                <a:latin typeface="Arial" panose="020B0604020202020204" pitchFamily="34" charset="0"/>
                <a:ea typeface="ＭＳ Ｐゴシック" charset="0"/>
                <a:cs typeface="Arial" panose="020B0604020202020204" pitchFamily="34" charset="0"/>
              </a:rPr>
              <a:t>شركاء</a:t>
            </a:r>
            <a:br>
              <a:rPr lang="ar-JO" altLang="ja-JP" sz="3600" b="1" dirty="0">
                <a:effectLst>
                  <a:glow rad="279400">
                    <a:schemeClr val="bg1"/>
                  </a:glow>
                </a:effectLst>
                <a:latin typeface="Arial" panose="020B0604020202020204" pitchFamily="34" charset="0"/>
                <a:ea typeface="ＭＳ Ｐゴシック" charset="0"/>
                <a:cs typeface="Arial" panose="020B0604020202020204" pitchFamily="34" charset="0"/>
              </a:rPr>
            </a:br>
            <a:r>
              <a:rPr lang="ar-JO" altLang="ja-JP" sz="3600" b="1" dirty="0">
                <a:effectLst>
                  <a:glow rad="279400">
                    <a:schemeClr val="bg1"/>
                  </a:glow>
                </a:effectLst>
                <a:latin typeface="Arial" panose="020B0604020202020204" pitchFamily="34" charset="0"/>
                <a:ea typeface="ＭＳ Ｐゴシック" charset="0"/>
                <a:cs typeface="Arial" panose="020B0604020202020204" pitchFamily="34" charset="0"/>
              </a:rPr>
              <a:t>لا</a:t>
            </a:r>
            <a:br>
              <a:rPr lang="ar-JO" altLang="ja-JP" sz="3600" b="1" dirty="0">
                <a:effectLst>
                  <a:glow rad="279400">
                    <a:schemeClr val="bg1"/>
                  </a:glow>
                </a:effectLst>
                <a:latin typeface="Arial" panose="020B0604020202020204" pitchFamily="34" charset="0"/>
                <a:ea typeface="ＭＳ Ｐゴシック" charset="0"/>
                <a:cs typeface="Arial" panose="020B0604020202020204" pitchFamily="34" charset="0"/>
              </a:rPr>
            </a:br>
            <a:r>
              <a:rPr lang="ar-JO" altLang="ja-JP" sz="3600" b="1" dirty="0">
                <a:effectLst>
                  <a:glow rad="279400">
                    <a:schemeClr val="bg1"/>
                  </a:glow>
                </a:effectLst>
                <a:latin typeface="Arial" panose="020B0604020202020204" pitchFamily="34" charset="0"/>
                <a:ea typeface="ＭＳ Ｐゴシック" charset="0"/>
                <a:cs typeface="Arial" panose="020B0604020202020204" pitchFamily="34" charset="0"/>
              </a:rPr>
              <a:t>معلمين</a:t>
            </a:r>
            <a:br>
              <a:rPr lang="ar-JO" altLang="ja-JP" sz="3600" b="1" dirty="0">
                <a:effectLst>
                  <a:glow rad="279400">
                    <a:schemeClr val="bg1"/>
                  </a:glow>
                </a:effectLst>
                <a:latin typeface="Arial" panose="020B0604020202020204" pitchFamily="34" charset="0"/>
                <a:ea typeface="ＭＳ Ｐゴシック" charset="0"/>
                <a:cs typeface="Arial" panose="020B0604020202020204" pitchFamily="34" charset="0"/>
              </a:rPr>
            </a:br>
            <a:r>
              <a:rPr lang="en-US" altLang="ja-JP" sz="3600" b="1" dirty="0">
                <a:solidFill>
                  <a:srgbClr val="E3EBF1"/>
                </a:solidFill>
                <a:effectLst>
                  <a:glow rad="279400">
                    <a:schemeClr val="bg1"/>
                  </a:glow>
                </a:effectLst>
                <a:latin typeface="Arial" panose="020B0604020202020204" pitchFamily="34" charset="0"/>
                <a:cs typeface="Arial" panose="020B0604020202020204" pitchFamily="34" charset="0"/>
              </a:rPr>
              <a:t>(</a:t>
            </a:r>
            <a:r>
              <a:rPr lang="ar-JO" altLang="ja-JP" sz="3600" b="1" dirty="0">
                <a:solidFill>
                  <a:srgbClr val="E3EBF1"/>
                </a:solidFill>
                <a:effectLst>
                  <a:glow rad="279400">
                    <a:schemeClr val="bg1"/>
                  </a:glow>
                </a:effectLst>
                <a:latin typeface="Arial" panose="020B0604020202020204" pitchFamily="34" charset="0"/>
                <a:cs typeface="Arial" panose="020B0604020202020204" pitchFamily="34" charset="0"/>
              </a:rPr>
              <a:t>2: 9</a:t>
            </a:r>
            <a:r>
              <a:rPr lang="en-US" altLang="ja-JP" sz="3600" b="1" dirty="0">
                <a:solidFill>
                  <a:srgbClr val="E3EBF1"/>
                </a:solidFill>
                <a:effectLst>
                  <a:glow rad="279400">
                    <a:schemeClr val="bg1"/>
                  </a:glow>
                </a:effectLst>
                <a:latin typeface="Arial" panose="020B0604020202020204" pitchFamily="34" charset="0"/>
                <a:cs typeface="Arial" panose="020B0604020202020204" pitchFamily="34" charset="0"/>
              </a:rPr>
              <a:t>)</a:t>
            </a:r>
            <a:endParaRPr lang="en-US" sz="3600" b="1" dirty="0">
              <a:effectLst>
                <a:glow rad="279400">
                  <a:schemeClr val="bg1"/>
                </a:glow>
              </a:effectLst>
              <a:latin typeface="Arial" panose="020B0604020202020204" pitchFamily="34" charset="0"/>
              <a:ea typeface="ＭＳ Ｐゴシック" charset="0"/>
              <a:cs typeface="Arial" panose="020B0604020202020204" pitchFamily="34" charset="0"/>
            </a:endParaRPr>
          </a:p>
        </p:txBody>
      </p:sp>
      <p:sp>
        <p:nvSpPr>
          <p:cNvPr id="3" name="Title 1"/>
          <p:cNvSpPr txBox="1">
            <a:spLocks/>
          </p:cNvSpPr>
          <p:nvPr/>
        </p:nvSpPr>
        <p:spPr bwMode="auto">
          <a:xfrm>
            <a:off x="0" y="0"/>
            <a:ext cx="9144000" cy="17732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فإذ علم بالنعمة المعطاة لي يعقوب وصفا ويوحنا المعتبرون أنهم أعمدة أعطوني وبرنابا يمين الشركة لنكون نحن للأمم وأما هم فللختان</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1.xml><?xml version="1.0" encoding="utf-8"?>
<p:sld xmlns:a="http://schemas.openxmlformats.org/drawingml/2006/main" xmlns:r="http://schemas.openxmlformats.org/officeDocument/2006/relationships" xmlns:p="http://schemas.openxmlformats.org/presentationml/2006/main" showMasterSp="0">
  <p:cSld>
    <p:bg>
      <p:bgPr>
        <a:solidFill>
          <a:schemeClr val="bg2">
            <a:alpha val="0"/>
          </a:schemeClr>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3" name="Group 2"/>
          <p:cNvGrpSpPr/>
          <p:nvPr/>
        </p:nvGrpSpPr>
        <p:grpSpPr>
          <a:xfrm>
            <a:off x="2194114" y="959230"/>
            <a:ext cx="6958112" cy="5898770"/>
            <a:chOff x="2194114" y="959230"/>
            <a:chExt cx="6958112" cy="5898770"/>
          </a:xfrm>
        </p:grpSpPr>
        <p:pic>
          <p:nvPicPr>
            <p:cNvPr id="8" name="Picture 7"/>
            <p:cNvPicPr/>
            <p:nvPr/>
          </p:nvPicPr>
          <p:blipFill rotWithShape="1">
            <a:blip r:embed="rId2" cstate="screen">
              <a:extLst>
                <a:ext uri="{28A0092B-C50C-407E-A947-70E740481C1C}">
                  <a14:useLocalDpi xmlns:a14="http://schemas.microsoft.com/office/drawing/2010/main"/>
                </a:ext>
              </a:extLst>
            </a:blip>
            <a:srcRect l="16124" t="11659" r="1685" b="35272"/>
            <a:stretch/>
          </p:blipFill>
          <p:spPr bwMode="auto">
            <a:xfrm>
              <a:off x="2194114" y="959230"/>
              <a:ext cx="6958112" cy="5898770"/>
            </a:xfrm>
            <a:prstGeom prst="rect">
              <a:avLst/>
            </a:prstGeom>
            <a:noFill/>
            <a:ln>
              <a:noFill/>
            </a:ln>
          </p:spPr>
        </p:pic>
        <p:sp>
          <p:nvSpPr>
            <p:cNvPr id="26" name="Rectangle 25"/>
            <p:cNvSpPr/>
            <p:nvPr/>
          </p:nvSpPr>
          <p:spPr bwMode="auto">
            <a:xfrm rot="19921994">
              <a:off x="3815752" y="2961208"/>
              <a:ext cx="1337976" cy="1118711"/>
            </a:xfrm>
            <a:prstGeom prst="rect">
              <a:avLst/>
            </a:prstGeom>
            <a:solidFill>
              <a:srgbClr val="FFFFFF"/>
            </a:solidFill>
            <a:ln w="12700" cap="flat" cmpd="sng" algn="ctr">
              <a:solidFill>
                <a:srgbClr val="FFFFFF"/>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24" name="Title 5"/>
          <p:cNvSpPr txBox="1">
            <a:spLocks/>
          </p:cNvSpPr>
          <p:nvPr/>
        </p:nvSpPr>
        <p:spPr bwMode="auto">
          <a:xfrm rot="20662300">
            <a:off x="3525216" y="2927907"/>
            <a:ext cx="1593350" cy="864096"/>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الناموس</a:t>
            </a:r>
            <a:endParaRPr kumimoji="0" lang="en-GB"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 name="Text Box 6"/>
          <p:cNvSpPr txBox="1">
            <a:spLocks noChangeArrowheads="1"/>
          </p:cNvSpPr>
          <p:nvPr/>
        </p:nvSpPr>
        <p:spPr bwMode="auto">
          <a:xfrm>
            <a:off x="-36512" y="77834"/>
            <a:ext cx="4636956" cy="1152525"/>
          </a:xfrm>
          <a:prstGeom prst="rect">
            <a:avLst/>
          </a:prstGeom>
          <a:noFill/>
          <a:ln>
            <a:noFill/>
          </a:ln>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٤. الناموس مقابل الحرية الحقيقية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٥. مواقف مقادة بالروح</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٦. استرداد المؤمنين المخطئين</a:t>
            </a:r>
          </a:p>
        </p:txBody>
      </p:sp>
      <p:sp>
        <p:nvSpPr>
          <p:cNvPr id="14" name="Text Box 6"/>
          <p:cNvSpPr txBox="1">
            <a:spLocks noChangeArrowheads="1"/>
          </p:cNvSpPr>
          <p:nvPr/>
        </p:nvSpPr>
        <p:spPr bwMode="auto">
          <a:xfrm>
            <a:off x="4334356" y="77834"/>
            <a:ext cx="4636956" cy="1152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١. التحول عن الإنجيل الحقيقي</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٢. مراءاة بطرس</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٣. مثال من إيمان إبراهيم</a:t>
            </a:r>
          </a:p>
        </p:txBody>
      </p:sp>
      <p:sp>
        <p:nvSpPr>
          <p:cNvPr id="16"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باري هادلستون، الكتاب المقدس الأبجدي</a:t>
            </a:r>
            <a:endParaRPr kumimoji="0" lang="en-US"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10" name="Rectangle 2">
            <a:extLst>
              <a:ext uri="{FF2B5EF4-FFF2-40B4-BE49-F238E27FC236}">
                <a16:creationId xmlns:a16="http://schemas.microsoft.com/office/drawing/2014/main" id="{5546A278-2EF0-6A4D-A3EE-F473B8557487}"/>
              </a:ext>
            </a:extLst>
          </p:cNvPr>
          <p:cNvSpPr txBox="1">
            <a:spLocks noChangeArrowheads="1"/>
          </p:cNvSpPr>
          <p:nvPr/>
        </p:nvSpPr>
        <p:spPr bwMode="auto">
          <a:xfrm>
            <a:off x="-14126" y="1700808"/>
            <a:ext cx="2929942" cy="864096"/>
          </a:xfrm>
          <a:prstGeom prst="rect">
            <a:avLst/>
          </a:prstGeom>
          <a:solidFill>
            <a:schemeClr val="tx2"/>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defRPr/>
            </a:pPr>
            <a:r>
              <a:rPr lang="ar-SA" b="1" kern="0" dirty="0">
                <a:solidFill>
                  <a:srgbClr val="FFFFFF"/>
                </a:solidFill>
                <a:latin typeface="Arial" panose="020B0604020202020204" pitchFamily="34" charset="0"/>
                <a:ea typeface="ＭＳ Ｐゴシック" charset="0"/>
                <a:cs typeface="Arial" panose="020B0604020202020204" pitchFamily="34" charset="0"/>
              </a:rPr>
              <a:t>غلاطية</a:t>
            </a:r>
            <a:endParaRPr kumimoji="0" lang="ar-SA" sz="4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665247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checkerboard(across)">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0689" name="Picture 3"/>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76200" y="0"/>
            <a:ext cx="89757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3105" name="Title 1"/>
          <p:cNvSpPr>
            <a:spLocks noGrp="1"/>
          </p:cNvSpPr>
          <p:nvPr>
            <p:ph type="title"/>
          </p:nvPr>
        </p:nvSpPr>
        <p:spPr>
          <a:xfrm>
            <a:off x="5292079" y="14430"/>
            <a:ext cx="3840967" cy="3990634"/>
          </a:xfrm>
        </p:spPr>
        <p:txBody>
          <a:bodyPr/>
          <a:lstStyle/>
          <a:p>
            <a:pPr>
              <a:defRPr/>
            </a:pPr>
            <a:br>
              <a:rPr lang="en-US" altLang="ja-JP" sz="3600" b="1" dirty="0">
                <a:effectLst>
                  <a:glow rad="279400">
                    <a:schemeClr val="bg1"/>
                  </a:glow>
                </a:effectLst>
                <a:latin typeface="Arial" panose="020B0604020202020204" pitchFamily="34" charset="0"/>
                <a:ea typeface="ＭＳ Ｐゴシック" charset="0"/>
                <a:cs typeface="Arial" panose="020B0604020202020204" pitchFamily="34" charset="0"/>
              </a:rPr>
            </a:br>
            <a:r>
              <a:rPr lang="ar-JO" altLang="ja-JP" sz="3600" b="1" dirty="0">
                <a:effectLst>
                  <a:glow rad="279400">
                    <a:schemeClr val="bg1"/>
                  </a:glow>
                </a:effectLst>
                <a:latin typeface="Arial" panose="020B0604020202020204" pitchFamily="34" charset="0"/>
                <a:ea typeface="ＭＳ Ｐゴシック" charset="0"/>
                <a:cs typeface="Arial" panose="020B0604020202020204" pitchFamily="34" charset="0"/>
              </a:rPr>
              <a:t>هل كان بطرس فوق </a:t>
            </a:r>
            <a:br>
              <a:rPr lang="en-US" altLang="ja-JP" sz="3600" b="1" dirty="0">
                <a:effectLst>
                  <a:glow rad="279400">
                    <a:schemeClr val="bg1"/>
                  </a:glow>
                </a:effectLst>
                <a:latin typeface="Arial" panose="020B0604020202020204" pitchFamily="34" charset="0"/>
                <a:ea typeface="ＭＳ Ｐゴシック" charset="0"/>
                <a:cs typeface="Arial" panose="020B0604020202020204" pitchFamily="34" charset="0"/>
              </a:rPr>
            </a:br>
            <a:r>
              <a:rPr lang="ar-JO" altLang="ja-JP" sz="3600" b="1" dirty="0">
                <a:effectLst>
                  <a:glow rad="279400">
                    <a:schemeClr val="bg1"/>
                  </a:glow>
                </a:effectLst>
                <a:latin typeface="Arial" panose="020B0604020202020204" pitchFamily="34" charset="0"/>
                <a:ea typeface="ＭＳ Ｐゴシック" charset="0"/>
                <a:cs typeface="Arial" panose="020B0604020202020204" pitchFamily="34" charset="0"/>
              </a:rPr>
              <a:t>التوبيخ؟</a:t>
            </a:r>
            <a:br>
              <a:rPr lang="ar-JO" altLang="ja-JP" sz="3600" b="1" dirty="0">
                <a:effectLst>
                  <a:glow rad="279400">
                    <a:schemeClr val="bg1"/>
                  </a:glow>
                </a:effectLst>
                <a:latin typeface="Arial" panose="020B0604020202020204" pitchFamily="34" charset="0"/>
                <a:ea typeface="ＭＳ Ｐゴシック" charset="0"/>
                <a:cs typeface="Arial" panose="020B0604020202020204" pitchFamily="34" charset="0"/>
              </a:rPr>
            </a:br>
            <a:br>
              <a:rPr lang="ar-JO" altLang="ja-JP" sz="3600" b="1" dirty="0">
                <a:effectLst>
                  <a:glow rad="279400">
                    <a:schemeClr val="bg1"/>
                  </a:glow>
                </a:effectLst>
                <a:latin typeface="Arial" panose="020B0604020202020204" pitchFamily="34" charset="0"/>
                <a:ea typeface="ＭＳ Ｐゴシック" charset="0"/>
                <a:cs typeface="Arial" panose="020B0604020202020204" pitchFamily="34" charset="0"/>
              </a:rPr>
            </a:br>
            <a:r>
              <a:rPr lang="ar-JO" altLang="ja-JP" sz="3600" b="1" dirty="0">
                <a:effectLst>
                  <a:glow rad="279400">
                    <a:schemeClr val="bg1"/>
                  </a:glow>
                </a:effectLst>
                <a:latin typeface="Arial" panose="020B0604020202020204" pitchFamily="34" charset="0"/>
                <a:ea typeface="ＭＳ Ｐゴシック" charset="0"/>
                <a:cs typeface="Arial" panose="020B0604020202020204" pitchFamily="34" charset="0"/>
              </a:rPr>
              <a:t>هل يمكن أن يخطئ عمود الكنيسة هذا علانية؟</a:t>
            </a:r>
            <a:endParaRPr lang="en-US" sz="3600" b="1" dirty="0">
              <a:effectLst>
                <a:glow rad="279400">
                  <a:schemeClr val="bg1"/>
                </a:glow>
              </a:effectLst>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1713"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13" y="-26988"/>
            <a:ext cx="5835651"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3105" name="Title 1"/>
          <p:cNvSpPr>
            <a:spLocks noGrp="1"/>
          </p:cNvSpPr>
          <p:nvPr>
            <p:ph type="title"/>
          </p:nvPr>
        </p:nvSpPr>
        <p:spPr>
          <a:xfrm>
            <a:off x="0" y="4797153"/>
            <a:ext cx="4572000" cy="2076336"/>
          </a:xfrm>
        </p:spPr>
        <p:txBody>
          <a:bodyPr/>
          <a:lstStyle/>
          <a:p>
            <a:pPr>
              <a:defRPr/>
            </a:pPr>
            <a:r>
              <a:rPr lang="ar-JO" altLang="ja-JP" sz="3600" b="1" dirty="0">
                <a:effectLst>
                  <a:glow rad="279400">
                    <a:schemeClr val="bg1"/>
                  </a:glow>
                </a:effectLst>
                <a:latin typeface="Arial" panose="020B0604020202020204" pitchFamily="34" charset="0"/>
                <a:ea typeface="ＭＳ Ｐゴシック" charset="0"/>
                <a:cs typeface="Arial" panose="020B0604020202020204" pitchFamily="34" charset="0"/>
              </a:rPr>
              <a:t>بولس يوبخ بطرس</a:t>
            </a:r>
            <a:br>
              <a:rPr lang="ar-JO" altLang="ja-JP" sz="3600" b="1" dirty="0">
                <a:effectLst>
                  <a:glow rad="279400">
                    <a:schemeClr val="bg1"/>
                  </a:glow>
                </a:effectLst>
                <a:latin typeface="Arial" panose="020B0604020202020204" pitchFamily="34" charset="0"/>
                <a:ea typeface="ＭＳ Ｐゴシック" charset="0"/>
                <a:cs typeface="Arial" panose="020B0604020202020204" pitchFamily="34" charset="0"/>
              </a:rPr>
            </a:br>
            <a:r>
              <a:rPr lang="en-US" altLang="ja-JP" sz="3600" b="1" dirty="0">
                <a:solidFill>
                  <a:srgbClr val="E3EBF1"/>
                </a:solidFill>
                <a:effectLst>
                  <a:glow rad="279400">
                    <a:schemeClr val="bg1"/>
                  </a:glow>
                </a:effectLst>
                <a:latin typeface="Arial" panose="020B0604020202020204" pitchFamily="34" charset="0"/>
                <a:cs typeface="Arial" panose="020B0604020202020204" pitchFamily="34" charset="0"/>
              </a:rPr>
              <a:t>(</a:t>
            </a:r>
            <a:r>
              <a:rPr lang="ar-JO" altLang="ja-JP" sz="3600" b="1" dirty="0">
                <a:solidFill>
                  <a:srgbClr val="E3EBF1"/>
                </a:solidFill>
                <a:effectLst>
                  <a:glow rad="279400">
                    <a:schemeClr val="bg1"/>
                  </a:glow>
                </a:effectLst>
                <a:latin typeface="Arial" panose="020B0604020202020204" pitchFamily="34" charset="0"/>
                <a:cs typeface="Arial" panose="020B0604020202020204" pitchFamily="34" charset="0"/>
              </a:rPr>
              <a:t>2: 11-12</a:t>
            </a:r>
            <a:r>
              <a:rPr lang="en-US" altLang="ja-JP" sz="3600" b="1" dirty="0">
                <a:solidFill>
                  <a:srgbClr val="E3EBF1"/>
                </a:solidFill>
                <a:effectLst>
                  <a:glow rad="279400">
                    <a:schemeClr val="bg1"/>
                  </a:glow>
                </a:effectLst>
                <a:latin typeface="Arial" panose="020B0604020202020204" pitchFamily="34" charset="0"/>
                <a:cs typeface="Arial" panose="020B0604020202020204" pitchFamily="34" charset="0"/>
              </a:rPr>
              <a:t>)</a:t>
            </a:r>
            <a:endParaRPr lang="en-US" sz="3600" b="1" dirty="0">
              <a:effectLst>
                <a:glow rad="279400">
                  <a:schemeClr val="bg1"/>
                </a:glow>
              </a:effectLst>
              <a:latin typeface="Arial" panose="020B0604020202020204" pitchFamily="34" charset="0"/>
              <a:ea typeface="ＭＳ Ｐゴシック" charset="0"/>
              <a:cs typeface="Arial" panose="020B0604020202020204" pitchFamily="34" charset="0"/>
            </a:endParaRPr>
          </a:p>
        </p:txBody>
      </p:sp>
      <p:sp>
        <p:nvSpPr>
          <p:cNvPr id="3" name="Title 1"/>
          <p:cNvSpPr txBox="1">
            <a:spLocks/>
          </p:cNvSpPr>
          <p:nvPr/>
        </p:nvSpPr>
        <p:spPr bwMode="auto">
          <a:xfrm>
            <a:off x="5292080" y="0"/>
            <a:ext cx="3851920" cy="69573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9" tIns="45714" rIns="91429" bIns="45714" anchor="ctr"/>
          <a:lstStyle>
            <a:lvl1pPr algn="ctr" eaLnBrk="0" hangingPunct="0">
              <a:defRPr sz="3600" b="1">
                <a:solidFill>
                  <a:schemeClr val="tx2"/>
                </a:solidFill>
                <a:effectLst>
                  <a:glow rad="279400">
                    <a:schemeClr val="bg1"/>
                  </a:glow>
                </a:effectLst>
                <a:latin typeface="Arial" charset="0"/>
                <a:cs typeface="Arial" charset="0"/>
              </a:defRPr>
            </a:lvl1pPr>
            <a:lvl2pPr algn="ctr" eaLnBrk="0" hangingPunct="0">
              <a:defRPr sz="4000">
                <a:solidFill>
                  <a:schemeClr val="tx2"/>
                </a:solidFill>
                <a:latin typeface="Arial Black" pitchFamily="-105" charset="0"/>
                <a:ea typeface="ＭＳ Ｐゴシック" pitchFamily="-105" charset="-128"/>
                <a:cs typeface="ＭＳ Ｐゴシック" pitchFamily="-105" charset="-128"/>
              </a:defRPr>
            </a:lvl2pPr>
            <a:lvl3pPr algn="ctr" eaLnBrk="0" hangingPunct="0">
              <a:defRPr sz="4000">
                <a:solidFill>
                  <a:schemeClr val="tx2"/>
                </a:solidFill>
                <a:latin typeface="Arial Black" pitchFamily="-105" charset="0"/>
                <a:ea typeface="ＭＳ Ｐゴシック" pitchFamily="-105" charset="-128"/>
                <a:cs typeface="ＭＳ Ｐゴシック" pitchFamily="-105" charset="-128"/>
              </a:defRPr>
            </a:lvl3pPr>
            <a:lvl4pPr algn="ctr" eaLnBrk="0" hangingPunct="0">
              <a:defRPr sz="4000">
                <a:solidFill>
                  <a:schemeClr val="tx2"/>
                </a:solidFill>
                <a:latin typeface="Arial Black" pitchFamily="-105" charset="0"/>
                <a:ea typeface="ＭＳ Ｐゴシック" pitchFamily="-105" charset="-128"/>
                <a:cs typeface="ＭＳ Ｐゴシック" pitchFamily="-105" charset="-128"/>
              </a:defRPr>
            </a:lvl4pPr>
            <a:lvl5pPr algn="ctr" eaLnBrk="0" hangingPunct="0">
              <a:defRPr sz="4000">
                <a:solidFill>
                  <a:schemeClr val="tx2"/>
                </a:solidFill>
                <a:latin typeface="Arial Black" pitchFamily="-105" charset="0"/>
                <a:ea typeface="ＭＳ Ｐゴシック" pitchFamily="-105" charset="-128"/>
                <a:cs typeface="ＭＳ Ｐゴシック" pitchFamily="-105" charset="-128"/>
              </a:defRPr>
            </a:lvl5pPr>
            <a:lvl6pPr marL="457146" algn="ctr" fontAlgn="base">
              <a:spcBef>
                <a:spcPct val="0"/>
              </a:spcBef>
              <a:spcAft>
                <a:spcPct val="0"/>
              </a:spcAft>
              <a:defRPr sz="4400">
                <a:solidFill>
                  <a:schemeClr val="tx2"/>
                </a:solidFill>
                <a:latin typeface="Arial Black" pitchFamily="-105" charset="0"/>
              </a:defRPr>
            </a:lvl6pPr>
            <a:lvl7pPr marL="914293" algn="ctr" fontAlgn="base">
              <a:spcBef>
                <a:spcPct val="0"/>
              </a:spcBef>
              <a:spcAft>
                <a:spcPct val="0"/>
              </a:spcAft>
              <a:defRPr sz="4400">
                <a:solidFill>
                  <a:schemeClr val="tx2"/>
                </a:solidFill>
                <a:latin typeface="Arial Black" pitchFamily="-105" charset="0"/>
              </a:defRPr>
            </a:lvl7pPr>
            <a:lvl8pPr marL="1371440" algn="ctr" fontAlgn="base">
              <a:spcBef>
                <a:spcPct val="0"/>
              </a:spcBef>
              <a:spcAft>
                <a:spcPct val="0"/>
              </a:spcAft>
              <a:defRPr sz="4400">
                <a:solidFill>
                  <a:schemeClr val="tx2"/>
                </a:solidFill>
                <a:latin typeface="Arial Black" pitchFamily="-105" charset="0"/>
              </a:defRPr>
            </a:lvl8pPr>
            <a:lvl9pPr marL="1828586" algn="ctr" fontAlgn="base">
              <a:spcBef>
                <a:spcPct val="0"/>
              </a:spcBef>
              <a:spcAft>
                <a:spcPct val="0"/>
              </a:spcAft>
              <a:defRPr sz="4400">
                <a:solidFill>
                  <a:schemeClr val="tx2"/>
                </a:solidFill>
                <a:latin typeface="Arial Black" pitchFamily="-10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3600" u="none" strike="noStrike" kern="1200" cap="none" spc="0" normalizeH="0" baseline="0" noProof="0" dirty="0">
                <a:ln>
                  <a:noFill/>
                </a:ln>
                <a:solidFill>
                  <a:srgbClr val="E3EBF1"/>
                </a:solidFill>
                <a:effectLst>
                  <a:glow rad="279400">
                    <a:srgbClr val="000000"/>
                  </a:glow>
                </a:effectLst>
                <a:uLnTx/>
                <a:uFillTx/>
                <a:latin typeface="Arial" panose="020B0604020202020204" pitchFamily="34" charset="0"/>
                <a:ea typeface="ＭＳ Ｐゴシック" charset="0"/>
                <a:cs typeface="Arial" panose="020B0604020202020204" pitchFamily="34" charset="0"/>
              </a:rPr>
              <a:t>11 ولكن لما أتى بطرس إلى أنطاكية قاومته مواجهة لأنه كان ملوماً 12 لأنه قبلما أتى قوم من عند يعقوب كان يأكل مع الأمم ولكن لما أتوا كان يؤخر ويفرز نفسه خائفاً من الذين هم من الختان</a:t>
            </a:r>
            <a:endParaRPr kumimoji="0" lang="en-US" sz="3600" u="none" strike="noStrike" kern="1200" cap="none" spc="0" normalizeH="0" baseline="0" noProof="0" dirty="0">
              <a:ln>
                <a:noFill/>
              </a:ln>
              <a:solidFill>
                <a:srgbClr val="E3EBF1"/>
              </a:solidFill>
              <a:effectLst>
                <a:glow rad="2794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8434387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الآية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1602008"/>
            <a:ext cx="9144000" cy="355518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إذ نعلم أن الإنسان لا يتبرر بأعمال الناموس بل بإيمان يسوع المسيح آمنا نحن أيضاً بيسوع المسيح لنتبرر بإيمان يسوع لا بأعمال الناموس لأنه بأعمال الناموس لا يتبرر جسد ما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(2: 16)</a:t>
            </a:r>
            <a:endParaRPr kumimoji="0" lang="en-US" altLang="zh-CN"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غلاطية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472410" y="65344"/>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167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6755023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8882" name="Picture 2" descr="Image result for be free from sin">
            <a:extLst>
              <a:ext uri="{FF2B5EF4-FFF2-40B4-BE49-F238E27FC236}">
                <a16:creationId xmlns:a16="http://schemas.microsoft.com/office/drawing/2014/main" id="{D0191574-A7F3-FA4A-9190-1DFF19D183C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39944" cy="6093296"/>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لماذا يجب أن يكون الخلاص بالإيمان </a:t>
            </a:r>
            <a:r>
              <a:rPr lang="ar-JO" sz="5400" dirty="0">
                <a:solidFill>
                  <a:srgbClr val="FFFF00"/>
                </a:solidFill>
                <a:effectLst>
                  <a:glow rad="127000">
                    <a:schemeClr val="tx1"/>
                  </a:glow>
                </a:effectLst>
                <a:ea typeface="ＭＳ Ｐゴシック" charset="0"/>
              </a:rPr>
              <a:t>وحده</a:t>
            </a:r>
            <a:r>
              <a:rPr lang="ar-JO" sz="5400" dirty="0">
                <a:effectLst>
                  <a:glow rad="127000">
                    <a:schemeClr val="tx1"/>
                  </a:glow>
                </a:effectLst>
                <a:ea typeface="ＭＳ Ｐゴシック" charset="0"/>
              </a:rPr>
              <a:t>؟</a:t>
            </a:r>
            <a:endParaRPr lang="en-US" sz="5400" dirty="0">
              <a:effectLst>
                <a:glow rad="127000">
                  <a:schemeClr val="tx1"/>
                </a:glow>
              </a:effectLst>
              <a:ea typeface="ＭＳ Ｐゴシック" charset="0"/>
            </a:endParaRPr>
          </a:p>
        </p:txBody>
      </p:sp>
      <p:sp>
        <p:nvSpPr>
          <p:cNvPr id="4" name="Rectangle 2">
            <a:extLst>
              <a:ext uri="{FF2B5EF4-FFF2-40B4-BE49-F238E27FC236}">
                <a16:creationId xmlns:a16="http://schemas.microsoft.com/office/drawing/2014/main" id="{899E8807-FF5D-7D46-A408-BBF5F19827AD}"/>
              </a:ext>
            </a:extLst>
          </p:cNvPr>
          <p:cNvSpPr txBox="1">
            <a:spLocks noChangeArrowheads="1"/>
          </p:cNvSpPr>
          <p:nvPr/>
        </p:nvSpPr>
        <p:spPr bwMode="auto">
          <a:xfrm>
            <a:off x="3635896" y="4437112"/>
            <a:ext cx="5343004" cy="1888192"/>
          </a:xfrm>
          <a:prstGeom prst="rect">
            <a:avLst/>
          </a:prstGeom>
          <a:noFill/>
          <a:ln>
            <a:noFill/>
          </a:ln>
          <a:effectLst>
            <a:outerShdw blurRad="63500" dist="35921" dir="2700000" algn="ctr" rotWithShape="0">
              <a:schemeClr val="tx2">
                <a:alpha val="74998"/>
              </a:schemeClr>
            </a:outerShdw>
          </a:effectLst>
        </p:spPr>
        <p:txBody>
          <a:bodyPr vert="horz" wrap="square" lIns="91435" tIns="45718" rIns="91435" bIns="45718"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يقدم بولس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3 أسباب</a:t>
            </a:r>
            <a:endParaRPr kumimoji="0" lang="en-US" sz="5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48083871"/>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35" tIns="45718" rIns="91435" bIns="45718"/>
          <a:lstStyle/>
          <a:p>
            <a:pPr marL="0" marR="0" lvl="0" indent="0" algn="ctr" defTabSz="914353"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5"/>
            <a:ext cx="9144000" cy="2083071"/>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cs typeface="Arial" panose="020B0604020202020204" pitchFamily="34" charset="0"/>
              </a:rPr>
              <a:t>1. دعا يسوع </a:t>
            </a:r>
            <a:r>
              <a:rPr lang="ar-JO" sz="4800" dirty="0">
                <a:solidFill>
                  <a:srgbClr val="FFFF00"/>
                </a:solidFill>
                <a:effectLst>
                  <a:glow rad="127000">
                    <a:schemeClr val="tx1"/>
                  </a:glow>
                </a:effectLst>
                <a:ea typeface="ＭＳ Ｐゴシック" charset="0"/>
                <a:cs typeface="Arial" panose="020B0604020202020204" pitchFamily="34" charset="0"/>
              </a:rPr>
              <a:t>بولس</a:t>
            </a:r>
            <a:r>
              <a:rPr lang="ar-JO" sz="4800" dirty="0">
                <a:effectLst>
                  <a:glow rad="127000">
                    <a:schemeClr val="tx1"/>
                  </a:glow>
                </a:effectLst>
                <a:ea typeface="ＭＳ Ｐゴシック" charset="0"/>
                <a:cs typeface="Arial" panose="020B0604020202020204" pitchFamily="34" charset="0"/>
              </a:rPr>
              <a:t> ليعلم عن الخلاص بالإيمان (غل 1-2)</a:t>
            </a:r>
            <a:endParaRPr lang="en-US" sz="4800" dirty="0">
              <a:effectLst>
                <a:glow rad="127000">
                  <a:schemeClr val="tx1"/>
                </a:glow>
              </a:effectLst>
              <a:ea typeface="ＭＳ Ｐゴシック" charset="0"/>
              <a:cs typeface="Arial" panose="020B0604020202020204" pitchFamily="34" charset="0"/>
            </a:endParaRPr>
          </a:p>
        </p:txBody>
      </p:sp>
      <p:pic>
        <p:nvPicPr>
          <p:cNvPr id="374786" name="Picture 2" descr="Image result for paul damascus">
            <a:extLst>
              <a:ext uri="{FF2B5EF4-FFF2-40B4-BE49-F238E27FC236}">
                <a16:creationId xmlns:a16="http://schemas.microsoft.com/office/drawing/2014/main" id="{1A245020-9CA2-CE46-9B70-BA0608F7945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1700808"/>
            <a:ext cx="9175057" cy="516008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9831030"/>
      </p:ext>
    </p:extLst>
  </p:cSld>
  <p:clrMapOvr>
    <a:masterClrMapping/>
  </p:clrMapOvr>
  <p:transition/>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Rectangle 3" descr="EXPTEXTB"/>
          <p:cNvSpPr>
            <a:spLocks noChangeArrowheads="1"/>
          </p:cNvSpPr>
          <p:nvPr/>
        </p:nvSpPr>
        <p:spPr bwMode="auto">
          <a:xfrm>
            <a:off x="0" y="0"/>
            <a:ext cx="9144000" cy="6858000"/>
          </a:xfrm>
          <a:prstGeom prst="rect">
            <a:avLst/>
          </a:prstGeom>
          <a:gradFill flip="none" rotWithShape="1">
            <a:gsLst>
              <a:gs pos="0">
                <a:srgbClr val="000090"/>
              </a:gs>
              <a:gs pos="100000">
                <a:srgbClr val="000000"/>
              </a:gs>
            </a:gsLst>
            <a:path path="shape">
              <a:fillToRect l="50000" t="50000" r="50000" b="50000"/>
            </a:path>
            <a:tileRect/>
          </a:gradFill>
          <a:ln w="9525">
            <a:noFill/>
            <a:miter lim="800000"/>
            <a:headEnd/>
            <a:tailEnd/>
          </a:ln>
          <a:effectLst/>
        </p:spPr>
        <p:txBody>
          <a:bodyPr wrap="none" anchor="ctr"/>
          <a:lstStyle/>
          <a:p>
            <a:pPr marL="0" marR="0" lvl="0" indent="0" algn="l" defTabSz="914400" rtl="0" eaLnBrk="1" fontAlgn="auto" latinLnBrk="0" hangingPunct="1">
              <a:lnSpc>
                <a:spcPct val="100000"/>
              </a:lnSpc>
              <a:spcBef>
                <a:spcPct val="2000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imes New Roman" charset="0"/>
              <a:ea typeface="ＭＳ Ｐゴシック" charset="0"/>
              <a:cs typeface="+mn-cs"/>
            </a:endParaRPr>
          </a:p>
        </p:txBody>
      </p:sp>
      <p:graphicFrame>
        <p:nvGraphicFramePr>
          <p:cNvPr id="62" name="Table 61"/>
          <p:cNvGraphicFramePr>
            <a:graphicFrameLocks noGrp="1"/>
          </p:cNvGraphicFramePr>
          <p:nvPr>
            <p:extLst>
              <p:ext uri="{D42A27DB-BD31-4B8C-83A1-F6EECF244321}">
                <p14:modId xmlns:p14="http://schemas.microsoft.com/office/powerpoint/2010/main" val="528151877"/>
              </p:ext>
            </p:extLst>
          </p:nvPr>
        </p:nvGraphicFramePr>
        <p:xfrm>
          <a:off x="29307" y="0"/>
          <a:ext cx="9114693" cy="6857999"/>
        </p:xfrm>
        <a:graphic>
          <a:graphicData uri="http://schemas.openxmlformats.org/drawingml/2006/table">
            <a:tbl>
              <a:tblPr/>
              <a:tblGrid>
                <a:gridCol w="1302099">
                  <a:extLst>
                    <a:ext uri="{9D8B030D-6E8A-4147-A177-3AD203B41FA5}">
                      <a16:colId xmlns:a16="http://schemas.microsoft.com/office/drawing/2014/main" val="20000"/>
                    </a:ext>
                  </a:extLst>
                </a:gridCol>
                <a:gridCol w="1455287">
                  <a:extLst>
                    <a:ext uri="{9D8B030D-6E8A-4147-A177-3AD203B41FA5}">
                      <a16:colId xmlns:a16="http://schemas.microsoft.com/office/drawing/2014/main" val="20001"/>
                    </a:ext>
                  </a:extLst>
                </a:gridCol>
                <a:gridCol w="1302099">
                  <a:extLst>
                    <a:ext uri="{9D8B030D-6E8A-4147-A177-3AD203B41FA5}">
                      <a16:colId xmlns:a16="http://schemas.microsoft.com/office/drawing/2014/main" val="20002"/>
                    </a:ext>
                  </a:extLst>
                </a:gridCol>
                <a:gridCol w="1455287">
                  <a:extLst>
                    <a:ext uri="{9D8B030D-6E8A-4147-A177-3AD203B41FA5}">
                      <a16:colId xmlns:a16="http://schemas.microsoft.com/office/drawing/2014/main" val="20003"/>
                    </a:ext>
                  </a:extLst>
                </a:gridCol>
                <a:gridCol w="1128167">
                  <a:extLst>
                    <a:ext uri="{9D8B030D-6E8A-4147-A177-3AD203B41FA5}">
                      <a16:colId xmlns:a16="http://schemas.microsoft.com/office/drawing/2014/main" val="20004"/>
                    </a:ext>
                  </a:extLst>
                </a:gridCol>
                <a:gridCol w="1169655">
                  <a:extLst>
                    <a:ext uri="{9D8B030D-6E8A-4147-A177-3AD203B41FA5}">
                      <a16:colId xmlns:a16="http://schemas.microsoft.com/office/drawing/2014/main" val="20005"/>
                    </a:ext>
                  </a:extLst>
                </a:gridCol>
                <a:gridCol w="1302099">
                  <a:extLst>
                    <a:ext uri="{9D8B030D-6E8A-4147-A177-3AD203B41FA5}">
                      <a16:colId xmlns:a16="http://schemas.microsoft.com/office/drawing/2014/main" val="20006"/>
                    </a:ext>
                  </a:extLst>
                </a:gridCol>
              </a:tblGrid>
              <a:tr h="523639">
                <a:tc gridSpan="7">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sz="2800" b="1" i="0" u="none" strike="noStrike" cap="none" normalizeH="0" baseline="0" dirty="0">
                          <a:ln>
                            <a:noFill/>
                          </a:ln>
                          <a:solidFill>
                            <a:srgbClr val="000033"/>
                          </a:solidFill>
                          <a:effectLst/>
                          <a:latin typeface="Arial" panose="020B0604020202020204" pitchFamily="34" charset="0"/>
                          <a:ea typeface="ＭＳ Ｐゴシック" charset="0"/>
                          <a:cs typeface="Arial" panose="020B0604020202020204" pitchFamily="34" charset="0"/>
                        </a:rPr>
                        <a:t>التبرير بالإيمان</a:t>
                      </a:r>
                      <a:endParaRPr kumimoji="0" lang="en-US" sz="2800" b="1" i="0" u="none" strike="noStrike" cap="none" normalizeH="0" baseline="0" dirty="0">
                        <a:ln>
                          <a:noFill/>
                        </a:ln>
                        <a:solidFill>
                          <a:srgbClr val="000033"/>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00E5E5"/>
                        </a:gs>
                        <a:gs pos="100000">
                          <a:srgbClr val="FFFFFF"/>
                        </a:gs>
                      </a:gsLst>
                      <a:path path="rect">
                        <a:fillToRect l="100000" t="100000"/>
                      </a:path>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1325139">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2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هجوم المهودين رقم 1 </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يعلم بولس هذه العقيدة بسلطته الخاصة</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hMerge="1">
                  <a:txBody>
                    <a:bodyPr/>
                    <a:lstStyle/>
                    <a:p>
                      <a:endParaRPr lang="en-US"/>
                    </a:p>
                  </a:txBody>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2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هجوم المهودين رقم 2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هذا تعليم جديد مخالف للعهد القديم</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هجوم المهودين رقم 3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التعليم عن التبرير بالإيمان وحده سوف يشجع على نمط حياة خاطئ</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1325139">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دفاع بولس</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الله دعاني والرسل الإثني عشر أكدوا ذلك</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hMerge="1">
                  <a:txBody>
                    <a:bodyPr/>
                    <a:lstStyle/>
                    <a:p>
                      <a:endParaRPr lang="en-US"/>
                    </a:p>
                  </a:txBody>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دفاع بولس</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كان الخلاص دائماً بالإيمان حتى في العهد القديم</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دفاع بولس</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لا فالتبرير بالإيمان سوف يقود بشكل طبيعي إلى حياة تقية</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447596">
                <a:tc gridSpan="2">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سيرة ذاتية</a:t>
                      </a:r>
                      <a:endParaRPr kumimoji="0" lang="en-US"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hMerge="1">
                  <a:txBody>
                    <a:bodyPr/>
                    <a:lstStyle/>
                    <a:p>
                      <a:endParaRPr lang="en-US"/>
                    </a:p>
                  </a:txBody>
                  <a:tcPr/>
                </a:tc>
                <a:tc gridSpan="2">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لاهوتي</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تطبيقي</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449200">
                <a:tc gridSpan="2">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الإصحاحات 1-2</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hMerge="1">
                  <a:txBody>
                    <a:bodyPr/>
                    <a:lstStyle/>
                    <a:p>
                      <a:endParaRPr lang="en-US"/>
                    </a:p>
                  </a:txBody>
                  <a:tcPr/>
                </a:tc>
                <a:tc gridSpan="2">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الإصحاحات 3-4</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الإصحاحات 5-6</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646848">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تأييد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الرسولية</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hMerge="1">
                  <a:txBody>
                    <a:bodyPr/>
                    <a:lstStyle/>
                    <a:p>
                      <a:endParaRPr lang="en-US"/>
                    </a:p>
                  </a:txBody>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تأييد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التبرير بالإيمان</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تأييد</a:t>
                      </a:r>
                    </a:p>
                    <a:p>
                      <a:pPr marL="0" marR="0" lvl="0" indent="0" algn="ctr" defTabSz="457200" rtl="0" eaLnBrk="0" fontAlgn="base" latinLnBrk="0" hangingPunct="0">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المسؤوليات</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64684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توبيخ</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علاقات</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تأكيد</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توضيح</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توازن</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خدمة</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تحذيرات</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extLst>
                  <a:ext uri="{0D108BD9-81ED-4DB2-BD59-A6C34878D82A}">
                    <a16:rowId xmlns:a16="http://schemas.microsoft.com/office/drawing/2014/main" val="10006"/>
                  </a:ext>
                </a:extLst>
              </a:tr>
              <a:tr h="53904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 1-9</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 10-2: 21</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3</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6: 1-10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6: 11-18</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extLst>
                  <a:ext uri="{0D108BD9-81ED-4DB2-BD59-A6C34878D82A}">
                    <a16:rowId xmlns:a16="http://schemas.microsoft.com/office/drawing/2014/main" val="10007"/>
                  </a:ext>
                </a:extLst>
              </a:tr>
              <a:tr h="415510">
                <a:tc gridSpan="7">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أنطاكية - سوريا</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8"/>
                  </a:ext>
                </a:extLst>
              </a:tr>
              <a:tr h="539040">
                <a:tc gridSpan="7">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خريف 49م (بعد الرحلة التبشيرية الأولى)</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9"/>
                  </a:ext>
                </a:extLst>
              </a:tr>
            </a:tbl>
          </a:graphicData>
        </a:graphic>
      </p:graphicFrame>
      <p:sp>
        <p:nvSpPr>
          <p:cNvPr id="336950" name="Text Box 42"/>
          <p:cNvSpPr txBox="1">
            <a:spLocks noChangeArrowheads="1"/>
          </p:cNvSpPr>
          <p:nvPr/>
        </p:nvSpPr>
        <p:spPr bwMode="auto">
          <a:xfrm>
            <a:off x="8369300" y="71438"/>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33"/>
                </a:solidFill>
                <a:effectLst/>
                <a:uLnTx/>
                <a:uFillTx/>
                <a:latin typeface="Arial" panose="020B0604020202020204" pitchFamily="34" charset="0"/>
                <a:ea typeface="ＭＳ Ｐゴシック" charset="0"/>
                <a:cs typeface="Arial" panose="020B0604020202020204" pitchFamily="34" charset="0"/>
              </a:rPr>
              <a:t>167</a:t>
            </a:r>
            <a:endParaRPr kumimoji="0" lang="en-US" sz="2400" b="1" u="none" strike="noStrike" kern="1200" cap="none" spc="0" normalizeH="0" baseline="0" noProof="0" dirty="0">
              <a:ln>
                <a:noFill/>
              </a:ln>
              <a:solidFill>
                <a:srgbClr val="000033"/>
              </a:solidFill>
              <a:effectLst/>
              <a:uLnTx/>
              <a:uFillTx/>
              <a:latin typeface="Arial" panose="020B0604020202020204" pitchFamily="34" charset="0"/>
              <a:ea typeface="ＭＳ Ｐゴシック" charset="0"/>
              <a:cs typeface="Arial" panose="020B0604020202020204" pitchFamily="34" charset="0"/>
            </a:endParaRPr>
          </a:p>
        </p:txBody>
      </p:sp>
      <p:sp>
        <p:nvSpPr>
          <p:cNvPr id="65" name="Title 64"/>
          <p:cNvSpPr>
            <a:spLocks noGrp="1"/>
          </p:cNvSpPr>
          <p:nvPr>
            <p:ph type="title" idx="4294967295"/>
          </p:nvPr>
        </p:nvSpPr>
        <p:spPr>
          <a:xfrm>
            <a:off x="304800" y="-685800"/>
            <a:ext cx="7772400" cy="762000"/>
          </a:xfrm>
        </p:spPr>
        <p:txBody>
          <a:bodyPr/>
          <a:lstStyle/>
          <a:p>
            <a:pPr>
              <a:defRPr/>
            </a:pPr>
            <a:r>
              <a:rPr lang="ar-JO" dirty="0">
                <a:latin typeface="Tahoma" charset="0"/>
                <a:ea typeface="ＭＳ Ｐゴシック" charset="0"/>
                <a:cs typeface="ＭＳ Ｐゴシック" charset="0"/>
              </a:rPr>
              <a:t>جدول السفر</a:t>
            </a:r>
            <a:endParaRPr lang="en-US" dirty="0">
              <a:latin typeface="Tahoma" charset="0"/>
              <a:ea typeface="ＭＳ Ｐゴシック" charset="0"/>
              <a:cs typeface="ＭＳ Ｐゴシック" charset="0"/>
            </a:endParaRPr>
          </a:p>
        </p:txBody>
      </p:sp>
      <p:sp>
        <p:nvSpPr>
          <p:cNvPr id="2" name="Rectangle 1">
            <a:extLst>
              <a:ext uri="{FF2B5EF4-FFF2-40B4-BE49-F238E27FC236}">
                <a16:creationId xmlns:a16="http://schemas.microsoft.com/office/drawing/2014/main" id="{1E5C844B-3915-4747-B09E-882F2477F9FA}"/>
              </a:ext>
            </a:extLst>
          </p:cNvPr>
          <p:cNvSpPr/>
          <p:nvPr/>
        </p:nvSpPr>
        <p:spPr bwMode="auto">
          <a:xfrm>
            <a:off x="2799510" y="533103"/>
            <a:ext cx="2767608" cy="1294583"/>
          </a:xfrm>
          <a:prstGeom prst="rect">
            <a:avLst/>
          </a:prstGeom>
          <a:noFill/>
          <a:ln w="53975" cap="flat" cmpd="sng" algn="ctr">
            <a:solidFill>
              <a:srgbClr val="FFFF00"/>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12" charset="0"/>
              <a:ea typeface="ＭＳ Ｐゴシック" charset="0"/>
            </a:endParaRPr>
          </a:p>
        </p:txBody>
      </p:sp>
      <p:sp>
        <p:nvSpPr>
          <p:cNvPr id="7" name="Rectangle 6">
            <a:extLst>
              <a:ext uri="{FF2B5EF4-FFF2-40B4-BE49-F238E27FC236}">
                <a16:creationId xmlns:a16="http://schemas.microsoft.com/office/drawing/2014/main" id="{D75E6C0F-8C4A-4647-A1BB-779D9750F0D6}"/>
              </a:ext>
            </a:extLst>
          </p:cNvPr>
          <p:cNvSpPr/>
          <p:nvPr/>
        </p:nvSpPr>
        <p:spPr bwMode="auto">
          <a:xfrm>
            <a:off x="2799510" y="1846088"/>
            <a:ext cx="2767608" cy="1294583"/>
          </a:xfrm>
          <a:prstGeom prst="rect">
            <a:avLst/>
          </a:prstGeom>
          <a:noFill/>
          <a:ln w="53975" cap="flat" cmpd="sng" algn="ctr">
            <a:solidFill>
              <a:srgbClr val="FFFF00"/>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12" charset="0"/>
              <a:ea typeface="ＭＳ Ｐゴシック" charset="0"/>
            </a:endParaRP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 calcmode="lin" valueType="num">
                                      <p:cBhvr>
                                        <p:cTn id="14" dur="500" fill="hold"/>
                                        <p:tgtEl>
                                          <p:spTgt spid="7"/>
                                        </p:tgtEl>
                                        <p:attrNameLst>
                                          <p:attrName>ppt_w</p:attrName>
                                        </p:attrNameLst>
                                      </p:cBhvr>
                                      <p:tavLst>
                                        <p:tav tm="0">
                                          <p:val>
                                            <p:fltVal val="0"/>
                                          </p:val>
                                        </p:tav>
                                        <p:tav tm="100000">
                                          <p:val>
                                            <p:strVal val="#ppt_w"/>
                                          </p:val>
                                        </p:tav>
                                      </p:tavLst>
                                    </p:anim>
                                    <p:anim calcmode="lin" valueType="num">
                                      <p:cBhvr>
                                        <p:cTn id="15" dur="500" fill="hold"/>
                                        <p:tgtEl>
                                          <p:spTgt spid="7"/>
                                        </p:tgtEl>
                                        <p:attrNameLst>
                                          <p:attrName>ppt_h</p:attrName>
                                        </p:attrNameLst>
                                      </p:cBhvr>
                                      <p:tavLst>
                                        <p:tav tm="0">
                                          <p:val>
                                            <p:fltVal val="0"/>
                                          </p:val>
                                        </p:tav>
                                        <p:tav tm="100000">
                                          <p:val>
                                            <p:strVal val="#ppt_h"/>
                                          </p:val>
                                        </p:tav>
                                      </p:tavLst>
                                    </p:anim>
                                    <p:animEffect transition="in" filter="fade">
                                      <p:cBhvr>
                                        <p:cTn id="1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 grpId="0" animBg="1"/>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غلاطية 3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664703976"/>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descr="Bible Study: Law Vs Love | Hebrew Anthropology">
            <a:extLst>
              <a:ext uri="{FF2B5EF4-FFF2-40B4-BE49-F238E27FC236}">
                <a16:creationId xmlns:a16="http://schemas.microsoft.com/office/drawing/2014/main" id="{FEC67E74-3041-4E4D-BD04-68999F33A20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4606"/>
            <a:ext cx="9144000" cy="7036594"/>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9"/>
            <a:ext cx="9144000" cy="769349"/>
          </a:xfrm>
          <a:effectLst>
            <a:outerShdw blurRad="63500" dist="35921" dir="2700000" algn="ctr" rotWithShape="0">
              <a:schemeClr val="tx2">
                <a:alpha val="74998"/>
              </a:schemeClr>
            </a:outerShdw>
          </a:effectLst>
        </p:spPr>
        <p:txBody>
          <a:bodyPr/>
          <a:lstStyle/>
          <a:p>
            <a:pPr>
              <a:defRPr/>
            </a:pPr>
            <a:r>
              <a:rPr lang="ar-SA" sz="5400" dirty="0">
                <a:effectLst>
                  <a:glow rad="127000">
                    <a:schemeClr val="tx1"/>
                  </a:glow>
                </a:effectLst>
                <a:ea typeface="ＭＳ Ｐゴシック" charset="0"/>
              </a:rPr>
              <a:t>الوصايا العشر</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3371985534"/>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9144000" cy="2345430"/>
          </a:xfrm>
          <a:effectLst>
            <a:outerShdw blurRad="63500" dist="35921" dir="2700000" algn="ctr" rotWithShape="0">
              <a:schemeClr val="tx2">
                <a:alpha val="74998"/>
              </a:schemeClr>
            </a:outerShdw>
          </a:effectLst>
        </p:spPr>
        <p:txBody>
          <a:bodyPr anchor="ctr"/>
          <a:lstStyle/>
          <a:p>
            <a:pPr>
              <a:defRPr/>
            </a:pPr>
            <a:r>
              <a:rPr lang="ar-JO" sz="4000" dirty="0">
                <a:effectLst>
                  <a:glow rad="127000">
                    <a:schemeClr val="tx1"/>
                  </a:glow>
                </a:effectLst>
                <a:ea typeface="ＭＳ Ｐゴシック" charset="0"/>
              </a:rPr>
              <a:t>هل يجب علينا كيهود أن نطلب من الأمم أن يختتنوا ويتبعوا ناموس موسى؟</a:t>
            </a:r>
            <a:endParaRPr lang="en-US" sz="4000" dirty="0">
              <a:effectLst>
                <a:glow rad="127000">
                  <a:schemeClr val="tx1"/>
                </a:glow>
              </a:effectLst>
              <a:ea typeface="ＭＳ Ｐゴシック" charset="0"/>
            </a:endParaRPr>
          </a:p>
        </p:txBody>
      </p:sp>
      <p:pic>
        <p:nvPicPr>
          <p:cNvPr id="3" name="Picture 2">
            <a:extLst>
              <a:ext uri="{FF2B5EF4-FFF2-40B4-BE49-F238E27FC236}">
                <a16:creationId xmlns:a16="http://schemas.microsoft.com/office/drawing/2014/main" id="{B2AA7208-6F79-3540-B48A-8EE4B44AF0B2}"/>
              </a:ext>
            </a:extLst>
          </p:cNvPr>
          <p:cNvPicPr>
            <a:picLocks noChangeAspect="1"/>
          </p:cNvPicPr>
          <p:nvPr/>
        </p:nvPicPr>
        <p:blipFill rotWithShape="1">
          <a:blip r:embed="rId3"/>
          <a:srcRect t="9849" b="12222"/>
          <a:stretch/>
        </p:blipFill>
        <p:spPr>
          <a:xfrm>
            <a:off x="0" y="2374899"/>
            <a:ext cx="9144000" cy="4453631"/>
          </a:xfrm>
          <a:prstGeom prst="rect">
            <a:avLst/>
          </a:prstGeom>
        </p:spPr>
      </p:pic>
    </p:spTree>
    <p:extLst>
      <p:ext uri="{BB962C8B-B14F-4D97-AF65-F5344CB8AC3E}">
        <p14:creationId xmlns:p14="http://schemas.microsoft.com/office/powerpoint/2010/main" val="3058185833"/>
      </p:ext>
    </p:extLst>
  </p:cSld>
  <p:clrMapOvr>
    <a:masterClrMapping/>
  </p:clrMapOvr>
  <p:transition/>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0753" name="Picture 2" descr="DSS"/>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4419600" cy="6900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1363" name="Rectangle 3"/>
          <p:cNvSpPr>
            <a:spLocks noChangeArrowheads="1"/>
          </p:cNvSpPr>
          <p:nvPr/>
        </p:nvSpPr>
        <p:spPr bwMode="auto">
          <a:xfrm>
            <a:off x="4648200" y="0"/>
            <a:ext cx="4572000" cy="6858000"/>
          </a:xfrm>
          <a:prstGeom prst="rect">
            <a:avLst/>
          </a:prstGeom>
          <a:gradFill rotWithShape="0">
            <a:gsLst>
              <a:gs pos="0">
                <a:schemeClr val="accent2"/>
              </a:gs>
              <a:gs pos="100000">
                <a:schemeClr val="accent2">
                  <a:gamma/>
                  <a:shade val="21569"/>
                  <a:invGamma/>
                </a:schemeClr>
              </a:gs>
            </a:gsLst>
            <a:path path="shape">
              <a:fillToRect l="50000" t="50000" r="50000" b="50000"/>
            </a:path>
          </a:gradFill>
          <a:ln w="9525">
            <a:solidFill>
              <a:schemeClr val="tx1"/>
            </a:solidFill>
            <a:miter lim="800000"/>
            <a:headEnd/>
            <a:tailEnd/>
          </a:ln>
          <a:effectLst/>
        </p:spPr>
        <p:txBody>
          <a:bodyPr wrap="none" anchor="ctr"/>
          <a:lstStyle/>
          <a:p>
            <a:pPr>
              <a:defRPr/>
            </a:pPr>
            <a:endParaRPr lang="en-US" b="1">
              <a:solidFill>
                <a:srgbClr val="000000"/>
              </a:solidFill>
              <a:effectLst>
                <a:outerShdw blurRad="38100" dist="38100" dir="2700000" algn="tl">
                  <a:srgbClr val="FFFFFF"/>
                </a:outerShdw>
              </a:effectLst>
              <a:latin typeface="Arial" panose="020B0604020202020204" pitchFamily="34" charset="0"/>
              <a:ea typeface="ＭＳ Ｐゴシック"/>
              <a:cs typeface="Arial" panose="020B0604020202020204" pitchFamily="34" charset="0"/>
            </a:endParaRPr>
          </a:p>
        </p:txBody>
      </p:sp>
      <p:sp>
        <p:nvSpPr>
          <p:cNvPr id="271364" name="Rectangle 4"/>
          <p:cNvSpPr>
            <a:spLocks noGrp="1" noChangeArrowheads="1"/>
          </p:cNvSpPr>
          <p:nvPr>
            <p:ph type="title" idx="4294967295"/>
          </p:nvPr>
        </p:nvSpPr>
        <p:spPr>
          <a:xfrm>
            <a:off x="0" y="0"/>
            <a:ext cx="9144000" cy="990600"/>
          </a:xfrm>
          <a:gradFill rotWithShape="0">
            <a:gsLst>
              <a:gs pos="0">
                <a:schemeClr val="tx2"/>
              </a:gs>
              <a:gs pos="100000">
                <a:schemeClr val="tx2">
                  <a:gamma/>
                  <a:shade val="46275"/>
                  <a:invGamma/>
                  <a:alpha val="3999"/>
                </a:schemeClr>
              </a:gs>
            </a:gsLst>
            <a:lin ang="5400000" scaled="1"/>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cs typeface="Arial" panose="020B0604020202020204" pitchFamily="34" charset="0"/>
              </a:rPr>
              <a:t>بولس مقابل الناموسيين</a:t>
            </a:r>
            <a:endParaRPr lang="en-US" dirty="0">
              <a:solidFill>
                <a:schemeClr val="bg1"/>
              </a:solidFill>
              <a:cs typeface="Arial" panose="020B0604020202020204" pitchFamily="34" charset="0"/>
            </a:endParaRPr>
          </a:p>
        </p:txBody>
      </p:sp>
      <p:sp>
        <p:nvSpPr>
          <p:cNvPr id="271365" name="Text Box 5"/>
          <p:cNvSpPr txBox="1">
            <a:spLocks noChangeArrowheads="1"/>
          </p:cNvSpPr>
          <p:nvPr/>
        </p:nvSpPr>
        <p:spPr bwMode="auto">
          <a:xfrm>
            <a:off x="34925" y="973138"/>
            <a:ext cx="4321175" cy="584200"/>
          </a:xfrm>
          <a:prstGeom prst="rect">
            <a:avLst/>
          </a:prstGeom>
          <a:noFill/>
          <a:ln w="9525">
            <a:noFill/>
            <a:miter lim="800000"/>
            <a:headEnd/>
            <a:tailEnd/>
          </a:ln>
          <a:effectLst>
            <a:outerShdw blurRad="63500" dist="35921" dir="2700000" algn="ctr" rotWithShape="0">
              <a:schemeClr val="tx1">
                <a:alpha val="74998"/>
              </a:schemeClr>
            </a:outerShdw>
          </a:effectLst>
        </p:spPr>
        <p:txBody>
          <a:bodyPr wrap="square">
            <a:spAutoFit/>
          </a:bodyPr>
          <a:lstStyle/>
          <a:p>
            <a:pPr marL="914400" indent="-914400" algn="ctr">
              <a:defRPr/>
            </a:pPr>
            <a:r>
              <a:rPr lang="ar-JO" sz="3200" b="1" u="sng" dirty="0">
                <a:solidFill>
                  <a:srgbClr val="FFFFFF"/>
                </a:solidFill>
                <a:latin typeface="Arial" panose="020B0604020202020204" pitchFamily="34" charset="0"/>
                <a:ea typeface="ＭＳ Ｐゴシック" charset="-128"/>
                <a:cs typeface="Arial" panose="020B0604020202020204" pitchFamily="34" charset="0"/>
              </a:rPr>
              <a:t>الناموسيون</a:t>
            </a:r>
            <a:endParaRPr lang="en-US" b="1" u="sng" dirty="0">
              <a:solidFill>
                <a:srgbClr val="FFFFFF"/>
              </a:solidFill>
              <a:latin typeface="Arial" panose="020B0604020202020204" pitchFamily="34" charset="0"/>
              <a:ea typeface="ＭＳ Ｐゴシック" charset="-128"/>
              <a:cs typeface="Arial" panose="020B0604020202020204" pitchFamily="34" charset="0"/>
            </a:endParaRPr>
          </a:p>
        </p:txBody>
      </p:sp>
      <p:sp>
        <p:nvSpPr>
          <p:cNvPr id="271366" name="Text Box 6"/>
          <p:cNvSpPr txBox="1">
            <a:spLocks noChangeArrowheads="1"/>
          </p:cNvSpPr>
          <p:nvPr/>
        </p:nvSpPr>
        <p:spPr bwMode="auto">
          <a:xfrm>
            <a:off x="4648200" y="973138"/>
            <a:ext cx="4572000" cy="584200"/>
          </a:xfrm>
          <a:prstGeom prst="rect">
            <a:avLst/>
          </a:prstGeom>
          <a:noFill/>
          <a:ln w="9525">
            <a:noFill/>
            <a:miter lim="800000"/>
            <a:headEnd/>
            <a:tailEnd/>
          </a:ln>
          <a:effectLst>
            <a:outerShdw blurRad="63500" dist="35921" dir="2700000" algn="ctr" rotWithShape="0">
              <a:schemeClr val="tx1">
                <a:alpha val="74998"/>
              </a:schemeClr>
            </a:outerShdw>
          </a:effectLst>
        </p:spPr>
        <p:txBody>
          <a:bodyPr wrap="square">
            <a:spAutoFit/>
          </a:bodyPr>
          <a:lstStyle/>
          <a:p>
            <a:pPr marL="914400" indent="-914400" algn="ctr">
              <a:defRPr/>
            </a:pPr>
            <a:r>
              <a:rPr lang="ar-JO" sz="3200" b="1" u="sng" dirty="0">
                <a:solidFill>
                  <a:srgbClr val="FFFFFF"/>
                </a:solidFill>
                <a:latin typeface="Arial" panose="020B0604020202020204" pitchFamily="34" charset="0"/>
                <a:ea typeface="ＭＳ Ｐゴシック" charset="-128"/>
                <a:cs typeface="Arial" panose="020B0604020202020204" pitchFamily="34" charset="0"/>
              </a:rPr>
              <a:t>بولس</a:t>
            </a:r>
            <a:endParaRPr lang="en-US" b="1" u="sng" dirty="0">
              <a:solidFill>
                <a:srgbClr val="FFFFFF"/>
              </a:solidFill>
              <a:latin typeface="Arial" panose="020B0604020202020204" pitchFamily="34" charset="0"/>
              <a:ea typeface="ＭＳ Ｐゴシック" charset="-128"/>
              <a:cs typeface="Arial" panose="020B0604020202020204" pitchFamily="34" charset="0"/>
            </a:endParaRPr>
          </a:p>
        </p:txBody>
      </p:sp>
      <p:sp>
        <p:nvSpPr>
          <p:cNvPr id="271367" name="Text Box 7"/>
          <p:cNvSpPr txBox="1">
            <a:spLocks noChangeArrowheads="1"/>
          </p:cNvSpPr>
          <p:nvPr/>
        </p:nvSpPr>
        <p:spPr bwMode="auto">
          <a:xfrm>
            <a:off x="34925" y="1674813"/>
            <a:ext cx="4321175" cy="3970318"/>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algn="r">
              <a:defRPr/>
            </a:pPr>
            <a:r>
              <a:rPr lang="ar-JO" sz="2800" b="1" dirty="0">
                <a:solidFill>
                  <a:srgbClr val="FFFFFF"/>
                </a:solidFill>
                <a:latin typeface="Arial" panose="020B0604020202020204" pitchFamily="34" charset="0"/>
                <a:ea typeface="ＭＳ Ｐゴシック" charset="-128"/>
                <a:cs typeface="Arial" panose="020B0604020202020204" pitchFamily="34" charset="0"/>
              </a:rPr>
              <a:t>الرجل الذي يصنع </a:t>
            </a:r>
            <a:r>
              <a:rPr lang="ar-JO" sz="2800" b="1" dirty="0">
                <a:solidFill>
                  <a:srgbClr val="FFFF00"/>
                </a:solidFill>
                <a:latin typeface="Arial" panose="020B0604020202020204" pitchFamily="34" charset="0"/>
                <a:ea typeface="ＭＳ Ｐゴシック" charset="-128"/>
                <a:cs typeface="Arial" panose="020B0604020202020204" pitchFamily="34" charset="0"/>
              </a:rPr>
              <a:t>البر يخزن حياة </a:t>
            </a:r>
            <a:r>
              <a:rPr lang="ar-JO" sz="2800" b="1" dirty="0">
                <a:solidFill>
                  <a:srgbClr val="FFFFFF"/>
                </a:solidFill>
                <a:latin typeface="Arial" panose="020B0604020202020204" pitchFamily="34" charset="0"/>
                <a:ea typeface="ＭＳ Ｐゴシック" charset="-128"/>
                <a:cs typeface="Arial" panose="020B0604020202020204" pitchFamily="34" charset="0"/>
              </a:rPr>
              <a:t>لنفسه مع الرب</a:t>
            </a:r>
          </a:p>
          <a:p>
            <a:pPr algn="r">
              <a:defRPr/>
            </a:pPr>
            <a:r>
              <a:rPr lang="ar-JO" sz="2800" b="1" dirty="0">
                <a:solidFill>
                  <a:srgbClr val="FFFFFF"/>
                </a:solidFill>
                <a:latin typeface="Arial" panose="020B0604020202020204" pitchFamily="34" charset="0"/>
                <a:ea typeface="ＭＳ Ｐゴシック" charset="-128"/>
                <a:cs typeface="Arial" panose="020B0604020202020204" pitchFamily="34" charset="0"/>
              </a:rPr>
              <a:t>مزامير سليمان</a:t>
            </a:r>
          </a:p>
          <a:p>
            <a:pPr algn="r">
              <a:defRPr/>
            </a:pPr>
            <a:r>
              <a:rPr lang="ar-JO" sz="2800" b="1" dirty="0">
                <a:solidFill>
                  <a:srgbClr val="FFFFFF"/>
                </a:solidFill>
                <a:latin typeface="Arial" panose="020B0604020202020204" pitchFamily="34" charset="0"/>
                <a:ea typeface="ＭＳ Ｐゴシック" charset="-128"/>
                <a:cs typeface="Arial" panose="020B0604020202020204" pitchFamily="34" charset="0"/>
              </a:rPr>
              <a:t>(حوالي 50 ق.م)</a:t>
            </a:r>
            <a:endParaRPr lang="en-US" sz="2800" b="1" dirty="0">
              <a:solidFill>
                <a:srgbClr val="FFFFFF"/>
              </a:solidFill>
              <a:latin typeface="Arial" panose="020B0604020202020204" pitchFamily="34" charset="0"/>
              <a:ea typeface="ＭＳ Ｐゴシック" charset="-128"/>
              <a:cs typeface="Arial" panose="020B0604020202020204" pitchFamily="34" charset="0"/>
            </a:endParaRPr>
          </a:p>
          <a:p>
            <a:pPr algn="r">
              <a:defRPr/>
            </a:pPr>
            <a:endParaRPr lang="en-US" sz="2800" b="1" dirty="0">
              <a:solidFill>
                <a:srgbClr val="FFFFFF"/>
              </a:solidFill>
              <a:latin typeface="Arial" panose="020B0604020202020204" pitchFamily="34" charset="0"/>
              <a:ea typeface="ＭＳ Ｐゴシック" charset="-128"/>
              <a:cs typeface="Arial" panose="020B0604020202020204" pitchFamily="34" charset="0"/>
            </a:endParaRPr>
          </a:p>
          <a:p>
            <a:pPr algn="r">
              <a:defRPr/>
            </a:pPr>
            <a:r>
              <a:rPr lang="ar-JO" sz="2800" b="1" dirty="0">
                <a:solidFill>
                  <a:srgbClr val="FFFFFF"/>
                </a:solidFill>
                <a:latin typeface="Arial" panose="020B0604020202020204" pitchFamily="34" charset="0"/>
                <a:ea typeface="ＭＳ Ｐゴシック" charset="-128"/>
                <a:cs typeface="Arial" panose="020B0604020202020204" pitchFamily="34" charset="0"/>
              </a:rPr>
              <a:t>المعجزات سوف تظهر في وقتها لهؤلاء </a:t>
            </a:r>
            <a:r>
              <a:rPr lang="ar-JO" sz="2800" b="1" dirty="0">
                <a:solidFill>
                  <a:srgbClr val="FFFF00"/>
                </a:solidFill>
                <a:latin typeface="Arial" panose="020B0604020202020204" pitchFamily="34" charset="0"/>
                <a:ea typeface="ＭＳ Ｐゴシック" charset="-128"/>
                <a:cs typeface="Arial" panose="020B0604020202020204" pitchFamily="34" charset="0"/>
              </a:rPr>
              <a:t>المخلصين بأعمالهم</a:t>
            </a:r>
          </a:p>
          <a:p>
            <a:pPr algn="r">
              <a:defRPr/>
            </a:pPr>
            <a:r>
              <a:rPr lang="ar-JO" sz="2800" b="1" dirty="0">
                <a:solidFill>
                  <a:srgbClr val="FFFFFF"/>
                </a:solidFill>
                <a:latin typeface="Arial" panose="020B0604020202020204" pitchFamily="34" charset="0"/>
                <a:ea typeface="ＭＳ Ｐゴシック" charset="-128"/>
                <a:cs typeface="Arial" panose="020B0604020202020204" pitchFamily="34" charset="0"/>
              </a:rPr>
              <a:t>باروخ</a:t>
            </a:r>
          </a:p>
          <a:p>
            <a:pPr algn="r">
              <a:defRPr/>
            </a:pPr>
            <a:r>
              <a:rPr lang="ar-JO" sz="2800" b="1" dirty="0">
                <a:solidFill>
                  <a:srgbClr val="FFFFFF"/>
                </a:solidFill>
                <a:latin typeface="Arial" panose="020B0604020202020204" pitchFamily="34" charset="0"/>
                <a:ea typeface="ＭＳ Ｐゴシック" charset="-128"/>
                <a:cs typeface="Arial" panose="020B0604020202020204" pitchFamily="34" charset="0"/>
              </a:rPr>
              <a:t>(حوالي 100 م)</a:t>
            </a:r>
            <a:endParaRPr lang="en-US" sz="2800" b="1" dirty="0">
              <a:solidFill>
                <a:srgbClr val="FFFFFF"/>
              </a:solidFill>
              <a:latin typeface="Arial" panose="020B0604020202020204" pitchFamily="34" charset="0"/>
              <a:ea typeface="ＭＳ Ｐゴシック" charset="-128"/>
              <a:cs typeface="Arial" panose="020B0604020202020204" pitchFamily="34" charset="0"/>
            </a:endParaRPr>
          </a:p>
        </p:txBody>
      </p:sp>
      <p:sp>
        <p:nvSpPr>
          <p:cNvPr id="271368" name="Text Box 8"/>
          <p:cNvSpPr txBox="1">
            <a:spLocks noChangeArrowheads="1"/>
          </p:cNvSpPr>
          <p:nvPr/>
        </p:nvSpPr>
        <p:spPr bwMode="auto">
          <a:xfrm>
            <a:off x="4876800" y="1676400"/>
            <a:ext cx="4267200" cy="2246769"/>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algn="r">
              <a:defRPr/>
            </a:pPr>
            <a:r>
              <a:rPr lang="ar-JO" altLang="ja-JP" sz="2800" b="1" dirty="0">
                <a:solidFill>
                  <a:srgbClr val="FFFFFF"/>
                </a:solidFill>
                <a:latin typeface="Arial" panose="020B0604020202020204" pitchFamily="34" charset="0"/>
                <a:ea typeface="ＭＳ Ｐゴシック" charset="-128"/>
                <a:cs typeface="Arial" panose="020B0604020202020204" pitchFamily="34" charset="0"/>
              </a:rPr>
              <a:t>أريد أن أتعلم منكم هذا فقط </a:t>
            </a:r>
            <a:r>
              <a:rPr lang="ar-JO" altLang="ja-JP" sz="2800" b="1" dirty="0">
                <a:solidFill>
                  <a:srgbClr val="FFFF00"/>
                </a:solidFill>
                <a:latin typeface="Arial" panose="020B0604020202020204" pitchFamily="34" charset="0"/>
                <a:ea typeface="ＭＳ Ｐゴシック" charset="-128"/>
                <a:cs typeface="Arial" panose="020B0604020202020204" pitchFamily="34" charset="0"/>
              </a:rPr>
              <a:t>أبأعمال الناموس </a:t>
            </a:r>
            <a:r>
              <a:rPr lang="ar-JO" altLang="ja-JP" sz="2800" b="1" dirty="0">
                <a:solidFill>
                  <a:srgbClr val="FFFFFF"/>
                </a:solidFill>
                <a:latin typeface="Arial" panose="020B0604020202020204" pitchFamily="34" charset="0"/>
                <a:ea typeface="ＭＳ Ｐゴシック" charset="-128"/>
                <a:cs typeface="Arial" panose="020B0604020202020204" pitchFamily="34" charset="0"/>
              </a:rPr>
              <a:t>أخذتم الروح أم بخبر الإيمان</a:t>
            </a:r>
            <a:endParaRPr lang="en-US" altLang="ja-JP" sz="2800" b="1" dirty="0">
              <a:solidFill>
                <a:srgbClr val="FFFFFF"/>
              </a:solidFill>
              <a:latin typeface="Arial" panose="020B0604020202020204" pitchFamily="34" charset="0"/>
              <a:ea typeface="ＭＳ Ｐゴシック" charset="-128"/>
              <a:cs typeface="Arial" panose="020B0604020202020204" pitchFamily="34" charset="0"/>
            </a:endParaRPr>
          </a:p>
          <a:p>
            <a:pPr>
              <a:defRPr/>
            </a:pPr>
            <a:endParaRPr lang="en-US" sz="2800" b="1" dirty="0">
              <a:solidFill>
                <a:srgbClr val="FFFFFF"/>
              </a:solidFill>
              <a:latin typeface="Arial" panose="020B0604020202020204" pitchFamily="34" charset="0"/>
              <a:ea typeface="ＭＳ Ｐゴシック" charset="-128"/>
              <a:cs typeface="Arial" panose="020B0604020202020204" pitchFamily="34" charset="0"/>
            </a:endParaRPr>
          </a:p>
          <a:p>
            <a:pPr algn="r">
              <a:defRPr/>
            </a:pPr>
            <a:r>
              <a:rPr lang="en-US" sz="2800" b="1" dirty="0">
                <a:solidFill>
                  <a:srgbClr val="FFFFFF"/>
                </a:solidFill>
                <a:latin typeface="Arial" panose="020B0604020202020204" pitchFamily="34" charset="0"/>
                <a:ea typeface="ＭＳ Ｐゴシック" charset="-128"/>
                <a:cs typeface="Arial" panose="020B0604020202020204" pitchFamily="34" charset="0"/>
              </a:rPr>
              <a:t>(</a:t>
            </a:r>
            <a:r>
              <a:rPr lang="ar-JO" sz="2800" b="1" dirty="0">
                <a:solidFill>
                  <a:srgbClr val="FFFFFF"/>
                </a:solidFill>
                <a:latin typeface="Arial" panose="020B0604020202020204" pitchFamily="34" charset="0"/>
                <a:ea typeface="ＭＳ Ｐゴシック" charset="-128"/>
                <a:cs typeface="Arial" panose="020B0604020202020204" pitchFamily="34" charset="0"/>
              </a:rPr>
              <a:t>غل 3: 2</a:t>
            </a:r>
            <a:r>
              <a:rPr lang="en-US" sz="2800" b="1" dirty="0">
                <a:solidFill>
                  <a:srgbClr val="FFFFFF"/>
                </a:solidFill>
                <a:latin typeface="Arial" panose="020B0604020202020204" pitchFamily="34" charset="0"/>
                <a:ea typeface="ＭＳ Ｐゴシック" charset="-128"/>
                <a:cs typeface="Arial" panose="020B0604020202020204" pitchFamily="34" charset="0"/>
              </a:rPr>
              <a:t>)</a:t>
            </a:r>
          </a:p>
        </p:txBody>
      </p:sp>
      <p:sp>
        <p:nvSpPr>
          <p:cNvPr id="330760" name="Text Box 4"/>
          <p:cNvSpPr txBox="1">
            <a:spLocks noChangeArrowheads="1"/>
          </p:cNvSpPr>
          <p:nvPr/>
        </p:nvSpPr>
        <p:spPr bwMode="auto">
          <a:xfrm>
            <a:off x="8268754" y="95250"/>
            <a:ext cx="867843"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b="1" dirty="0">
                <a:solidFill>
                  <a:srgbClr val="FFFFFF"/>
                </a:solidFill>
                <a:latin typeface="Arial" panose="020B0604020202020204" pitchFamily="34" charset="0"/>
                <a:cs typeface="Arial" panose="020B0604020202020204" pitchFamily="34" charset="0"/>
              </a:rPr>
              <a:t>154ك</a:t>
            </a:r>
            <a:endParaRPr lang="en-US" b="1" dirty="0">
              <a:solidFill>
                <a:srgbClr val="000000"/>
              </a:solidFill>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71368"/>
                                        </p:tgtEl>
                                        <p:attrNameLst>
                                          <p:attrName>style.visibility</p:attrName>
                                        </p:attrNameLst>
                                      </p:cBhvr>
                                      <p:to>
                                        <p:strVal val="visible"/>
                                      </p:to>
                                    </p:set>
                                    <p:anim calcmode="lin" valueType="num">
                                      <p:cBhvr>
                                        <p:cTn id="7" dur="1000" fill="hold"/>
                                        <p:tgtEl>
                                          <p:spTgt spid="271368"/>
                                        </p:tgtEl>
                                        <p:attrNameLst>
                                          <p:attrName>ppt_w</p:attrName>
                                        </p:attrNameLst>
                                      </p:cBhvr>
                                      <p:tavLst>
                                        <p:tav tm="0">
                                          <p:val>
                                            <p:fltVal val="0"/>
                                          </p:val>
                                        </p:tav>
                                        <p:tav tm="100000">
                                          <p:val>
                                            <p:strVal val="#ppt_w"/>
                                          </p:val>
                                        </p:tav>
                                      </p:tavLst>
                                    </p:anim>
                                    <p:anim calcmode="lin" valueType="num">
                                      <p:cBhvr>
                                        <p:cTn id="8" dur="1000" fill="hold"/>
                                        <p:tgtEl>
                                          <p:spTgt spid="271368"/>
                                        </p:tgtEl>
                                        <p:attrNameLst>
                                          <p:attrName>ppt_h</p:attrName>
                                        </p:attrNameLst>
                                      </p:cBhvr>
                                      <p:tavLst>
                                        <p:tav tm="0">
                                          <p:val>
                                            <p:fltVal val="0"/>
                                          </p:val>
                                        </p:tav>
                                        <p:tav tm="100000">
                                          <p:val>
                                            <p:strVal val="#ppt_h"/>
                                          </p:val>
                                        </p:tav>
                                      </p:tavLst>
                                    </p:anim>
                                    <p:anim calcmode="lin" valueType="num">
                                      <p:cBhvr>
                                        <p:cTn id="9" dur="1000" fill="hold"/>
                                        <p:tgtEl>
                                          <p:spTgt spid="271368"/>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7136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271367"/>
                                        </p:tgtEl>
                                        <p:attrNameLst>
                                          <p:attrName>style.visibility</p:attrName>
                                        </p:attrNameLst>
                                      </p:cBhvr>
                                      <p:to>
                                        <p:strVal val="visible"/>
                                      </p:to>
                                    </p:set>
                                    <p:anim calcmode="lin" valueType="num">
                                      <p:cBhvr>
                                        <p:cTn id="15" dur="1000" fill="hold"/>
                                        <p:tgtEl>
                                          <p:spTgt spid="271367"/>
                                        </p:tgtEl>
                                        <p:attrNameLst>
                                          <p:attrName>ppt_w</p:attrName>
                                        </p:attrNameLst>
                                      </p:cBhvr>
                                      <p:tavLst>
                                        <p:tav tm="0">
                                          <p:val>
                                            <p:fltVal val="0"/>
                                          </p:val>
                                        </p:tav>
                                        <p:tav tm="100000">
                                          <p:val>
                                            <p:strVal val="#ppt_w"/>
                                          </p:val>
                                        </p:tav>
                                      </p:tavLst>
                                    </p:anim>
                                    <p:anim calcmode="lin" valueType="num">
                                      <p:cBhvr>
                                        <p:cTn id="16" dur="1000" fill="hold"/>
                                        <p:tgtEl>
                                          <p:spTgt spid="271367"/>
                                        </p:tgtEl>
                                        <p:attrNameLst>
                                          <p:attrName>ppt_h</p:attrName>
                                        </p:attrNameLst>
                                      </p:cBhvr>
                                      <p:tavLst>
                                        <p:tav tm="0">
                                          <p:val>
                                            <p:fltVal val="0"/>
                                          </p:val>
                                        </p:tav>
                                        <p:tav tm="100000">
                                          <p:val>
                                            <p:strVal val="#ppt_h"/>
                                          </p:val>
                                        </p:tav>
                                      </p:tavLst>
                                    </p:anim>
                                    <p:anim calcmode="lin" valueType="num">
                                      <p:cBhvr>
                                        <p:cTn id="17" dur="1000" fill="hold"/>
                                        <p:tgtEl>
                                          <p:spTgt spid="271367"/>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271367"/>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1367" grpId="0"/>
      <p:bldP spid="271368"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75812" name="Picture 4" descr="Related image">
            <a:extLst>
              <a:ext uri="{FF2B5EF4-FFF2-40B4-BE49-F238E27FC236}">
                <a16:creationId xmlns:a16="http://schemas.microsoft.com/office/drawing/2014/main" id="{767432AB-F858-8A45-B87E-85A01B0A6F36}"/>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7647" r="3824"/>
          <a:stretch/>
        </p:blipFill>
        <p:spPr bwMode="auto">
          <a:xfrm>
            <a:off x="-35496" y="7910"/>
            <a:ext cx="9179496" cy="5398704"/>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35496" y="3645023"/>
            <a:ext cx="9144000" cy="86409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35" tIns="45718" rIns="91435" bIns="45718"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353" rtl="0" eaLnBrk="0" fontAlgn="base" latinLnBrk="0" hangingPunct="0">
              <a:lnSpc>
                <a:spcPct val="100000"/>
              </a:lnSpc>
              <a:spcBef>
                <a:spcPct val="0"/>
              </a:spcBef>
              <a:spcAft>
                <a:spcPct val="0"/>
              </a:spcAft>
              <a:buClrTx/>
              <a:buSzTx/>
              <a:buFontTx/>
              <a:buNone/>
              <a:tabLst/>
              <a:defRPr/>
            </a:pPr>
            <a:r>
              <a:rPr kumimoji="0" lang="ar-JO" sz="6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غلاطية</a:t>
            </a:r>
            <a:endParaRPr kumimoji="0" lang="en-US" sz="6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1" y="1046827"/>
            <a:ext cx="9120187" cy="1446653"/>
          </a:xfrm>
          <a:effectLst>
            <a:outerShdw blurRad="63500" dist="35921" dir="2700000" algn="ctr" rotWithShape="0">
              <a:schemeClr val="tx2">
                <a:alpha val="74998"/>
              </a:schemeClr>
            </a:outerShdw>
          </a:effectLst>
        </p:spPr>
        <p:txBody>
          <a:bodyPr/>
          <a:lstStyle/>
          <a:p>
            <a:pPr>
              <a:defRPr/>
            </a:pPr>
            <a:r>
              <a:rPr lang="ar-JO" sz="9600" dirty="0">
                <a:solidFill>
                  <a:srgbClr val="FFFFFF"/>
                </a:solidFill>
                <a:ea typeface="ＭＳ Ｐゴシック" charset="0"/>
              </a:rPr>
              <a:t>كن حراً</a:t>
            </a:r>
            <a:endParaRPr lang="en-US" sz="9600" dirty="0">
              <a:solidFill>
                <a:srgbClr val="FFFFFF"/>
              </a:solidFill>
              <a:ea typeface="ＭＳ Ｐゴシック" charset="0"/>
            </a:endParaRPr>
          </a:p>
        </p:txBody>
      </p:sp>
      <p:sp>
        <p:nvSpPr>
          <p:cNvPr id="5" name="Text Box 5"/>
          <p:cNvSpPr txBox="1">
            <a:spLocks noChangeArrowheads="1"/>
          </p:cNvSpPr>
          <p:nvPr/>
        </p:nvSpPr>
        <p:spPr bwMode="auto">
          <a:xfrm>
            <a:off x="-23813" y="5949280"/>
            <a:ext cx="9228216" cy="765175"/>
          </a:xfrm>
          <a:prstGeom prst="rect">
            <a:avLst/>
          </a:prstGeom>
          <a:solidFill>
            <a:srgbClr val="050A00"/>
          </a:solidFill>
          <a:ln w="9525">
            <a:noFill/>
            <a:miter lim="800000"/>
            <a:headEnd/>
            <a:tailEnd/>
          </a:ln>
          <a:effectLst/>
        </p:spPr>
        <p:txBody>
          <a:bodyPr lIns="91435" tIns="45718" rIns="91435" bIns="45718"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353"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353"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3629831126"/>
      </p:ext>
    </p:extLst>
  </p:cSld>
  <p:clrMapOvr>
    <a:masterClrMapping/>
  </p:clrMapOvr>
  <p:transition/>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35" tIns="45718" rIns="91435" bIns="45718"/>
          <a:lstStyle/>
          <a:p>
            <a:pPr marL="0" marR="0" lvl="0" indent="0" algn="ctr" defTabSz="914353"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5"/>
            <a:ext cx="9144000" cy="1867047"/>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cs typeface="Arial" panose="020B0604020202020204" pitchFamily="34" charset="0"/>
              </a:rPr>
              <a:t>2. الخلاص كان </a:t>
            </a:r>
            <a:r>
              <a:rPr lang="ar-JO" sz="4800" dirty="0">
                <a:solidFill>
                  <a:srgbClr val="FFFF00"/>
                </a:solidFill>
                <a:effectLst>
                  <a:glow rad="127000">
                    <a:schemeClr val="tx1"/>
                  </a:glow>
                </a:effectLst>
                <a:ea typeface="ＭＳ Ｐゴシック" charset="0"/>
                <a:cs typeface="Arial" panose="020B0604020202020204" pitchFamily="34" charset="0"/>
              </a:rPr>
              <a:t>دائماً </a:t>
            </a:r>
            <a:r>
              <a:rPr lang="ar-JO" sz="4800" dirty="0">
                <a:effectLst>
                  <a:glow rad="127000">
                    <a:schemeClr val="tx1"/>
                  </a:glow>
                </a:effectLst>
                <a:ea typeface="ＭＳ Ｐゴシック" charset="0"/>
                <a:cs typeface="Arial" panose="020B0604020202020204" pitchFamily="34" charset="0"/>
              </a:rPr>
              <a:t>بالإيمان (غل 3-4)</a:t>
            </a:r>
            <a:endParaRPr lang="en-US" sz="4800" dirty="0">
              <a:effectLst>
                <a:glow rad="127000">
                  <a:schemeClr val="tx1"/>
                </a:glow>
              </a:effectLst>
              <a:ea typeface="ＭＳ Ｐゴシック" charset="0"/>
              <a:cs typeface="Arial" panose="020B0604020202020204" pitchFamily="34" charset="0"/>
            </a:endParaRPr>
          </a:p>
        </p:txBody>
      </p:sp>
      <p:pic>
        <p:nvPicPr>
          <p:cNvPr id="5" name="Picture 1028" descr="Crosses">
            <a:extLst>
              <a:ext uri="{FF2B5EF4-FFF2-40B4-BE49-F238E27FC236}">
                <a16:creationId xmlns:a16="http://schemas.microsoft.com/office/drawing/2014/main" id="{6FD6A3B6-889C-414A-B2C6-26BD022C523A}"/>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914800" y="2808474"/>
            <a:ext cx="1447800" cy="3997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1029">
            <a:extLst>
              <a:ext uri="{FF2B5EF4-FFF2-40B4-BE49-F238E27FC236}">
                <a16:creationId xmlns:a16="http://schemas.microsoft.com/office/drawing/2014/main" id="{1CB2488B-150B-8049-82F1-0DD28EF482E5}"/>
              </a:ext>
            </a:extLst>
          </p:cNvPr>
          <p:cNvSpPr>
            <a:spLocks noChangeArrowheads="1"/>
          </p:cNvSpPr>
          <p:nvPr/>
        </p:nvSpPr>
        <p:spPr bwMode="auto">
          <a:xfrm>
            <a:off x="5158680" y="3875274"/>
            <a:ext cx="3048000" cy="19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endParaRPr kumimoji="0" lang="en-US" sz="3200" b="1" u="none" strike="noStrike" kern="1200" cap="none" spc="0" normalizeH="0" baseline="0" noProof="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7" name="AutoShape 1031">
            <a:extLst>
              <a:ext uri="{FF2B5EF4-FFF2-40B4-BE49-F238E27FC236}">
                <a16:creationId xmlns:a16="http://schemas.microsoft.com/office/drawing/2014/main" id="{79EE29ED-DC33-EA46-9E34-7603866D2715}"/>
              </a:ext>
            </a:extLst>
          </p:cNvPr>
          <p:cNvSpPr>
            <a:spLocks noChangeArrowheads="1"/>
          </p:cNvSpPr>
          <p:nvPr/>
        </p:nvSpPr>
        <p:spPr bwMode="auto">
          <a:xfrm>
            <a:off x="2928698" y="4111668"/>
            <a:ext cx="990600" cy="1295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8" name="AutoShape 1032">
            <a:extLst>
              <a:ext uri="{FF2B5EF4-FFF2-40B4-BE49-F238E27FC236}">
                <a16:creationId xmlns:a16="http://schemas.microsoft.com/office/drawing/2014/main" id="{40415C8C-17C9-844C-BF75-E6B00626C01A}"/>
              </a:ext>
            </a:extLst>
          </p:cNvPr>
          <p:cNvSpPr>
            <a:spLocks noChangeArrowheads="1"/>
          </p:cNvSpPr>
          <p:nvPr/>
        </p:nvSpPr>
        <p:spPr bwMode="auto">
          <a:xfrm rot="10800000">
            <a:off x="5453608" y="4103874"/>
            <a:ext cx="990600" cy="1295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 name="WordArt 1033">
            <a:extLst>
              <a:ext uri="{FF2B5EF4-FFF2-40B4-BE49-F238E27FC236}">
                <a16:creationId xmlns:a16="http://schemas.microsoft.com/office/drawing/2014/main" id="{580E28B7-127E-D54F-AC57-D95F3A7A8DED}"/>
              </a:ext>
            </a:extLst>
          </p:cNvPr>
          <p:cNvSpPr>
            <a:spLocks noChangeArrowheads="1" noChangeShapeType="1" noTextEdit="1"/>
          </p:cNvSpPr>
          <p:nvPr/>
        </p:nvSpPr>
        <p:spPr bwMode="auto">
          <a:xfrm>
            <a:off x="1475656" y="2046474"/>
            <a:ext cx="6731000" cy="6477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12700">
                  <a:solidFill>
                    <a:srgbClr val="EAEAEA"/>
                  </a:solidFill>
                  <a:round/>
                  <a:headEnd/>
                  <a:tailEnd/>
                </a:ln>
                <a:solidFill>
                  <a:srgbClr val="FFFFFF"/>
                </a:solidFill>
                <a:effectLst>
                  <a:outerShdw blurRad="63500" dist="35921" dir="2700000" sy="50000" kx="2115830" algn="bl" rotWithShape="0">
                    <a:srgbClr val="C0C0C0"/>
                  </a:outerShdw>
                </a:effectLst>
                <a:uLnTx/>
                <a:uFillTx/>
                <a:latin typeface="Arial Black"/>
                <a:ea typeface="Arial Black"/>
                <a:cs typeface="Arial Black"/>
              </a:rPr>
              <a:t>مركزية الصليب</a:t>
            </a:r>
            <a:endParaRPr kumimoji="0" lang="en-US" sz="3600" b="0" i="0" u="none" strike="noStrike" kern="10" cap="none" spc="0" normalizeH="0" baseline="0" noProof="0" dirty="0">
              <a:ln w="12700">
                <a:solidFill>
                  <a:srgbClr val="EAEAEA"/>
                </a:solidFill>
                <a:round/>
                <a:headEnd/>
                <a:tailEnd/>
              </a:ln>
              <a:solidFill>
                <a:srgbClr val="FFFFFF"/>
              </a:solidFill>
              <a:effectLst>
                <a:outerShdw blurRad="63500" dist="35921" dir="2700000" sy="50000" kx="2115830" algn="bl" rotWithShape="0">
                  <a:srgbClr val="C0C0C0"/>
                </a:outerShdw>
              </a:effectLst>
              <a:uLnTx/>
              <a:uFillTx/>
              <a:latin typeface="Arial Black"/>
              <a:ea typeface="Arial Black"/>
              <a:cs typeface="Arial Black"/>
            </a:endParaRPr>
          </a:p>
        </p:txBody>
      </p:sp>
      <p:sp>
        <p:nvSpPr>
          <p:cNvPr id="10" name="Rectangle 1034">
            <a:extLst>
              <a:ext uri="{FF2B5EF4-FFF2-40B4-BE49-F238E27FC236}">
                <a16:creationId xmlns:a16="http://schemas.microsoft.com/office/drawing/2014/main" id="{AF2A0788-FB53-744C-B883-06A3858CB35F}"/>
              </a:ext>
            </a:extLst>
          </p:cNvPr>
          <p:cNvSpPr>
            <a:spLocks noChangeArrowheads="1"/>
          </p:cNvSpPr>
          <p:nvPr/>
        </p:nvSpPr>
        <p:spPr bwMode="auto">
          <a:xfrm>
            <a:off x="53280" y="3951474"/>
            <a:ext cx="2895600"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قبل الميلاد</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ينظر الإيمان إلى الأمام نحو صليب المسيح</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1" name="Rectangle 1035">
            <a:extLst>
              <a:ext uri="{FF2B5EF4-FFF2-40B4-BE49-F238E27FC236}">
                <a16:creationId xmlns:a16="http://schemas.microsoft.com/office/drawing/2014/main" id="{109D65E0-00DD-7D41-BA15-277005A3BFA0}"/>
              </a:ext>
            </a:extLst>
          </p:cNvPr>
          <p:cNvSpPr>
            <a:spLocks noChangeArrowheads="1"/>
          </p:cNvSpPr>
          <p:nvPr/>
        </p:nvSpPr>
        <p:spPr bwMode="auto">
          <a:xfrm>
            <a:off x="6156176" y="3966590"/>
            <a:ext cx="2956681"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بعد الميلاد</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ينظر الإيمان إلى الخلف نحو صليب المسيح</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190583494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5"/>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nodePh="1">
                                  <p:stCondLst>
                                    <p:cond delay="0"/>
                                  </p:stCondLst>
                                  <p:endCondLst>
                                    <p:cond evt="begin" delay="0">
                                      <p:tn val="12"/>
                                    </p:cond>
                                  </p:endCondLst>
                                  <p:childTnLst>
                                    <p:set>
                                      <p:cBhvr>
                                        <p:cTn id="13" dur="1" fill="hold">
                                          <p:stCondLst>
                                            <p:cond delay="0"/>
                                          </p:stCondLst>
                                        </p:cTn>
                                        <p:tgtEl>
                                          <p:spTgt spid="6"/>
                                        </p:tgtEl>
                                        <p:attrNameLst>
                                          <p:attrName>style.visibility</p:attrName>
                                        </p:attrNameLst>
                                      </p:cBhvr>
                                      <p:to>
                                        <p:strVal val="visible"/>
                                      </p:to>
                                    </p:set>
                                  </p:childTnLst>
                                </p:cTn>
                              </p:par>
                            </p:childTnLst>
                          </p:cTn>
                        </p:par>
                        <p:par>
                          <p:cTn id="14" fill="hold">
                            <p:stCondLst>
                              <p:cond delay="0"/>
                            </p:stCondLst>
                            <p:childTnLst>
                              <p:par>
                                <p:cTn id="15" presetID="1" presetClass="entr" presetSubtype="0"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3" presetClass="entr" presetSubtype="0" fill="hold" grpId="0" nodeType="clickEffect">
                                  <p:stCondLst>
                                    <p:cond delay="0"/>
                                  </p:stCondLst>
                                  <p:childTnLst>
                                    <p:set>
                                      <p:cBhvr>
                                        <p:cTn id="24"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P spid="8" grpId="0" animBg="1"/>
      <p:bldP spid="9" grpId="0"/>
      <p:bldP spid="11" grpId="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273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476250"/>
            <a:ext cx="9144000" cy="667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3105" name="Title 1"/>
          <p:cNvSpPr>
            <a:spLocks noGrp="1"/>
          </p:cNvSpPr>
          <p:nvPr>
            <p:ph type="title"/>
          </p:nvPr>
        </p:nvSpPr>
        <p:spPr>
          <a:xfrm>
            <a:off x="2099186" y="44624"/>
            <a:ext cx="5497150" cy="1440160"/>
          </a:xfrm>
        </p:spPr>
        <p:txBody>
          <a:bodyPr/>
          <a:lstStyle/>
          <a:p>
            <a:pPr>
              <a:defRPr/>
            </a:pPr>
            <a:r>
              <a:rPr lang="ar-JO" altLang="ja-JP" sz="4400" b="1" dirty="0">
                <a:effectLst>
                  <a:glow rad="279400">
                    <a:schemeClr val="bg1"/>
                  </a:glow>
                </a:effectLst>
                <a:latin typeface="Arial" panose="020B0604020202020204" pitchFamily="34" charset="0"/>
                <a:ea typeface="ＭＳ Ｐゴシック" charset="0"/>
                <a:cs typeface="Arial" panose="020B0604020202020204" pitchFamily="34" charset="0"/>
              </a:rPr>
              <a:t>لماذا أعطى الله ناموس   العهد القديم؟</a:t>
            </a:r>
            <a:endParaRPr lang="en-US" sz="4400" b="1" dirty="0">
              <a:effectLst>
                <a:glow rad="279400">
                  <a:schemeClr val="bg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16637380"/>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7617"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5072066" y="2636838"/>
            <a:ext cx="3821109" cy="4105275"/>
          </a:xfrm>
        </p:spPr>
        <p:txBody>
          <a:bodyPr/>
          <a:lstStyle/>
          <a:p>
            <a:pPr algn="ctr">
              <a:defRPr/>
            </a:pPr>
            <a:r>
              <a:rPr lang="ar-JO" sz="6000" b="1" dirty="0">
                <a:solidFill>
                  <a:srgbClr val="FFFFFF"/>
                </a:solidFill>
                <a:effectLst>
                  <a:outerShdw blurRad="50800" dist="88900" dir="2700000" algn="tl" rotWithShape="0">
                    <a:srgbClr val="000000"/>
                  </a:outerShdw>
                </a:effectLst>
                <a:latin typeface="Arial" panose="020B0604020202020204" pitchFamily="34" charset="0"/>
                <a:cs typeface="Arial" panose="020B0604020202020204" pitchFamily="34" charset="0"/>
              </a:rPr>
              <a:t>حجة</a:t>
            </a:r>
            <a:br>
              <a:rPr lang="ar-JO" sz="6000" b="1" dirty="0">
                <a:solidFill>
                  <a:srgbClr val="FFFFFF"/>
                </a:solidFill>
                <a:effectLst>
                  <a:outerShdw blurRad="50800" dist="88900" dir="2700000" algn="tl" rotWithShape="0">
                    <a:srgbClr val="000000"/>
                  </a:outerShdw>
                </a:effectLst>
                <a:latin typeface="Arial" panose="020B0604020202020204" pitchFamily="34" charset="0"/>
                <a:cs typeface="Arial" panose="020B0604020202020204" pitchFamily="34" charset="0"/>
              </a:rPr>
            </a:br>
            <a:r>
              <a:rPr lang="ar-JO" sz="6000" b="1" dirty="0">
                <a:solidFill>
                  <a:srgbClr val="FFFFFF"/>
                </a:solidFill>
                <a:effectLst>
                  <a:outerShdw blurRad="50800" dist="88900" dir="2700000" algn="tl" rotWithShape="0">
                    <a:srgbClr val="000000"/>
                  </a:outerShdw>
                </a:effectLst>
                <a:latin typeface="Arial" panose="020B0604020202020204" pitchFamily="34" charset="0"/>
                <a:cs typeface="Arial" panose="020B0604020202020204" pitchFamily="34" charset="0"/>
              </a:rPr>
              <a:t>بولس</a:t>
            </a:r>
            <a:br>
              <a:rPr lang="ar-JO" sz="6000" b="1" dirty="0">
                <a:solidFill>
                  <a:srgbClr val="FFFFFF"/>
                </a:solidFill>
                <a:effectLst>
                  <a:outerShdw blurRad="50800" dist="88900" dir="2700000" algn="tl" rotWithShape="0">
                    <a:srgbClr val="000000"/>
                  </a:outerShdw>
                </a:effectLst>
                <a:latin typeface="Arial" panose="020B0604020202020204" pitchFamily="34" charset="0"/>
                <a:cs typeface="Arial" panose="020B0604020202020204" pitchFamily="34" charset="0"/>
              </a:rPr>
            </a:br>
            <a:r>
              <a:rPr lang="ar-JO" sz="6000" b="1" dirty="0">
                <a:solidFill>
                  <a:srgbClr val="FFFFFF"/>
                </a:solidFill>
                <a:effectLst>
                  <a:outerShdw blurRad="50800" dist="88900" dir="2700000" algn="tl" rotWithShape="0">
                    <a:srgbClr val="000000"/>
                  </a:outerShdw>
                </a:effectLst>
                <a:latin typeface="Arial" panose="020B0604020202020204" pitchFamily="34" charset="0"/>
                <a:cs typeface="Arial" panose="020B0604020202020204" pitchFamily="34" charset="0"/>
              </a:rPr>
              <a:t>اللاهوتية</a:t>
            </a:r>
            <a:br>
              <a:rPr lang="ar-JO" sz="6000" b="1" dirty="0">
                <a:solidFill>
                  <a:srgbClr val="FFFFFF"/>
                </a:solidFill>
                <a:effectLst>
                  <a:outerShdw blurRad="50800" dist="88900" dir="2700000" algn="tl" rotWithShape="0">
                    <a:srgbClr val="000000"/>
                  </a:outerShdw>
                </a:effectLst>
                <a:latin typeface="Arial" panose="020B0604020202020204" pitchFamily="34" charset="0"/>
                <a:cs typeface="Arial" panose="020B0604020202020204" pitchFamily="34" charset="0"/>
              </a:rPr>
            </a:br>
            <a:r>
              <a:rPr lang="ar-JO" sz="6000" b="1" dirty="0">
                <a:solidFill>
                  <a:srgbClr val="FFFFFF"/>
                </a:solidFill>
                <a:effectLst>
                  <a:outerShdw blurRad="50800" dist="88900" dir="2700000" algn="tl" rotWithShape="0">
                    <a:srgbClr val="000000"/>
                  </a:outerShdw>
                </a:effectLst>
                <a:latin typeface="Arial" panose="020B0604020202020204" pitchFamily="34" charset="0"/>
                <a:cs typeface="Arial" panose="020B0604020202020204" pitchFamily="34" charset="0"/>
              </a:rPr>
              <a:t>(غل 3-4)</a:t>
            </a:r>
            <a:endParaRPr lang="en-US" sz="6000" b="1" dirty="0">
              <a:solidFill>
                <a:srgbClr val="FFFFFF"/>
              </a:solidFill>
              <a:effectLst>
                <a:outerShdw blurRad="50800" dist="88900" dir="2700000" algn="tl" rotWithShape="0">
                  <a:srgbClr val="000000"/>
                </a:outerShdw>
              </a:effectLst>
              <a:latin typeface="Arial" panose="020B0604020202020204" pitchFamily="34" charset="0"/>
              <a:cs typeface="Arial" panose="020B0604020202020204" pitchFamily="34" charset="0"/>
            </a:endParaRPr>
          </a:p>
        </p:txBody>
      </p:sp>
      <p:sp>
        <p:nvSpPr>
          <p:cNvPr id="5" name="Title 1"/>
          <p:cNvSpPr txBox="1">
            <a:spLocks/>
          </p:cNvSpPr>
          <p:nvPr/>
        </p:nvSpPr>
        <p:spPr>
          <a:xfrm>
            <a:off x="11113" y="0"/>
            <a:ext cx="4416425" cy="1341438"/>
          </a:xfrm>
          <a:prstGeom prst="rect">
            <a:avLst/>
          </a:prstGeom>
          <a:noFill/>
          <a:ln w="9525">
            <a:noFill/>
            <a:miter lim="800000"/>
            <a:headEnd/>
            <a:tailEnd/>
          </a:ln>
        </p:spPr>
        <p:txBody>
          <a:bodyPr anchor="b"/>
          <a:lstStyle>
            <a:lvl1pPr algn="r" eaLnBrk="0" hangingPunct="0">
              <a:defRPr sz="6000" b="1">
                <a:solidFill>
                  <a:srgbClr val="FFFFFF"/>
                </a:solidFill>
                <a:effectLst>
                  <a:outerShdw blurRad="50800" dist="88900" dir="2700000" algn="tl" rotWithShape="0">
                    <a:srgbClr val="000000"/>
                  </a:outerShdw>
                </a:effectLst>
                <a:latin typeface="+mj-lt"/>
                <a:ea typeface="ＭＳ Ｐゴシック" charset="-128"/>
                <a:cs typeface="ＭＳ Ｐゴシック" charset="-128"/>
              </a:defRPr>
            </a:lvl1pPr>
            <a:lvl2pPr eaLnBrk="0" hangingPunct="0">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2pPr>
            <a:lvl3pPr eaLnBrk="0" hangingPunct="0">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3pPr>
            <a:lvl4pPr eaLnBrk="0" hangingPunct="0">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4pPr>
            <a:lvl5pPr eaLnBrk="0" hangingPunct="0">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5pPr>
            <a:lvl6pPr marL="45720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320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rPr>
              <a:t>يدافع بولس عن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320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rPr>
              <a:t>التبرير بالإيمان</a:t>
            </a:r>
            <a:endParaRPr kumimoji="0" lang="en-US" sz="320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1027" descr="Brown marble"/>
          <p:cNvSpPr>
            <a:spLocks noChangeArrowheads="1"/>
          </p:cNvSpPr>
          <p:nvPr/>
        </p:nvSpPr>
        <p:spPr bwMode="auto">
          <a:xfrm>
            <a:off x="0" y="0"/>
            <a:ext cx="9144000" cy="6884988"/>
          </a:xfrm>
          <a:prstGeom prst="rect">
            <a:avLst/>
          </a:prstGeom>
          <a:blipFill dpi="0" rotWithShape="0">
            <a:blip r:embed="rId3"/>
            <a:srcRect/>
            <a:tile tx="0" ty="0" sx="100000" sy="100000" flip="none" algn="tl"/>
          </a:blipFill>
          <a:ln w="9525">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outerShdw blurRad="38100" dist="38100" dir="2700000" algn="tl">
                  <a:srgbClr val="DDDDDD"/>
                </a:outerShdw>
              </a:effectLst>
              <a:uLnTx/>
              <a:uFillTx/>
              <a:latin typeface="Arial" panose="020B0604020202020204" pitchFamily="34" charset="0"/>
              <a:ea typeface="Times New Roman" pitchFamily="-111" charset="0"/>
              <a:cs typeface="Arial" panose="020B0604020202020204" pitchFamily="34" charset="0"/>
            </a:endParaRPr>
          </a:p>
        </p:txBody>
      </p:sp>
      <p:sp>
        <p:nvSpPr>
          <p:cNvPr id="540676" name="Rectangle 1028"/>
          <p:cNvSpPr>
            <a:spLocks noGrp="1" noChangeArrowheads="1"/>
          </p:cNvSpPr>
          <p:nvPr>
            <p:ph type="ctrTitle"/>
          </p:nvPr>
        </p:nvSpPr>
        <p:spPr>
          <a:xfrm>
            <a:off x="152400" y="228600"/>
            <a:ext cx="7772400" cy="1143000"/>
          </a:xfrm>
          <a:effectLst>
            <a:outerShdw blurRad="63500" dist="35921" dir="2700000" algn="ctr" rotWithShape="0">
              <a:schemeClr val="bg2">
                <a:alpha val="74998"/>
              </a:schemeClr>
            </a:outerShdw>
          </a:effectLst>
        </p:spPr>
        <p:txBody>
          <a:bodyPr/>
          <a:lstStyle/>
          <a:p>
            <a:pPr algn="r">
              <a:defRPr/>
            </a:pPr>
            <a:r>
              <a:rPr kumimoji="0" lang="ar-JO" dirty="0">
                <a:solidFill>
                  <a:schemeClr val="tx1"/>
                </a:solidFill>
                <a:ea typeface="ＭＳ Ｐゴシック" charset="0"/>
              </a:rPr>
              <a:t>أي منهم الأكثر دقّة؟</a:t>
            </a:r>
            <a:endParaRPr kumimoji="0" lang="en-US" dirty="0">
              <a:ea typeface="ＭＳ Ｐゴシック" charset="0"/>
            </a:endParaRPr>
          </a:p>
        </p:txBody>
      </p:sp>
      <p:sp>
        <p:nvSpPr>
          <p:cNvPr id="540677" name="Text Box 1029"/>
          <p:cNvSpPr txBox="1">
            <a:spLocks noChangeArrowheads="1"/>
          </p:cNvSpPr>
          <p:nvPr/>
        </p:nvSpPr>
        <p:spPr bwMode="auto">
          <a:xfrm>
            <a:off x="228600" y="2939098"/>
            <a:ext cx="685800" cy="492443"/>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ع ق</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40678" name="Text Box 1030"/>
          <p:cNvSpPr txBox="1">
            <a:spLocks noChangeArrowheads="1"/>
          </p:cNvSpPr>
          <p:nvPr/>
        </p:nvSpPr>
        <p:spPr bwMode="auto">
          <a:xfrm>
            <a:off x="228600" y="4340860"/>
            <a:ext cx="685800" cy="492443"/>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ع ج</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nvGrpSpPr>
          <p:cNvPr id="187397" name="Group 1031"/>
          <p:cNvGrpSpPr>
            <a:grpSpLocks/>
          </p:cNvGrpSpPr>
          <p:nvPr/>
        </p:nvGrpSpPr>
        <p:grpSpPr bwMode="auto">
          <a:xfrm>
            <a:off x="1295400" y="2667000"/>
            <a:ext cx="1447800" cy="2895600"/>
            <a:chOff x="960" y="1680"/>
            <a:chExt cx="912" cy="1824"/>
          </a:xfrm>
        </p:grpSpPr>
        <p:sp>
          <p:nvSpPr>
            <p:cNvPr id="187414" name="Rectangle 1032"/>
            <p:cNvSpPr>
              <a:spLocks noChangeArrowheads="1"/>
            </p:cNvSpPr>
            <p:nvPr/>
          </p:nvSpPr>
          <p:spPr bwMode="auto">
            <a:xfrm>
              <a:off x="960" y="1680"/>
              <a:ext cx="912" cy="1824"/>
            </a:xfrm>
            <a:prstGeom prst="rect">
              <a:avLst/>
            </a:prstGeom>
            <a:solidFill>
              <a:srgbClr val="0066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40681" name="Text Box 1033"/>
            <p:cNvSpPr txBox="1">
              <a:spLocks noChangeArrowheads="1"/>
            </p:cNvSpPr>
            <p:nvPr/>
          </p:nvSpPr>
          <p:spPr bwMode="auto">
            <a:xfrm>
              <a:off x="1008" y="1851"/>
              <a:ext cx="816" cy="31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الأعمال</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40682" name="Text Box 1034"/>
            <p:cNvSpPr txBox="1">
              <a:spLocks noChangeArrowheads="1"/>
            </p:cNvSpPr>
            <p:nvPr/>
          </p:nvSpPr>
          <p:spPr bwMode="auto">
            <a:xfrm>
              <a:off x="1008" y="2734"/>
              <a:ext cx="768" cy="31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540683" name="Text Box 1035"/>
          <p:cNvSpPr txBox="1">
            <a:spLocks noChangeArrowheads="1"/>
          </p:cNvSpPr>
          <p:nvPr/>
        </p:nvSpPr>
        <p:spPr bwMode="auto">
          <a:xfrm>
            <a:off x="76200" y="1672273"/>
            <a:ext cx="2819400" cy="492443"/>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الخلاص بواسطة...</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nvGrpSpPr>
          <p:cNvPr id="187399" name="Group 1036"/>
          <p:cNvGrpSpPr>
            <a:grpSpLocks/>
          </p:cNvGrpSpPr>
          <p:nvPr/>
        </p:nvGrpSpPr>
        <p:grpSpPr bwMode="auto">
          <a:xfrm>
            <a:off x="3378200" y="2667000"/>
            <a:ext cx="1447800" cy="2895600"/>
            <a:chOff x="2352" y="1680"/>
            <a:chExt cx="912" cy="1824"/>
          </a:xfrm>
        </p:grpSpPr>
        <p:sp>
          <p:nvSpPr>
            <p:cNvPr id="187411" name="Rectangle 1037"/>
            <p:cNvSpPr>
              <a:spLocks noChangeArrowheads="1"/>
            </p:cNvSpPr>
            <p:nvPr/>
          </p:nvSpPr>
          <p:spPr bwMode="auto">
            <a:xfrm>
              <a:off x="2352" y="1680"/>
              <a:ext cx="912" cy="1824"/>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40686" name="Text Box 1038"/>
            <p:cNvSpPr txBox="1">
              <a:spLocks noChangeArrowheads="1"/>
            </p:cNvSpPr>
            <p:nvPr/>
          </p:nvSpPr>
          <p:spPr bwMode="auto">
            <a:xfrm>
              <a:off x="2400" y="1716"/>
              <a:ext cx="816"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 + الأعمال</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40687" name="Text Box 1039"/>
            <p:cNvSpPr txBox="1">
              <a:spLocks noChangeArrowheads="1"/>
            </p:cNvSpPr>
            <p:nvPr/>
          </p:nvSpPr>
          <p:spPr bwMode="auto">
            <a:xfrm>
              <a:off x="2400" y="2599"/>
              <a:ext cx="768"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 وحده</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grpSp>
        <p:nvGrpSpPr>
          <p:cNvPr id="187400" name="Group 1040"/>
          <p:cNvGrpSpPr>
            <a:grpSpLocks/>
          </p:cNvGrpSpPr>
          <p:nvPr/>
        </p:nvGrpSpPr>
        <p:grpSpPr bwMode="auto">
          <a:xfrm>
            <a:off x="5461000" y="2667000"/>
            <a:ext cx="1447800" cy="2895600"/>
            <a:chOff x="3792" y="1680"/>
            <a:chExt cx="912" cy="1824"/>
          </a:xfrm>
        </p:grpSpPr>
        <p:sp>
          <p:nvSpPr>
            <p:cNvPr id="187408" name="Rectangle 1041"/>
            <p:cNvSpPr>
              <a:spLocks noChangeArrowheads="1"/>
            </p:cNvSpPr>
            <p:nvPr/>
          </p:nvSpPr>
          <p:spPr bwMode="auto">
            <a:xfrm>
              <a:off x="3792" y="1680"/>
              <a:ext cx="912" cy="1824"/>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40690" name="Text Box 1042"/>
            <p:cNvSpPr txBox="1">
              <a:spLocks noChangeArrowheads="1"/>
            </p:cNvSpPr>
            <p:nvPr/>
          </p:nvSpPr>
          <p:spPr bwMode="auto">
            <a:xfrm>
              <a:off x="3840" y="1716"/>
              <a:ext cx="816"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 وحده</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40691" name="Text Box 1043"/>
            <p:cNvSpPr txBox="1">
              <a:spLocks noChangeArrowheads="1"/>
            </p:cNvSpPr>
            <p:nvPr/>
          </p:nvSpPr>
          <p:spPr bwMode="auto">
            <a:xfrm>
              <a:off x="3840" y="2599"/>
              <a:ext cx="768"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 وحده</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187401" name="Rectangle 1044"/>
          <p:cNvSpPr>
            <a:spLocks noChangeArrowheads="1"/>
          </p:cNvSpPr>
          <p:nvPr/>
        </p:nvSpPr>
        <p:spPr bwMode="auto">
          <a:xfrm>
            <a:off x="4495800" y="3276600"/>
            <a:ext cx="914400" cy="91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40693" name="Text Box 1045"/>
          <p:cNvSpPr txBox="1">
            <a:spLocks noChangeArrowheads="1"/>
          </p:cNvSpPr>
          <p:nvPr/>
        </p:nvSpPr>
        <p:spPr bwMode="auto">
          <a:xfrm>
            <a:off x="8313591" y="74097"/>
            <a:ext cx="671659"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121 أ</a:t>
            </a:r>
            <a:endParaRPr kumimoji="0" lang="en-US" sz="18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cs typeface="Arial" panose="020B0604020202020204" pitchFamily="34" charset="0"/>
            </a:endParaRPr>
          </a:p>
        </p:txBody>
      </p:sp>
      <p:grpSp>
        <p:nvGrpSpPr>
          <p:cNvPr id="187403" name="Group 1046"/>
          <p:cNvGrpSpPr>
            <a:grpSpLocks/>
          </p:cNvGrpSpPr>
          <p:nvPr/>
        </p:nvGrpSpPr>
        <p:grpSpPr bwMode="auto">
          <a:xfrm>
            <a:off x="7543800" y="2681288"/>
            <a:ext cx="1447800" cy="2895600"/>
            <a:chOff x="4896" y="1689"/>
            <a:chExt cx="912" cy="1824"/>
          </a:xfrm>
        </p:grpSpPr>
        <p:sp>
          <p:nvSpPr>
            <p:cNvPr id="187405" name="Rectangle 1047"/>
            <p:cNvSpPr>
              <a:spLocks noChangeArrowheads="1"/>
            </p:cNvSpPr>
            <p:nvPr/>
          </p:nvSpPr>
          <p:spPr bwMode="auto">
            <a:xfrm>
              <a:off x="4896" y="1689"/>
              <a:ext cx="912" cy="1824"/>
            </a:xfrm>
            <a:prstGeom prst="rect">
              <a:avLst/>
            </a:prstGeom>
            <a:solidFill>
              <a:srgbClr val="FF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40696" name="Text Box 1048"/>
            <p:cNvSpPr txBox="1">
              <a:spLocks noChangeArrowheads="1"/>
            </p:cNvSpPr>
            <p:nvPr/>
          </p:nvSpPr>
          <p:spPr bwMode="auto">
            <a:xfrm>
              <a:off x="4944" y="1725"/>
              <a:ext cx="816"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 + الأعمال</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40697" name="Text Box 1049"/>
            <p:cNvSpPr txBox="1">
              <a:spLocks noChangeArrowheads="1"/>
            </p:cNvSpPr>
            <p:nvPr/>
          </p:nvSpPr>
          <p:spPr bwMode="auto">
            <a:xfrm>
              <a:off x="4944" y="2453"/>
              <a:ext cx="768" cy="931"/>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 + الأعمال</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540698" name="Text Box 1050"/>
          <p:cNvSpPr txBox="1">
            <a:spLocks noChangeArrowheads="1"/>
          </p:cNvSpPr>
          <p:nvPr/>
        </p:nvSpPr>
        <p:spPr bwMode="auto">
          <a:xfrm>
            <a:off x="7324911" y="6399312"/>
            <a:ext cx="1622239" cy="307777"/>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أنظر م ع ق 119ج</a:t>
            </a:r>
            <a:endParaRPr kumimoji="0" lang="en-US" sz="16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cs typeface="Arial" panose="020B0604020202020204" pitchFamily="34" charset="0"/>
            </a:endParaRPr>
          </a:p>
        </p:txBody>
      </p:sp>
      <p:sp>
        <p:nvSpPr>
          <p:cNvPr id="28" name="Text Box 1030"/>
          <p:cNvSpPr txBox="1">
            <a:spLocks noChangeArrowheads="1"/>
          </p:cNvSpPr>
          <p:nvPr/>
        </p:nvSpPr>
        <p:spPr bwMode="auto">
          <a:xfrm>
            <a:off x="-108520" y="5805264"/>
            <a:ext cx="9252520" cy="492443"/>
          </a:xfrm>
          <a:prstGeom prst="rect">
            <a:avLst/>
          </a:prstGeom>
          <a:noFill/>
          <a:ln w="12700" cap="sq">
            <a:noFill/>
            <a:miter lim="800000"/>
            <a:headEnd/>
            <a:tailEnd/>
          </a:ln>
          <a:effectLst/>
        </p:spPr>
        <p:txBody>
          <a:bodyPr wrap="squar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457200" marR="0" lvl="0" indent="-457200" algn="r" defTabSz="914400" rtl="1" eaLnBrk="0" fontAlgn="base" latinLnBrk="0" hangingPunct="0">
              <a:lnSpc>
                <a:spcPct val="100000"/>
              </a:lnSpc>
              <a:spcBef>
                <a:spcPct val="50000"/>
              </a:spcBef>
              <a:spcAft>
                <a:spcPct val="0"/>
              </a:spcAft>
              <a:buClrTx/>
              <a:buSzTx/>
              <a:buFont typeface="Arial" panose="020B0604020202020204" pitchFamily="34" charset="0"/>
              <a:buChar char="•"/>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ما هي الآيات الكتابيّة التي تدعم إجابتك؟             </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5569422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4069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0698" grpId="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Romans Title Hands Grasping.jpg">
            <a:extLst>
              <a:ext uri="{FF2B5EF4-FFF2-40B4-BE49-F238E27FC236}">
                <a16:creationId xmlns:a16="http://schemas.microsoft.com/office/drawing/2014/main" id="{9582CBE5-6EE7-1D48-8315-160577E31807}"/>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899319" y="0"/>
            <a:ext cx="6912768" cy="6899474"/>
          </a:xfrm>
          <a:prstGeom prst="rect">
            <a:avLst/>
          </a:prstGeom>
        </p:spPr>
      </p:pic>
      <p:sp>
        <p:nvSpPr>
          <p:cNvPr id="2" name="Title 1"/>
          <p:cNvSpPr>
            <a:spLocks noGrp="1"/>
          </p:cNvSpPr>
          <p:nvPr>
            <p:ph type="title"/>
          </p:nvPr>
        </p:nvSpPr>
        <p:spPr/>
        <p:txBody>
          <a:bodyPr/>
          <a:lstStyle/>
          <a:p>
            <a:pPr>
              <a:defRPr/>
            </a:pPr>
            <a:r>
              <a:rPr lang="ar-JO" sz="3600" dirty="0">
                <a:effectLst>
                  <a:glow rad="266700">
                    <a:schemeClr val="bg1">
                      <a:alpha val="75000"/>
                    </a:schemeClr>
                  </a:glow>
                  <a:outerShdw blurRad="247650" dist="330200" dir="2700000" algn="tl">
                    <a:srgbClr val="000000"/>
                  </a:outerShdw>
                </a:effectLst>
                <a:ea typeface="ＭＳ Ｐゴシック" charset="-128"/>
                <a:cs typeface="Arial" panose="020B0604020202020204" pitchFamily="34" charset="0"/>
              </a:rPr>
              <a:t>بكلمات أخرى</a:t>
            </a:r>
            <a:endParaRPr lang="en-US" sz="3600" dirty="0">
              <a:effectLst>
                <a:glow rad="266700">
                  <a:schemeClr val="bg1">
                    <a:alpha val="75000"/>
                  </a:schemeClr>
                </a:glow>
                <a:outerShdw blurRad="247650" dist="330200" dir="2700000" algn="tl">
                  <a:srgbClr val="000000"/>
                </a:outerShdw>
              </a:effectLst>
              <a:ea typeface="ＭＳ Ｐゴシック" charset="-128"/>
              <a:cs typeface="Arial" panose="020B0604020202020204" pitchFamily="34" charset="0"/>
            </a:endParaRPr>
          </a:p>
        </p:txBody>
      </p:sp>
      <p:sp>
        <p:nvSpPr>
          <p:cNvPr id="3" name="Content Placeholder 2"/>
          <p:cNvSpPr>
            <a:spLocks noGrp="1"/>
          </p:cNvSpPr>
          <p:nvPr>
            <p:ph idx="1"/>
          </p:nvPr>
        </p:nvSpPr>
        <p:spPr>
          <a:xfrm>
            <a:off x="1331912" y="3662238"/>
            <a:ext cx="6480175" cy="2917949"/>
          </a:xfrm>
        </p:spPr>
        <p:txBody>
          <a:bodyPr>
            <a:normAutofit/>
          </a:bodyPr>
          <a:lstStyle/>
          <a:p>
            <a:pPr marL="0" indent="0" algn="ctr">
              <a:buFont typeface="Wingdings" charset="2"/>
              <a:buNone/>
              <a:defRPr/>
            </a:pPr>
            <a:endParaRPr lang="en-US" sz="4800" dirty="0">
              <a:effectLst>
                <a:glow rad="266700">
                  <a:schemeClr val="bg1">
                    <a:alpha val="75000"/>
                  </a:schemeClr>
                </a:glow>
                <a:outerShdw blurRad="247650" dist="330200" dir="2700000" algn="tl">
                  <a:srgbClr val="000000"/>
                </a:outerShdw>
              </a:effectLst>
              <a:ea typeface="ＭＳ Ｐゴシック" charset="-128"/>
              <a:cs typeface="Arial" panose="020B0604020202020204" pitchFamily="34" charset="0"/>
            </a:endParaRPr>
          </a:p>
          <a:p>
            <a:pPr marL="0" indent="0" algn="ctr">
              <a:buFont typeface="Wingdings" charset="2"/>
              <a:buNone/>
              <a:defRPr/>
            </a:pPr>
            <a:r>
              <a:rPr lang="ar-JO" sz="4800" dirty="0">
                <a:effectLst>
                  <a:glow rad="266700">
                    <a:schemeClr val="bg1">
                      <a:alpha val="75000"/>
                    </a:schemeClr>
                  </a:glow>
                  <a:outerShdw blurRad="247650" dist="330200" dir="2700000" algn="tl">
                    <a:srgbClr val="000000"/>
                  </a:outerShdw>
                </a:effectLst>
                <a:ea typeface="ＭＳ Ｐゴシック" charset="-128"/>
                <a:cs typeface="Arial" panose="020B0604020202020204" pitchFamily="34" charset="0"/>
              </a:rPr>
              <a:t>الخلاص كان دائماً </a:t>
            </a:r>
          </a:p>
          <a:p>
            <a:pPr marL="0" indent="0" algn="ctr">
              <a:buFont typeface="Wingdings" charset="2"/>
              <a:buNone/>
              <a:defRPr/>
            </a:pPr>
            <a:r>
              <a:rPr lang="ar-JO" sz="4800" dirty="0">
                <a:solidFill>
                  <a:srgbClr val="FFFF00"/>
                </a:solidFill>
                <a:effectLst>
                  <a:glow rad="266700">
                    <a:schemeClr val="bg1">
                      <a:alpha val="75000"/>
                    </a:schemeClr>
                  </a:glow>
                  <a:outerShdw blurRad="247650" dist="330200" dir="2700000" algn="tl">
                    <a:srgbClr val="000000"/>
                  </a:outerShdw>
                </a:effectLst>
                <a:ea typeface="ＭＳ Ｐゴシック" charset="-128"/>
                <a:cs typeface="Arial" panose="020B0604020202020204" pitchFamily="34" charset="0"/>
              </a:rPr>
              <a:t>بالإيمان وحده</a:t>
            </a:r>
            <a:endParaRPr lang="en-US" sz="4800" dirty="0">
              <a:solidFill>
                <a:srgbClr val="FFFF00"/>
              </a:solidFill>
              <a:effectLst>
                <a:glow rad="266700">
                  <a:schemeClr val="bg1">
                    <a:alpha val="75000"/>
                  </a:schemeClr>
                </a:glow>
                <a:outerShdw blurRad="247650" dist="330200" dir="2700000" algn="tl">
                  <a:srgbClr val="000000"/>
                </a:outerShdw>
              </a:effectLst>
              <a:ea typeface="ＭＳ Ｐゴシック" charset="-128"/>
              <a:cs typeface="Arial" panose="020B0604020202020204" pitchFamily="34" charset="0"/>
            </a:endParaRPr>
          </a:p>
        </p:txBody>
      </p:sp>
      <p:sp>
        <p:nvSpPr>
          <p:cNvPr id="320516" name="Text Box 9"/>
          <p:cNvSpPr txBox="1">
            <a:spLocks noChangeArrowheads="1"/>
          </p:cNvSpPr>
          <p:nvPr/>
        </p:nvSpPr>
        <p:spPr bwMode="auto">
          <a:xfrm>
            <a:off x="8382000"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153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6083481"/>
      </p:ext>
    </p:extLst>
  </p:cSld>
  <p:clrMapOvr>
    <a:masterClrMapping/>
  </p:clrMapOvr>
  <p:transition/>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Screen Shot 2014-12-20 at 3.14.33 p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2628392" y="2105562"/>
            <a:ext cx="6515608" cy="2646878"/>
          </a:xfrm>
          <a:noFill/>
        </p:spPr>
        <p:txBody>
          <a:bodyPr wrap="square" lIns="91440" tIns="45720" rIns="91440" bIns="45720">
            <a:spAutoFit/>
            <a:scene3d>
              <a:camera prst="orthographicFront"/>
              <a:lightRig rig="glow" dir="tl">
                <a:rot lat="0" lon="0" rev="5400000"/>
              </a:lightRig>
            </a:scene3d>
            <a:sp3d contourW="12700">
              <a:bevelT w="25400" h="25400"/>
              <a:contourClr>
                <a:schemeClr val="accent6">
                  <a:shade val="73000"/>
                </a:schemeClr>
              </a:contourClr>
            </a:sp3d>
          </a:bodyPr>
          <a:lstStyle/>
          <a:p>
            <a:pPr defTabSz="457200"/>
            <a:r>
              <a:rPr lang="ar-JO" sz="16600" kern="1200" dirty="0">
                <a:ln w="11430"/>
                <a:solidFill>
                  <a:srgbClr val="490000"/>
                </a:solidFill>
                <a:effectLst>
                  <a:outerShdw blurRad="80000" dist="40000" dir="5040000" algn="tl">
                    <a:srgbClr val="000000">
                      <a:alpha val="30000"/>
                    </a:srgbClr>
                  </a:outerShdw>
                </a:effectLst>
                <a:ea typeface="+mn-ea"/>
                <a:cs typeface="Arial" panose="020B0604020202020204" pitchFamily="34" charset="0"/>
              </a:rPr>
              <a:t>إبراهيم</a:t>
            </a:r>
            <a:endParaRPr lang="en-US" sz="16600" kern="1200" dirty="0">
              <a:ln w="11430"/>
              <a:solidFill>
                <a:srgbClr val="490000"/>
              </a:solidFill>
              <a:effectLst>
                <a:outerShdw blurRad="80000" dist="40000" dir="5040000" algn="tl">
                  <a:srgbClr val="000000">
                    <a:alpha val="30000"/>
                  </a:srgbClr>
                </a:outerShdw>
              </a:effectLst>
              <a:ea typeface="+mn-ea"/>
              <a:cs typeface="Arial" panose="020B0604020202020204" pitchFamily="34" charset="0"/>
            </a:endParaRPr>
          </a:p>
        </p:txBody>
      </p:sp>
      <p:sp>
        <p:nvSpPr>
          <p:cNvPr id="6" name="Rectangle 5"/>
          <p:cNvSpPr/>
          <p:nvPr/>
        </p:nvSpPr>
        <p:spPr>
          <a:xfrm>
            <a:off x="685727" y="2715665"/>
            <a:ext cx="2269498" cy="1446550"/>
          </a:xfrm>
          <a:prstGeom prst="rect">
            <a:avLst/>
          </a:prstGeom>
          <a:noFill/>
        </p:spPr>
        <p:txBody>
          <a:bodyPr wrap="square" lIns="91440" tIns="45720" rIns="91440" bIns="45720">
            <a:spAutoFit/>
            <a:scene3d>
              <a:camera prst="orthographicFront"/>
              <a:lightRig rig="glow" dir="tl">
                <a:rot lat="0" lon="0" rev="5400000"/>
              </a:lightRig>
            </a:scene3d>
            <a:sp3d contourW="12700">
              <a:bevelT w="25400" h="25400"/>
              <a:contourClr>
                <a:schemeClr val="accent6">
                  <a:shade val="73000"/>
                </a:schemeClr>
              </a:contourClr>
            </a:sp3d>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SA" sz="4400" b="1" u="none" strike="noStrike" kern="1200" cap="none" spc="0" normalizeH="0" baseline="0" noProof="0" dirty="0">
                <a:ln w="11430"/>
                <a:solidFill>
                  <a:srgbClr val="FFCC66"/>
                </a:solidFill>
                <a:effectLst>
                  <a:outerShdw blurRad="80000" dist="40000" dir="5040000" algn="tl">
                    <a:srgbClr val="000000">
                      <a:alpha val="30000"/>
                    </a:srgbClr>
                  </a:outerShdw>
                </a:effectLst>
                <a:uLnTx/>
                <a:uFillTx/>
                <a:latin typeface="Arial" panose="020B0604020202020204" pitchFamily="34" charset="0"/>
                <a:ea typeface="ヒラギノ角ゴ Pro W3"/>
                <a:cs typeface="Arial" panose="020B0604020202020204" pitchFamily="34" charset="0"/>
              </a:rPr>
              <a:t>أبطال</a:t>
            </a:r>
            <a:br>
              <a:rPr kumimoji="0" lang="en-US" sz="4400" b="1" u="none" strike="noStrike" kern="1200" cap="none" spc="0" normalizeH="0" baseline="0" noProof="0" dirty="0">
                <a:ln w="11430"/>
                <a:solidFill>
                  <a:srgbClr val="FFCC66"/>
                </a:solidFill>
                <a:effectLst>
                  <a:outerShdw blurRad="80000" dist="40000" dir="5040000" algn="tl">
                    <a:srgbClr val="000000">
                      <a:alpha val="30000"/>
                    </a:srgbClr>
                  </a:outerShdw>
                </a:effectLst>
                <a:uLnTx/>
                <a:uFillTx/>
                <a:latin typeface="Arial" panose="020B0604020202020204" pitchFamily="34" charset="0"/>
                <a:ea typeface="ヒラギノ角ゴ Pro W3"/>
                <a:cs typeface="Arial" panose="020B0604020202020204" pitchFamily="34" charset="0"/>
              </a:rPr>
            </a:br>
            <a:r>
              <a:rPr kumimoji="0" lang="ar-SA" sz="4400" b="1" u="none" strike="noStrike" kern="1200" cap="none" spc="0" normalizeH="0" baseline="0" noProof="0" dirty="0">
                <a:ln w="11430"/>
                <a:solidFill>
                  <a:srgbClr val="FFCC66"/>
                </a:solidFill>
                <a:effectLst>
                  <a:outerShdw blurRad="80000" dist="40000" dir="5040000" algn="tl">
                    <a:srgbClr val="000000">
                      <a:alpha val="30000"/>
                    </a:srgbClr>
                  </a:outerShdw>
                </a:effectLst>
                <a:uLnTx/>
                <a:uFillTx/>
                <a:latin typeface="Arial" panose="020B0604020202020204" pitchFamily="34" charset="0"/>
                <a:ea typeface="ヒラギノ角ゴ Pro W3"/>
                <a:cs typeface="Arial" panose="020B0604020202020204" pitchFamily="34" charset="0"/>
              </a:rPr>
              <a:t> الإيمان</a:t>
            </a:r>
            <a:endParaRPr kumimoji="0" lang="en-US" sz="4400" b="1" u="none" strike="noStrike" kern="1200" cap="none" spc="0" normalizeH="0" baseline="0" noProof="0" dirty="0">
              <a:ln w="11430"/>
              <a:solidFill>
                <a:srgbClr val="FFCC66"/>
              </a:solidFill>
              <a:effectLst>
                <a:outerShdw blurRad="80000" dist="40000" dir="5040000" algn="tl">
                  <a:srgbClr val="000000">
                    <a:alpha val="30000"/>
                  </a:srgbClr>
                </a:outerShdw>
              </a:effectLst>
              <a:uLnTx/>
              <a:uFillTx/>
              <a:latin typeface="Arial" panose="020B0604020202020204" pitchFamily="34" charset="0"/>
              <a:ea typeface="ヒラギノ角ゴ Pro W3"/>
              <a:cs typeface="Arial" panose="020B0604020202020204" pitchFamily="34" charset="0"/>
            </a:endParaRPr>
          </a:p>
        </p:txBody>
      </p:sp>
    </p:spTree>
    <p:extLst>
      <p:ext uri="{BB962C8B-B14F-4D97-AF65-F5344CB8AC3E}">
        <p14:creationId xmlns:p14="http://schemas.microsoft.com/office/powerpoint/2010/main" val="3763938149"/>
      </p:ext>
    </p:extLst>
  </p:cSld>
  <p:clrMapOvr>
    <a:masterClrMapping/>
  </p:clrMapOvr>
  <p:transition/>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5089" name="Picture 7" descr="npo0000e2"/>
          <p:cNvPicPr>
            <a:picLocks noChangeAspect="1" noChangeArrowheads="1"/>
          </p:cNvPicPr>
          <p:nvPr/>
        </p:nvPicPr>
        <p:blipFill>
          <a:blip r:embed="rId3">
            <a:lum bright="-2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5090" name="Text Box 4"/>
          <p:cNvSpPr txBox="1">
            <a:spLocks noChangeArrowheads="1"/>
          </p:cNvSpPr>
          <p:nvPr/>
        </p:nvSpPr>
        <p:spPr bwMode="auto">
          <a:xfrm>
            <a:off x="457200" y="379413"/>
            <a:ext cx="7620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Creation</a:t>
            </a:r>
          </a:p>
        </p:txBody>
      </p:sp>
      <p:sp>
        <p:nvSpPr>
          <p:cNvPr id="278534" name="Text Box 6"/>
          <p:cNvSpPr txBox="1">
            <a:spLocks noChangeArrowheads="1"/>
          </p:cNvSpPr>
          <p:nvPr/>
        </p:nvSpPr>
        <p:spPr bwMode="auto">
          <a:xfrm>
            <a:off x="76200" y="1066800"/>
            <a:ext cx="8991600" cy="1200329"/>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ثم أخرجه إلى خارج وقال أنظر إلى السماء وعد النجوم إن استطعت أن تعدها وقال له هكذا يكون نسلك</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78535" name="Rectangle 7"/>
          <p:cNvSpPr>
            <a:spLocks noGrp="1" noRot="1" noChangeArrowheads="1"/>
          </p:cNvSpPr>
          <p:nvPr>
            <p:ph type="title" idx="4294967295"/>
          </p:nvPr>
        </p:nvSpPr>
        <p:spPr>
          <a:xfrm>
            <a:off x="0" y="0"/>
            <a:ext cx="3429000" cy="533400"/>
          </a:xfrm>
        </p:spPr>
        <p:txBody>
          <a:bodyPr/>
          <a:lstStyle/>
          <a:p>
            <a:pPr eaLnBrk="1" hangingPunct="1">
              <a:defRPr/>
            </a:pPr>
            <a:r>
              <a:rPr lang="ar-JO" sz="3200" b="1" dirty="0">
                <a:latin typeface="Arial" panose="020B0604020202020204" pitchFamily="34" charset="0"/>
                <a:ea typeface="ＭＳ Ｐゴシック" charset="-128"/>
                <a:cs typeface="Arial" panose="020B0604020202020204" pitchFamily="34" charset="0"/>
              </a:rPr>
              <a:t>تكوين 15: 5-6</a:t>
            </a:r>
            <a:endParaRPr lang="en-US" sz="3200" b="1" dirty="0">
              <a:latin typeface="Arial" panose="020B0604020202020204" pitchFamily="34" charset="0"/>
              <a:ea typeface="ＭＳ Ｐゴシック" charset="-128"/>
              <a:cs typeface="Arial" panose="020B0604020202020204" pitchFamily="34" charset="0"/>
            </a:endParaRPr>
          </a:p>
        </p:txBody>
      </p:sp>
      <p:sp>
        <p:nvSpPr>
          <p:cNvPr id="278536" name="Text Box 8"/>
          <p:cNvSpPr txBox="1">
            <a:spLocks noChangeArrowheads="1"/>
          </p:cNvSpPr>
          <p:nvPr/>
        </p:nvSpPr>
        <p:spPr bwMode="auto">
          <a:xfrm>
            <a:off x="76200" y="4743450"/>
            <a:ext cx="899160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فآمن بالرب فحسبه له براً</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345094" name="Text Box 9"/>
          <p:cNvSpPr txBox="1">
            <a:spLocks noChangeArrowheads="1"/>
          </p:cNvSpPr>
          <p:nvPr/>
        </p:nvSpPr>
        <p:spPr bwMode="auto">
          <a:xfrm>
            <a:off x="8382000"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153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78534"/>
                                        </p:tgtEl>
                                        <p:attrNameLst>
                                          <p:attrName>style.visibility</p:attrName>
                                        </p:attrNameLst>
                                      </p:cBhvr>
                                      <p:to>
                                        <p:strVal val="visible"/>
                                      </p:to>
                                    </p:set>
                                    <p:animEffect transition="in" filter="dissolve">
                                      <p:cBhvr>
                                        <p:cTn id="7" dur="500"/>
                                        <p:tgtEl>
                                          <p:spTgt spid="27853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78536"/>
                                        </p:tgtEl>
                                        <p:attrNameLst>
                                          <p:attrName>style.visibility</p:attrName>
                                        </p:attrNameLst>
                                      </p:cBhvr>
                                      <p:to>
                                        <p:strVal val="visible"/>
                                      </p:to>
                                    </p:set>
                                    <p:animEffect transition="in" filter="dissolve">
                                      <p:cBhvr>
                                        <p:cTn id="12" dur="500"/>
                                        <p:tgtEl>
                                          <p:spTgt spid="2785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8534" grpId="0"/>
      <p:bldP spid="278536" grpId="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137" name="Rectangle 2"/>
          <p:cNvSpPr>
            <a:spLocks noChangeArrowheads="1"/>
          </p:cNvSpPr>
          <p:nvPr/>
        </p:nvSpPr>
        <p:spPr bwMode="auto">
          <a:xfrm>
            <a:off x="5715000" y="0"/>
            <a:ext cx="3429000" cy="6858000"/>
          </a:xfrm>
          <a:prstGeom prst="rect">
            <a:avLst/>
          </a:prstGeom>
          <a:gradFill rotWithShape="1">
            <a:gsLst>
              <a:gs pos="0">
                <a:srgbClr val="663300"/>
              </a:gs>
              <a:gs pos="100000">
                <a:srgbClr val="2F1800"/>
              </a:gs>
            </a:gsLst>
            <a:path path="rect">
              <a:fillToRect l="100000" b="10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71363" name="Rectangle 3"/>
          <p:cNvSpPr>
            <a:spLocks noGrp="1" noChangeArrowheads="1"/>
          </p:cNvSpPr>
          <p:nvPr>
            <p:ph type="body" idx="1"/>
          </p:nvPr>
        </p:nvSpPr>
        <p:spPr>
          <a:xfrm>
            <a:off x="5638800" y="3470275"/>
            <a:ext cx="3352800" cy="3235325"/>
          </a:xfrm>
        </p:spPr>
        <p:txBody>
          <a:bodyPr/>
          <a:lstStyle/>
          <a:p>
            <a:pPr algn="ctr" eaLnBrk="1" hangingPunct="1">
              <a:buFont typeface="Wingdings" charset="2"/>
              <a:buNone/>
              <a:defRPr/>
            </a:pPr>
            <a:r>
              <a:rPr lang="ar-JO" sz="2800" b="1" dirty="0">
                <a:latin typeface="Arial" panose="020B0604020202020204" pitchFamily="34" charset="0"/>
                <a:cs typeface="Arial" panose="020B0604020202020204" pitchFamily="34" charset="0"/>
              </a:rPr>
              <a:t>هذه اللوحة تصور أبرام بشكل غير دقيق وهو يمشي بين القطع</a:t>
            </a:r>
            <a:endParaRPr lang="en-US" sz="2800" b="1" dirty="0">
              <a:latin typeface="Arial" panose="020B0604020202020204" pitchFamily="34" charset="0"/>
              <a:ea typeface="Arial" charset="0"/>
              <a:cs typeface="Arial" panose="020B0604020202020204" pitchFamily="34" charset="0"/>
            </a:endParaRPr>
          </a:p>
        </p:txBody>
      </p:sp>
      <p:pic>
        <p:nvPicPr>
          <p:cNvPr id="347139" name="Picture 4" descr="Blood Covenant,Blood, Covenant, Marriage, Jesus, Christ, Messiah, Salvation, Savior, Lord">
            <a:hlinkClick r:id="" action="ppaction://noaction"/>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0163"/>
            <a:ext cx="5708650" cy="68881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1365" name="Rectangle 5"/>
          <p:cNvSpPr>
            <a:spLocks noChangeArrowheads="1"/>
          </p:cNvSpPr>
          <p:nvPr/>
        </p:nvSpPr>
        <p:spPr bwMode="auto">
          <a:xfrm>
            <a:off x="5867400" y="885825"/>
            <a:ext cx="3048000" cy="22479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66"/>
              </a:buClr>
              <a:buSzPct val="65000"/>
              <a:buFont typeface="Wingdings" charset="2"/>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منحة الأرض الملكية من العهد الأبراهيمي</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pic>
        <p:nvPicPr>
          <p:cNvPr id="347141" name="Picture 6" descr="star3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967163" y="2949575"/>
            <a:ext cx="590550" cy="590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1367" name="Rectangle 7"/>
          <p:cNvSpPr>
            <a:spLocks noGrp="1" noChangeArrowheads="1"/>
          </p:cNvSpPr>
          <p:nvPr>
            <p:ph type="title"/>
          </p:nvPr>
        </p:nvSpPr>
        <p:spPr>
          <a:xfrm>
            <a:off x="0" y="0"/>
            <a:ext cx="5486400" cy="712788"/>
          </a:xfrm>
        </p:spPr>
        <p:txBody>
          <a:bodyPr/>
          <a:lstStyle/>
          <a:p>
            <a:pPr eaLnBrk="1" hangingPunct="1">
              <a:defRPr/>
            </a:pPr>
            <a:r>
              <a:rPr lang="ar-JO" sz="3600" dirty="0">
                <a:ea typeface="Arial" charset="0"/>
                <a:cs typeface="Arial" panose="020B0604020202020204" pitchFamily="34" charset="0"/>
              </a:rPr>
              <a:t>المصادقة على تكوين 15 </a:t>
            </a:r>
            <a:endParaRPr lang="en-US" sz="3600" dirty="0">
              <a:ea typeface="Arial" charset="0"/>
              <a:cs typeface="Arial" panose="020B0604020202020204" pitchFamily="34" charset="0"/>
            </a:endParaRPr>
          </a:p>
        </p:txBody>
      </p:sp>
      <p:sp>
        <p:nvSpPr>
          <p:cNvPr id="658439" name="Text Box 8"/>
          <p:cNvSpPr txBox="1">
            <a:spLocks noChangeArrowheads="1"/>
          </p:cNvSpPr>
          <p:nvPr/>
        </p:nvSpPr>
        <p:spPr bwMode="auto">
          <a:xfrm>
            <a:off x="8382000" y="76200"/>
            <a:ext cx="704039" cy="461665"/>
          </a:xfrm>
          <a:prstGeom prst="rect">
            <a:avLst/>
          </a:prstGeom>
          <a:noFill/>
          <a:ln>
            <a:noFill/>
          </a:ln>
          <a:effectLst>
            <a:outerShdw blurRad="50800" dist="38100" dir="2700000">
              <a:srgbClr val="000000">
                <a:alpha val="43000"/>
              </a:srgb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153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71365"/>
                                        </p:tgtEl>
                                        <p:attrNameLst>
                                          <p:attrName>style.visibility</p:attrName>
                                        </p:attrNameLst>
                                      </p:cBhvr>
                                      <p:to>
                                        <p:strVal val="visible"/>
                                      </p:to>
                                    </p:set>
                                    <p:animEffect transition="in" filter="blinds(horizontal)">
                                      <p:cBhvr>
                                        <p:cTn id="7" dur="500"/>
                                        <p:tgtEl>
                                          <p:spTgt spid="27136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7" presetClass="entr" presetSubtype="0" fill="hold" grpId="0" nodeType="clickEffect">
                                  <p:stCondLst>
                                    <p:cond delay="0"/>
                                  </p:stCondLst>
                                  <p:iterate type="lt">
                                    <p:tmPct val="50000"/>
                                  </p:iterate>
                                  <p:childTnLst>
                                    <p:set>
                                      <p:cBhvr>
                                        <p:cTn id="11" dur="1" fill="hold">
                                          <p:stCondLst>
                                            <p:cond delay="0"/>
                                          </p:stCondLst>
                                        </p:cTn>
                                        <p:tgtEl>
                                          <p:spTgt spid="271363">
                                            <p:txEl>
                                              <p:pRg st="0" end="0"/>
                                            </p:txEl>
                                          </p:spTgt>
                                        </p:tgtEl>
                                        <p:attrNameLst>
                                          <p:attrName>style.visibility</p:attrName>
                                        </p:attrNameLst>
                                      </p:cBhvr>
                                      <p:to>
                                        <p:strVal val="visible"/>
                                      </p:to>
                                    </p:set>
                                    <p:anim calcmode="discrete" valueType="clr">
                                      <p:cBhvr override="childStyle">
                                        <p:cTn id="12" dur="80"/>
                                        <p:tgtEl>
                                          <p:spTgt spid="271363">
                                            <p:txEl>
                                              <p:pRg st="0" end="0"/>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13" dur="80"/>
                                        <p:tgtEl>
                                          <p:spTgt spid="271363">
                                            <p:txEl>
                                              <p:pRg st="0" end="0"/>
                                            </p:txEl>
                                          </p:spTgt>
                                        </p:tgtEl>
                                        <p:attrNameLst>
                                          <p:attrName>fillcolor</p:attrName>
                                        </p:attrNameLst>
                                      </p:cBhvr>
                                      <p:tavLst>
                                        <p:tav tm="0">
                                          <p:val>
                                            <p:clrVal>
                                              <a:schemeClr val="accent2"/>
                                            </p:clrVal>
                                          </p:val>
                                        </p:tav>
                                        <p:tav tm="50000">
                                          <p:val>
                                            <p:clrVal>
                                              <a:schemeClr val="hlink"/>
                                            </p:clrVal>
                                          </p:val>
                                        </p:tav>
                                      </p:tavLst>
                                    </p:anim>
                                    <p:set>
                                      <p:cBhvr>
                                        <p:cTn id="14" dur="80"/>
                                        <p:tgtEl>
                                          <p:spTgt spid="271363">
                                            <p:txEl>
                                              <p:pRg st="0" end="0"/>
                                            </p:txEl>
                                          </p:spTgt>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1363" grpId="0" build="p"/>
      <p:bldP spid="271365" grpId="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1026"/>
          <p:cNvSpPr>
            <a:spLocks noGrp="1" noChangeArrowheads="1"/>
          </p:cNvSpPr>
          <p:nvPr>
            <p:ph type="title"/>
          </p:nvPr>
        </p:nvSpPr>
        <p:spPr>
          <a:xfrm>
            <a:off x="35496" y="557808"/>
            <a:ext cx="9095928" cy="1143000"/>
          </a:xfrm>
        </p:spPr>
        <p:txBody>
          <a:bodyPr anchor="ctr"/>
          <a:lstStyle/>
          <a:p>
            <a:pPr eaLnBrk="1" hangingPunct="1">
              <a:defRPr/>
            </a:pPr>
            <a:r>
              <a:rPr lang="ar-JO" sz="4000" dirty="0">
                <a:solidFill>
                  <a:srgbClr val="FDF3FD"/>
                </a:solidFill>
                <a:effectLst>
                  <a:glow rad="241300">
                    <a:srgbClr val="000000">
                      <a:alpha val="99000"/>
                    </a:srgbClr>
                  </a:glow>
                </a:effectLst>
                <a:ea typeface="ＭＳ Ｐゴシック" charset="0"/>
                <a:cs typeface="Arial" panose="020B0604020202020204" pitchFamily="34" charset="0"/>
              </a:rPr>
              <a:t>يقاوم أهل غلاطية المعلمين الكذبة</a:t>
            </a:r>
            <a:endParaRPr lang="en-US" sz="4000" dirty="0">
              <a:solidFill>
                <a:srgbClr val="FDF3FD"/>
              </a:solidFill>
              <a:effectLst>
                <a:glow rad="241300">
                  <a:srgbClr val="000000">
                    <a:alpha val="99000"/>
                  </a:srgbClr>
                </a:glow>
              </a:effectLst>
              <a:ea typeface="ＭＳ Ｐゴシック" charset="0"/>
              <a:cs typeface="Arial" panose="020B0604020202020204" pitchFamily="34" charset="0"/>
            </a:endParaRPr>
          </a:p>
        </p:txBody>
      </p:sp>
      <p:pic>
        <p:nvPicPr>
          <p:cNvPr id="323586" name="Picture 1028" descr="Prophet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0" y="1905000"/>
            <a:ext cx="7827963" cy="4730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605225238"/>
      </p:ext>
    </p:extLst>
  </p:cSld>
  <p:clrMapOvr>
    <a:masterClrMapping/>
  </p:clrMapOvr>
  <p:transition/>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a:stretch>
            <a:fillRect/>
          </a:stretch>
        </p:blipFill>
        <p:spPr>
          <a:xfrm>
            <a:off x="0" y="0"/>
            <a:ext cx="9144000" cy="6849174"/>
          </a:xfrm>
          <a:prstGeom prst="rect">
            <a:avLst/>
          </a:prstGeom>
        </p:spPr>
      </p:pic>
      <p:sp>
        <p:nvSpPr>
          <p:cNvPr id="2" name="Title 1"/>
          <p:cNvSpPr>
            <a:spLocks noGrp="1"/>
          </p:cNvSpPr>
          <p:nvPr>
            <p:ph type="title"/>
          </p:nvPr>
        </p:nvSpPr>
        <p:spPr>
          <a:xfrm>
            <a:off x="68646" y="38100"/>
            <a:ext cx="8355233" cy="888695"/>
          </a:xfrm>
          <a:noFill/>
          <a:ln>
            <a:noFill/>
          </a:ln>
        </p:spPr>
        <p:txBody>
          <a:bodyPr vert="horz" wrap="square" lIns="91440" tIns="45720" rIns="91440" bIns="45720" numCol="1" anchor="ctr" anchorCtr="0" compatLnSpc="1">
            <a:prstTxWarp prst="textNoShape">
              <a:avLst/>
            </a:prstTxWarp>
          </a:bodyPr>
          <a:lstStyle/>
          <a:p>
            <a:pPr marL="719138" indent="-719138" algn="r" defTabSz="457200" eaLnBrk="1" hangingPunct="1"/>
            <a:r>
              <a:rPr lang="ar-JO"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rPr>
              <a:t>ث. مقاصد الناموس</a:t>
            </a:r>
            <a:endParaRPr lang="en-US"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endParaRPr>
          </a:p>
        </p:txBody>
      </p:sp>
      <p:sp>
        <p:nvSpPr>
          <p:cNvPr id="4" name="Rectangle 5"/>
          <p:cNvSpPr txBox="1">
            <a:spLocks noChangeArrowheads="1"/>
          </p:cNvSpPr>
          <p:nvPr/>
        </p:nvSpPr>
        <p:spPr bwMode="auto">
          <a:xfrm>
            <a:off x="68646" y="857873"/>
            <a:ext cx="9049623" cy="56674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514350" marR="0" lvl="2" indent="-514350" algn="r" defTabSz="457200" rtl="0" eaLnBrk="0" fontAlgn="base" latinLnBrk="0" hangingPunct="0">
              <a:lnSpc>
                <a:spcPct val="9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1. يعلن أو يوضح </a:t>
            </a:r>
            <a:r>
              <a:rPr kumimoji="0" lang="ar-JO" sz="320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خطية</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البشر (غل 3: 19)</a:t>
            </a: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l" defTabSz="457200" rtl="0" eaLnBrk="0" fontAlgn="base" latinLnBrk="0" hangingPunct="0">
              <a:lnSpc>
                <a:spcPct val="90000"/>
              </a:lnSpc>
              <a:spcBef>
                <a:spcPct val="0"/>
              </a:spcBef>
              <a:spcAft>
                <a:spcPct val="0"/>
              </a:spcAft>
              <a:buClrTx/>
              <a:buSzTx/>
              <a:buFontTx/>
              <a:buNone/>
              <a:tabLst/>
              <a:defRPr/>
            </a:pP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0" eaLnBrk="0" fontAlgn="base" latinLnBrk="0" hangingPunct="0">
              <a:lnSpc>
                <a:spcPct val="9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2. يعلن </a:t>
            </a:r>
            <a:r>
              <a:rPr kumimoji="0" lang="ar-JO" sz="320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قداسة</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الله (1 بط 1: 15)</a:t>
            </a: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l" defTabSz="457200" rtl="0" eaLnBrk="0" fontAlgn="base" latinLnBrk="0" hangingPunct="0">
              <a:lnSpc>
                <a:spcPct val="90000"/>
              </a:lnSpc>
              <a:spcBef>
                <a:spcPct val="0"/>
              </a:spcBef>
              <a:spcAft>
                <a:spcPct val="0"/>
              </a:spcAft>
              <a:buClrTx/>
              <a:buSzTx/>
              <a:buFont typeface="+mj-lt"/>
              <a:buAutoNum type="arabicPeriod"/>
              <a:tabLst/>
              <a:defRPr/>
            </a:pP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0" eaLnBrk="0" fontAlgn="base" latinLnBrk="0" hangingPunct="0">
              <a:lnSpc>
                <a:spcPct val="9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3. يعلن </a:t>
            </a:r>
            <a:r>
              <a:rPr kumimoji="0" lang="ar-JO" sz="320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معايير القداسة </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للشعب في شركته مع الله (مز 24: 3-5)</a:t>
            </a: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l" defTabSz="457200" rtl="0" eaLnBrk="0" fontAlgn="base" latinLnBrk="0" hangingPunct="0">
              <a:lnSpc>
                <a:spcPct val="90000"/>
              </a:lnSpc>
              <a:spcBef>
                <a:spcPct val="0"/>
              </a:spcBef>
              <a:spcAft>
                <a:spcPct val="0"/>
              </a:spcAft>
              <a:buClrTx/>
              <a:buSzTx/>
              <a:buFont typeface="+mj-lt"/>
              <a:buAutoNum type="arabicPeriod"/>
              <a:tabLst/>
              <a:defRPr/>
            </a:pP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0" eaLnBrk="0" fontAlgn="base" latinLnBrk="0" hangingPunct="0">
              <a:lnSpc>
                <a:spcPct val="9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4. </a:t>
            </a:r>
            <a:r>
              <a:rPr kumimoji="0" lang="ar-JO" sz="320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يشرف عليه </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من خلال التطور الجسدي، العقلي والروحي لمفديي </a:t>
            </a:r>
          </a:p>
          <a:p>
            <a:pPr marL="514350" marR="0" lvl="2" indent="-514350" algn="r" defTabSz="457200" rtl="0" eaLnBrk="0" fontAlgn="base" latinLnBrk="0" hangingPunct="0">
              <a:lnSpc>
                <a:spcPct val="90000"/>
              </a:lnSpc>
              <a:spcBef>
                <a:spcPct val="0"/>
              </a:spcBef>
              <a:spcAft>
                <a:spcPct val="0"/>
              </a:spcAft>
              <a:buClrTx/>
              <a:buSzTx/>
              <a:buFontTx/>
              <a:buNone/>
              <a:tabLst/>
              <a:defRPr/>
            </a:pPr>
            <a:r>
              <a:rPr lang="ar-JO" sz="3200" b="1" dirty="0">
                <a:solidFill>
                  <a:srgbClr val="FFFFFF"/>
                </a:solidFill>
                <a:effectLst>
                  <a:glow rad="165100">
                    <a:srgbClr val="000000">
                      <a:alpha val="86000"/>
                    </a:srgbClr>
                  </a:glow>
                </a:effectLst>
                <a:latin typeface="Arial" panose="020B0604020202020204" pitchFamily="34" charset="0"/>
                <a:cs typeface="Arial" panose="020B0604020202020204" pitchFamily="34" charset="0"/>
              </a:rPr>
              <a:t>    </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إسرائيل حتى يصل إلى النضوج في المسيح (غل 3: 24)</a:t>
            </a: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p:txBody>
      </p:sp>
      <p:sp>
        <p:nvSpPr>
          <p:cNvPr id="6" name="Text Box 27"/>
          <p:cNvSpPr txBox="1">
            <a:spLocks noChangeArrowheads="1"/>
          </p:cNvSpPr>
          <p:nvPr/>
        </p:nvSpPr>
        <p:spPr bwMode="auto">
          <a:xfrm>
            <a:off x="8376850" y="87313"/>
            <a:ext cx="704039"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113</a:t>
            </a:r>
            <a:endParaRPr kumimoji="0" lang="en-US"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5"/>
          <p:cNvSpPr txBox="1">
            <a:spLocks noChangeArrowheads="1"/>
          </p:cNvSpPr>
          <p:nvPr/>
        </p:nvSpPr>
        <p:spPr bwMode="auto">
          <a:xfrm>
            <a:off x="0" y="6516052"/>
            <a:ext cx="9144000" cy="369332"/>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a:spAutoFit/>
          </a:bodyPr>
          <a:lstStyle>
            <a:defPPr>
              <a:defRPr lang="en-US"/>
            </a:defPPr>
            <a:lvl1pPr algn="ctr" eaLnBrk="1" fontAlgn="auto" hangingPunct="1">
              <a:spcBef>
                <a:spcPts val="0"/>
              </a:spcBef>
              <a:spcAft>
                <a:spcPts val="0"/>
              </a:spcAft>
              <a:defRPr b="1" kern="0">
                <a:solidFill>
                  <a:srgbClr val="FFFFFF"/>
                </a:solidFill>
                <a:latin typeface="Arial" charset="0"/>
                <a:cs typeface="MS PGothic" charset="0"/>
              </a:defRPr>
            </a:lvl1pPr>
            <a:lvl2pPr marL="742950" indent="-285750">
              <a:defRPr>
                <a:ea typeface="MS PGothic" charset="0"/>
                <a:cs typeface="MS PGothic" charset="0"/>
              </a:defRPr>
            </a:lvl2pPr>
            <a:lvl3pPr marL="1143000" indent="-228600">
              <a:defRPr>
                <a:ea typeface="MS PGothic" charset="0"/>
                <a:cs typeface="MS PGothic" charset="0"/>
              </a:defRPr>
            </a:lvl3pPr>
            <a:lvl4pPr marL="1600200" indent="-228600">
              <a:defRPr>
                <a:ea typeface="MS PGothic" charset="0"/>
                <a:cs typeface="MS PGothic" charset="0"/>
              </a:defRPr>
            </a:lvl4pPr>
            <a:lvl5pPr marL="2057400" indent="-228600">
              <a:defRPr>
                <a:ea typeface="MS PGothic" charset="0"/>
                <a:cs typeface="MS PGothic" charset="0"/>
              </a:defRPr>
            </a:lvl5pPr>
            <a:lvl6pPr marL="2514600" indent="-228600" eaLnBrk="0" fontAlgn="base" hangingPunct="0">
              <a:spcBef>
                <a:spcPct val="0"/>
              </a:spcBef>
              <a:spcAft>
                <a:spcPct val="0"/>
              </a:spcAft>
              <a:defRPr>
                <a:ea typeface="MS PGothic" charset="0"/>
                <a:cs typeface="MS PGothic" charset="0"/>
              </a:defRPr>
            </a:lvl6pPr>
            <a:lvl7pPr marL="2971800" indent="-228600" eaLnBrk="0" fontAlgn="base" hangingPunct="0">
              <a:spcBef>
                <a:spcPct val="0"/>
              </a:spcBef>
              <a:spcAft>
                <a:spcPct val="0"/>
              </a:spcAft>
              <a:defRPr>
                <a:ea typeface="MS PGothic" charset="0"/>
                <a:cs typeface="MS PGothic" charset="0"/>
              </a:defRPr>
            </a:lvl7pPr>
            <a:lvl8pPr marL="3429000" indent="-228600" eaLnBrk="0" fontAlgn="base" hangingPunct="0">
              <a:spcBef>
                <a:spcPct val="0"/>
              </a:spcBef>
              <a:spcAft>
                <a:spcPct val="0"/>
              </a:spcAft>
              <a:defRPr>
                <a:ea typeface="MS PGothic" charset="0"/>
                <a:cs typeface="MS PGothic" charset="0"/>
              </a:defRPr>
            </a:lvl8pPr>
            <a:lvl9pPr marL="3886200" indent="-228600" eaLnBrk="0" fontAlgn="base" hangingPunct="0">
              <a:spcBef>
                <a:spcPct val="0"/>
              </a:spcBef>
              <a:spcAft>
                <a:spcPct val="0"/>
              </a:spcAft>
              <a:defRPr>
                <a:ea typeface="MS PGothic" charset="0"/>
                <a:cs typeface="MS PGothic" charset="0"/>
              </a:defRPr>
            </a:lvl9pPr>
          </a:lstStyle>
          <a:p>
            <a:pPr marL="0" marR="0" lvl="2"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ea typeface="MS PGothic" charset="0"/>
                <a:cs typeface="Arial" panose="020B0604020202020204" pitchFamily="34" charset="0"/>
              </a:rPr>
              <a:t>ج. دوايت بنتيكوست، قصد الناموس الكفارة الكتابية 128 (تموز 1971): 227-33</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ea typeface="MS PGothic" charset="0"/>
              <a:cs typeface="Arial" panose="020B0604020202020204" pitchFamily="34" charset="0"/>
            </a:endParaRPr>
          </a:p>
        </p:txBody>
      </p:sp>
    </p:spTree>
    <p:extLst>
      <p:ext uri="{BB962C8B-B14F-4D97-AF65-F5344CB8AC3E}">
        <p14:creationId xmlns:p14="http://schemas.microsoft.com/office/powerpoint/2010/main" val="367512586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4">
                                            <p:txEl>
                                              <p:pRg st="2" end="2"/>
                                            </p:txEl>
                                          </p:spTgt>
                                        </p:tgtEl>
                                        <p:attrNameLst>
                                          <p:attrName>style.visibility</p:attrName>
                                        </p:attrNameLst>
                                      </p:cBhvr>
                                      <p:to>
                                        <p:strVal val="visible"/>
                                      </p:to>
                                    </p:set>
                                    <p:animEffect transition="in" filter="blinds(horizontal)">
                                      <p:cBhvr>
                                        <p:cTn id="10" dur="500"/>
                                        <p:tgtEl>
                                          <p:spTgt spid="4">
                                            <p:txEl>
                                              <p:pRg st="2" end="2"/>
                                            </p:txEl>
                                          </p:spTgt>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4">
                                            <p:txEl>
                                              <p:pRg st="4" end="4"/>
                                            </p:txEl>
                                          </p:spTgt>
                                        </p:tgtEl>
                                        <p:attrNameLst>
                                          <p:attrName>style.visibility</p:attrName>
                                        </p:attrNameLst>
                                      </p:cBhvr>
                                      <p:to>
                                        <p:strVal val="visible"/>
                                      </p:to>
                                    </p:set>
                                    <p:animEffect transition="in" filter="blinds(horizontal)">
                                      <p:cBhvr>
                                        <p:cTn id="13" dur="500"/>
                                        <p:tgtEl>
                                          <p:spTgt spid="4">
                                            <p:txEl>
                                              <p:pRg st="4" end="4"/>
                                            </p:txEl>
                                          </p:spTgt>
                                        </p:tgtEl>
                                      </p:cBhvr>
                                    </p:animEffect>
                                  </p:childTnLst>
                                </p:cTn>
                              </p:par>
                              <p:par>
                                <p:cTn id="14" presetID="3" presetClass="entr" presetSubtype="10" fill="hold" grpId="0" nodeType="withEffect">
                                  <p:stCondLst>
                                    <p:cond delay="0"/>
                                  </p:stCondLst>
                                  <p:childTnLst>
                                    <p:set>
                                      <p:cBhvr>
                                        <p:cTn id="15" dur="1" fill="hold">
                                          <p:stCondLst>
                                            <p:cond delay="0"/>
                                          </p:stCondLst>
                                        </p:cTn>
                                        <p:tgtEl>
                                          <p:spTgt spid="4">
                                            <p:txEl>
                                              <p:pRg st="6" end="6"/>
                                            </p:txEl>
                                          </p:spTgt>
                                        </p:tgtEl>
                                        <p:attrNameLst>
                                          <p:attrName>style.visibility</p:attrName>
                                        </p:attrNameLst>
                                      </p:cBhvr>
                                      <p:to>
                                        <p:strVal val="visible"/>
                                      </p:to>
                                    </p:set>
                                    <p:animEffect transition="in" filter="blinds(horizontal)">
                                      <p:cBhvr>
                                        <p:cTn id="16" dur="500"/>
                                        <p:tgtEl>
                                          <p:spTgt spid="4">
                                            <p:txEl>
                                              <p:pRg st="6" end="6"/>
                                            </p:txEl>
                                          </p:spTgt>
                                        </p:tgtEl>
                                      </p:cBhvr>
                                    </p:animEffect>
                                  </p:childTnLst>
                                </p:cTn>
                              </p:par>
                              <p:par>
                                <p:cTn id="17" presetID="3" presetClass="entr" presetSubtype="10" fill="hold" grpId="0" nodeType="withEffect">
                                  <p:stCondLst>
                                    <p:cond delay="0"/>
                                  </p:stCondLst>
                                  <p:childTnLst>
                                    <p:set>
                                      <p:cBhvr>
                                        <p:cTn id="18" dur="1" fill="hold">
                                          <p:stCondLst>
                                            <p:cond delay="0"/>
                                          </p:stCondLst>
                                        </p:cTn>
                                        <p:tgtEl>
                                          <p:spTgt spid="4">
                                            <p:txEl>
                                              <p:pRg st="7" end="7"/>
                                            </p:txEl>
                                          </p:spTgt>
                                        </p:tgtEl>
                                        <p:attrNameLst>
                                          <p:attrName>style.visibility</p:attrName>
                                        </p:attrNameLst>
                                      </p:cBhvr>
                                      <p:to>
                                        <p:strVal val="visible"/>
                                      </p:to>
                                    </p:set>
                                    <p:animEffect transition="in" filter="blinds(horizontal)">
                                      <p:cBhvr>
                                        <p:cTn id="19" dur="500"/>
                                        <p:tgtEl>
                                          <p:spTgt spid="4">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7860" name="Picture 4" descr="Related image">
            <a:extLst>
              <a:ext uri="{FF2B5EF4-FFF2-40B4-BE49-F238E27FC236}">
                <a16:creationId xmlns:a16="http://schemas.microsoft.com/office/drawing/2014/main" id="{C2315403-8934-9042-A0E8-F9A6A5F944E7}"/>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54725"/>
          <a:stretch/>
        </p:blipFill>
        <p:spPr bwMode="auto">
          <a:xfrm>
            <a:off x="0" y="0"/>
            <a:ext cx="4139952" cy="428148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571868" y="232009"/>
            <a:ext cx="5572132" cy="4205103"/>
          </a:xfrm>
          <a:effectLst>
            <a:outerShdw blurRad="63500" dist="35921" dir="2700000" algn="ctr" rotWithShape="0">
              <a:schemeClr val="tx2">
                <a:alpha val="74998"/>
              </a:schemeClr>
            </a:outerShdw>
          </a:effectLst>
        </p:spPr>
        <p:txBody>
          <a:bodyPr/>
          <a:lstStyle/>
          <a:p>
            <a:pPr>
              <a:defRPr/>
            </a:pPr>
            <a:br>
              <a:rPr lang="en-US" sz="5400" dirty="0">
                <a:solidFill>
                  <a:srgbClr val="FFFFFF"/>
                </a:solidFill>
                <a:ea typeface="ＭＳ Ｐゴシック" charset="0"/>
              </a:rPr>
            </a:br>
            <a:r>
              <a:rPr lang="ar-JO" sz="5400" dirty="0">
                <a:solidFill>
                  <a:srgbClr val="FFFFFF"/>
                </a:solidFill>
                <a:ea typeface="ＭＳ Ｐゴシック" charset="0"/>
              </a:rPr>
              <a:t>عبودية التعاليم الخاطئة هي العبودية الأسوأ</a:t>
            </a:r>
            <a:endParaRPr lang="en-US" sz="5400" dirty="0">
              <a:solidFill>
                <a:srgbClr val="FFFFFF"/>
              </a:solidFill>
              <a:ea typeface="ＭＳ Ｐゴシック" charset="0"/>
            </a:endParaRPr>
          </a:p>
        </p:txBody>
      </p:sp>
      <p:sp>
        <p:nvSpPr>
          <p:cNvPr id="2" name="Rectangle 2">
            <a:extLst>
              <a:ext uri="{FF2B5EF4-FFF2-40B4-BE49-F238E27FC236}">
                <a16:creationId xmlns:a16="http://schemas.microsoft.com/office/drawing/2014/main" id="{97C635EC-8E1A-B323-11D2-1B208D86530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defTabSz="457200">
              <a:defRPr/>
            </a:pPr>
            <a:r>
              <a:rPr lang="ar-SA"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غلاطية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656287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a:stretch>
            <a:fillRect/>
          </a:stretch>
        </p:blipFill>
        <p:spPr>
          <a:xfrm>
            <a:off x="0" y="0"/>
            <a:ext cx="9144000" cy="6849174"/>
          </a:xfrm>
          <a:prstGeom prst="rect">
            <a:avLst/>
          </a:prstGeom>
        </p:spPr>
      </p:pic>
      <p:sp>
        <p:nvSpPr>
          <p:cNvPr id="2" name="Title 1"/>
          <p:cNvSpPr>
            <a:spLocks noGrp="1"/>
          </p:cNvSpPr>
          <p:nvPr>
            <p:ph type="title"/>
          </p:nvPr>
        </p:nvSpPr>
        <p:spPr>
          <a:xfrm>
            <a:off x="102969" y="38100"/>
            <a:ext cx="8355233" cy="888695"/>
          </a:xfrm>
          <a:noFill/>
          <a:ln>
            <a:noFill/>
          </a:ln>
        </p:spPr>
        <p:txBody>
          <a:bodyPr vert="horz" wrap="square" lIns="91440" tIns="45720" rIns="91440" bIns="45720" numCol="1" anchor="ctr" anchorCtr="0" compatLnSpc="1">
            <a:prstTxWarp prst="textNoShape">
              <a:avLst/>
            </a:prstTxWarp>
          </a:bodyPr>
          <a:lstStyle/>
          <a:p>
            <a:pPr marL="719138" indent="-719138" algn="r" defTabSz="457200" eaLnBrk="1" hangingPunct="1"/>
            <a:r>
              <a:rPr lang="ar-JO"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rPr>
              <a:t>ث. مقاصد الناموس</a:t>
            </a:r>
            <a:endParaRPr lang="en-US"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endParaRPr>
          </a:p>
        </p:txBody>
      </p:sp>
      <p:sp>
        <p:nvSpPr>
          <p:cNvPr id="4" name="Rectangle 5"/>
          <p:cNvSpPr txBox="1">
            <a:spLocks noChangeArrowheads="1"/>
          </p:cNvSpPr>
          <p:nvPr/>
        </p:nvSpPr>
        <p:spPr bwMode="auto">
          <a:xfrm>
            <a:off x="8593" y="764704"/>
            <a:ext cx="9143999" cy="57606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514350" marR="0" lvl="2" indent="-514350" algn="r" defTabSz="457200" rtl="0" eaLnBrk="0" fontAlgn="base" latinLnBrk="0" hangingPunct="0">
              <a:lnSpc>
                <a:spcPct val="9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5. </a:t>
            </a:r>
            <a:r>
              <a:rPr kumimoji="0" lang="ar-JO" sz="320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يوحد</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الشعب ليؤسس الأمة في خضوع اختياري لمراسيم الله   </a:t>
            </a:r>
          </a:p>
          <a:p>
            <a:pPr marL="514350" marR="0" lvl="2" indent="-514350" algn="r" defTabSz="457200" rtl="0" eaLnBrk="0" fontAlgn="base" latinLnBrk="0" hangingPunct="0">
              <a:lnSpc>
                <a:spcPct val="90000"/>
              </a:lnSpc>
              <a:spcBef>
                <a:spcPct val="0"/>
              </a:spcBef>
              <a:spcAft>
                <a:spcPct val="0"/>
              </a:spcAft>
              <a:buClrTx/>
              <a:buSzTx/>
              <a:buFontTx/>
              <a:buNone/>
              <a:tabLst/>
              <a:defRPr/>
            </a:pPr>
            <a:r>
              <a:rPr lang="ar-JO" sz="3200" b="1" dirty="0">
                <a:solidFill>
                  <a:srgbClr val="FFFFFF"/>
                </a:solidFill>
                <a:effectLst>
                  <a:glow rad="165100">
                    <a:srgbClr val="000000">
                      <a:alpha val="86000"/>
                    </a:srgbClr>
                  </a:glow>
                </a:effectLst>
                <a:latin typeface="Arial" panose="020B0604020202020204" pitchFamily="34" charset="0"/>
                <a:cs typeface="Arial" panose="020B0604020202020204" pitchFamily="34" charset="0"/>
              </a:rPr>
              <a:t>    </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(خر 19: 5-8، تث 5: 27-28)</a:t>
            </a: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l" defTabSz="457200" rtl="0" eaLnBrk="0" fontAlgn="base" latinLnBrk="0" hangingPunct="0">
              <a:lnSpc>
                <a:spcPct val="90000"/>
              </a:lnSpc>
              <a:spcBef>
                <a:spcPct val="0"/>
              </a:spcBef>
              <a:spcAft>
                <a:spcPct val="0"/>
              </a:spcAft>
              <a:buClrTx/>
              <a:buSzTx/>
              <a:buFont typeface="+mj-lt"/>
              <a:buAutoNum type="arabicPeriod" startAt="5"/>
              <a:tabLst/>
              <a:defRPr/>
            </a:pP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6. </a:t>
            </a:r>
            <a:r>
              <a:rPr kumimoji="0" lang="ar-JO" sz="320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يفصل</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إسرائيل عن باقي الشعوب كمملكة كهنة لتوصل حق الله لهذه الشعوب (خر 31: 13)</a:t>
            </a: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l" defTabSz="457200" rtl="0" eaLnBrk="0" fontAlgn="base" latinLnBrk="0" hangingPunct="0">
              <a:lnSpc>
                <a:spcPct val="90000"/>
              </a:lnSpc>
              <a:spcBef>
                <a:spcPct val="0"/>
              </a:spcBef>
              <a:spcAft>
                <a:spcPct val="0"/>
              </a:spcAft>
              <a:buClrTx/>
              <a:buSzTx/>
              <a:buFont typeface="+mj-lt"/>
              <a:buAutoNum type="arabicPeriod" startAt="5"/>
              <a:tabLst/>
              <a:defRPr/>
            </a:pP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7. يوفر </a:t>
            </a:r>
            <a:r>
              <a:rPr kumimoji="0" lang="ar-JO" sz="320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غفران</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الخطايا لبني إسرائيل لاسترداد شركتهم مع الله حتى مع أنهم يعيشون كشعب مفدي (لا 1-7)</a:t>
            </a: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p:txBody>
      </p:sp>
      <p:sp>
        <p:nvSpPr>
          <p:cNvPr id="6" name="Text Box 27"/>
          <p:cNvSpPr txBox="1">
            <a:spLocks noChangeArrowheads="1"/>
          </p:cNvSpPr>
          <p:nvPr/>
        </p:nvSpPr>
        <p:spPr bwMode="auto">
          <a:xfrm>
            <a:off x="8376850" y="87313"/>
            <a:ext cx="704039"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113</a:t>
            </a:r>
            <a:endParaRPr kumimoji="0" lang="en-US"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5"/>
          <p:cNvSpPr txBox="1">
            <a:spLocks noChangeArrowheads="1"/>
          </p:cNvSpPr>
          <p:nvPr/>
        </p:nvSpPr>
        <p:spPr bwMode="auto">
          <a:xfrm>
            <a:off x="0" y="6516052"/>
            <a:ext cx="9144000" cy="369332"/>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a:spAutoFit/>
          </a:bodyPr>
          <a:lstStyle>
            <a:defPPr>
              <a:defRPr lang="en-US"/>
            </a:defPPr>
            <a:lvl1pPr algn="ctr" eaLnBrk="1" fontAlgn="auto" hangingPunct="1">
              <a:spcBef>
                <a:spcPts val="0"/>
              </a:spcBef>
              <a:spcAft>
                <a:spcPts val="0"/>
              </a:spcAft>
              <a:defRPr b="1" kern="0">
                <a:solidFill>
                  <a:srgbClr val="FFFFFF"/>
                </a:solidFill>
                <a:latin typeface="Arial" charset="0"/>
                <a:cs typeface="MS PGothic" charset="0"/>
              </a:defRPr>
            </a:lvl1pPr>
            <a:lvl2pPr marL="742950" indent="-285750">
              <a:defRPr>
                <a:ea typeface="MS PGothic" charset="0"/>
                <a:cs typeface="MS PGothic" charset="0"/>
              </a:defRPr>
            </a:lvl2pPr>
            <a:lvl3pPr marL="1143000" indent="-228600">
              <a:defRPr>
                <a:ea typeface="MS PGothic" charset="0"/>
                <a:cs typeface="MS PGothic" charset="0"/>
              </a:defRPr>
            </a:lvl3pPr>
            <a:lvl4pPr marL="1600200" indent="-228600">
              <a:defRPr>
                <a:ea typeface="MS PGothic" charset="0"/>
                <a:cs typeface="MS PGothic" charset="0"/>
              </a:defRPr>
            </a:lvl4pPr>
            <a:lvl5pPr marL="2057400" indent="-228600">
              <a:defRPr>
                <a:ea typeface="MS PGothic" charset="0"/>
                <a:cs typeface="MS PGothic" charset="0"/>
              </a:defRPr>
            </a:lvl5pPr>
            <a:lvl6pPr marL="2514600" indent="-228600" eaLnBrk="0" fontAlgn="base" hangingPunct="0">
              <a:spcBef>
                <a:spcPct val="0"/>
              </a:spcBef>
              <a:spcAft>
                <a:spcPct val="0"/>
              </a:spcAft>
              <a:defRPr>
                <a:ea typeface="MS PGothic" charset="0"/>
                <a:cs typeface="MS PGothic" charset="0"/>
              </a:defRPr>
            </a:lvl6pPr>
            <a:lvl7pPr marL="2971800" indent="-228600" eaLnBrk="0" fontAlgn="base" hangingPunct="0">
              <a:spcBef>
                <a:spcPct val="0"/>
              </a:spcBef>
              <a:spcAft>
                <a:spcPct val="0"/>
              </a:spcAft>
              <a:defRPr>
                <a:ea typeface="MS PGothic" charset="0"/>
                <a:cs typeface="MS PGothic" charset="0"/>
              </a:defRPr>
            </a:lvl7pPr>
            <a:lvl8pPr marL="3429000" indent="-228600" eaLnBrk="0" fontAlgn="base" hangingPunct="0">
              <a:spcBef>
                <a:spcPct val="0"/>
              </a:spcBef>
              <a:spcAft>
                <a:spcPct val="0"/>
              </a:spcAft>
              <a:defRPr>
                <a:ea typeface="MS PGothic" charset="0"/>
                <a:cs typeface="MS PGothic" charset="0"/>
              </a:defRPr>
            </a:lvl8pPr>
            <a:lvl9pPr marL="3886200" indent="-228600" eaLnBrk="0" fontAlgn="base" hangingPunct="0">
              <a:spcBef>
                <a:spcPct val="0"/>
              </a:spcBef>
              <a:spcAft>
                <a:spcPct val="0"/>
              </a:spcAft>
              <a:defRPr>
                <a:ea typeface="MS PGothic" charset="0"/>
                <a:cs typeface="MS PGothic" charset="0"/>
              </a:defRPr>
            </a:lvl9pPr>
          </a:lstStyle>
          <a:p>
            <a:pPr marL="0" marR="0" lvl="2"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ea typeface="MS PGothic" charset="0"/>
                <a:cs typeface="Arial" panose="020B0604020202020204" pitchFamily="34" charset="0"/>
              </a:rPr>
              <a:t>ج. دوايت بنتيكوست، قصد الناموس الكفارة الكتابية 128 (تموز 1971): 227-33</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ea typeface="MS PGothic" charset="0"/>
              <a:cs typeface="Arial" panose="020B0604020202020204" pitchFamily="34" charset="0"/>
            </a:endParaRPr>
          </a:p>
        </p:txBody>
      </p:sp>
    </p:spTree>
    <p:extLst>
      <p:ext uri="{BB962C8B-B14F-4D97-AF65-F5344CB8AC3E}">
        <p14:creationId xmlns:p14="http://schemas.microsoft.com/office/powerpoint/2010/main" val="152740724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4">
                                            <p:txEl>
                                              <p:pRg st="1" end="1"/>
                                            </p:txEl>
                                          </p:spTgt>
                                        </p:tgtEl>
                                        <p:attrNameLst>
                                          <p:attrName>style.visibility</p:attrName>
                                        </p:attrNameLst>
                                      </p:cBhvr>
                                      <p:to>
                                        <p:strVal val="visible"/>
                                      </p:to>
                                    </p:set>
                                    <p:animEffect transition="in" filter="blinds(horizontal)">
                                      <p:cBhvr>
                                        <p:cTn id="10" dur="500"/>
                                        <p:tgtEl>
                                          <p:spTgt spid="4">
                                            <p:txEl>
                                              <p:pRg st="1" end="1"/>
                                            </p:txEl>
                                          </p:spTgt>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4">
                                            <p:txEl>
                                              <p:pRg st="3" end="3"/>
                                            </p:txEl>
                                          </p:spTgt>
                                        </p:tgtEl>
                                        <p:attrNameLst>
                                          <p:attrName>style.visibility</p:attrName>
                                        </p:attrNameLst>
                                      </p:cBhvr>
                                      <p:to>
                                        <p:strVal val="visible"/>
                                      </p:to>
                                    </p:set>
                                    <p:animEffect transition="in" filter="blinds(horizontal)">
                                      <p:cBhvr>
                                        <p:cTn id="13" dur="500"/>
                                        <p:tgtEl>
                                          <p:spTgt spid="4">
                                            <p:txEl>
                                              <p:pRg st="3" end="3"/>
                                            </p:txEl>
                                          </p:spTgt>
                                        </p:tgtEl>
                                      </p:cBhvr>
                                    </p:animEffect>
                                  </p:childTnLst>
                                </p:cTn>
                              </p:par>
                              <p:par>
                                <p:cTn id="14" presetID="3" presetClass="entr" presetSubtype="10" fill="hold" grpId="0" nodeType="withEffect">
                                  <p:stCondLst>
                                    <p:cond delay="0"/>
                                  </p:stCondLst>
                                  <p:childTnLst>
                                    <p:set>
                                      <p:cBhvr>
                                        <p:cTn id="15" dur="1" fill="hold">
                                          <p:stCondLst>
                                            <p:cond delay="0"/>
                                          </p:stCondLst>
                                        </p:cTn>
                                        <p:tgtEl>
                                          <p:spTgt spid="4">
                                            <p:txEl>
                                              <p:pRg st="5" end="5"/>
                                            </p:txEl>
                                          </p:spTgt>
                                        </p:tgtEl>
                                        <p:attrNameLst>
                                          <p:attrName>style.visibility</p:attrName>
                                        </p:attrNameLst>
                                      </p:cBhvr>
                                      <p:to>
                                        <p:strVal val="visible"/>
                                      </p:to>
                                    </p:set>
                                    <p:animEffect transition="in" filter="blinds(horizontal)">
                                      <p:cBhvr>
                                        <p:cTn id="16" dur="500"/>
                                        <p:tgtEl>
                                          <p:spTgt spid="4">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a:stretch>
            <a:fillRect/>
          </a:stretch>
        </p:blipFill>
        <p:spPr>
          <a:xfrm>
            <a:off x="0" y="0"/>
            <a:ext cx="9144000" cy="6849174"/>
          </a:xfrm>
          <a:prstGeom prst="rect">
            <a:avLst/>
          </a:prstGeom>
        </p:spPr>
      </p:pic>
      <p:sp>
        <p:nvSpPr>
          <p:cNvPr id="2" name="Title 1"/>
          <p:cNvSpPr>
            <a:spLocks noGrp="1"/>
          </p:cNvSpPr>
          <p:nvPr>
            <p:ph type="title"/>
          </p:nvPr>
        </p:nvSpPr>
        <p:spPr>
          <a:xfrm>
            <a:off x="102969" y="38100"/>
            <a:ext cx="8355233" cy="888695"/>
          </a:xfrm>
          <a:noFill/>
          <a:ln>
            <a:noFill/>
          </a:ln>
        </p:spPr>
        <p:txBody>
          <a:bodyPr vert="horz" wrap="square" lIns="91440" tIns="45720" rIns="91440" bIns="45720" numCol="1" anchor="ctr" anchorCtr="0" compatLnSpc="1">
            <a:prstTxWarp prst="textNoShape">
              <a:avLst/>
            </a:prstTxWarp>
          </a:bodyPr>
          <a:lstStyle/>
          <a:p>
            <a:pPr marL="719138" indent="-719138" algn="r" defTabSz="457200" eaLnBrk="1" hangingPunct="1"/>
            <a:r>
              <a:rPr lang="ar-JO"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rPr>
              <a:t>ث. مقاصد الناموس</a:t>
            </a:r>
            <a:endParaRPr lang="en-US"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endParaRPr>
          </a:p>
        </p:txBody>
      </p:sp>
      <p:sp>
        <p:nvSpPr>
          <p:cNvPr id="4" name="Rectangle 5"/>
          <p:cNvSpPr txBox="1">
            <a:spLocks noChangeArrowheads="1"/>
          </p:cNvSpPr>
          <p:nvPr/>
        </p:nvSpPr>
        <p:spPr bwMode="auto">
          <a:xfrm>
            <a:off x="0" y="852714"/>
            <a:ext cx="9144000" cy="60275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722313" marR="0" lvl="2" indent="-722313" algn="r" defTabSz="457200" rtl="0" eaLnBrk="0" fontAlgn="base" latinLnBrk="0" hangingPunct="0">
              <a:lnSpc>
                <a:spcPct val="9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8. يعطي امتيازاً لإسرائيل ل</a:t>
            </a:r>
            <a:r>
              <a:rPr kumimoji="0" lang="ar-JO" sz="320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عبادة</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الله كشعب مفدي (لا 23)</a:t>
            </a: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722313" marR="0" lvl="2" indent="-722313" algn="l" defTabSz="457200" rtl="0" eaLnBrk="0" fontAlgn="base" latinLnBrk="0" hangingPunct="0">
              <a:lnSpc>
                <a:spcPct val="90000"/>
              </a:lnSpc>
              <a:spcBef>
                <a:spcPct val="0"/>
              </a:spcBef>
              <a:spcAft>
                <a:spcPct val="0"/>
              </a:spcAft>
              <a:buClrTx/>
              <a:buSzTx/>
              <a:buFontTx/>
              <a:buNone/>
              <a:tabLst/>
              <a:defRPr/>
            </a:pP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722313" marR="0" lvl="2" indent="-722313" algn="r" defTabSz="457200" rtl="0" eaLnBrk="0" fontAlgn="base" latinLnBrk="0" hangingPunct="0">
              <a:lnSpc>
                <a:spcPct val="9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9. </a:t>
            </a:r>
            <a:r>
              <a:rPr kumimoji="0" lang="ar-JO" sz="320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يمتحن</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إذا كان الشخص ضمن الملكوت أو الثيوقراطية التي </a:t>
            </a:r>
          </a:p>
          <a:p>
            <a:pPr marL="722313" marR="0" lvl="2" indent="-722313" algn="r" defTabSz="457200" rtl="0" eaLnBrk="0" fontAlgn="base" latinLnBrk="0" hangingPunct="0">
              <a:lnSpc>
                <a:spcPct val="90000"/>
              </a:lnSpc>
              <a:spcBef>
                <a:spcPct val="0"/>
              </a:spcBef>
              <a:spcAft>
                <a:spcPct val="0"/>
              </a:spcAft>
              <a:buClrTx/>
              <a:buSzTx/>
              <a:buFontTx/>
              <a:buNone/>
              <a:tabLst/>
              <a:defRPr/>
            </a:pPr>
            <a:r>
              <a:rPr lang="ar-JO" sz="3200" b="1" dirty="0">
                <a:solidFill>
                  <a:srgbClr val="FFFFFF"/>
                </a:solidFill>
                <a:effectLst>
                  <a:glow rad="165100">
                    <a:srgbClr val="000000">
                      <a:alpha val="86000"/>
                    </a:srgbClr>
                  </a:glow>
                </a:effectLst>
                <a:latin typeface="Arial" panose="020B0604020202020204" pitchFamily="34" charset="0"/>
                <a:cs typeface="Arial" panose="020B0604020202020204" pitchFamily="34" charset="0"/>
              </a:rPr>
              <a:t>    </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يحكمه الله (تث 28) فالإيمان يقود إلى الطاعة والبركة ونقص </a:t>
            </a:r>
          </a:p>
          <a:p>
            <a:pPr marL="722313" marR="0" lvl="2" indent="-722313" algn="r" defTabSz="457200" rtl="0" eaLnBrk="0" fontAlgn="base" latinLnBrk="0" hangingPunct="0">
              <a:lnSpc>
                <a:spcPct val="90000"/>
              </a:lnSpc>
              <a:spcBef>
                <a:spcPct val="0"/>
              </a:spcBef>
              <a:spcAft>
                <a:spcPct val="0"/>
              </a:spcAft>
              <a:buClrTx/>
              <a:buSzTx/>
              <a:buFontTx/>
              <a:buNone/>
              <a:tabLst/>
              <a:defRPr/>
            </a:pPr>
            <a:r>
              <a:rPr lang="ar-JO" sz="3200" b="1" dirty="0">
                <a:solidFill>
                  <a:srgbClr val="FFFFFF"/>
                </a:solidFill>
                <a:effectLst>
                  <a:glow rad="165100">
                    <a:srgbClr val="000000">
                      <a:alpha val="86000"/>
                    </a:srgbClr>
                  </a:glow>
                </a:effectLst>
                <a:latin typeface="Arial" panose="020B0604020202020204" pitchFamily="34" charset="0"/>
                <a:cs typeface="Arial" panose="020B0604020202020204" pitchFamily="34" charset="0"/>
              </a:rPr>
              <a:t>    </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الإيمان يؤدي إلى العصيان و الدينونة</a:t>
            </a: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722313" marR="0" lvl="2" indent="-722313" algn="l" defTabSz="457200" rtl="0" eaLnBrk="0" fontAlgn="base" latinLnBrk="0" hangingPunct="0">
              <a:lnSpc>
                <a:spcPct val="90000"/>
              </a:lnSpc>
              <a:spcBef>
                <a:spcPct val="0"/>
              </a:spcBef>
              <a:spcAft>
                <a:spcPct val="0"/>
              </a:spcAft>
              <a:buClrTx/>
              <a:buSzTx/>
              <a:buFont typeface="+mj-lt"/>
              <a:buAutoNum type="arabicPeriod" startAt="8"/>
              <a:tabLst/>
              <a:defRPr/>
            </a:pP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722313" marR="0" lvl="2" indent="-722313" algn="r" defTabSz="457200" rtl="0" eaLnBrk="0" fontAlgn="base" latinLnBrk="0" hangingPunct="0">
              <a:lnSpc>
                <a:spcPct val="9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10. </a:t>
            </a:r>
            <a:r>
              <a:rPr kumimoji="0" lang="ar-JO" sz="320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يعلن يسوع </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المسيح (دراسة رموز نظام الذبائح، لو 24: 27)</a:t>
            </a: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p:txBody>
      </p:sp>
      <p:sp>
        <p:nvSpPr>
          <p:cNvPr id="6" name="Text Box 27"/>
          <p:cNvSpPr txBox="1">
            <a:spLocks noChangeArrowheads="1"/>
          </p:cNvSpPr>
          <p:nvPr/>
        </p:nvSpPr>
        <p:spPr bwMode="auto">
          <a:xfrm>
            <a:off x="8376850" y="87313"/>
            <a:ext cx="704039"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113</a:t>
            </a:r>
            <a:endParaRPr kumimoji="0" lang="en-US"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5"/>
          <p:cNvSpPr txBox="1">
            <a:spLocks noChangeArrowheads="1"/>
          </p:cNvSpPr>
          <p:nvPr/>
        </p:nvSpPr>
        <p:spPr bwMode="auto">
          <a:xfrm>
            <a:off x="0" y="6516052"/>
            <a:ext cx="9144000" cy="369332"/>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a:spAutoFit/>
          </a:bodyPr>
          <a:lstStyle>
            <a:defPPr>
              <a:defRPr lang="en-US"/>
            </a:defPPr>
            <a:lvl1pPr algn="ctr" eaLnBrk="1" fontAlgn="auto" hangingPunct="1">
              <a:spcBef>
                <a:spcPts val="0"/>
              </a:spcBef>
              <a:spcAft>
                <a:spcPts val="0"/>
              </a:spcAft>
              <a:defRPr b="1" kern="0">
                <a:solidFill>
                  <a:srgbClr val="FFFFFF"/>
                </a:solidFill>
                <a:latin typeface="Arial" charset="0"/>
                <a:cs typeface="MS PGothic" charset="0"/>
              </a:defRPr>
            </a:lvl1pPr>
            <a:lvl2pPr marL="742950" indent="-285750">
              <a:defRPr>
                <a:ea typeface="MS PGothic" charset="0"/>
                <a:cs typeface="MS PGothic" charset="0"/>
              </a:defRPr>
            </a:lvl2pPr>
            <a:lvl3pPr marL="1143000" indent="-228600">
              <a:defRPr>
                <a:ea typeface="MS PGothic" charset="0"/>
                <a:cs typeface="MS PGothic" charset="0"/>
              </a:defRPr>
            </a:lvl3pPr>
            <a:lvl4pPr marL="1600200" indent="-228600">
              <a:defRPr>
                <a:ea typeface="MS PGothic" charset="0"/>
                <a:cs typeface="MS PGothic" charset="0"/>
              </a:defRPr>
            </a:lvl4pPr>
            <a:lvl5pPr marL="2057400" indent="-228600">
              <a:defRPr>
                <a:ea typeface="MS PGothic" charset="0"/>
                <a:cs typeface="MS PGothic" charset="0"/>
              </a:defRPr>
            </a:lvl5pPr>
            <a:lvl6pPr marL="2514600" indent="-228600" eaLnBrk="0" fontAlgn="base" hangingPunct="0">
              <a:spcBef>
                <a:spcPct val="0"/>
              </a:spcBef>
              <a:spcAft>
                <a:spcPct val="0"/>
              </a:spcAft>
              <a:defRPr>
                <a:ea typeface="MS PGothic" charset="0"/>
                <a:cs typeface="MS PGothic" charset="0"/>
              </a:defRPr>
            </a:lvl6pPr>
            <a:lvl7pPr marL="2971800" indent="-228600" eaLnBrk="0" fontAlgn="base" hangingPunct="0">
              <a:spcBef>
                <a:spcPct val="0"/>
              </a:spcBef>
              <a:spcAft>
                <a:spcPct val="0"/>
              </a:spcAft>
              <a:defRPr>
                <a:ea typeface="MS PGothic" charset="0"/>
                <a:cs typeface="MS PGothic" charset="0"/>
              </a:defRPr>
            </a:lvl7pPr>
            <a:lvl8pPr marL="3429000" indent="-228600" eaLnBrk="0" fontAlgn="base" hangingPunct="0">
              <a:spcBef>
                <a:spcPct val="0"/>
              </a:spcBef>
              <a:spcAft>
                <a:spcPct val="0"/>
              </a:spcAft>
              <a:defRPr>
                <a:ea typeface="MS PGothic" charset="0"/>
                <a:cs typeface="MS PGothic" charset="0"/>
              </a:defRPr>
            </a:lvl8pPr>
            <a:lvl9pPr marL="3886200" indent="-228600" eaLnBrk="0" fontAlgn="base" hangingPunct="0">
              <a:spcBef>
                <a:spcPct val="0"/>
              </a:spcBef>
              <a:spcAft>
                <a:spcPct val="0"/>
              </a:spcAft>
              <a:defRPr>
                <a:ea typeface="MS PGothic" charset="0"/>
                <a:cs typeface="MS PGothic" charset="0"/>
              </a:defRPr>
            </a:lvl9pPr>
          </a:lstStyle>
          <a:p>
            <a:pPr marL="0" marR="0" lvl="2"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ea typeface="MS PGothic" charset="0"/>
                <a:cs typeface="Arial" panose="020B0604020202020204" pitchFamily="34" charset="0"/>
              </a:rPr>
              <a:t>ج. دوايت بنتيكوست، قصد الناموس الكفارة الكتابية 128 (تموز 1971): 227-33</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ea typeface="MS PGothic" charset="0"/>
              <a:cs typeface="Arial" panose="020B0604020202020204" pitchFamily="34" charset="0"/>
            </a:endParaRPr>
          </a:p>
        </p:txBody>
      </p:sp>
    </p:spTree>
    <p:extLst>
      <p:ext uri="{BB962C8B-B14F-4D97-AF65-F5344CB8AC3E}">
        <p14:creationId xmlns:p14="http://schemas.microsoft.com/office/powerpoint/2010/main" val="365887098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4">
                                            <p:txEl>
                                              <p:pRg st="2" end="2"/>
                                            </p:txEl>
                                          </p:spTgt>
                                        </p:tgtEl>
                                        <p:attrNameLst>
                                          <p:attrName>style.visibility</p:attrName>
                                        </p:attrNameLst>
                                      </p:cBhvr>
                                      <p:to>
                                        <p:strVal val="visible"/>
                                      </p:to>
                                    </p:set>
                                    <p:animEffect transition="in" filter="blinds(horizontal)">
                                      <p:cBhvr>
                                        <p:cTn id="10" dur="500"/>
                                        <p:tgtEl>
                                          <p:spTgt spid="4">
                                            <p:txEl>
                                              <p:pRg st="2" end="2"/>
                                            </p:txEl>
                                          </p:spTgt>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4">
                                            <p:txEl>
                                              <p:pRg st="3" end="3"/>
                                            </p:txEl>
                                          </p:spTgt>
                                        </p:tgtEl>
                                        <p:attrNameLst>
                                          <p:attrName>style.visibility</p:attrName>
                                        </p:attrNameLst>
                                      </p:cBhvr>
                                      <p:to>
                                        <p:strVal val="visible"/>
                                      </p:to>
                                    </p:set>
                                    <p:animEffect transition="in" filter="blinds(horizontal)">
                                      <p:cBhvr>
                                        <p:cTn id="13" dur="500"/>
                                        <p:tgtEl>
                                          <p:spTgt spid="4">
                                            <p:txEl>
                                              <p:pRg st="3" end="3"/>
                                            </p:txEl>
                                          </p:spTgt>
                                        </p:tgtEl>
                                      </p:cBhvr>
                                    </p:animEffect>
                                  </p:childTnLst>
                                </p:cTn>
                              </p:par>
                              <p:par>
                                <p:cTn id="14" presetID="3" presetClass="entr" presetSubtype="10" fill="hold" grpId="0" nodeType="withEffect">
                                  <p:stCondLst>
                                    <p:cond delay="0"/>
                                  </p:stCondLst>
                                  <p:childTnLst>
                                    <p:set>
                                      <p:cBhvr>
                                        <p:cTn id="15" dur="1" fill="hold">
                                          <p:stCondLst>
                                            <p:cond delay="0"/>
                                          </p:stCondLst>
                                        </p:cTn>
                                        <p:tgtEl>
                                          <p:spTgt spid="4">
                                            <p:txEl>
                                              <p:pRg st="4" end="4"/>
                                            </p:txEl>
                                          </p:spTgt>
                                        </p:tgtEl>
                                        <p:attrNameLst>
                                          <p:attrName>style.visibility</p:attrName>
                                        </p:attrNameLst>
                                      </p:cBhvr>
                                      <p:to>
                                        <p:strVal val="visible"/>
                                      </p:to>
                                    </p:set>
                                    <p:animEffect transition="in" filter="blinds(horizontal)">
                                      <p:cBhvr>
                                        <p:cTn id="16" dur="500"/>
                                        <p:tgtEl>
                                          <p:spTgt spid="4">
                                            <p:txEl>
                                              <p:pRg st="4" end="4"/>
                                            </p:txEl>
                                          </p:spTgt>
                                        </p:tgtEl>
                                      </p:cBhvr>
                                    </p:animEffect>
                                  </p:childTnLst>
                                </p:cTn>
                              </p:par>
                              <p:par>
                                <p:cTn id="17" presetID="3" presetClass="entr" presetSubtype="10" fill="hold" grpId="0" nodeType="withEffect">
                                  <p:stCondLst>
                                    <p:cond delay="0"/>
                                  </p:stCondLst>
                                  <p:childTnLst>
                                    <p:set>
                                      <p:cBhvr>
                                        <p:cTn id="18" dur="1" fill="hold">
                                          <p:stCondLst>
                                            <p:cond delay="0"/>
                                          </p:stCondLst>
                                        </p:cTn>
                                        <p:tgtEl>
                                          <p:spTgt spid="4">
                                            <p:txEl>
                                              <p:pRg st="6" end="6"/>
                                            </p:txEl>
                                          </p:spTgt>
                                        </p:tgtEl>
                                        <p:attrNameLst>
                                          <p:attrName>style.visibility</p:attrName>
                                        </p:attrNameLst>
                                      </p:cBhvr>
                                      <p:to>
                                        <p:strVal val="visible"/>
                                      </p:to>
                                    </p:set>
                                    <p:animEffect transition="in" filter="blinds(horizontal)">
                                      <p:cBhvr>
                                        <p:cTn id="19" dur="500"/>
                                        <p:tgtEl>
                                          <p:spTgt spid="4">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2"/>
          <p:cNvSpPr>
            <a:spLocks noGrp="1" noChangeArrowheads="1"/>
          </p:cNvSpPr>
          <p:nvPr>
            <p:ph type="title"/>
          </p:nvPr>
        </p:nvSpPr>
        <p:spPr>
          <a:xfrm>
            <a:off x="0" y="0"/>
            <a:ext cx="9144000" cy="1752600"/>
          </a:xfrm>
          <a:solidFill>
            <a:schemeClr val="accent3">
              <a:lumMod val="25000"/>
            </a:schemeClr>
          </a:solidFill>
        </p:spPr>
        <p:txBody>
          <a:bodyPr/>
          <a:lstStyle/>
          <a:p>
            <a:pPr eaLnBrk="1" hangingPunct="1">
              <a:defRPr/>
            </a:pPr>
            <a:r>
              <a:rPr lang="ar-JO" altLang="zh-CN" dirty="0">
                <a:cs typeface="Arial" panose="020B0604020202020204" pitchFamily="34" charset="0"/>
              </a:rPr>
              <a:t>تفسير ووعظ الأدب القانوني</a:t>
            </a:r>
            <a:endParaRPr lang="en-US" dirty="0">
              <a:cs typeface="Arial" panose="020B0604020202020204" pitchFamily="34" charset="0"/>
            </a:endParaRPr>
          </a:p>
        </p:txBody>
      </p:sp>
      <p:sp>
        <p:nvSpPr>
          <p:cNvPr id="206853" name="Rectangle 5"/>
          <p:cNvSpPr>
            <a:spLocks noChangeArrowheads="1"/>
          </p:cNvSpPr>
          <p:nvPr/>
        </p:nvSpPr>
        <p:spPr bwMode="auto">
          <a:xfrm>
            <a:off x="76200" y="1981200"/>
            <a:ext cx="90678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539750" marR="0" lvl="0" indent="-539750" algn="r" defTabSz="914400" rtl="0" eaLnBrk="0" fontAlgn="base" latinLnBrk="0" hangingPunct="0">
              <a:lnSpc>
                <a:spcPct val="100000"/>
              </a:lnSpc>
              <a:spcBef>
                <a:spcPct val="20000"/>
              </a:spcBef>
              <a:spcAft>
                <a:spcPct val="0"/>
              </a:spcAft>
              <a:buClr>
                <a:srgbClr val="808000"/>
              </a:buClr>
              <a:buSzTx/>
              <a:buFontTx/>
              <a:buNone/>
              <a:tabLst/>
              <a:defRPr/>
            </a:pPr>
            <a:r>
              <a:rPr kumimoji="1" lang="ar-JO" altLang="zh-CN" sz="3000" b="1" u="none" strike="noStrike" kern="1200" cap="none" spc="0" normalizeH="0" baseline="0" noProof="0" dirty="0">
                <a:ln>
                  <a:noFill/>
                </a:ln>
                <a:solidFill>
                  <a:srgbClr val="003300"/>
                </a:solidFill>
                <a:effectLst/>
                <a:uLnTx/>
                <a:uFillTx/>
                <a:latin typeface="Arial" panose="020B0604020202020204" pitchFamily="34" charset="0"/>
                <a:cs typeface="Arial" panose="020B0604020202020204" pitchFamily="34" charset="0"/>
              </a:rPr>
              <a:t>1. التفسير : أدرس </a:t>
            </a:r>
            <a:r>
              <a:rPr kumimoji="1" lang="ar-JO" altLang="zh-CN" sz="30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القصد خلف </a:t>
            </a:r>
            <a:r>
              <a:rPr kumimoji="1" lang="ar-JO" altLang="zh-CN" sz="3000" b="1" u="none" strike="noStrike" kern="1200" cap="none" spc="0" normalizeH="0" baseline="0" noProof="0" dirty="0">
                <a:ln>
                  <a:noFill/>
                </a:ln>
                <a:solidFill>
                  <a:srgbClr val="003300"/>
                </a:solidFill>
                <a:effectLst/>
                <a:uLnTx/>
                <a:uFillTx/>
                <a:latin typeface="Arial" panose="020B0604020202020204" pitchFamily="34" charset="0"/>
                <a:cs typeface="Arial" panose="020B0604020202020204" pitchFamily="34" charset="0"/>
              </a:rPr>
              <a:t>الوصية القانونية واسأل : لماذا </a:t>
            </a:r>
          </a:p>
          <a:p>
            <a:pPr marL="539750" marR="0" lvl="0" indent="-539750" algn="r" defTabSz="914400" rtl="0" eaLnBrk="0" fontAlgn="base" latinLnBrk="0" hangingPunct="0">
              <a:lnSpc>
                <a:spcPct val="100000"/>
              </a:lnSpc>
              <a:spcBef>
                <a:spcPct val="20000"/>
              </a:spcBef>
              <a:spcAft>
                <a:spcPct val="0"/>
              </a:spcAft>
              <a:buClr>
                <a:srgbClr val="808000"/>
              </a:buClr>
              <a:buSzTx/>
              <a:buFontTx/>
              <a:buNone/>
              <a:tabLst/>
              <a:defRPr/>
            </a:pPr>
            <a:r>
              <a:rPr kumimoji="1" lang="en-US" altLang="zh-CN" sz="3000" b="1" u="none" strike="noStrike" kern="1200" cap="none" spc="0" normalizeH="0" baseline="0" noProof="0" dirty="0">
                <a:ln>
                  <a:noFill/>
                </a:ln>
                <a:solidFill>
                  <a:srgbClr val="003300"/>
                </a:solidFill>
                <a:effectLst/>
                <a:uLnTx/>
                <a:uFillTx/>
                <a:latin typeface="Arial" panose="020B0604020202020204" pitchFamily="34" charset="0"/>
                <a:cs typeface="Arial" panose="020B0604020202020204" pitchFamily="34" charset="0"/>
              </a:rPr>
              <a:t> </a:t>
            </a:r>
            <a:r>
              <a:rPr kumimoji="1" lang="en-US" altLang="zh-CN" sz="3000" b="1" dirty="0">
                <a:solidFill>
                  <a:srgbClr val="003300"/>
                </a:solidFill>
                <a:latin typeface="Arial" panose="020B0604020202020204" pitchFamily="34" charset="0"/>
                <a:cs typeface="Arial" panose="020B0604020202020204" pitchFamily="34" charset="0"/>
              </a:rPr>
              <a:t> </a:t>
            </a:r>
            <a:r>
              <a:rPr kumimoji="1" lang="ar-JO" altLang="zh-CN" sz="3000" b="1" dirty="0">
                <a:solidFill>
                  <a:srgbClr val="003300"/>
                </a:solidFill>
                <a:latin typeface="Arial" panose="020B0604020202020204" pitchFamily="34" charset="0"/>
                <a:cs typeface="Arial" panose="020B0604020202020204" pitchFamily="34" charset="0"/>
              </a:rPr>
              <a:t>    </a:t>
            </a:r>
            <a:r>
              <a:rPr kumimoji="1" lang="ar-JO" altLang="zh-CN" sz="3000" b="1" u="none" strike="noStrike" kern="1200" cap="none" spc="0" normalizeH="0" baseline="0" noProof="0" dirty="0">
                <a:ln>
                  <a:noFill/>
                </a:ln>
                <a:solidFill>
                  <a:srgbClr val="003300"/>
                </a:solidFill>
                <a:effectLst/>
                <a:uLnTx/>
                <a:uFillTx/>
                <a:latin typeface="Arial" panose="020B0604020202020204" pitchFamily="34" charset="0"/>
                <a:cs typeface="Arial" panose="020B0604020202020204" pitchFamily="34" charset="0"/>
              </a:rPr>
              <a:t>أعطيت هذه الوصية لإسرائيل؟</a:t>
            </a:r>
            <a:endParaRPr kumimoji="1" lang="en-US" altLang="zh-CN" sz="3000" b="1" u="none" strike="noStrike" kern="1200" cap="none" spc="0" normalizeH="0" baseline="0" noProof="0" dirty="0">
              <a:ln>
                <a:noFill/>
              </a:ln>
              <a:solidFill>
                <a:srgbClr val="003300"/>
              </a:solidFill>
              <a:effectLst/>
              <a:uLnTx/>
              <a:uFillTx/>
              <a:latin typeface="Arial" panose="020B0604020202020204" pitchFamily="34" charset="0"/>
              <a:cs typeface="Arial" panose="020B0604020202020204" pitchFamily="34" charset="0"/>
            </a:endParaRPr>
          </a:p>
          <a:p>
            <a:pPr marL="539750" marR="0" lvl="0" indent="-539750" algn="r" defTabSz="914400" rtl="0" eaLnBrk="0" fontAlgn="base" latinLnBrk="0" hangingPunct="0">
              <a:lnSpc>
                <a:spcPct val="100000"/>
              </a:lnSpc>
              <a:spcBef>
                <a:spcPct val="20000"/>
              </a:spcBef>
              <a:spcAft>
                <a:spcPct val="0"/>
              </a:spcAft>
              <a:buClr>
                <a:srgbClr val="808000"/>
              </a:buClr>
              <a:buSzTx/>
              <a:buFontTx/>
              <a:buNone/>
              <a:tabLst/>
              <a:defRPr/>
            </a:pPr>
            <a:r>
              <a:rPr kumimoji="1" lang="ar-JO" altLang="zh-CN" sz="3000" b="1" u="none" strike="noStrike" kern="1200" cap="none" spc="0" normalizeH="0" baseline="0" noProof="0" dirty="0">
                <a:ln>
                  <a:noFill/>
                </a:ln>
                <a:solidFill>
                  <a:srgbClr val="003300"/>
                </a:solidFill>
                <a:effectLst/>
                <a:uLnTx/>
                <a:uFillTx/>
                <a:latin typeface="Arial" panose="020B0604020202020204" pitchFamily="34" charset="0"/>
                <a:cs typeface="Arial" panose="020B0604020202020204" pitchFamily="34" charset="0"/>
              </a:rPr>
              <a:t>2. التأسيس : لاحظ قصد الناموس من خلال </a:t>
            </a:r>
            <a:r>
              <a:rPr kumimoji="1" lang="ar-JO" altLang="zh-CN" sz="30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مبدأ عام </a:t>
            </a:r>
            <a:r>
              <a:rPr kumimoji="1" lang="ar-JO" altLang="zh-CN" sz="3000" b="1" u="none" strike="noStrike" kern="1200" cap="none" spc="0" normalizeH="0" baseline="0" noProof="0" dirty="0">
                <a:ln>
                  <a:noFill/>
                </a:ln>
                <a:solidFill>
                  <a:srgbClr val="003300"/>
                </a:solidFill>
                <a:effectLst/>
                <a:uLnTx/>
                <a:uFillTx/>
                <a:latin typeface="Arial" panose="020B0604020202020204" pitchFamily="34" charset="0"/>
                <a:cs typeface="Arial" panose="020B0604020202020204" pitchFamily="34" charset="0"/>
              </a:rPr>
              <a:t>يظهر شخصية </a:t>
            </a:r>
            <a:r>
              <a:rPr kumimoji="1" lang="ar-JO" altLang="zh-CN" sz="3000" b="1" dirty="0">
                <a:solidFill>
                  <a:srgbClr val="003300"/>
                </a:solidFill>
                <a:latin typeface="Arial" panose="020B0604020202020204" pitchFamily="34" charset="0"/>
                <a:cs typeface="Arial" panose="020B0604020202020204" pitchFamily="34" charset="0"/>
              </a:rPr>
              <a:t> </a:t>
            </a:r>
            <a:r>
              <a:rPr kumimoji="1" lang="ar-JO" altLang="zh-CN" sz="3000" b="1" u="none" strike="noStrike" kern="1200" cap="none" spc="0" normalizeH="0" baseline="0" noProof="0" dirty="0">
                <a:ln>
                  <a:noFill/>
                </a:ln>
                <a:solidFill>
                  <a:srgbClr val="003300"/>
                </a:solidFill>
                <a:effectLst/>
                <a:uLnTx/>
                <a:uFillTx/>
                <a:latin typeface="Arial" panose="020B0604020202020204" pitchFamily="34" charset="0"/>
                <a:cs typeface="Arial" panose="020B0604020202020204" pitchFamily="34" charset="0"/>
              </a:rPr>
              <a:t>الله</a:t>
            </a:r>
            <a:endParaRPr kumimoji="1" lang="en-US" altLang="zh-CN" sz="3000" b="1" u="none" strike="noStrike" kern="1200" cap="none" spc="0" normalizeH="0" baseline="0" noProof="0" dirty="0">
              <a:ln>
                <a:noFill/>
              </a:ln>
              <a:solidFill>
                <a:srgbClr val="003300"/>
              </a:solidFill>
              <a:effectLst/>
              <a:uLnTx/>
              <a:uFillTx/>
              <a:latin typeface="Arial" panose="020B0604020202020204" pitchFamily="34" charset="0"/>
              <a:cs typeface="Arial" panose="020B0604020202020204" pitchFamily="34" charset="0"/>
            </a:endParaRPr>
          </a:p>
          <a:p>
            <a:pPr marL="539750" marR="0" lvl="0" indent="-539750" algn="r" defTabSz="914400" rtl="0" eaLnBrk="0" fontAlgn="base" latinLnBrk="0" hangingPunct="0">
              <a:lnSpc>
                <a:spcPct val="100000"/>
              </a:lnSpc>
              <a:spcBef>
                <a:spcPct val="20000"/>
              </a:spcBef>
              <a:spcAft>
                <a:spcPct val="0"/>
              </a:spcAft>
              <a:buClr>
                <a:srgbClr val="808000"/>
              </a:buClr>
              <a:buSzTx/>
              <a:buFontTx/>
              <a:buNone/>
              <a:tabLst/>
              <a:defRPr/>
            </a:pPr>
            <a:r>
              <a:rPr kumimoji="1" lang="ar-JO" altLang="zh-CN" sz="3000" b="1" u="none" strike="noStrike" kern="1200" cap="none" spc="0" normalizeH="0" baseline="0" noProof="0" dirty="0">
                <a:ln>
                  <a:noFill/>
                </a:ln>
                <a:solidFill>
                  <a:srgbClr val="003300"/>
                </a:solidFill>
                <a:effectLst/>
                <a:uLnTx/>
                <a:uFillTx/>
                <a:latin typeface="Arial" panose="020B0604020202020204" pitchFamily="34" charset="0"/>
                <a:cs typeface="Arial" panose="020B0604020202020204" pitchFamily="34" charset="0"/>
              </a:rPr>
              <a:t>3. التطبيق : أظهر </a:t>
            </a:r>
            <a:r>
              <a:rPr kumimoji="1" lang="ar-JO" altLang="zh-CN" sz="30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كيف يرتبط هذا المبدأ </a:t>
            </a:r>
            <a:r>
              <a:rPr kumimoji="1" lang="ar-JO" altLang="zh-CN" sz="3000" b="1" u="none" strike="noStrike" kern="1200" cap="none" spc="0" normalizeH="0" baseline="0" noProof="0" dirty="0">
                <a:ln>
                  <a:noFill/>
                </a:ln>
                <a:solidFill>
                  <a:srgbClr val="003300"/>
                </a:solidFill>
                <a:effectLst/>
                <a:uLnTx/>
                <a:uFillTx/>
                <a:latin typeface="Arial" panose="020B0604020202020204" pitchFamily="34" charset="0"/>
                <a:cs typeface="Arial" panose="020B0604020202020204" pitchFamily="34" charset="0"/>
              </a:rPr>
              <a:t>لحالة معاصرة موازية</a:t>
            </a:r>
            <a:endParaRPr kumimoji="1" lang="en-US" altLang="zh-CN" sz="3000" b="1" u="none" strike="noStrike" kern="1200" cap="none" spc="0" normalizeH="0" baseline="0" noProof="0" dirty="0">
              <a:ln>
                <a:noFill/>
              </a:ln>
              <a:solidFill>
                <a:srgbClr val="003300"/>
              </a:solidFill>
              <a:effectLst/>
              <a:uLnTx/>
              <a:uFillTx/>
              <a:latin typeface="Arial" panose="020B0604020202020204" pitchFamily="34" charset="0"/>
              <a:cs typeface="Arial" panose="020B0604020202020204" pitchFamily="34" charset="0"/>
            </a:endParaRPr>
          </a:p>
        </p:txBody>
      </p:sp>
      <p:sp>
        <p:nvSpPr>
          <p:cNvPr id="5" name="Text Box 4"/>
          <p:cNvSpPr txBox="1">
            <a:spLocks noChangeArrowheads="1"/>
          </p:cNvSpPr>
          <p:nvPr/>
        </p:nvSpPr>
        <p:spPr bwMode="auto">
          <a:xfrm>
            <a:off x="7524328" y="44624"/>
            <a:ext cx="1539431" cy="461665"/>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113</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4957927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06853">
                                            <p:txEl>
                                              <p:pRg st="0" end="0"/>
                                            </p:txEl>
                                          </p:spTgt>
                                        </p:tgtEl>
                                        <p:attrNameLst>
                                          <p:attrName>style.visibility</p:attrName>
                                        </p:attrNameLst>
                                      </p:cBhvr>
                                      <p:to>
                                        <p:strVal val="visible"/>
                                      </p:to>
                                    </p:set>
                                    <p:anim calcmode="lin" valueType="num">
                                      <p:cBhvr additive="base">
                                        <p:cTn id="7" dur="500" fill="hold"/>
                                        <p:tgtEl>
                                          <p:spTgt spid="20685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0685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06853">
                                            <p:txEl>
                                              <p:pRg st="1" end="1"/>
                                            </p:txEl>
                                          </p:spTgt>
                                        </p:tgtEl>
                                        <p:attrNameLst>
                                          <p:attrName>style.visibility</p:attrName>
                                        </p:attrNameLst>
                                      </p:cBhvr>
                                      <p:to>
                                        <p:strVal val="visible"/>
                                      </p:to>
                                    </p:set>
                                    <p:anim calcmode="lin" valueType="num">
                                      <p:cBhvr additive="base">
                                        <p:cTn id="13" dur="500" fill="hold"/>
                                        <p:tgtEl>
                                          <p:spTgt spid="20685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0685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06853">
                                            <p:txEl>
                                              <p:pRg st="2" end="2"/>
                                            </p:txEl>
                                          </p:spTgt>
                                        </p:tgtEl>
                                        <p:attrNameLst>
                                          <p:attrName>style.visibility</p:attrName>
                                        </p:attrNameLst>
                                      </p:cBhvr>
                                      <p:to>
                                        <p:strVal val="visible"/>
                                      </p:to>
                                    </p:set>
                                    <p:anim calcmode="lin" valueType="num">
                                      <p:cBhvr additive="base">
                                        <p:cTn id="19" dur="500" fill="hold"/>
                                        <p:tgtEl>
                                          <p:spTgt spid="20685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0685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206853">
                                            <p:txEl>
                                              <p:pRg st="3" end="3"/>
                                            </p:txEl>
                                          </p:spTgt>
                                        </p:tgtEl>
                                        <p:attrNameLst>
                                          <p:attrName>style.visibility</p:attrName>
                                        </p:attrNameLst>
                                      </p:cBhvr>
                                      <p:to>
                                        <p:strVal val="visible"/>
                                      </p:to>
                                    </p:set>
                                    <p:anim calcmode="lin" valueType="num">
                                      <p:cBhvr additive="base">
                                        <p:cTn id="25" dur="500" fill="hold"/>
                                        <p:tgtEl>
                                          <p:spTgt spid="206853">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206853">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3" grpId="0" build="p" autoUpdateAnimBg="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استراتيجية مقترحة لشرح</a:t>
            </a:r>
            <a:br>
              <a:rPr lang="ar-JO" sz="3600" b="1" dirty="0">
                <a:solidFill>
                  <a:srgbClr val="FFFFFF"/>
                </a:solidFill>
                <a:latin typeface="Arial" panose="020B0604020202020204" pitchFamily="34" charset="0"/>
                <a:cs typeface="Arial" panose="020B0604020202020204" pitchFamily="34" charset="0"/>
              </a:rPr>
            </a:br>
            <a:r>
              <a:rPr lang="ar-JO" sz="3600" b="1" dirty="0">
                <a:solidFill>
                  <a:srgbClr val="FFFFFF"/>
                </a:solidFill>
                <a:latin typeface="Arial" panose="020B0604020202020204" pitchFamily="34" charset="0"/>
                <a:cs typeface="Arial" panose="020B0604020202020204" pitchFamily="34" charset="0"/>
              </a:rPr>
              <a:t>شريعة العهد القديم</a:t>
            </a:r>
            <a:endParaRPr lang="en-US" sz="3600" b="1" dirty="0">
              <a:solidFill>
                <a:srgbClr val="FFFFFF"/>
              </a:solidFill>
              <a:latin typeface="Arial" panose="020B0604020202020204" pitchFamily="34" charset="0"/>
              <a:cs typeface="Arial" panose="020B0604020202020204" pitchFamily="34" charset="0"/>
            </a:endParaRPr>
          </a:p>
        </p:txBody>
      </p:sp>
      <p:sp>
        <p:nvSpPr>
          <p:cNvPr id="3" name="Round Same Side Corner Rectangle 2"/>
          <p:cNvSpPr/>
          <p:nvPr/>
        </p:nvSpPr>
        <p:spPr bwMode="auto">
          <a:xfrm>
            <a:off x="709342"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التفسير</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القصد من وراء</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التوصيات</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 name="Round Same Side Corner Rectangle 5"/>
          <p:cNvSpPr/>
          <p:nvPr/>
        </p:nvSpPr>
        <p:spPr bwMode="auto">
          <a:xfrm>
            <a:off x="5228413"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التطبيق</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الوضع الموازي</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الحديث</a:t>
            </a: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التأسيس</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الحقيقة العالمية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9" name="Text Box 3"/>
          <p:cNvSpPr txBox="1">
            <a:spLocks noChangeArrowheads="1"/>
          </p:cNvSpPr>
          <p:nvPr/>
        </p:nvSpPr>
        <p:spPr bwMode="auto">
          <a:xfrm>
            <a:off x="8114118" y="133170"/>
            <a:ext cx="704039"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113</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spTree>
    <p:extLst>
      <p:ext uri="{BB962C8B-B14F-4D97-AF65-F5344CB8AC3E}">
        <p14:creationId xmlns:p14="http://schemas.microsoft.com/office/powerpoint/2010/main" val="192761073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7" grpId="0" animBg="1"/>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استراتيجية مقترحة لتفسير        ناموس العهد القديم</a:t>
            </a:r>
            <a:endParaRPr lang="en-US" sz="3600" b="1" dirty="0">
              <a:solidFill>
                <a:srgbClr val="FFFFFF"/>
              </a:solidFill>
              <a:latin typeface="Arial" panose="020B0604020202020204" pitchFamily="34" charset="0"/>
              <a:cs typeface="Arial" panose="020B0604020202020204" pitchFamily="34" charset="0"/>
            </a:endParaRPr>
          </a:p>
        </p:txBody>
      </p:sp>
      <p:sp>
        <p:nvSpPr>
          <p:cNvPr id="9" name="Text Box 3"/>
          <p:cNvSpPr txBox="1">
            <a:spLocks noChangeArrowheads="1"/>
          </p:cNvSpPr>
          <p:nvPr/>
        </p:nvSpPr>
        <p:spPr bwMode="auto">
          <a:xfrm>
            <a:off x="8114118" y="133170"/>
            <a:ext cx="704039"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113</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2" name="Rectangle 11"/>
          <p:cNvSpPr/>
          <p:nvPr/>
        </p:nvSpPr>
        <p:spPr>
          <a:xfrm>
            <a:off x="815647" y="3241203"/>
            <a:ext cx="7550573" cy="138499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حين تحصدون أرضكم لا تحصدوا أطرافها ولا تعودوا إلى الحقل لجمع ما تبقى أو سقط بل تتركوه للفقراء والغرباء أنا إلهكم     (لا 23: 22)</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 name="Rectangle 12"/>
          <p:cNvSpPr/>
          <p:nvPr/>
        </p:nvSpPr>
        <p:spPr>
          <a:xfrm>
            <a:off x="815648" y="2318822"/>
            <a:ext cx="7550573" cy="64633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الكسل المقدر إلهياً</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9388361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استراتيجية مقترحة لتفسير        ناموس العهد القديم</a:t>
            </a:r>
            <a:endParaRPr lang="en-US" sz="3600" b="1" dirty="0">
              <a:solidFill>
                <a:srgbClr val="FFFFFF"/>
              </a:solidFill>
              <a:latin typeface="Arial" panose="020B0604020202020204" pitchFamily="34" charset="0"/>
              <a:cs typeface="Arial" panose="020B0604020202020204" pitchFamily="34" charset="0"/>
            </a:endParaRP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التأسيس</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 يريد الله من شعبه أن يعطوا المهمشين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فرصة الحصول على لقمة العيش</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sp>
        <p:nvSpPr>
          <p:cNvPr id="9" name="Text Box 3"/>
          <p:cNvSpPr txBox="1">
            <a:spLocks noChangeArrowheads="1"/>
          </p:cNvSpPr>
          <p:nvPr/>
        </p:nvSpPr>
        <p:spPr bwMode="auto">
          <a:xfrm>
            <a:off x="8114118" y="133170"/>
            <a:ext cx="704039"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113</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grpSp>
        <p:nvGrpSpPr>
          <p:cNvPr id="5" name="Group 4"/>
          <p:cNvGrpSpPr/>
          <p:nvPr/>
        </p:nvGrpSpPr>
        <p:grpSpPr>
          <a:xfrm>
            <a:off x="709342" y="3558439"/>
            <a:ext cx="3329233" cy="2677407"/>
            <a:chOff x="709342" y="3558439"/>
            <a:chExt cx="3329233" cy="2677407"/>
          </a:xfrm>
        </p:grpSpPr>
        <p:sp>
          <p:nvSpPr>
            <p:cNvPr id="3" name="Round Same Side Corner Rectangle 2"/>
            <p:cNvSpPr/>
            <p:nvPr/>
          </p:nvSpPr>
          <p:spPr bwMode="auto">
            <a:xfrm>
              <a:off x="709342"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 name="TextBox 7"/>
            <p:cNvSpPr txBox="1"/>
            <p:nvPr/>
          </p:nvSpPr>
          <p:spPr>
            <a:xfrm>
              <a:off x="709343" y="3656818"/>
              <a:ext cx="3329232" cy="156966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التفسير :</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لا تحصد زوايا الحقول لأن الله يشفق على الفقراء الذين يجب أن يلتقطوا من أجل طعامهم</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4" name="Group 3"/>
          <p:cNvGrpSpPr/>
          <p:nvPr/>
        </p:nvGrpSpPr>
        <p:grpSpPr>
          <a:xfrm>
            <a:off x="5228413" y="3558439"/>
            <a:ext cx="3237724" cy="2677407"/>
            <a:chOff x="5228413" y="3558439"/>
            <a:chExt cx="3237724" cy="2677407"/>
          </a:xfrm>
        </p:grpSpPr>
        <p:sp>
          <p:nvSpPr>
            <p:cNvPr id="6" name="Round Same Side Corner Rectangle 5"/>
            <p:cNvSpPr/>
            <p:nvPr/>
          </p:nvSpPr>
          <p:spPr bwMode="auto">
            <a:xfrm>
              <a:off x="5228413"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1" name="TextBox 10"/>
            <p:cNvSpPr txBox="1"/>
            <p:nvPr/>
          </p:nvSpPr>
          <p:spPr>
            <a:xfrm>
              <a:off x="5228413" y="3711044"/>
              <a:ext cx="3237724" cy="156966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التطبيق :</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بصفتك صاحب عمل ، يجب عليك توفير الفرص للفقراء لدعم أنفسهم</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65038059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استراتيجية مقترحة لتفسير        ناموس العهد القديم</a:t>
            </a:r>
            <a:endParaRPr lang="en-US" sz="3600" b="1" dirty="0">
              <a:solidFill>
                <a:srgbClr val="FFFFFF"/>
              </a:solidFill>
              <a:latin typeface="Arial" panose="020B0604020202020204" pitchFamily="34" charset="0"/>
              <a:cs typeface="Arial" panose="020B0604020202020204" pitchFamily="34" charset="0"/>
            </a:endParaRPr>
          </a:p>
        </p:txBody>
      </p:sp>
      <p:sp>
        <p:nvSpPr>
          <p:cNvPr id="9" name="Text Box 3"/>
          <p:cNvSpPr txBox="1">
            <a:spLocks noChangeArrowheads="1"/>
          </p:cNvSpPr>
          <p:nvPr/>
        </p:nvSpPr>
        <p:spPr bwMode="auto">
          <a:xfrm>
            <a:off x="8114118" y="133170"/>
            <a:ext cx="704039"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113</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2" name="Rectangle 11"/>
          <p:cNvSpPr/>
          <p:nvPr/>
        </p:nvSpPr>
        <p:spPr>
          <a:xfrm>
            <a:off x="815647" y="3029523"/>
            <a:ext cx="7550573" cy="224676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إن دخل أحدكم كرم شخص آخر يمكنه أن يأكل قدر ما يريد من العنب إلى الشبع ولكن لا يجوز له أن يضع منه في كيس إن عبر أحدكم في حقل قمح لشخص آخر يمكنه أن يقطف من سنابله ويأكل ولكن لا يجوز أن يستخدم المنجل على قمح شخص آخر ليحمل معه (تث 23: 24-25)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 name="Rectangle 12"/>
          <p:cNvSpPr/>
          <p:nvPr/>
        </p:nvSpPr>
        <p:spPr>
          <a:xfrm>
            <a:off x="815648" y="2318822"/>
            <a:ext cx="7550573" cy="64633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سرقة مقدرة إلهياً</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8004967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استراتيجية مقترحة لتفسير        ناموس العهد القديم</a:t>
            </a:r>
            <a:endParaRPr lang="en-US" sz="3600" b="1" dirty="0">
              <a:solidFill>
                <a:srgbClr val="FFFFFF"/>
              </a:solidFill>
              <a:latin typeface="Arial" panose="020B0604020202020204" pitchFamily="34" charset="0"/>
              <a:cs typeface="Arial" panose="020B0604020202020204" pitchFamily="34" charset="0"/>
            </a:endParaRP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التأسيس</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 سمح الله بأخذ كميات صغيرة كونه يهتم أكثر باحتياجات الإنسان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أكثر من الممتلكات البشرية</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sp>
        <p:nvSpPr>
          <p:cNvPr id="9" name="Text Box 3"/>
          <p:cNvSpPr txBox="1">
            <a:spLocks noChangeArrowheads="1"/>
          </p:cNvSpPr>
          <p:nvPr/>
        </p:nvSpPr>
        <p:spPr bwMode="auto">
          <a:xfrm>
            <a:off x="8114118" y="133170"/>
            <a:ext cx="704039"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113</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grpSp>
        <p:nvGrpSpPr>
          <p:cNvPr id="5" name="Group 4"/>
          <p:cNvGrpSpPr/>
          <p:nvPr/>
        </p:nvGrpSpPr>
        <p:grpSpPr>
          <a:xfrm>
            <a:off x="709342" y="3558439"/>
            <a:ext cx="3532029" cy="2677407"/>
            <a:chOff x="709342" y="3558439"/>
            <a:chExt cx="3532029" cy="2677407"/>
          </a:xfrm>
        </p:grpSpPr>
        <p:sp>
          <p:nvSpPr>
            <p:cNvPr id="3" name="Round Same Side Corner Rectangle 2"/>
            <p:cNvSpPr/>
            <p:nvPr/>
          </p:nvSpPr>
          <p:spPr bwMode="auto">
            <a:xfrm>
              <a:off x="709342" y="3558439"/>
              <a:ext cx="3532029"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 name="TextBox 7"/>
            <p:cNvSpPr txBox="1"/>
            <p:nvPr/>
          </p:nvSpPr>
          <p:spPr>
            <a:xfrm>
              <a:off x="709343" y="3656818"/>
              <a:ext cx="3532028" cy="156966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التفسير :</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لا تسرق محاصيل جارك ولكن لا تكن خائفاً من سرقة بعض الأمور الصغيرة</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grpSp>
      <p:grpSp>
        <p:nvGrpSpPr>
          <p:cNvPr id="4" name="Group 3"/>
          <p:cNvGrpSpPr/>
          <p:nvPr/>
        </p:nvGrpSpPr>
        <p:grpSpPr>
          <a:xfrm>
            <a:off x="4858933" y="3558439"/>
            <a:ext cx="3607204" cy="2677407"/>
            <a:chOff x="4858933" y="3558439"/>
            <a:chExt cx="3607204" cy="2677407"/>
          </a:xfrm>
        </p:grpSpPr>
        <p:sp>
          <p:nvSpPr>
            <p:cNvPr id="6" name="Round Same Side Corner Rectangle 5"/>
            <p:cNvSpPr/>
            <p:nvPr/>
          </p:nvSpPr>
          <p:spPr bwMode="auto">
            <a:xfrm>
              <a:off x="4858933" y="3558439"/>
              <a:ext cx="360720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1" name="TextBox 10"/>
            <p:cNvSpPr txBox="1"/>
            <p:nvPr/>
          </p:nvSpPr>
          <p:spPr>
            <a:xfrm>
              <a:off x="4858933" y="3711044"/>
              <a:ext cx="3607204" cy="156966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التطبيق :</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كزائر لا تخف أن تأخذ الطعام المسموح لك به ولكن لا تحمل الغداء معك ولا تسرق المناشف</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grpSp>
    </p:spTree>
    <p:extLst>
      <p:ext uri="{BB962C8B-B14F-4D97-AF65-F5344CB8AC3E}">
        <p14:creationId xmlns:p14="http://schemas.microsoft.com/office/powerpoint/2010/main" val="204738862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7383"/>
            <a:ext cx="9144000" cy="6885384"/>
          </a:xfrm>
          <a:prstGeom prst="rect">
            <a:avLst/>
          </a:prstGeom>
        </p:spPr>
      </p:pic>
      <p:sp>
        <p:nvSpPr>
          <p:cNvPr id="488450" name="Rectangle 2"/>
          <p:cNvSpPr>
            <a:spLocks noGrp="1" noChangeArrowheads="1"/>
          </p:cNvSpPr>
          <p:nvPr>
            <p:ph type="title"/>
          </p:nvPr>
        </p:nvSpPr>
        <p:spPr>
          <a:xfrm>
            <a:off x="0" y="5013176"/>
            <a:ext cx="9144000" cy="1777008"/>
          </a:xfrm>
        </p:spPr>
        <p:txBody>
          <a:bodyPr/>
          <a:lstStyle/>
          <a:p>
            <a:pPr algn="ctr" eaLnBrk="1" hangingPunct="1"/>
            <a:r>
              <a:rPr kumimoji="1" lang="ar-JO" altLang="zh-CN" sz="4800" b="1" dirty="0">
                <a:solidFill>
                  <a:schemeClr val="tx1"/>
                </a:solidFill>
                <a:effectLst>
                  <a:glow rad="228600">
                    <a:schemeClr val="bg2"/>
                  </a:glow>
                </a:effectLst>
                <a:latin typeface="Arial" panose="020B0604020202020204" pitchFamily="34" charset="0"/>
                <a:cs typeface="Arial" panose="020B0604020202020204" pitchFamily="34" charset="0"/>
              </a:rPr>
              <a:t>إن جوهر العهد الموسوي</a:t>
            </a:r>
            <a:br>
              <a:rPr kumimoji="1" lang="ar-JO" altLang="zh-CN" sz="4800" b="1" dirty="0">
                <a:solidFill>
                  <a:schemeClr val="tx1"/>
                </a:solidFill>
                <a:effectLst>
                  <a:glow rad="228600">
                    <a:schemeClr val="bg2"/>
                  </a:glow>
                </a:effectLst>
                <a:latin typeface="Arial" panose="020B0604020202020204" pitchFamily="34" charset="0"/>
                <a:cs typeface="Arial" panose="020B0604020202020204" pitchFamily="34" charset="0"/>
              </a:rPr>
            </a:br>
            <a:r>
              <a:rPr kumimoji="1" lang="ar-JO" altLang="zh-CN" sz="4800" b="1" dirty="0">
                <a:solidFill>
                  <a:schemeClr val="tx1"/>
                </a:solidFill>
                <a:effectLst>
                  <a:glow rad="228600">
                    <a:schemeClr val="bg2"/>
                  </a:glow>
                </a:effectLst>
                <a:latin typeface="Arial" panose="020B0604020202020204" pitchFamily="34" charset="0"/>
                <a:cs typeface="Arial" panose="020B0604020202020204" pitchFamily="34" charset="0"/>
              </a:rPr>
              <a:t>هو الوصايا العشرة</a:t>
            </a:r>
            <a:endParaRPr kumimoji="1" lang="en-US" altLang="zh-CN" sz="4800" b="1" dirty="0">
              <a:solidFill>
                <a:schemeClr val="tx1"/>
              </a:solidFill>
              <a:effectLst>
                <a:glow rad="228600">
                  <a:schemeClr val="bg2"/>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55027746"/>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3" name="Rectangle 2"/>
          <p:cNvSpPr>
            <a:spLocks noChangeArrowheads="1"/>
          </p:cNvSpPr>
          <p:nvPr/>
        </p:nvSpPr>
        <p:spPr bwMode="auto">
          <a:xfrm>
            <a:off x="1595438" y="869950"/>
            <a:ext cx="6816725" cy="5078413"/>
          </a:xfrm>
          <a:prstGeom prst="rect">
            <a:avLst/>
          </a:prstGeom>
          <a:solidFill>
            <a:schemeClr val="accent2"/>
          </a:solidFill>
          <a:ln w="76200">
            <a:solidFill>
              <a:srgbClr val="00DFCA"/>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28674" name="Rectangle 3"/>
          <p:cNvSpPr>
            <a:spLocks noChangeArrowheads="1"/>
          </p:cNvSpPr>
          <p:nvPr/>
        </p:nvSpPr>
        <p:spPr bwMode="auto">
          <a:xfrm>
            <a:off x="1803400" y="927100"/>
            <a:ext cx="6540500" cy="477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9092" name="Rectangle 4"/>
          <p:cNvSpPr>
            <a:spLocks noChangeArrowheads="1"/>
          </p:cNvSpPr>
          <p:nvPr/>
        </p:nvSpPr>
        <p:spPr bwMode="auto">
          <a:xfrm>
            <a:off x="1671638" y="925513"/>
            <a:ext cx="6177515" cy="5137304"/>
          </a:xfrm>
          <a:prstGeom prst="rect">
            <a:avLst/>
          </a:prstGeom>
          <a:noFill/>
          <a:ln w="76200">
            <a:noFill/>
            <a:miter lim="800000"/>
            <a:headEnd/>
            <a:tailEnd/>
          </a:ln>
          <a:effectLst>
            <a:outerShdw blurRad="63500" dist="107763" dir="2700000" algn="ctr" rotWithShape="0">
              <a:schemeClr val="bg2">
                <a:alpha val="74998"/>
              </a:schemeClr>
            </a:outerShdw>
          </a:effectLst>
        </p:spPr>
        <p:txBody>
          <a:bodyPr wrap="square" lIns="90487" tIns="44450" rIns="90487"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الشريعة  (التوراة)</a:t>
            </a:r>
            <a:endParaRPr kumimoji="0" lang="en-US" sz="54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rPr>
              <a:t>العناية الإلهية في ثلاثة أجزاء:</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الأخلاق: </a:t>
            </a:r>
            <a:r>
              <a:rPr kumimoji="0" lang="ar-JO" sz="2800" b="1" u="none" strike="noStrike" kern="1200" cap="none" spc="0" normalizeH="0" baseline="0" noProof="0" dirty="0">
                <a:ln>
                  <a:noFill/>
                </a:ln>
                <a:effectLst/>
                <a:uLnTx/>
                <a:uFillTx/>
                <a:latin typeface="Arial" panose="020B0604020202020204" pitchFamily="34" charset="0"/>
                <a:ea typeface="ＭＳ Ｐゴシック" charset="0"/>
                <a:cs typeface="Arial" panose="020B0604020202020204" pitchFamily="34" charset="0"/>
              </a:rPr>
              <a:t>الوصايا العشر. أساس نظامنا القانوني الحالي.</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الإجتماعي: </a:t>
            </a:r>
            <a:r>
              <a:rPr kumimoji="0" lang="ar-JO" sz="2800" b="1" u="none" strike="noStrike" kern="1200" cap="none" spc="0" normalizeH="0" baseline="0" noProof="0" dirty="0">
                <a:ln>
                  <a:noFill/>
                </a:ln>
                <a:effectLst/>
                <a:uLnTx/>
                <a:uFillTx/>
                <a:latin typeface="Arial" panose="020B0604020202020204" pitchFamily="34" charset="0"/>
                <a:ea typeface="ＭＳ Ｐゴシック" charset="0"/>
                <a:cs typeface="Arial" panose="020B0604020202020204" pitchFamily="34" charset="0"/>
              </a:rPr>
              <a:t>كيف يجب أن يعيش الناس مع بعضهم البعض في الهيكل الاجتماعي الجديد.</a:t>
            </a:r>
            <a:endParaRPr kumimoji="0" lang="en-US" sz="2400" b="1" u="none" strike="noStrike" kern="1200" cap="none" spc="0" normalizeH="0" baseline="0" noProof="0" dirty="0">
              <a:ln>
                <a:noFill/>
              </a:ln>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المراسم: </a:t>
            </a:r>
            <a:r>
              <a:rPr kumimoji="0" lang="ar-JO" sz="2800" b="1" u="none" strike="noStrike" kern="1200" cap="none" spc="0" normalizeH="0" baseline="0" noProof="0" dirty="0">
                <a:ln>
                  <a:noFill/>
                </a:ln>
                <a:effectLst/>
                <a:uLnTx/>
                <a:uFillTx/>
                <a:latin typeface="Arial" panose="020B0604020202020204" pitchFamily="34" charset="0"/>
                <a:ea typeface="ＭＳ Ｐゴシック" charset="0"/>
                <a:cs typeface="Arial" panose="020B0604020202020204" pitchFamily="34" charset="0"/>
              </a:rPr>
              <a:t>كيفية عبادة الله في الهيكل الإجتماعي الجديد.</a:t>
            </a:r>
            <a:endParaRPr kumimoji="0" lang="en-US" sz="2400" b="1" u="none" strike="noStrike" kern="1200" cap="none" spc="0" normalizeH="0" baseline="0" noProof="0" dirty="0">
              <a:ln>
                <a:noFill/>
              </a:ln>
              <a:effectLst/>
              <a:uLnTx/>
              <a:uFillTx/>
              <a:latin typeface="Arial" panose="020B0604020202020204" pitchFamily="34" charset="0"/>
              <a:ea typeface="ＭＳ Ｐゴシック" charset="0"/>
              <a:cs typeface="Arial" panose="020B0604020202020204" pitchFamily="34" charset="0"/>
            </a:endParaRPr>
          </a:p>
        </p:txBody>
      </p:sp>
      <p:sp>
        <p:nvSpPr>
          <p:cNvPr id="89113" name="Text Box 25"/>
          <p:cNvSpPr txBox="1">
            <a:spLocks noChangeArrowheads="1"/>
          </p:cNvSpPr>
          <p:nvPr/>
        </p:nvSpPr>
        <p:spPr bwMode="auto">
          <a:xfrm>
            <a:off x="1770063" y="15875"/>
            <a:ext cx="1993900" cy="304800"/>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rgbClr val="00DFCA"/>
                </a:solidFill>
                <a:latin typeface="Comic Sans MS" charset="0"/>
                <a:ea typeface="ＭＳ Ｐゴシック" charset="0"/>
                <a:cs typeface="ＭＳ Ｐゴシック" charset="0"/>
              </a:defRPr>
            </a:lvl1pPr>
            <a:lvl2pPr marL="37931725" indent="-37474525">
              <a:defRPr sz="1600" b="1">
                <a:solidFill>
                  <a:srgbClr val="00DFCA"/>
                </a:solidFill>
                <a:latin typeface="Comic Sans MS" charset="0"/>
                <a:ea typeface="ＭＳ Ｐゴシック" charset="0"/>
              </a:defRPr>
            </a:lvl2pPr>
            <a:lvl3pPr>
              <a:defRPr sz="1600" b="1">
                <a:solidFill>
                  <a:srgbClr val="00DFCA"/>
                </a:solidFill>
                <a:latin typeface="Comic Sans MS" charset="0"/>
                <a:ea typeface="ＭＳ Ｐゴシック" charset="0"/>
              </a:defRPr>
            </a:lvl3pPr>
            <a:lvl4pPr>
              <a:defRPr sz="1600" b="1">
                <a:solidFill>
                  <a:srgbClr val="00DFCA"/>
                </a:solidFill>
                <a:latin typeface="Comic Sans MS" charset="0"/>
                <a:ea typeface="ＭＳ Ｐゴシック" charset="0"/>
              </a:defRPr>
            </a:lvl4pPr>
            <a:lvl5pPr>
              <a:defRPr sz="1600" b="1">
                <a:solidFill>
                  <a:srgbClr val="00DFCA"/>
                </a:solidFill>
                <a:latin typeface="Comic Sans MS" charset="0"/>
                <a:ea typeface="ＭＳ Ｐゴシック" charset="0"/>
              </a:defRPr>
            </a:lvl5pPr>
            <a:lvl6pPr marL="457200" eaLnBrk="0" fontAlgn="base" hangingPunct="0">
              <a:spcBef>
                <a:spcPct val="0"/>
              </a:spcBef>
              <a:spcAft>
                <a:spcPct val="0"/>
              </a:spcAft>
              <a:defRPr sz="1600" b="1">
                <a:solidFill>
                  <a:srgbClr val="00DFCA"/>
                </a:solidFill>
                <a:latin typeface="Comic Sans MS" charset="0"/>
                <a:ea typeface="ＭＳ Ｐゴシック" charset="0"/>
              </a:defRPr>
            </a:lvl6pPr>
            <a:lvl7pPr marL="914400" eaLnBrk="0" fontAlgn="base" hangingPunct="0">
              <a:spcBef>
                <a:spcPct val="0"/>
              </a:spcBef>
              <a:spcAft>
                <a:spcPct val="0"/>
              </a:spcAft>
              <a:defRPr sz="1600" b="1">
                <a:solidFill>
                  <a:srgbClr val="00DFCA"/>
                </a:solidFill>
                <a:latin typeface="Comic Sans MS" charset="0"/>
                <a:ea typeface="ＭＳ Ｐゴシック" charset="0"/>
              </a:defRPr>
            </a:lvl7pPr>
            <a:lvl8pPr marL="1371600" eaLnBrk="0" fontAlgn="base" hangingPunct="0">
              <a:spcBef>
                <a:spcPct val="0"/>
              </a:spcBef>
              <a:spcAft>
                <a:spcPct val="0"/>
              </a:spcAft>
              <a:defRPr sz="1600" b="1">
                <a:solidFill>
                  <a:srgbClr val="00DFCA"/>
                </a:solidFill>
                <a:latin typeface="Comic Sans MS" charset="0"/>
                <a:ea typeface="ＭＳ Ｐゴシック" charset="0"/>
              </a:defRPr>
            </a:lvl8pPr>
            <a:lvl9pPr marL="18288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1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الخروج 25-31</a:t>
            </a:r>
            <a:endParaRPr kumimoji="0" lang="en-US" sz="800"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677" name="Rectangle 26"/>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28678" name="Rectangle 27"/>
          <p:cNvSpPr>
            <a:spLocks noChangeArrowheads="1"/>
          </p:cNvSpPr>
          <p:nvPr/>
        </p:nvSpPr>
        <p:spPr bwMode="auto">
          <a:xfrm>
            <a:off x="8121650" y="4356100"/>
            <a:ext cx="298158" cy="2128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40</a:t>
            </a:r>
          </a:p>
        </p:txBody>
      </p:sp>
      <p:sp>
        <p:nvSpPr>
          <p:cNvPr id="28679" name="AutoShape 28"/>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28680" name="Rectangle 29"/>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28681" name="AutoShape 30"/>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28682" name="Line 31"/>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28683" name="Line 32"/>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28684" name="Line 33"/>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28685" name="Line 34"/>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28686" name="Line 35"/>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28687" name="Rectangle 36"/>
          <p:cNvSpPr>
            <a:spLocks noChangeArrowheads="1"/>
          </p:cNvSpPr>
          <p:nvPr/>
        </p:nvSpPr>
        <p:spPr bwMode="auto">
          <a:xfrm>
            <a:off x="8007350" y="3429000"/>
            <a:ext cx="537005" cy="2744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l</a:t>
            </a:r>
            <a:r>
              <a:rPr kumimoji="0" lang="ar-JO"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موسى</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688" name="Rectangle 37"/>
          <p:cNvSpPr>
            <a:spLocks noChangeArrowheads="1"/>
          </p:cNvSpPr>
          <p:nvPr/>
        </p:nvSpPr>
        <p:spPr bwMode="auto">
          <a:xfrm>
            <a:off x="8156575" y="3841750"/>
            <a:ext cx="399147"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سيناء</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689" name="Rectangle 38"/>
          <p:cNvSpPr>
            <a:spLocks noChangeArrowheads="1"/>
          </p:cNvSpPr>
          <p:nvPr/>
        </p:nvSpPr>
        <p:spPr bwMode="auto">
          <a:xfrm>
            <a:off x="8075613" y="4025900"/>
            <a:ext cx="448840"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a:t>
            </a:r>
            <a:r>
              <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 </a:t>
            </a: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a:t>
            </a:r>
            <a:r>
              <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690" name="Line 40"/>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28691" name="Rectangle 41"/>
          <p:cNvSpPr>
            <a:spLocks noChangeArrowheads="1"/>
          </p:cNvSpPr>
          <p:nvPr/>
        </p:nvSpPr>
        <p:spPr bwMode="auto">
          <a:xfrm>
            <a:off x="8120063" y="3670300"/>
            <a:ext cx="411971"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خروج</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692" name="Text Box 42"/>
          <p:cNvSpPr txBox="1">
            <a:spLocks noChangeArrowheads="1"/>
          </p:cNvSpPr>
          <p:nvPr/>
        </p:nvSpPr>
        <p:spPr bwMode="auto">
          <a:xfrm>
            <a:off x="8720138" y="90488"/>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u="none" strike="noStrike" kern="1200" cap="none" spc="0" normalizeH="0" baseline="0" noProof="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sp>
        <p:nvSpPr>
          <p:cNvPr id="89134" name="Rectangle 46"/>
          <p:cNvSpPr>
            <a:spLocks noChangeArrowheads="1"/>
          </p:cNvSpPr>
          <p:nvPr/>
        </p:nvSpPr>
        <p:spPr bwMode="auto">
          <a:xfrm>
            <a:off x="8098485" y="6533277"/>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13</a:t>
            </a:r>
          </a:p>
        </p:txBody>
      </p:sp>
      <p:sp>
        <p:nvSpPr>
          <p:cNvPr id="28694" name="Text Box 47"/>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Handbook pg. 26-29</a:t>
            </a:r>
          </a:p>
        </p:txBody>
      </p:sp>
      <p:grpSp>
        <p:nvGrpSpPr>
          <p:cNvPr id="28695" name="Group 48"/>
          <p:cNvGrpSpPr>
            <a:grpSpLocks/>
          </p:cNvGrpSpPr>
          <p:nvPr/>
        </p:nvGrpSpPr>
        <p:grpSpPr bwMode="auto">
          <a:xfrm>
            <a:off x="519113" y="7938"/>
            <a:ext cx="939800" cy="1720850"/>
            <a:chOff x="327" y="5"/>
            <a:chExt cx="592" cy="1084"/>
          </a:xfrm>
        </p:grpSpPr>
        <p:sp>
          <p:nvSpPr>
            <p:cNvPr id="89137" name="Rectangle 49"/>
            <p:cNvSpPr>
              <a:spLocks noChangeArrowheads="1"/>
            </p:cNvSpPr>
            <p:nvPr/>
          </p:nvSpPr>
          <p:spPr bwMode="auto">
            <a:xfrm>
              <a:off x="327" y="5"/>
              <a:ext cx="592" cy="1084"/>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6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rPr>
                <a:t>7</a:t>
              </a: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9138" name="Line 50"/>
            <p:cNvSpPr>
              <a:spLocks noChangeShapeType="1"/>
            </p:cNvSpPr>
            <p:nvPr/>
          </p:nvSpPr>
          <p:spPr bwMode="auto">
            <a:xfrm flipV="1">
              <a:off x="500" y="573"/>
              <a:ext cx="250"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27" name="Text Box 26">
            <a:extLst>
              <a:ext uri="{FF2B5EF4-FFF2-40B4-BE49-F238E27FC236}">
                <a16:creationId xmlns:a16="http://schemas.microsoft.com/office/drawing/2014/main" id="{BADDEA99-7094-FE4E-A34B-E91931982C9E}"/>
              </a:ext>
            </a:extLst>
          </p:cNvPr>
          <p:cNvSpPr txBox="1">
            <a:spLocks noChangeArrowheads="1"/>
          </p:cNvSpPr>
          <p:nvPr/>
        </p:nvSpPr>
        <p:spPr bwMode="auto">
          <a:xfrm rot="20048005">
            <a:off x="555569" y="3103632"/>
            <a:ext cx="6870792" cy="707886"/>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40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لكن هل العشرة الكبار هي قانون أخلاقي؟</a:t>
            </a:r>
            <a:endParaRPr kumimoji="0" lang="en-US" altLang="zh-CN" sz="44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8882" name="Picture 2" descr="Image result for be free from sin">
            <a:extLst>
              <a:ext uri="{FF2B5EF4-FFF2-40B4-BE49-F238E27FC236}">
                <a16:creationId xmlns:a16="http://schemas.microsoft.com/office/drawing/2014/main" id="{D0191574-A7F3-FA4A-9190-1DFF19D183C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39944" cy="6093296"/>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JO" sz="5400" dirty="0">
                <a:solidFill>
                  <a:srgbClr val="FFFFFF"/>
                </a:solidFill>
                <a:ea typeface="ＭＳ Ｐゴシック" charset="0"/>
              </a:rPr>
              <a:t>لماذا يجب أن يكون الخلاص      بالإيمان وحده؟</a:t>
            </a:r>
            <a:endParaRPr lang="en-US" sz="5400" dirty="0">
              <a:solidFill>
                <a:srgbClr val="FFFFFF"/>
              </a:solidFill>
              <a:ea typeface="ＭＳ Ｐゴシック" charset="0"/>
            </a:endParaRPr>
          </a:p>
        </p:txBody>
      </p:sp>
      <p:sp>
        <p:nvSpPr>
          <p:cNvPr id="4" name="Rectangle 2">
            <a:extLst>
              <a:ext uri="{FF2B5EF4-FFF2-40B4-BE49-F238E27FC236}">
                <a16:creationId xmlns:a16="http://schemas.microsoft.com/office/drawing/2014/main" id="{899E8807-FF5D-7D46-A408-BBF5F19827AD}"/>
              </a:ext>
            </a:extLst>
          </p:cNvPr>
          <p:cNvSpPr txBox="1">
            <a:spLocks noChangeArrowheads="1"/>
          </p:cNvSpPr>
          <p:nvPr/>
        </p:nvSpPr>
        <p:spPr bwMode="auto">
          <a:xfrm>
            <a:off x="3635896" y="3284984"/>
            <a:ext cx="5343004" cy="1888192"/>
          </a:xfrm>
          <a:prstGeom prst="rect">
            <a:avLst/>
          </a:prstGeom>
          <a:noFill/>
          <a:ln>
            <a:noFill/>
          </a:ln>
          <a:effectLst>
            <a:outerShdw blurRad="63500" dist="35921" dir="2700000" algn="ctr" rotWithShape="0">
              <a:schemeClr val="tx2">
                <a:alpha val="74998"/>
              </a:schemeClr>
            </a:outerShdw>
          </a:effectLst>
        </p:spPr>
        <p:txBody>
          <a:bodyPr vert="horz" wrap="square" lIns="91435" tIns="45718" rIns="91435" bIns="45718"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يقدم بولس</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 أسباب</a:t>
            </a:r>
            <a:endParaRPr kumimoji="0" lang="en-US"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Rectangle 2">
            <a:extLst>
              <a:ext uri="{FF2B5EF4-FFF2-40B4-BE49-F238E27FC236}">
                <a16:creationId xmlns:a16="http://schemas.microsoft.com/office/drawing/2014/main" id="{88DFF851-4A5A-38B2-DFA5-DBE97C0727FC}"/>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defTabSz="457200">
              <a:defRPr/>
            </a:pPr>
            <a:r>
              <a:rPr lang="ar-SA"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غلاطية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237444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36512" y="-20599"/>
            <a:ext cx="9129968" cy="7049999"/>
          </a:xfrm>
          <a:prstGeom prst="rect">
            <a:avLst/>
          </a:prstGeom>
        </p:spPr>
      </p:pic>
      <p:sp>
        <p:nvSpPr>
          <p:cNvPr id="2" name="Title 1"/>
          <p:cNvSpPr>
            <a:spLocks noGrp="1"/>
          </p:cNvSpPr>
          <p:nvPr>
            <p:ph type="title"/>
          </p:nvPr>
        </p:nvSpPr>
        <p:spPr>
          <a:xfrm>
            <a:off x="251520" y="116632"/>
            <a:ext cx="7467600" cy="1295400"/>
          </a:xfrm>
        </p:spPr>
        <p:txBody>
          <a:bodyPr/>
          <a:lstStyle/>
          <a:p>
            <a:pPr algn="r"/>
            <a:r>
              <a:rPr lang="ar-JO" dirty="0">
                <a:effectLst>
                  <a:glow rad="228600">
                    <a:srgbClr val="000000"/>
                  </a:glow>
                </a:effectLst>
                <a:cs typeface="Arial" panose="020B0604020202020204" pitchFamily="34" charset="0"/>
              </a:rPr>
              <a:t>القانون الأخلاقي يعني أحكام الله التي </a:t>
            </a:r>
            <a:br>
              <a:rPr lang="ar-JO" dirty="0">
                <a:effectLst>
                  <a:glow rad="228600">
                    <a:srgbClr val="000000"/>
                  </a:glow>
                </a:effectLst>
                <a:cs typeface="Arial" panose="020B0604020202020204" pitchFamily="34" charset="0"/>
              </a:rPr>
            </a:br>
            <a:r>
              <a:rPr lang="ar-JO" dirty="0">
                <a:effectLst>
                  <a:glow rad="228600">
                    <a:srgbClr val="000000"/>
                  </a:glow>
                </a:effectLst>
                <a:cs typeface="Arial" panose="020B0604020202020204" pitchFamily="34" charset="0"/>
              </a:rPr>
              <a:t>تنطبق على ...</a:t>
            </a:r>
            <a:endParaRPr lang="en-US" dirty="0">
              <a:effectLst>
                <a:glow rad="228600">
                  <a:srgbClr val="000000"/>
                </a:glow>
              </a:effectLst>
              <a:cs typeface="Arial" panose="020B0604020202020204" pitchFamily="34" charset="0"/>
            </a:endParaRPr>
          </a:p>
        </p:txBody>
      </p:sp>
      <p:sp>
        <p:nvSpPr>
          <p:cNvPr id="3" name="Title 1"/>
          <p:cNvSpPr txBox="1">
            <a:spLocks/>
          </p:cNvSpPr>
          <p:nvPr/>
        </p:nvSpPr>
        <p:spPr bwMode="auto">
          <a:xfrm>
            <a:off x="251520" y="1412776"/>
            <a:ext cx="7467600" cy="34563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rtl="0" eaLnBrk="0" fontAlgn="base" hangingPunct="0">
              <a:spcBef>
                <a:spcPct val="0"/>
              </a:spcBef>
              <a:spcAft>
                <a:spcPct val="0"/>
              </a:spcAft>
              <a:defRPr sz="39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2pPr>
            <a:lvl3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3pPr>
            <a:lvl4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4pPr>
            <a:lvl5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5pPr>
            <a:lvl6pPr marL="457200" algn="l" rtl="0" fontAlgn="base">
              <a:spcBef>
                <a:spcPct val="0"/>
              </a:spcBef>
              <a:spcAft>
                <a:spcPct val="0"/>
              </a:spcAft>
              <a:defRPr sz="3900">
                <a:solidFill>
                  <a:schemeClr val="tx2"/>
                </a:solidFill>
                <a:latin typeface="Arial" pitchFamily="-108" charset="0"/>
              </a:defRPr>
            </a:lvl6pPr>
            <a:lvl7pPr marL="914400" algn="l" rtl="0" fontAlgn="base">
              <a:spcBef>
                <a:spcPct val="0"/>
              </a:spcBef>
              <a:spcAft>
                <a:spcPct val="0"/>
              </a:spcAft>
              <a:defRPr sz="3900">
                <a:solidFill>
                  <a:schemeClr val="tx2"/>
                </a:solidFill>
                <a:latin typeface="Arial" pitchFamily="-108" charset="0"/>
              </a:defRPr>
            </a:lvl7pPr>
            <a:lvl8pPr marL="1371600" algn="l" rtl="0" fontAlgn="base">
              <a:spcBef>
                <a:spcPct val="0"/>
              </a:spcBef>
              <a:spcAft>
                <a:spcPct val="0"/>
              </a:spcAft>
              <a:defRPr sz="3900">
                <a:solidFill>
                  <a:schemeClr val="tx2"/>
                </a:solidFill>
                <a:latin typeface="Arial" pitchFamily="-108" charset="0"/>
              </a:defRPr>
            </a:lvl8pPr>
            <a:lvl9pPr marL="1828800" algn="l" rtl="0" fontAlgn="base">
              <a:spcBef>
                <a:spcPct val="0"/>
              </a:spcBef>
              <a:spcAft>
                <a:spcPct val="0"/>
              </a:spcAft>
              <a:defRPr sz="3900">
                <a:solidFill>
                  <a:schemeClr val="tx2"/>
                </a:solidFill>
                <a:latin typeface="Arial" pitchFamily="-108" charset="0"/>
              </a:defRPr>
            </a:lvl9pPr>
          </a:lstStyle>
          <a:p>
            <a:pPr marL="571500" marR="0" lvl="0" indent="-571500" algn="r" defTabSz="914400" rtl="1" eaLnBrk="0" fontAlgn="base" latinLnBrk="0" hangingPunct="0">
              <a:lnSpc>
                <a:spcPct val="100000"/>
              </a:lnSpc>
              <a:spcBef>
                <a:spcPct val="0"/>
              </a:spcBef>
              <a:spcAft>
                <a:spcPct val="0"/>
              </a:spcAft>
              <a:buClrTx/>
              <a:buSzTx/>
              <a:buFont typeface="Arial"/>
              <a:buChar char="•"/>
              <a:tabLst/>
              <a:defRPr/>
            </a:pPr>
            <a:r>
              <a:rPr kumimoji="0" lang="ar-JO" sz="39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كل فترة زمنية</a:t>
            </a:r>
            <a:endParaRPr kumimoji="0" lang="en-US" sz="39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a:p>
            <a:pPr marL="571500" marR="0" lvl="0" indent="-571500" algn="r" defTabSz="914400" rtl="1" eaLnBrk="0" fontAlgn="base" latinLnBrk="0" hangingPunct="0">
              <a:lnSpc>
                <a:spcPct val="100000"/>
              </a:lnSpc>
              <a:spcBef>
                <a:spcPct val="0"/>
              </a:spcBef>
              <a:spcAft>
                <a:spcPct val="0"/>
              </a:spcAft>
              <a:buClrTx/>
              <a:buSzTx/>
              <a:buFont typeface="Arial"/>
              <a:buChar char="•"/>
              <a:tabLst/>
              <a:defRPr/>
            </a:pPr>
            <a:r>
              <a:rPr kumimoji="0" lang="ar-JO" sz="39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كل ثقافة</a:t>
            </a:r>
            <a:endParaRPr kumimoji="0" lang="en-US" sz="39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a:p>
            <a:pPr marL="571500" marR="0" lvl="0" indent="-571500" algn="r" defTabSz="914400" rtl="1" eaLnBrk="0" fontAlgn="base" latinLnBrk="0" hangingPunct="0">
              <a:lnSpc>
                <a:spcPct val="100000"/>
              </a:lnSpc>
              <a:spcBef>
                <a:spcPct val="0"/>
              </a:spcBef>
              <a:spcAft>
                <a:spcPct val="0"/>
              </a:spcAft>
              <a:buClrTx/>
              <a:buSzTx/>
              <a:buFont typeface="Arial"/>
              <a:buChar char="•"/>
              <a:tabLst/>
              <a:defRPr/>
            </a:pPr>
            <a:r>
              <a:rPr kumimoji="0" lang="ar-JO" sz="39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كل مكان</a:t>
            </a:r>
            <a:endParaRPr kumimoji="0" lang="en-US" sz="39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a:p>
            <a:pPr marL="571500" marR="0" lvl="0" indent="-571500" algn="r" defTabSz="914400" rtl="1" eaLnBrk="0" fontAlgn="base" latinLnBrk="0" hangingPunct="0">
              <a:lnSpc>
                <a:spcPct val="100000"/>
              </a:lnSpc>
              <a:spcBef>
                <a:spcPct val="0"/>
              </a:spcBef>
              <a:spcAft>
                <a:spcPct val="0"/>
              </a:spcAft>
              <a:buClrTx/>
              <a:buSzTx/>
              <a:buFont typeface="Arial"/>
              <a:buChar char="•"/>
              <a:tabLst/>
              <a:defRPr/>
            </a:pPr>
            <a:r>
              <a:rPr kumimoji="0" lang="ar-JO" sz="39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كل الناس</a:t>
            </a:r>
            <a:endParaRPr kumimoji="0" lang="en-US" sz="39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19893815"/>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0"/>
            <a:ext cx="9144000" cy="6858000"/>
          </a:xfrm>
          <a:prstGeom prst="rect">
            <a:avLst/>
          </a:prstGeom>
          <a:gradFill flip="none" rotWithShape="1">
            <a:gsLst>
              <a:gs pos="0">
                <a:schemeClr val="accent5">
                  <a:lumMod val="25000"/>
                </a:schemeClr>
              </a:gs>
              <a:gs pos="100000">
                <a:srgbClr val="000000"/>
              </a:gs>
            </a:gsLst>
            <a:path path="rect">
              <a:fillToRect l="100000" t="100000"/>
            </a:path>
            <a:tileRect r="-100000" b="-100000"/>
          </a:gradFill>
          <a:ln w="12700" cap="flat" cmpd="sng" algn="ctr">
            <a:noFill/>
            <a:prstDash val="solid"/>
            <a:round/>
            <a:headEnd type="none" w="sm" len="sm"/>
            <a:tailEnd type="none" w="sm" len="sm"/>
          </a:ln>
          <a:effec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0" y="-27384"/>
            <a:ext cx="9144000" cy="523220"/>
          </a:xfrm>
          <a:prstGeom prst="rect">
            <a:avLst/>
          </a:prstGeom>
          <a:gradFill rotWithShape="1">
            <a:gsLst>
              <a:gs pos="0">
                <a:srgbClr val="9933FF"/>
              </a:gs>
              <a:gs pos="50000">
                <a:schemeClr val="bg2"/>
              </a:gs>
              <a:gs pos="100000">
                <a:srgbClr val="9933FF"/>
              </a:gs>
            </a:gsLst>
            <a:lin ang="5400000" scaled="1"/>
          </a:gradFill>
          <a:ln w="12700">
            <a:miter lim="800000"/>
            <a:headEnd type="none" w="sm" len="sm"/>
            <a:tailEnd type="none" w="sm" len="sm"/>
          </a:ln>
        </p:spPr>
        <p:txBody>
          <a:bodyPr>
            <a:spAutoFit/>
          </a:bodyPr>
          <a:lstStyle/>
          <a:p>
            <a:pPr algn="ctr" rtl="1">
              <a:defRPr/>
            </a:pPr>
            <a:r>
              <a:rPr lang="ar-JO" sz="2800" b="1" dirty="0">
                <a:solidFill>
                  <a:srgbClr val="FFFFFF"/>
                </a:solidFill>
                <a:latin typeface="Arial" panose="020B0604020202020204" pitchFamily="34" charset="0"/>
                <a:ea typeface="SimSun" charset="0"/>
                <a:cs typeface="Arial" panose="020B0604020202020204" pitchFamily="34" charset="0"/>
              </a:rPr>
              <a:t>هل ينطبق ناموس موسى عليّ؟ (خمسة آراء)</a:t>
            </a:r>
            <a:endParaRPr lang="en-US" sz="2800" b="1" dirty="0">
              <a:solidFill>
                <a:srgbClr val="FFFFFF"/>
              </a:solidFill>
              <a:latin typeface="Arial" panose="020B0604020202020204" pitchFamily="34" charset="0"/>
              <a:ea typeface="SimSun" charset="0"/>
              <a:cs typeface="Arial" panose="020B0604020202020204" pitchFamily="34" charset="0"/>
            </a:endParaRPr>
          </a:p>
        </p:txBody>
      </p:sp>
      <p:sp>
        <p:nvSpPr>
          <p:cNvPr id="606212" name="Rectangle 4"/>
          <p:cNvSpPr>
            <a:spLocks noChangeArrowheads="1"/>
          </p:cNvSpPr>
          <p:nvPr/>
        </p:nvSpPr>
        <p:spPr bwMode="auto">
          <a:xfrm>
            <a:off x="465138" y="1695450"/>
            <a:ext cx="9144000" cy="3416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br>
              <a:rPr kumimoji="0" lang="en-US" altLang="zh-CN"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br>
              <a:rPr kumimoji="0" lang="en-US" altLang="zh-CN"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06213" name="Rectangle 5"/>
          <p:cNvSpPr>
            <a:spLocks noChangeArrowheads="1"/>
          </p:cNvSpPr>
          <p:nvPr/>
        </p:nvSpPr>
        <p:spPr bwMode="auto">
          <a:xfrm>
            <a:off x="465138" y="1649413"/>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endParaRPr kumimoji="0" lang="en-GB" sz="2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606214" name="Rectangle 6"/>
          <p:cNvSpPr>
            <a:spLocks noChangeArrowheads="1"/>
          </p:cNvSpPr>
          <p:nvPr/>
        </p:nvSpPr>
        <p:spPr bwMode="auto">
          <a:xfrm>
            <a:off x="465138" y="1649413"/>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endParaRPr kumimoji="0" lang="en-GB" sz="2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606215" name="Rectangle 8"/>
          <p:cNvSpPr>
            <a:spLocks noChangeArrowheads="1"/>
          </p:cNvSpPr>
          <p:nvPr/>
        </p:nvSpPr>
        <p:spPr bwMode="auto">
          <a:xfrm>
            <a:off x="465138" y="1649413"/>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endParaRPr kumimoji="0" lang="en-GB" sz="2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606216" name="Rectangle 9"/>
          <p:cNvSpPr>
            <a:spLocks noChangeArrowheads="1"/>
          </p:cNvSpPr>
          <p:nvPr/>
        </p:nvSpPr>
        <p:spPr bwMode="auto">
          <a:xfrm>
            <a:off x="1938338" y="-9525"/>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606217" name="Rectangle 10"/>
          <p:cNvSpPr>
            <a:spLocks noChangeArrowheads="1"/>
          </p:cNvSpPr>
          <p:nvPr/>
        </p:nvSpPr>
        <p:spPr bwMode="auto">
          <a:xfrm>
            <a:off x="1933575" y="1219200"/>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606218" name="Rectangle 11"/>
          <p:cNvSpPr>
            <a:spLocks noChangeArrowheads="1"/>
          </p:cNvSpPr>
          <p:nvPr/>
        </p:nvSpPr>
        <p:spPr bwMode="auto">
          <a:xfrm>
            <a:off x="1933575" y="1528763"/>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606219" name="Rectangle 12"/>
          <p:cNvSpPr>
            <a:spLocks noChangeArrowheads="1"/>
          </p:cNvSpPr>
          <p:nvPr/>
        </p:nvSpPr>
        <p:spPr bwMode="auto">
          <a:xfrm>
            <a:off x="1933575" y="1743075"/>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606220" name="Rectangle 15"/>
          <p:cNvSpPr>
            <a:spLocks noChangeArrowheads="1"/>
          </p:cNvSpPr>
          <p:nvPr/>
        </p:nvSpPr>
        <p:spPr bwMode="auto">
          <a:xfrm>
            <a:off x="1933575" y="2047875"/>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aphicFrame>
        <p:nvGraphicFramePr>
          <p:cNvPr id="33972" name="Group 180"/>
          <p:cNvGraphicFramePr>
            <a:graphicFrameLocks noGrp="1"/>
          </p:cNvGraphicFramePr>
          <p:nvPr>
            <p:extLst>
              <p:ext uri="{D42A27DB-BD31-4B8C-83A1-F6EECF244321}">
                <p14:modId xmlns:p14="http://schemas.microsoft.com/office/powerpoint/2010/main" val="3817187803"/>
              </p:ext>
            </p:extLst>
          </p:nvPr>
        </p:nvGraphicFramePr>
        <p:xfrm>
          <a:off x="350465" y="1077594"/>
          <a:ext cx="8109322" cy="1271286"/>
        </p:xfrm>
        <a:graphic>
          <a:graphicData uri="http://schemas.openxmlformats.org/drawingml/2006/table">
            <a:tbl>
              <a:tblPr/>
              <a:tblGrid>
                <a:gridCol w="1500447">
                  <a:extLst>
                    <a:ext uri="{9D8B030D-6E8A-4147-A177-3AD203B41FA5}">
                      <a16:colId xmlns:a16="http://schemas.microsoft.com/office/drawing/2014/main" val="20000"/>
                    </a:ext>
                  </a:extLst>
                </a:gridCol>
                <a:gridCol w="1426412">
                  <a:extLst>
                    <a:ext uri="{9D8B030D-6E8A-4147-A177-3AD203B41FA5}">
                      <a16:colId xmlns:a16="http://schemas.microsoft.com/office/drawing/2014/main" val="20001"/>
                    </a:ext>
                  </a:extLst>
                </a:gridCol>
                <a:gridCol w="1954529">
                  <a:extLst>
                    <a:ext uri="{9D8B030D-6E8A-4147-A177-3AD203B41FA5}">
                      <a16:colId xmlns:a16="http://schemas.microsoft.com/office/drawing/2014/main" val="20002"/>
                    </a:ext>
                  </a:extLst>
                </a:gridCol>
                <a:gridCol w="1562965">
                  <a:extLst>
                    <a:ext uri="{9D8B030D-6E8A-4147-A177-3AD203B41FA5}">
                      <a16:colId xmlns:a16="http://schemas.microsoft.com/office/drawing/2014/main" val="20003"/>
                    </a:ext>
                  </a:extLst>
                </a:gridCol>
                <a:gridCol w="1664969">
                  <a:extLst>
                    <a:ext uri="{9D8B030D-6E8A-4147-A177-3AD203B41FA5}">
                      <a16:colId xmlns:a16="http://schemas.microsoft.com/office/drawing/2014/main" val="20004"/>
                    </a:ext>
                  </a:extLst>
                </a:gridCol>
              </a:tblGrid>
              <a:tr h="1271286">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00"/>
                          </a:solidFill>
                          <a:effectLst/>
                          <a:latin typeface="Arial" panose="020B0604020202020204" pitchFamily="34" charset="0"/>
                          <a:ea typeface="ＭＳ Ｐゴシック" charset="0"/>
                          <a:cs typeface="Arial" panose="020B0604020202020204" pitchFamily="34" charset="0"/>
                        </a:rPr>
                        <a:t>1. تحت النظام الناموسي</a:t>
                      </a:r>
                      <a:br>
                        <a:rPr kumimoji="0" lang="en-US" sz="2000" b="1" i="0" u="none" strike="noStrike" cap="none" normalizeH="0" baseline="0" dirty="0">
                          <a:ln>
                            <a:noFill/>
                          </a:ln>
                          <a:solidFill>
                            <a:srgbClr val="FFFF00"/>
                          </a:solidFill>
                          <a:effectLst/>
                          <a:latin typeface="Arial" panose="020B0604020202020204" pitchFamily="34" charset="0"/>
                          <a:ea typeface="ＭＳ Ｐゴシック" charset="0"/>
                          <a:cs typeface="Arial" panose="020B0604020202020204" pitchFamily="34" charset="0"/>
                        </a:rPr>
                      </a:br>
                      <a:r>
                        <a:rPr kumimoji="0" lang="en-US" sz="2000" b="1" i="0" u="none" strike="noStrike" cap="none" normalizeH="0" baseline="0" dirty="0">
                          <a:ln>
                            <a:noFill/>
                          </a:ln>
                          <a:solidFill>
                            <a:srgbClr val="FFFF00"/>
                          </a:solidFill>
                          <a:effectLst/>
                          <a:latin typeface="Arial" panose="020B0604020202020204" pitchFamily="34" charset="0"/>
                          <a:ea typeface="ＭＳ Ｐゴシック" charset="0"/>
                          <a:cs typeface="Arial" panose="020B0604020202020204" pitchFamily="34" charset="0"/>
                        </a:rPr>
                        <a:t> </a:t>
                      </a: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غريغ</a:t>
                      </a:r>
                      <a:r>
                        <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 </a:t>
                      </a: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بانسن</a:t>
                      </a: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00"/>
                          </a:solidFill>
                          <a:effectLst/>
                          <a:latin typeface="Arial" panose="020B0604020202020204" pitchFamily="34" charset="0"/>
                          <a:ea typeface="ＭＳ Ｐゴシック" charset="0"/>
                          <a:cs typeface="Arial" panose="020B0604020202020204" pitchFamily="34" charset="0"/>
                        </a:rPr>
                        <a:t>2. المُصلَحة</a:t>
                      </a:r>
                      <a:endParaRPr kumimoji="0" lang="ar-JO" sz="2000" b="1" i="0" u="none" strike="noStrike" cap="none" normalizeH="0" baseline="0" dirty="0">
                        <a:ln>
                          <a:noFill/>
                        </a:ln>
                        <a:solidFill>
                          <a:srgbClr val="FFFF00"/>
                        </a:solidFill>
                        <a:effectLst/>
                        <a:latin typeface="Arial" panose="020B0604020202020204" pitchFamily="34" charset="0"/>
                        <a:ea typeface="ＭＳ Ｐゴシック" charset="0"/>
                        <a:cs typeface="Times"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فيليم</a:t>
                      </a:r>
                      <a:endParaRPr kumimoji="0" lang="en-US" sz="2000" b="1" i="0" u="none" strike="noStrike" cap="none" normalizeH="0" baseline="0" dirty="0">
                        <a:ln>
                          <a:noFill/>
                        </a:ln>
                        <a:solidFill>
                          <a:srgbClr val="FFFF00"/>
                        </a:solidFill>
                        <a:effectLst/>
                        <a:latin typeface="Arial" panose="020B0604020202020204" pitchFamily="34" charset="0"/>
                        <a:ea typeface="ＭＳ Ｐゴシック" charset="0"/>
                        <a:cs typeface="Times"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فان خيميغه</a:t>
                      </a: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00"/>
                          </a:solidFill>
                          <a:effectLst/>
                          <a:latin typeface="Arial" panose="020B0604020202020204" pitchFamily="34" charset="0"/>
                          <a:ea typeface="ＭＳ Ｐゴシック" charset="0"/>
                          <a:cs typeface="Times" charset="0"/>
                        </a:rPr>
                        <a:t>3. قضايا أثقل</a:t>
                      </a:r>
                      <a:endParaRPr kumimoji="0" lang="en-US" sz="2000" b="1" i="0" u="none" strike="noStrike" cap="none" normalizeH="0" baseline="0" dirty="0">
                        <a:ln>
                          <a:noFill/>
                        </a:ln>
                        <a:solidFill>
                          <a:srgbClr val="FFFF00"/>
                        </a:solidFill>
                        <a:effectLst/>
                        <a:latin typeface="Arial" panose="020B0604020202020204" pitchFamily="34" charset="0"/>
                        <a:ea typeface="ＭＳ Ｐゴシック" charset="0"/>
                        <a:cs typeface="Times"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والتر</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كايزر</a:t>
                      </a: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00"/>
                          </a:solidFill>
                          <a:effectLst/>
                          <a:latin typeface="Arial" panose="020B0604020202020204" pitchFamily="34" charset="0"/>
                          <a:ea typeface="ＭＳ Ｐゴシック" charset="0"/>
                          <a:cs typeface="Times" charset="0"/>
                        </a:rPr>
                        <a:t>4. اللوثريَّة</a:t>
                      </a:r>
                      <a:endParaRPr kumimoji="0" lang="en-US" sz="2000" b="1" i="0" u="none" strike="noStrike" cap="none" normalizeH="0" baseline="0" dirty="0">
                        <a:ln>
                          <a:noFill/>
                        </a:ln>
                        <a:solidFill>
                          <a:srgbClr val="FFFF00"/>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00"/>
                          </a:solidFill>
                          <a:effectLst/>
                          <a:latin typeface="Arial" panose="020B0604020202020204" pitchFamily="34" charset="0"/>
                          <a:ea typeface="ＭＳ Ｐゴシック" charset="0"/>
                          <a:cs typeface="Times" charset="0"/>
                        </a:rPr>
                        <a:t>المُعدَّلة</a:t>
                      </a:r>
                      <a:endPar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دوغلاس موو</a:t>
                      </a: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00"/>
                          </a:solidFill>
                          <a:effectLst/>
                          <a:latin typeface="Arial" panose="020B0604020202020204" pitchFamily="34" charset="0"/>
                          <a:ea typeface="ＭＳ Ｐゴシック" charset="0"/>
                          <a:cs typeface="Times" charset="0"/>
                        </a:rPr>
                        <a:t>5. التدبيريَّة</a:t>
                      </a:r>
                      <a:endParaRPr kumimoji="0" lang="en-US" sz="2000" b="1" i="0" u="none" strike="noStrike" cap="none" normalizeH="0" baseline="0" dirty="0">
                        <a:ln>
                          <a:noFill/>
                        </a:ln>
                        <a:solidFill>
                          <a:srgbClr val="FFFF00"/>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واين</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جي. ستركلاند</a:t>
                      </a: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bl>
          </a:graphicData>
        </a:graphic>
      </p:graphicFrame>
      <p:sp>
        <p:nvSpPr>
          <p:cNvPr id="606237" name="Left-Right Arrow 3"/>
          <p:cNvSpPr>
            <a:spLocks noChangeArrowheads="1"/>
          </p:cNvSpPr>
          <p:nvPr/>
        </p:nvSpPr>
        <p:spPr bwMode="auto">
          <a:xfrm>
            <a:off x="1901491" y="2204864"/>
            <a:ext cx="5112097" cy="1368425"/>
          </a:xfrm>
          <a:prstGeom prst="leftRightArrow">
            <a:avLst>
              <a:gd name="adj1" fmla="val 50000"/>
              <a:gd name="adj2" fmla="val 49982"/>
            </a:avLst>
          </a:prstGeom>
          <a:solidFill>
            <a:schemeClr val="accent1"/>
          </a:solidFill>
          <a:ln w="12700">
            <a:solidFill>
              <a:schemeClr val="tx1"/>
            </a:solidFill>
            <a:round/>
            <a:headEnd type="none" w="sm" len="sm"/>
            <a:tailEnd type="none" w="sm" len="sm"/>
          </a:ln>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606238" name="TextBox 18"/>
          <p:cNvSpPr txBox="1">
            <a:spLocks noChangeArrowheads="1"/>
          </p:cNvSpPr>
          <p:nvPr/>
        </p:nvSpPr>
        <p:spPr bwMode="auto">
          <a:xfrm>
            <a:off x="350465" y="529516"/>
            <a:ext cx="8181975"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نطاق درجة الانطباق:</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06240" name="TextBox 18"/>
          <p:cNvSpPr txBox="1">
            <a:spLocks noChangeArrowheads="1"/>
          </p:cNvSpPr>
          <p:nvPr/>
        </p:nvSpPr>
        <p:spPr bwMode="auto">
          <a:xfrm>
            <a:off x="28576" y="3645024"/>
            <a:ext cx="9144000" cy="3041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Calibri" panose="020F0502020204030204" pitchFamily="34" charset="0"/>
                <a:cs typeface="Arial" panose="020B0604020202020204" pitchFamily="34" charset="0"/>
              </a:rPr>
              <a:t>يُلخِّص هذا المخطَّطُ الكتابَ الذي حرَّره ستانلي إن. غوندري (</a:t>
            </a:r>
            <a:r>
              <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Stanley N. Gundry</a:t>
            </a: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Calibri" panose="020F0502020204030204" pitchFamily="34" charset="0"/>
                <a:cs typeface="Arial" panose="020B0604020202020204" pitchFamily="34" charset="0"/>
              </a:rPr>
              <a:t>) "خمسة آراء حول الناموس والإنجيل" (منشورات </a:t>
            </a:r>
            <a:r>
              <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Calibri" panose="020F0502020204030204" pitchFamily="34" charset="0"/>
                <a:cs typeface="Arial" panose="020B0604020202020204" pitchFamily="34" charset="0"/>
              </a:rPr>
              <a:t>Grand Rapids: Zondervan, 1996</a:t>
            </a: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Calibri" panose="020F0502020204030204" pitchFamily="34" charset="0"/>
                <a:cs typeface="Arial" panose="020B0604020202020204" pitchFamily="34" charset="0"/>
              </a:rPr>
              <a:t>) حيث يعرض كلُّ مؤلِّفٍ وجهة نظره ويردُّ على وجهات النظر الأربع الأُخرى. يمكن القول عمومًا إنَّ وجهتَيْ النظر 1 و2 (الناموسية</a:t>
            </a:r>
            <a:r>
              <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Calibri" panose="020F0502020204030204" pitchFamily="34" charset="0"/>
                <a:cs typeface="Arial" panose="020B0604020202020204" pitchFamily="34" charset="0"/>
              </a:rPr>
              <a:t> </a:t>
            </a: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المُصلَحة) </a:t>
            </a: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Calibri" panose="020F0502020204030204" pitchFamily="34" charset="0"/>
                <a:cs typeface="Arial" panose="020B0604020202020204" pitchFamily="34" charset="0"/>
              </a:rPr>
              <a:t>متشابهتان، وتندرج وجهتا النظر هاتان تحت الآراء المُصلَحة (تأكيد الاستمراريَّة ما بين العهد القديم والعهد الجديد) وهما في تضادٍّ مع وجهات النظر من 3 إلى 5 التي تُؤكِّد على عدم الاستمراريَّة. برأيي، وجهة النظر التدبيريَّة هي التي تستحقُّ الإشادة الأفضل لأنَّنا نلاحظ أنَّ الشريعة في العهد الجديد لم تُفكَّك (تُقسَّم) إلى أجزاء، كما أنَّ هذا الرأي يُميِّز بوضوحٍ ما بين إسرائيل والكنيسة. علاوةً على ذلك، سنكون غير مُتَّسقين (إذا كنَّا نؤمن باستمراريَّة انطباق الناموس حتَّى الآن) وقمنا بتغيي</a:t>
            </a: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 يوم العبادة </a:t>
            </a: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Calibri" panose="020F0502020204030204" pitchFamily="34" charset="0"/>
                <a:cs typeface="Arial" panose="020B0604020202020204" pitchFamily="34" charset="0"/>
              </a:rPr>
              <a:t>من السبت إلى الأحد دون تطبيق عقوبات العهد القديم المتعلِّقة بكسْرِ يوم السبت (أي الموت رجمًا؛ قارِنْ مع خروج 31: 14-15؛ 35: 2). إنَّ المخطَّط أعلاه منقولٌ عن ورقة بحث "لي هوي تشن" (</a:t>
            </a:r>
            <a:r>
              <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Lee </a:t>
            </a:r>
            <a:r>
              <a:rPr kumimoji="0" lang="en-US" sz="1800" b="1"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rPr>
              <a:t>Hwee</a:t>
            </a:r>
            <a:r>
              <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Chin</a:t>
            </a: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Calibri" panose="020F0502020204030204" pitchFamily="34" charset="0"/>
                <a:cs typeface="Arial" panose="020B0604020202020204" pitchFamily="34" charset="0"/>
              </a:rPr>
              <a:t>) غير المنشورة بعنوان "انطباق الناموس اليوم"، لمساقٍ بعنوان: "مَسْحُ العهد القديم"، كلِّيَّة سنغافورة للكتاب المقدَّس، 2001، 1). </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9" name="Text Box 2"/>
          <p:cNvSpPr txBox="1">
            <a:spLocks noChangeArrowheads="1"/>
          </p:cNvSpPr>
          <p:nvPr/>
        </p:nvSpPr>
        <p:spPr bwMode="auto">
          <a:xfrm>
            <a:off x="8153400" y="0"/>
            <a:ext cx="106631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113 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06235" name="TextBox 1"/>
          <p:cNvSpPr txBox="1">
            <a:spLocks noChangeArrowheads="1"/>
          </p:cNvSpPr>
          <p:nvPr/>
        </p:nvSpPr>
        <p:spPr bwMode="auto">
          <a:xfrm>
            <a:off x="164772" y="2310204"/>
            <a:ext cx="2209824"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الشريعة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تنطبق</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بكلِّ معنى الكلمة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06236" name="TextBox 16"/>
          <p:cNvSpPr txBox="1">
            <a:spLocks noChangeArrowheads="1"/>
          </p:cNvSpPr>
          <p:nvPr/>
        </p:nvSpPr>
        <p:spPr bwMode="auto">
          <a:xfrm>
            <a:off x="6771434" y="2310204"/>
            <a:ext cx="2207794"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الشريعة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لا تنطبق</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بكلِّ معنى الكلمة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82385927"/>
      </p:ext>
    </p:extLst>
  </p:cSld>
  <p:clrMapOvr>
    <a:masterClrMapping/>
  </p:clrMapOvr>
  <p:transition/>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Text Box 23"/>
          <p:cNvSpPr>
            <a:spLocks noGrp="1" noChangeArrowheads="1"/>
          </p:cNvSpPr>
          <p:nvPr>
            <p:ph type="title" idx="4294967295"/>
          </p:nvPr>
        </p:nvSpPr>
        <p:spPr>
          <a:xfrm>
            <a:off x="0" y="-99392"/>
            <a:ext cx="9144000" cy="1175872"/>
          </a:xfrm>
          <a:solidFill>
            <a:srgbClr val="000090"/>
          </a:solidFill>
          <a:extLs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algn="ctr"/>
            <a:r>
              <a:rPr lang="ar-JO" sz="3200" b="1" i="0" dirty="0">
                <a:solidFill>
                  <a:srgbClr val="FFFFFF"/>
                </a:solidFill>
                <a:latin typeface="Arial" panose="020B0604020202020204" pitchFamily="34" charset="0"/>
                <a:ea typeface="SimSun" charset="0"/>
                <a:cs typeface="Arial" panose="020B0604020202020204" pitchFamily="34" charset="0"/>
              </a:rPr>
              <a:t>هل ينطبق ناموس موسى عليّ؟ (خمسة آراء)</a:t>
            </a:r>
            <a:endParaRPr kumimoji="0" lang="en-US" sz="1800" b="1" i="0" dirty="0">
              <a:effectLst/>
              <a:latin typeface="Traditional Arabic" panose="02020603050405020304" pitchFamily="18" charset="-78"/>
              <a:ea typeface="SimSun" charset="0"/>
              <a:cs typeface="Traditional Arabic" panose="02020603050405020304" pitchFamily="18" charset="-78"/>
            </a:endParaRPr>
          </a:p>
        </p:txBody>
      </p:sp>
      <p:sp>
        <p:nvSpPr>
          <p:cNvPr id="97282" name="Text Box 3"/>
          <p:cNvSpPr txBox="1">
            <a:spLocks noChangeArrowheads="1"/>
          </p:cNvSpPr>
          <p:nvPr/>
        </p:nvSpPr>
        <p:spPr bwMode="auto">
          <a:xfrm>
            <a:off x="8299450" y="252845"/>
            <a:ext cx="862737" cy="461665"/>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rPr>
              <a:t>113ب</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05475" name="Text Box 24"/>
          <p:cNvSpPr txBox="1">
            <a:spLocks noChangeArrowheads="1"/>
          </p:cNvSpPr>
          <p:nvPr/>
        </p:nvSpPr>
        <p:spPr bwMode="auto">
          <a:xfrm>
            <a:off x="0" y="707148"/>
            <a:ext cx="9097963"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تلخيص لي هوي تشن لكتاب: "خمسة آراء حول الناموس والإنجيل"، تحرير ستانلي إن. غوندري، 2001</a:t>
            </a:r>
            <a:endParaRPr kumimoji="0" lang="ar-JO"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Stanley N. Gundry, ed. </a:t>
            </a:r>
            <a:r>
              <a:rPr kumimoji="0" lang="en-US" altLang="zh-CN" sz="1200" b="1" i="1"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Five Views on Law &amp; Gospel </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summarized by Lee </a:t>
            </a:r>
            <a:r>
              <a:rPr kumimoji="0" lang="en-US" altLang="zh-CN" sz="1200" b="1" i="0" u="none" strike="noStrike" kern="1200" cap="none" spc="0" normalizeH="0" baseline="0" noProof="0" dirty="0" err="1">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Hwee</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Chin, SBC, 2001</a:t>
            </a:r>
            <a:r>
              <a:rPr kumimoji="0" lang="en-US" altLang="zh-CN" sz="1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a:t>
            </a:r>
            <a:endParaRPr kumimoji="0" lang="en-US" sz="1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aphicFrame>
        <p:nvGraphicFramePr>
          <p:cNvPr id="556062" name="Group 30"/>
          <p:cNvGraphicFramePr>
            <a:graphicFrameLocks noGrp="1"/>
          </p:cNvGraphicFramePr>
          <p:nvPr>
            <p:extLst>
              <p:ext uri="{D42A27DB-BD31-4B8C-83A1-F6EECF244321}">
                <p14:modId xmlns:p14="http://schemas.microsoft.com/office/powerpoint/2010/main" val="1117281260"/>
              </p:ext>
            </p:extLst>
          </p:nvPr>
        </p:nvGraphicFramePr>
        <p:xfrm>
          <a:off x="0" y="1091045"/>
          <a:ext cx="9143999" cy="5855336"/>
        </p:xfrm>
        <a:graphic>
          <a:graphicData uri="http://schemas.openxmlformats.org/drawingml/2006/table">
            <a:tbl>
              <a:tblPr/>
              <a:tblGrid>
                <a:gridCol w="899592">
                  <a:extLst>
                    <a:ext uri="{9D8B030D-6E8A-4147-A177-3AD203B41FA5}">
                      <a16:colId xmlns:a16="http://schemas.microsoft.com/office/drawing/2014/main" val="20000"/>
                    </a:ext>
                  </a:extLst>
                </a:gridCol>
                <a:gridCol w="1691208">
                  <a:extLst>
                    <a:ext uri="{9D8B030D-6E8A-4147-A177-3AD203B41FA5}">
                      <a16:colId xmlns:a16="http://schemas.microsoft.com/office/drawing/2014/main" val="20001"/>
                    </a:ext>
                  </a:extLst>
                </a:gridCol>
                <a:gridCol w="1676400">
                  <a:extLst>
                    <a:ext uri="{9D8B030D-6E8A-4147-A177-3AD203B41FA5}">
                      <a16:colId xmlns:a16="http://schemas.microsoft.com/office/drawing/2014/main" val="20002"/>
                    </a:ext>
                  </a:extLst>
                </a:gridCol>
                <a:gridCol w="1447800">
                  <a:extLst>
                    <a:ext uri="{9D8B030D-6E8A-4147-A177-3AD203B41FA5}">
                      <a16:colId xmlns:a16="http://schemas.microsoft.com/office/drawing/2014/main" val="20003"/>
                    </a:ext>
                  </a:extLst>
                </a:gridCol>
                <a:gridCol w="1447800">
                  <a:extLst>
                    <a:ext uri="{9D8B030D-6E8A-4147-A177-3AD203B41FA5}">
                      <a16:colId xmlns:a16="http://schemas.microsoft.com/office/drawing/2014/main" val="20004"/>
                    </a:ext>
                  </a:extLst>
                </a:gridCol>
                <a:gridCol w="1981199">
                  <a:extLst>
                    <a:ext uri="{9D8B030D-6E8A-4147-A177-3AD203B41FA5}">
                      <a16:colId xmlns:a16="http://schemas.microsoft.com/office/drawing/2014/main" val="20005"/>
                    </a:ext>
                  </a:extLst>
                </a:gridCol>
              </a:tblGrid>
              <a:tr h="88106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1</a:t>
                      </a: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 تحت النظام الناموسي</a:t>
                      </a:r>
                      <a:b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b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 غريغ</a:t>
                      </a:r>
                      <a:br>
                        <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b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 بانسن</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2. المُصلَحة</a:t>
                      </a:r>
                      <a:endPar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فيليم</a:t>
                      </a:r>
                      <a:endPar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فان خيميغه</a:t>
                      </a:r>
                      <a:endPar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3. قضايا أثقل</a:t>
                      </a:r>
                      <a:endParaRPr kumimoji="0" lang="en-US"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والتر</a:t>
                      </a:r>
                      <a:endPar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كايزر</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4. اللوثريَّة</a:t>
                      </a:r>
                      <a:endPar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المُعدَّلة</a:t>
                      </a:r>
                      <a:endPar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دوغلاس موو</a:t>
                      </a:r>
                      <a:endParaRPr kumimoji="0" lang="en-US"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5. التدبيريَّة</a:t>
                      </a:r>
                      <a:endParaRPr kumimoji="0" lang="en-US"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واين جي.</a:t>
                      </a: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ستركلاند</a:t>
                      </a:r>
                      <a:endParaRPr kumimoji="0" lang="en-US"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2779713">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ما تعريف الناموس؟</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نفس تعريف وجهات النظر من 3-5</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تعليمات الله الشفويَّة أو المكتوبة منذ بدء الخليقة</a:t>
                      </a:r>
                      <a:r>
                        <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gridSpan="3">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lang="ar-JO" sz="2000" b="1" i="0" dirty="0">
                          <a:latin typeface="Arial" panose="020B0604020202020204" pitchFamily="34" charset="0"/>
                          <a:cs typeface="Arial" panose="020B0604020202020204" pitchFamily="34" charset="0"/>
                        </a:rPr>
                        <a:t>الناموس الموسويُّ كلُّه الوارد في أسفار موسى الخمسة (التكوين إلى تثنية) ولكن جرى التوسُّع به أيضًا في بقيَّة العهد القديم</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hMerge="1">
                  <a:txBody>
                    <a:bodyPr/>
                    <a:lstStyle/>
                    <a:p>
                      <a:endParaRPr lang="en-US"/>
                    </a:p>
                  </a:txBody>
                  <a:tcPr/>
                </a:tc>
                <a:tc hMerge="1">
                  <a:txBody>
                    <a:bodyPr/>
                    <a:lstStyle/>
                    <a:p>
                      <a:endParaRPr lang="en-US"/>
                    </a:p>
                  </a:txBody>
                  <a:tcPr>
                    <a:lnL w="12700" cmpd="sng">
                      <a:noFill/>
                      <a:prstDash val="solid"/>
                    </a:lnL>
                    <a:lnT w="25400" cap="flat" cmpd="sng" algn="ctr">
                      <a:solidFill>
                        <a:schemeClr val="bg2"/>
                      </a:solidFill>
                      <a:prstDash val="solid"/>
                      <a:round/>
                      <a:headEnd type="none" w="med" len="med"/>
                      <a:tailEnd type="none" w="med" len="med"/>
                    </a:lnT>
                  </a:tcPr>
                </a:tc>
                <a:extLst>
                  <a:ext uri="{0D108BD9-81ED-4DB2-BD59-A6C34878D82A}">
                    <a16:rowId xmlns:a16="http://schemas.microsoft.com/office/drawing/2014/main" val="10001"/>
                  </a:ext>
                </a:extLst>
              </a:tr>
              <a:tr h="2100263">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لمن أُعطِي الناموس؟</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المختارين</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(إسرائيل = الكنيسة)</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للجنس البشريِّ كلِّه</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(إسرائيل = الكنيسة)</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المؤمنون</a:t>
                      </a: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(إسرائيل والكنيسة)</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المؤمنون</a:t>
                      </a: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(إسرائيل والكنيسة)</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إسرائيل فقط</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(إسرائيل ليست هي الكنيسة)</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2"/>
                  </a:ext>
                </a:extLst>
              </a:tr>
            </a:tbl>
          </a:graphicData>
        </a:graphic>
      </p:graphicFrame>
    </p:spTree>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Text Box 23"/>
          <p:cNvSpPr>
            <a:spLocks noGrp="1" noChangeArrowheads="1"/>
          </p:cNvSpPr>
          <p:nvPr>
            <p:ph type="title" idx="4294967295"/>
          </p:nvPr>
        </p:nvSpPr>
        <p:spPr>
          <a:xfrm>
            <a:off x="0" y="0"/>
            <a:ext cx="9144000" cy="1066800"/>
          </a:xfrm>
          <a:solidFill>
            <a:srgbClr val="000090"/>
          </a:solidFill>
          <a:extLs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algn="ctr" rtl="1"/>
            <a:r>
              <a:rPr lang="ar-JO" sz="3200" b="1" i="0" dirty="0">
                <a:solidFill>
                  <a:srgbClr val="FFFFFF"/>
                </a:solidFill>
                <a:latin typeface="Arial" panose="020B0604020202020204" pitchFamily="34" charset="0"/>
                <a:ea typeface="SimSun" charset="0"/>
                <a:cs typeface="Arial" panose="020B0604020202020204" pitchFamily="34" charset="0"/>
              </a:rPr>
              <a:t>هل ينطبق ناموس موسى عليّ؟ (خمسة آراء)</a:t>
            </a:r>
            <a:endParaRPr kumimoji="0" lang="en-US" sz="1800" b="1" i="0" dirty="0">
              <a:effectLst/>
              <a:latin typeface="Traditional Arabic" panose="02020603050405020304" pitchFamily="18" charset="-78"/>
              <a:ea typeface="SimSun" charset="0"/>
              <a:cs typeface="Traditional Arabic" panose="02020603050405020304" pitchFamily="18" charset="-78"/>
            </a:endParaRPr>
          </a:p>
        </p:txBody>
      </p:sp>
      <p:sp>
        <p:nvSpPr>
          <p:cNvPr id="97282" name="Text Box 3"/>
          <p:cNvSpPr txBox="1">
            <a:spLocks noChangeArrowheads="1"/>
          </p:cNvSpPr>
          <p:nvPr/>
        </p:nvSpPr>
        <p:spPr bwMode="auto">
          <a:xfrm>
            <a:off x="8299450" y="228600"/>
            <a:ext cx="862737" cy="461665"/>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rPr>
              <a:t>113ب</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07523"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Stanley N. Gundry, ed. </a:t>
            </a:r>
            <a:r>
              <a:rPr kumimoji="0" lang="en-US" altLang="zh-CN" sz="1200" b="1" i="1"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Five Views on Law &amp; Gospel </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summarized by Lee </a:t>
            </a:r>
            <a:r>
              <a:rPr kumimoji="0" lang="en-US" altLang="zh-CN" sz="1200" b="1" i="0" u="none" strike="noStrike" kern="1200" cap="none" spc="0" normalizeH="0" baseline="0" noProof="0" dirty="0" err="1">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Hwee</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Chin, SBC, 2001</a:t>
            </a:r>
            <a:r>
              <a:rPr kumimoji="0" lang="en-US" altLang="zh-CN" sz="1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a:t>
            </a:r>
            <a:endParaRPr kumimoji="0" lang="en-US" sz="1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aphicFrame>
        <p:nvGraphicFramePr>
          <p:cNvPr id="558104" name="Group 24"/>
          <p:cNvGraphicFramePr>
            <a:graphicFrameLocks noGrp="1"/>
          </p:cNvGraphicFramePr>
          <p:nvPr>
            <p:extLst>
              <p:ext uri="{D42A27DB-BD31-4B8C-83A1-F6EECF244321}">
                <p14:modId xmlns:p14="http://schemas.microsoft.com/office/powerpoint/2010/main" val="11144313"/>
              </p:ext>
            </p:extLst>
          </p:nvPr>
        </p:nvGraphicFramePr>
        <p:xfrm>
          <a:off x="0" y="1066800"/>
          <a:ext cx="9144000" cy="5944139"/>
        </p:xfrm>
        <a:graphic>
          <a:graphicData uri="http://schemas.openxmlformats.org/drawingml/2006/table">
            <a:tbl>
              <a:tblPr/>
              <a:tblGrid>
                <a:gridCol w="1403350">
                  <a:extLst>
                    <a:ext uri="{9D8B030D-6E8A-4147-A177-3AD203B41FA5}">
                      <a16:colId xmlns:a16="http://schemas.microsoft.com/office/drawing/2014/main" val="20000"/>
                    </a:ext>
                  </a:extLst>
                </a:gridCol>
                <a:gridCol w="1439863">
                  <a:extLst>
                    <a:ext uri="{9D8B030D-6E8A-4147-A177-3AD203B41FA5}">
                      <a16:colId xmlns:a16="http://schemas.microsoft.com/office/drawing/2014/main" val="20001"/>
                    </a:ext>
                  </a:extLst>
                </a:gridCol>
                <a:gridCol w="1584771">
                  <a:extLst>
                    <a:ext uri="{9D8B030D-6E8A-4147-A177-3AD203B41FA5}">
                      <a16:colId xmlns:a16="http://schemas.microsoft.com/office/drawing/2014/main" val="20002"/>
                    </a:ext>
                  </a:extLst>
                </a:gridCol>
                <a:gridCol w="1440160">
                  <a:extLst>
                    <a:ext uri="{9D8B030D-6E8A-4147-A177-3AD203B41FA5}">
                      <a16:colId xmlns:a16="http://schemas.microsoft.com/office/drawing/2014/main" val="20003"/>
                    </a:ext>
                  </a:extLst>
                </a:gridCol>
                <a:gridCol w="1224136">
                  <a:extLst>
                    <a:ext uri="{9D8B030D-6E8A-4147-A177-3AD203B41FA5}">
                      <a16:colId xmlns:a16="http://schemas.microsoft.com/office/drawing/2014/main" val="20004"/>
                    </a:ext>
                  </a:extLst>
                </a:gridCol>
                <a:gridCol w="2051720">
                  <a:extLst>
                    <a:ext uri="{9D8B030D-6E8A-4147-A177-3AD203B41FA5}">
                      <a16:colId xmlns:a16="http://schemas.microsoft.com/office/drawing/2014/main" val="20005"/>
                    </a:ext>
                  </a:extLst>
                </a:gridCol>
              </a:tblGrid>
              <a:tr h="881159">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1</a:t>
                      </a: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 تحت النظام الناموسي</a:t>
                      </a:r>
                      <a:b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b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 غريغ</a:t>
                      </a:r>
                      <a:br>
                        <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b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 بانسن</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2. المُصلَحة</a:t>
                      </a:r>
                      <a:endPar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فيليم</a:t>
                      </a:r>
                      <a:endPar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فان خيميغه</a:t>
                      </a:r>
                      <a:endPar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3. قضايا أثقل</a:t>
                      </a:r>
                      <a:endParaRPr kumimoji="0" lang="en-US"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والتر</a:t>
                      </a:r>
                      <a:endPar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كايزر</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4. اللوثريَّة</a:t>
                      </a:r>
                      <a:endPar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المُعدَّلة</a:t>
                      </a:r>
                      <a:endPar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دوغلاس موو</a:t>
                      </a:r>
                      <a:endParaRPr kumimoji="0" lang="en-US"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5. التدبيريَّة</a:t>
                      </a:r>
                      <a:endParaRPr kumimoji="0" lang="en-US"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واين جي.</a:t>
                      </a: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ستركلاند</a:t>
                      </a:r>
                      <a:endParaRPr kumimoji="0" lang="en-US"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4968779">
                <a:tc>
                  <a:txBody>
                    <a:bodyPr/>
                    <a:lstStyle/>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ما هي أجزاء الناموس التي تطبق اليوم؟</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endParaRP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a:t>
                      </a: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الناموس الأدبيُّ (الأخلاقيُّ)</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(أي الكلمات العشر {</a:t>
                      </a:r>
                      <a:r>
                        <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Decalogue</a:t>
                      </a: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أو الوصايا العشر)؟</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endParaRP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lang="ar-JO" sz="1600" b="1" i="0" dirty="0">
                          <a:latin typeface="Arial" panose="020B0604020202020204" pitchFamily="34" charset="0"/>
                          <a:cs typeface="Arial" panose="020B0604020202020204" pitchFamily="34" charset="0"/>
                        </a:rPr>
                        <a:t>في كلِّ عصر، تنطبق جميع القوانين الأخلاقيَّة (الواردة في الناموس) على شعب الله فقط، لذلك يجب على جميع الأشخاص المختارين منذ بدء الخليقة مراعاة السبت اليهوديِّ (السبت قبْلَ المسيح) أو"السبت المسيحيِّ" (الأحد، بعد المسيح)</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lang="ar-JO" sz="1600" b="1" i="0" dirty="0">
                          <a:latin typeface="Arial" panose="020B0604020202020204" pitchFamily="34" charset="0"/>
                          <a:cs typeface="Arial" panose="020B0604020202020204" pitchFamily="34" charset="0"/>
                        </a:rPr>
                        <a:t>في كلِّ عصر، تنطبق جميع القوانين الأخلاقيَّة (الواردة في الناموس) على المؤمنين وغير المؤمنين (مثلًا، يجب على جميع الأشخاص– ويشمل ذلك جميع غير المؤمنين من بين الأمم ومنذ بدء الخليقة- مراعاة السبت اليهوديِّ (السبت قبْلَ المسيح) أو"السبت المسيحيِّ" (الذي هو يوم الأحد)</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lang="ar-JO" sz="1600" b="1" i="0" dirty="0">
                          <a:latin typeface="Arial" panose="020B0604020202020204" pitchFamily="34" charset="0"/>
                          <a:cs typeface="Arial" panose="020B0604020202020204" pitchFamily="34" charset="0"/>
                        </a:rPr>
                        <a:t>كل القوانين الأخلاقيَّة تنبع من صفات الله وشخصيَّته: </a:t>
                      </a:r>
                      <a:endParaRPr lang="en-US" sz="1600" b="1" i="0" dirty="0">
                        <a:latin typeface="Arial" panose="020B0604020202020204" pitchFamily="34" charset="0"/>
                        <a:cs typeface="Arial" panose="020B0604020202020204" pitchFamily="34" charset="0"/>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lang="ar-JO" sz="1600" b="1" i="0" dirty="0">
                          <a:latin typeface="Arial" panose="020B0604020202020204" pitchFamily="34" charset="0"/>
                          <a:cs typeface="Arial" panose="020B0604020202020204" pitchFamily="34" charset="0"/>
                        </a:rPr>
                        <a:t>• الوصايا العشر </a:t>
                      </a: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lang="ar-JO" sz="1600" b="1" i="0" dirty="0">
                          <a:latin typeface="Arial" panose="020B0604020202020204" pitchFamily="34" charset="0"/>
                          <a:cs typeface="Arial" panose="020B0604020202020204" pitchFamily="34" charset="0"/>
                        </a:rPr>
                        <a:t>• لاويِّين الأصحاحان 18-19 (الجنس) </a:t>
                      </a: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lang="ar-JO" sz="1600" b="1" i="0" dirty="0">
                          <a:latin typeface="Arial" panose="020B0604020202020204" pitchFamily="34" charset="0"/>
                          <a:cs typeface="Arial" panose="020B0604020202020204" pitchFamily="34" charset="0"/>
                        </a:rPr>
                        <a:t>(أي أنَّ حِفْظ السبت مطلوبٌ منذ أن صارت إسرائيل أُمَّةً، كما أنَّ الوصايا الـمُوجَّهة لحظرِ ممارساتٍ جنسيَّةٍ معيَّنةٍ ما تزال تنطبق اليوم)</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lang="ar-JO" sz="1600" b="1" i="0" dirty="0">
                          <a:latin typeface="Arial" panose="020B0604020202020204" pitchFamily="34" charset="0"/>
                          <a:cs typeface="Arial" panose="020B0604020202020204" pitchFamily="34" charset="0"/>
                        </a:rPr>
                        <a:t>جرى إلغاء ناموس موسى تمامًا، لكنَّ المحتوى الأدبيَّ (الأخلاقيَّ) فيه يُمثِّل إرشادً جيِّدًا للحياة المسيحيَّة. ولكنَّ المسيح له الكلمة الفصل بواسطة خدمة الروح القدس في المؤمنين اليوم. طاعة يوم السبت لا تُطبق باستمرار (؟)</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lang="ar-JO" sz="1600" b="1" i="0" dirty="0">
                          <a:latin typeface="Arial" panose="020B0604020202020204" pitchFamily="34" charset="0"/>
                          <a:cs typeface="Arial" panose="020B0604020202020204" pitchFamily="34" charset="0"/>
                        </a:rPr>
                        <a:t>"القانون الأدبيُّ (الأخلاقيُّ)" الذي وضعه الله قبْلَ موسى يُسمَّى الآن: "ناموس المسيح" (غلاطيَّة 6: 2)، ويحكم هذا الناموسُ المؤمنين بواسطة سكنى الروح القدس التي هي جزءٌ من العهد الجديد؛ لا يمكن تقسيم ناموس موسى بسهولةٍ إلى "أجزاء" ولذلك بجري التخلُّص من الناموس كلِّه (رومية 7: 1-6؛ 1كورنثوس 9: 19-21؛ عبرانيِّين 8: 13)، ويشمل ذلك أيضًا التخلُّص من وصيَّة حِفْظ يوم السبت (كولوسِّي 2: 16-17)</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Text Box 23"/>
          <p:cNvSpPr>
            <a:spLocks noGrp="1" noChangeArrowheads="1"/>
          </p:cNvSpPr>
          <p:nvPr>
            <p:ph type="title" idx="4294967295"/>
          </p:nvPr>
        </p:nvSpPr>
        <p:spPr>
          <a:xfrm>
            <a:off x="0" y="0"/>
            <a:ext cx="9144000" cy="1066800"/>
          </a:xfrm>
          <a:solidFill>
            <a:srgbClr val="000090"/>
          </a:solidFill>
          <a:extLs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algn="ctr" rtl="1"/>
            <a:r>
              <a:rPr lang="ar-JO" sz="3200" b="1" i="0" dirty="0">
                <a:solidFill>
                  <a:srgbClr val="FFFFFF"/>
                </a:solidFill>
                <a:latin typeface="Arial" panose="020B0604020202020204" pitchFamily="34" charset="0"/>
                <a:ea typeface="SimSun" charset="0"/>
                <a:cs typeface="Arial" panose="020B0604020202020204" pitchFamily="34" charset="0"/>
              </a:rPr>
              <a:t>هل ينطبق ناموس موسى عليّ؟ (خمسة آراء)</a:t>
            </a:r>
            <a:endParaRPr kumimoji="0" lang="en-US" sz="1800" b="1" i="0" dirty="0">
              <a:solidFill>
                <a:schemeClr val="bg1"/>
              </a:solidFill>
              <a:effectLst/>
              <a:latin typeface="Traditional Arabic" panose="02020603050405020304" pitchFamily="18" charset="-78"/>
              <a:ea typeface="SimSun" charset="0"/>
              <a:cs typeface="Traditional Arabic" panose="02020603050405020304" pitchFamily="18" charset="-78"/>
            </a:endParaRPr>
          </a:p>
        </p:txBody>
      </p:sp>
      <p:sp>
        <p:nvSpPr>
          <p:cNvPr id="97282" name="Text Box 3"/>
          <p:cNvSpPr txBox="1">
            <a:spLocks noChangeArrowheads="1"/>
          </p:cNvSpPr>
          <p:nvPr/>
        </p:nvSpPr>
        <p:spPr bwMode="auto">
          <a:xfrm>
            <a:off x="8299450" y="228600"/>
            <a:ext cx="862737" cy="461665"/>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rPr>
              <a:t>113ب</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09571"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Stanley N. Gundry, ed. </a:t>
            </a:r>
            <a:r>
              <a:rPr kumimoji="0" lang="en-US" altLang="zh-CN" sz="1200" b="1" i="1"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Five Views on Law &amp; Gospel </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summarized by Lee </a:t>
            </a:r>
            <a:r>
              <a:rPr kumimoji="0" lang="en-US" altLang="zh-CN" sz="1200" b="1" i="0" u="none" strike="noStrike" kern="1200" cap="none" spc="0" normalizeH="0" baseline="0" noProof="0" dirty="0" err="1">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Hwee</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Chin, SBC, 2001</a:t>
            </a:r>
            <a:r>
              <a:rPr kumimoji="0" lang="en-US" altLang="zh-CN" sz="1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a:t>
            </a:r>
            <a:endParaRPr kumimoji="0" lang="en-US" sz="1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aphicFrame>
        <p:nvGraphicFramePr>
          <p:cNvPr id="560153" name="Group 25"/>
          <p:cNvGraphicFramePr>
            <a:graphicFrameLocks noGrp="1"/>
          </p:cNvGraphicFramePr>
          <p:nvPr>
            <p:extLst>
              <p:ext uri="{D42A27DB-BD31-4B8C-83A1-F6EECF244321}">
                <p14:modId xmlns:p14="http://schemas.microsoft.com/office/powerpoint/2010/main" val="3990250766"/>
              </p:ext>
            </p:extLst>
          </p:nvPr>
        </p:nvGraphicFramePr>
        <p:xfrm>
          <a:off x="0" y="1066800"/>
          <a:ext cx="9144000" cy="6196013"/>
        </p:xfrm>
        <a:graphic>
          <a:graphicData uri="http://schemas.openxmlformats.org/drawingml/2006/table">
            <a:tbl>
              <a:tblPr/>
              <a:tblGrid>
                <a:gridCol w="1331640">
                  <a:extLst>
                    <a:ext uri="{9D8B030D-6E8A-4147-A177-3AD203B41FA5}">
                      <a16:colId xmlns:a16="http://schemas.microsoft.com/office/drawing/2014/main" val="20000"/>
                    </a:ext>
                  </a:extLst>
                </a:gridCol>
                <a:gridCol w="1563960">
                  <a:extLst>
                    <a:ext uri="{9D8B030D-6E8A-4147-A177-3AD203B41FA5}">
                      <a16:colId xmlns:a16="http://schemas.microsoft.com/office/drawing/2014/main" val="20001"/>
                    </a:ext>
                  </a:extLst>
                </a:gridCol>
                <a:gridCol w="1172344">
                  <a:extLst>
                    <a:ext uri="{9D8B030D-6E8A-4147-A177-3AD203B41FA5}">
                      <a16:colId xmlns:a16="http://schemas.microsoft.com/office/drawing/2014/main" val="20002"/>
                    </a:ext>
                  </a:extLst>
                </a:gridCol>
                <a:gridCol w="1800200">
                  <a:extLst>
                    <a:ext uri="{9D8B030D-6E8A-4147-A177-3AD203B41FA5}">
                      <a16:colId xmlns:a16="http://schemas.microsoft.com/office/drawing/2014/main" val="20003"/>
                    </a:ext>
                  </a:extLst>
                </a:gridCol>
                <a:gridCol w="1294656">
                  <a:extLst>
                    <a:ext uri="{9D8B030D-6E8A-4147-A177-3AD203B41FA5}">
                      <a16:colId xmlns:a16="http://schemas.microsoft.com/office/drawing/2014/main" val="20004"/>
                    </a:ext>
                  </a:extLst>
                </a:gridCol>
                <a:gridCol w="1981200">
                  <a:extLst>
                    <a:ext uri="{9D8B030D-6E8A-4147-A177-3AD203B41FA5}">
                      <a16:colId xmlns:a16="http://schemas.microsoft.com/office/drawing/2014/main" val="20005"/>
                    </a:ext>
                  </a:extLst>
                </a:gridCol>
              </a:tblGrid>
              <a:tr h="822960">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1</a:t>
                      </a: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 تحت النظام الناموسي</a:t>
                      </a:r>
                      <a:b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b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 غريغ</a:t>
                      </a:r>
                      <a:br>
                        <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b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 بانسن</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2. المُصلَحة</a:t>
                      </a:r>
                      <a:endPar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فيليم</a:t>
                      </a:r>
                      <a:endPar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فان خيميغه</a:t>
                      </a:r>
                      <a:endPar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3. قضايا أثقل</a:t>
                      </a:r>
                      <a:endParaRPr kumimoji="0" lang="en-US"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والتر</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كايزر</a:t>
                      </a:r>
                      <a:endParaRPr kumimoji="0" lang="en-US"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4. اللوثريَّة</a:t>
                      </a:r>
                      <a:endPar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المُعدَّلة</a:t>
                      </a:r>
                      <a:endPar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دوغلاس موو</a:t>
                      </a:r>
                      <a:endParaRPr kumimoji="0" lang="en-US"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5. التدبيريَّة</a:t>
                      </a:r>
                      <a:endParaRPr kumimoji="0" lang="en-US"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واين جي.</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ستركلاند</a:t>
                      </a:r>
                      <a:endParaRPr kumimoji="0" lang="en-US"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3749040">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4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a:t>
                      </a: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القوانين المدنيَّة</a:t>
                      </a:r>
                      <a:endParaRPr kumimoji="0" lang="en-US" sz="24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endParaRP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sz="24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a:t>
                      </a: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القوانين القضائيَّة</a:t>
                      </a:r>
                      <a:r>
                        <a:rPr kumimoji="0" lang="en-US" sz="24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تنطبق جميعها (مثلًا، ينبغي أن تُطالِب القوانين في يومنا هذا  بعقوبة الموت على ارتكاب الزنا)</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جزءٌ منها ينطبق (مِثْل تقديم العشور، وعدم استيفاء فائدةٍ من المؤمنين) </a:t>
                      </a:r>
                      <a:r>
                        <a:rPr kumimoji="0" lang="en-US" sz="20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تنطبق </a:t>
                      </a:r>
                      <a:r>
                        <a:rPr kumimoji="0" lang="ar-JO" sz="2200" b="1" i="0" u="sng" strike="noStrike" kern="1200"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المبادئ</a:t>
                      </a: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a:t>
                      </a:r>
                      <a:r>
                        <a:rPr kumimoji="0" lang="ar-JO" sz="2000" b="1" i="0" u="none" strike="noStrike" kern="1200"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القضائيَّة</a:t>
                      </a: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a:t>
                      </a:r>
                    </a:p>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(وليس القوانين) كون القوانين الأخلاقيَّة تكمن وراء جميع القوانين القضائيَّة والقوانين الطقسيَّة (الشعائريَّة)</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تنطبق المبادئ فقط الآن </a:t>
                      </a:r>
                    </a:p>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كون الناموس الموسويِّ أُعطِي لإسرائيل فقط</a:t>
                      </a:r>
                      <a:r>
                        <a:rPr kumimoji="0" lang="en-US" sz="20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لا تنطبق بتاتًا كونها كانت تُنظِّم إسرائيل فقط (لكنَّ المبادئ مِثْل المحبَّة والرحمة مستمرَّة التطبيق)</a:t>
                      </a:r>
                      <a:r>
                        <a:rPr kumimoji="0" lang="en-US" sz="20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1471613">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4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a:t>
                      </a: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القوانين الطقسيَّة (الشعائريَّة)</a:t>
                      </a:r>
                      <a:endParaRPr kumimoji="0" lang="en-US" sz="24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gridSpan="5">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جميع وجهات النظر الخمس تتَّفق أنَّ النواحي الطقسيَّة (الشعائريَّة) مِثْل نظام الذبائح ونظام الكهنوت اليهوديِّ أُكمِلَتْ وتُمِّمَتْ في يسوع المسيح</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bl>
          </a:graphicData>
        </a:graphic>
      </p:graphicFrame>
    </p:spTree>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Text Box 23"/>
          <p:cNvSpPr>
            <a:spLocks noGrp="1" noChangeArrowheads="1"/>
          </p:cNvSpPr>
          <p:nvPr>
            <p:ph type="title" idx="4294967295"/>
          </p:nvPr>
        </p:nvSpPr>
        <p:spPr>
          <a:xfrm>
            <a:off x="0" y="0"/>
            <a:ext cx="9144000" cy="1066800"/>
          </a:xfrm>
          <a:solidFill>
            <a:srgbClr val="000090"/>
          </a:solidFill>
          <a:extLs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algn="ctr" rtl="1"/>
            <a:r>
              <a:rPr lang="ar-JO" sz="3200" b="1" i="0" dirty="0">
                <a:solidFill>
                  <a:srgbClr val="FFFFFF"/>
                </a:solidFill>
                <a:latin typeface="Arial" panose="020B0604020202020204" pitchFamily="34" charset="0"/>
                <a:ea typeface="SimSun" charset="0"/>
                <a:cs typeface="Arial" panose="020B0604020202020204" pitchFamily="34" charset="0"/>
              </a:rPr>
              <a:t>هل ينطبق ناموس موسى عليّ؟ (خمسة آراء)</a:t>
            </a:r>
            <a:endParaRPr kumimoji="0" lang="en-US" sz="1800" b="1" i="0" dirty="0">
              <a:solidFill>
                <a:schemeClr val="bg1"/>
              </a:solidFill>
              <a:effectLst/>
              <a:latin typeface="Traditional Arabic" panose="02020603050405020304" pitchFamily="18" charset="-78"/>
              <a:ea typeface="SimSun" charset="0"/>
              <a:cs typeface="Traditional Arabic" panose="02020603050405020304" pitchFamily="18" charset="-78"/>
            </a:endParaRPr>
          </a:p>
        </p:txBody>
      </p:sp>
      <p:sp>
        <p:nvSpPr>
          <p:cNvPr id="97282" name="Text Box 3"/>
          <p:cNvSpPr txBox="1">
            <a:spLocks noChangeArrowheads="1"/>
          </p:cNvSpPr>
          <p:nvPr/>
        </p:nvSpPr>
        <p:spPr bwMode="auto">
          <a:xfrm>
            <a:off x="8299450" y="228600"/>
            <a:ext cx="862737" cy="461665"/>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rPr>
              <a:t>113ب</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11619"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Stanley N. Gundry, ed. </a:t>
            </a:r>
            <a:r>
              <a:rPr kumimoji="0" lang="en-US" altLang="zh-CN" sz="1200" b="1" i="1"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Five Views on Law &amp; Gospel </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summarized by Lee </a:t>
            </a:r>
            <a:r>
              <a:rPr kumimoji="0" lang="en-US" altLang="zh-CN" sz="1200" b="1" i="0" u="none" strike="noStrike" kern="1200" cap="none" spc="0" normalizeH="0" baseline="0" noProof="0" dirty="0" err="1">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Hwee</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Chin, SBC, 2001 </a:t>
            </a:r>
            <a:endParaRPr kumimoji="0" lang="en-US"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aphicFrame>
        <p:nvGraphicFramePr>
          <p:cNvPr id="562207" name="Group 31"/>
          <p:cNvGraphicFramePr>
            <a:graphicFrameLocks noGrp="1"/>
          </p:cNvGraphicFramePr>
          <p:nvPr>
            <p:extLst>
              <p:ext uri="{D42A27DB-BD31-4B8C-83A1-F6EECF244321}">
                <p14:modId xmlns:p14="http://schemas.microsoft.com/office/powerpoint/2010/main" val="2285826579"/>
              </p:ext>
            </p:extLst>
          </p:nvPr>
        </p:nvGraphicFramePr>
        <p:xfrm>
          <a:off x="0" y="1066800"/>
          <a:ext cx="9144000" cy="6004560"/>
        </p:xfrm>
        <a:graphic>
          <a:graphicData uri="http://schemas.openxmlformats.org/drawingml/2006/table">
            <a:tbl>
              <a:tblPr/>
              <a:tblGrid>
                <a:gridCol w="1447800">
                  <a:extLst>
                    <a:ext uri="{9D8B030D-6E8A-4147-A177-3AD203B41FA5}">
                      <a16:colId xmlns:a16="http://schemas.microsoft.com/office/drawing/2014/main" val="20000"/>
                    </a:ext>
                  </a:extLst>
                </a:gridCol>
                <a:gridCol w="1447800">
                  <a:extLst>
                    <a:ext uri="{9D8B030D-6E8A-4147-A177-3AD203B41FA5}">
                      <a16:colId xmlns:a16="http://schemas.microsoft.com/office/drawing/2014/main" val="20001"/>
                    </a:ext>
                  </a:extLst>
                </a:gridCol>
                <a:gridCol w="1371600">
                  <a:extLst>
                    <a:ext uri="{9D8B030D-6E8A-4147-A177-3AD203B41FA5}">
                      <a16:colId xmlns:a16="http://schemas.microsoft.com/office/drawing/2014/main" val="20002"/>
                    </a:ext>
                  </a:extLst>
                </a:gridCol>
                <a:gridCol w="1447800">
                  <a:extLst>
                    <a:ext uri="{9D8B030D-6E8A-4147-A177-3AD203B41FA5}">
                      <a16:colId xmlns:a16="http://schemas.microsoft.com/office/drawing/2014/main" val="20003"/>
                    </a:ext>
                  </a:extLst>
                </a:gridCol>
                <a:gridCol w="1593304">
                  <a:extLst>
                    <a:ext uri="{9D8B030D-6E8A-4147-A177-3AD203B41FA5}">
                      <a16:colId xmlns:a16="http://schemas.microsoft.com/office/drawing/2014/main" val="20004"/>
                    </a:ext>
                  </a:extLst>
                </a:gridCol>
                <a:gridCol w="1835696">
                  <a:extLst>
                    <a:ext uri="{9D8B030D-6E8A-4147-A177-3AD203B41FA5}">
                      <a16:colId xmlns:a16="http://schemas.microsoft.com/office/drawing/2014/main" val="20005"/>
                    </a:ext>
                  </a:extLst>
                </a:gridCol>
              </a:tblGrid>
              <a:tr h="88106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1</a:t>
                      </a: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 تحت النظام الناموسي</a:t>
                      </a:r>
                      <a:b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b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 غريغ</a:t>
                      </a:r>
                      <a:br>
                        <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b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 بانسن</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2. المُصلَحة</a:t>
                      </a:r>
                      <a:endPar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فيليم</a:t>
                      </a:r>
                      <a:endPar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فان خيميغه</a:t>
                      </a:r>
                      <a:endPar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3. قضايا أثقل</a:t>
                      </a:r>
                      <a:endParaRPr kumimoji="0" lang="en-US"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والتر</a:t>
                      </a:r>
                      <a:endPar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كايزر</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4. اللوثريَّة</a:t>
                      </a:r>
                      <a:endPar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المُعدَّلة</a:t>
                      </a:r>
                      <a:endPar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دوغلاس موو</a:t>
                      </a:r>
                      <a:endParaRPr kumimoji="0" lang="en-US"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5. التدبيريَّة</a:t>
                      </a:r>
                      <a:endParaRPr kumimoji="0" lang="en-US"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واين جي.</a:t>
                      </a: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ستركلاند</a:t>
                      </a:r>
                      <a:endParaRPr kumimoji="0" lang="en-US"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5029200">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ما علاقة العهد الإبراهيميِّ بالعهد الموسويّ؟</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كلاهما "عهود نعمة" الله ويتكوَّنان من الجوهر ذاته وهو: علاقة الله الـمُخَلِّصة التي تجعل العهد الموسويَّ قابلاً للتطبيق اليوم</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أُضِيف العهد الموسويُّ للعهد الإبراهيميّ، وهما ما يزالان قابلان للتطبيق رغم أنَّهما متشابهان في الجوهر لكنها مختلفان في الشكل والغرض</a:t>
                      </a: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أُعطِي العهد الموسويُّ لإسرائيل تحديداً لكن مبادئه الأخلاقيَّة لا تزال مناسبة لكل المؤمنين تحت العهد الإبراهيمي</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يشبه هذا الرأيُ وجهةَ نظرِ التدبيريِّين، حيث إنَّ العهد الموسويَّ مشروطٌ والإبراهيميَّ غير مشروط، وقد كان العهد الموسويُّ إطاراً مؤقَّتًا ليصف مصطلحاتٍ مِثْل: طاعة إسرائيل في أثناء زمن الناموس</a:t>
                      </a: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a:t>
                      </a:r>
                    </a:p>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نظَّم العهد الموسويُّ حياة أُمَّة إسرائيل حتَّى تختبر بركات العهد الإبراهيميّ، لكنَّ العهد الموسويَّ لم يعُدْ عاملاً  وفعَّالًا كونه قد أُكمِل وجرى تتميمه في المسيح</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5" name="Text Box 23"/>
          <p:cNvSpPr>
            <a:spLocks noGrp="1" noChangeArrowheads="1"/>
          </p:cNvSpPr>
          <p:nvPr>
            <p:ph type="title" idx="4294967295"/>
          </p:nvPr>
        </p:nvSpPr>
        <p:spPr>
          <a:xfrm>
            <a:off x="0" y="0"/>
            <a:ext cx="9144000" cy="908720"/>
          </a:xfrm>
          <a:solidFill>
            <a:srgbClr val="000090"/>
          </a:solidFill>
          <a:extLs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algn="ctr" rtl="1"/>
            <a:r>
              <a:rPr lang="ar-JO" sz="3200" b="1" i="0" dirty="0">
                <a:solidFill>
                  <a:srgbClr val="FFFFFF"/>
                </a:solidFill>
                <a:latin typeface="Arial" panose="020B0604020202020204" pitchFamily="34" charset="0"/>
                <a:ea typeface="SimSun" charset="0"/>
                <a:cs typeface="Arial" panose="020B0604020202020204" pitchFamily="34" charset="0"/>
              </a:rPr>
              <a:t>هل ينطبق ناموس موسى عليّ؟ (خمسة آراء)</a:t>
            </a:r>
            <a:endParaRPr kumimoji="0" lang="en-US" sz="1800" b="1" i="0" dirty="0">
              <a:solidFill>
                <a:schemeClr val="bg1"/>
              </a:solidFill>
              <a:effectLst/>
              <a:latin typeface="Traditional Arabic" panose="02020603050405020304" pitchFamily="18" charset="-78"/>
              <a:ea typeface="SimSun" charset="0"/>
              <a:cs typeface="Traditional Arabic" panose="02020603050405020304" pitchFamily="18" charset="-78"/>
            </a:endParaRPr>
          </a:p>
        </p:txBody>
      </p:sp>
      <p:sp>
        <p:nvSpPr>
          <p:cNvPr id="97282" name="Text Box 3"/>
          <p:cNvSpPr txBox="1">
            <a:spLocks noChangeArrowheads="1"/>
          </p:cNvSpPr>
          <p:nvPr/>
        </p:nvSpPr>
        <p:spPr bwMode="auto">
          <a:xfrm>
            <a:off x="8299450" y="228600"/>
            <a:ext cx="862737" cy="461665"/>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rPr>
              <a:t>113ب</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13667" name="Text Box 24"/>
          <p:cNvSpPr txBox="1">
            <a:spLocks noChangeArrowheads="1"/>
          </p:cNvSpPr>
          <p:nvPr/>
        </p:nvSpPr>
        <p:spPr bwMode="auto">
          <a:xfrm>
            <a:off x="0" y="620688"/>
            <a:ext cx="9144000" cy="457200"/>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Stanley N. Gundry, ed. </a:t>
            </a:r>
            <a:r>
              <a:rPr kumimoji="0" lang="en-US" altLang="zh-CN" sz="1200" b="1" i="1"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Five Views on Law &amp; Gospel </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summarized by Lee </a:t>
            </a:r>
            <a:r>
              <a:rPr kumimoji="0" lang="en-US" altLang="zh-CN" sz="1200" b="1" i="0" u="none" strike="noStrike" kern="1200" cap="none" spc="0" normalizeH="0" baseline="0" noProof="0" dirty="0" err="1">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Hwee</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Chin, SBC, 2001 </a:t>
            </a:r>
            <a:endParaRPr kumimoji="0" lang="en-US"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aphicFrame>
        <p:nvGraphicFramePr>
          <p:cNvPr id="564248" name="Group 24"/>
          <p:cNvGraphicFramePr>
            <a:graphicFrameLocks noGrp="1"/>
          </p:cNvGraphicFramePr>
          <p:nvPr>
            <p:extLst>
              <p:ext uri="{D42A27DB-BD31-4B8C-83A1-F6EECF244321}">
                <p14:modId xmlns:p14="http://schemas.microsoft.com/office/powerpoint/2010/main" val="1421267912"/>
              </p:ext>
            </p:extLst>
          </p:nvPr>
        </p:nvGraphicFramePr>
        <p:xfrm>
          <a:off x="0" y="1066800"/>
          <a:ext cx="9144000" cy="6075363"/>
        </p:xfrm>
        <a:graphic>
          <a:graphicData uri="http://schemas.openxmlformats.org/drawingml/2006/table">
            <a:tbl>
              <a:tblPr/>
              <a:tblGrid>
                <a:gridCol w="827584">
                  <a:extLst>
                    <a:ext uri="{9D8B030D-6E8A-4147-A177-3AD203B41FA5}">
                      <a16:colId xmlns:a16="http://schemas.microsoft.com/office/drawing/2014/main" val="20000"/>
                    </a:ext>
                  </a:extLst>
                </a:gridCol>
                <a:gridCol w="1800200">
                  <a:extLst>
                    <a:ext uri="{9D8B030D-6E8A-4147-A177-3AD203B41FA5}">
                      <a16:colId xmlns:a16="http://schemas.microsoft.com/office/drawing/2014/main" val="20001"/>
                    </a:ext>
                  </a:extLst>
                </a:gridCol>
                <a:gridCol w="1584176">
                  <a:extLst>
                    <a:ext uri="{9D8B030D-6E8A-4147-A177-3AD203B41FA5}">
                      <a16:colId xmlns:a16="http://schemas.microsoft.com/office/drawing/2014/main" val="20002"/>
                    </a:ext>
                  </a:extLst>
                </a:gridCol>
                <a:gridCol w="1656184">
                  <a:extLst>
                    <a:ext uri="{9D8B030D-6E8A-4147-A177-3AD203B41FA5}">
                      <a16:colId xmlns:a16="http://schemas.microsoft.com/office/drawing/2014/main" val="20003"/>
                    </a:ext>
                  </a:extLst>
                </a:gridCol>
                <a:gridCol w="1584176">
                  <a:extLst>
                    <a:ext uri="{9D8B030D-6E8A-4147-A177-3AD203B41FA5}">
                      <a16:colId xmlns:a16="http://schemas.microsoft.com/office/drawing/2014/main" val="20004"/>
                    </a:ext>
                  </a:extLst>
                </a:gridCol>
                <a:gridCol w="1691680">
                  <a:extLst>
                    <a:ext uri="{9D8B030D-6E8A-4147-A177-3AD203B41FA5}">
                      <a16:colId xmlns:a16="http://schemas.microsoft.com/office/drawing/2014/main" val="20005"/>
                    </a:ext>
                  </a:extLst>
                </a:gridCol>
              </a:tblGrid>
              <a:tr h="881137">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1</a:t>
                      </a: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 تحت النظام الناموسي</a:t>
                      </a:r>
                      <a:b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b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 غريغ</a:t>
                      </a:r>
                      <a:br>
                        <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b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 بانسن</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2. المُصلَحة</a:t>
                      </a:r>
                      <a:endPar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فيليم</a:t>
                      </a:r>
                      <a:endPar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فان خيميغه</a:t>
                      </a:r>
                      <a:endPar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3. قضايا أثقل</a:t>
                      </a:r>
                      <a:endParaRPr kumimoji="0" lang="en-US"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والتر</a:t>
                      </a:r>
                      <a:endPar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كايزر</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4. اللوثريَّة</a:t>
                      </a:r>
                      <a:endPar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المُعدَّلة</a:t>
                      </a:r>
                      <a:endPar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دوغلاس موو</a:t>
                      </a:r>
                      <a:endParaRPr kumimoji="0" lang="en-US"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5. التدبيريَّة</a:t>
                      </a:r>
                      <a:endParaRPr kumimoji="0" lang="en-US"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واين جي.</a:t>
                      </a: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ستركلاند</a:t>
                      </a:r>
                      <a:endParaRPr kumimoji="0" lang="en-US"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5194226">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نقاط القوَّة</a:t>
                      </a: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a:t>
                      </a: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الحفاظ على مبدأ الاستمراريَّة ما بين العهد القديم والعهد الجديد</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a:t>
                      </a: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يسعى إلى أن تكون الأخلاقيَّات مرتبطةً بجوانب الحياة كلِّها</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a:t>
                      </a: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ترى النواحي الإيجابيَّة في الناموس</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a:t>
                      </a: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الحفاظ على مبدأ الاستمراريَّة ما بين العهد القديم والعهد الجديد</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a:t>
                      </a: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يذكر أنَّ الناموس الموسويَّ يشير إلى ظلال المسيح </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a:t>
                      </a: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يرى أنَّ الناموس يؤدِّي دورًا مع غير المؤمنين في الوقت الحاضر، وهو أنَّه يُبكِّتهم</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a:t>
                      </a: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a:t>
                      </a:r>
                      <a:r>
                        <a:rPr lang="ar-JO" b="1" i="0" dirty="0">
                          <a:latin typeface="Arial" panose="020B0604020202020204" pitchFamily="34" charset="0"/>
                          <a:cs typeface="Arial" panose="020B0604020202020204" pitchFamily="34" charset="0"/>
                        </a:rPr>
                        <a:t>ينظر إلى الدعم الكتابيِّ لبعض جوانب الناموس (أي الجوانب الأدبيَّة {الأخلاقيَّة}) على أنَّها أثقل من الجوانب الأُخرى (متَّى 23: 23)</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a:t>
                      </a: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a:t>
                      </a:r>
                      <a:r>
                        <a:rPr lang="ar-JO" b="1" i="0" dirty="0">
                          <a:latin typeface="Arial" panose="020B0604020202020204" pitchFamily="34" charset="0"/>
                          <a:cs typeface="Arial" panose="020B0604020202020204" pitchFamily="34" charset="0"/>
                        </a:rPr>
                        <a:t>قانون القداسة في</a:t>
                      </a:r>
                      <a:r>
                        <a:rPr lang="ar-JO" b="1" i="0" baseline="0" dirty="0">
                          <a:latin typeface="Arial" panose="020B0604020202020204" pitchFamily="34" charset="0"/>
                          <a:cs typeface="Arial" panose="020B0604020202020204" pitchFamily="34" charset="0"/>
                        </a:rPr>
                        <a:t> </a:t>
                      </a:r>
                      <a:r>
                        <a:rPr lang="ar-JO" b="1" i="0" dirty="0">
                          <a:latin typeface="Arial" panose="020B0604020202020204" pitchFamily="34" charset="0"/>
                          <a:cs typeface="Arial" panose="020B0604020202020204" pitchFamily="34" charset="0"/>
                        </a:rPr>
                        <a:t>الأصحاحين 18-19 من سِفْر اللاويِّين ينبع من طبيعة الله</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a:t>
                      </a: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a:t>
                      </a:r>
                      <a:r>
                        <a:rPr lang="ar-JO" b="1" i="0" dirty="0">
                          <a:latin typeface="Arial" panose="020B0604020202020204" pitchFamily="34" charset="0"/>
                          <a:cs typeface="Arial" panose="020B0604020202020204" pitchFamily="34" charset="0"/>
                        </a:rPr>
                        <a:t>يُفسِّر التركيز على "العهد الجديد" تحت ناموس المسيح (غلاطيَّة ٦: ٢)</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a:t>
                      </a: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a:t>
                      </a:r>
                      <a:r>
                        <a:rPr lang="ar-JO" b="1" i="0" dirty="0">
                          <a:latin typeface="Arial" panose="020B0604020202020204" pitchFamily="34" charset="0"/>
                          <a:cs typeface="Arial" panose="020B0604020202020204" pitchFamily="34" charset="0"/>
                        </a:rPr>
                        <a:t>يقول إنَّ قوانين العهد القديم التي تتكرَّر في العهد الجديد تكون واجبة الانطباق </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a:t>
                      </a: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يُطبِّق مبادئ الناموس في يومنا الحاضر</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a:t>
                      </a: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a:t>
                      </a:r>
                      <a:r>
                        <a:rPr lang="ar-JO" b="1" i="0" dirty="0">
                          <a:latin typeface="Arial" panose="020B0604020202020204" pitchFamily="34" charset="0"/>
                          <a:cs typeface="Arial" panose="020B0604020202020204" pitchFamily="34" charset="0"/>
                        </a:rPr>
                        <a:t>هذا الرأي كتابيٌّ من حيث تعليمه بأنَّ الشريعة الموسويَّة بدأَتْ في سيناء وانتهت بموت المسيح، وأنَّ هذا الناموس كان يؤدِّي دور المؤدِّب (المعلِّم) المؤقَّت حتَّى مجيء المسيح (غلاطيَّة 3: 19، 24-25)</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a:t>
                      </a: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يحافظ على الفصل ما بين إسرائيل والكنيسة</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a:t>
                      </a: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يؤيِّد الحصول على الإرشاد المستمرَّ من ناموس المسيح</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Text Box 23"/>
          <p:cNvSpPr>
            <a:spLocks noGrp="1" noChangeArrowheads="1"/>
          </p:cNvSpPr>
          <p:nvPr>
            <p:ph type="title" idx="4294967295"/>
          </p:nvPr>
        </p:nvSpPr>
        <p:spPr>
          <a:xfrm>
            <a:off x="0" y="-118584"/>
            <a:ext cx="9144000" cy="1026633"/>
          </a:xfrm>
          <a:solidFill>
            <a:srgbClr val="000090"/>
          </a:solidFill>
          <a:extLs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algn="ctr" rtl="1"/>
            <a:r>
              <a:rPr lang="ar-JO" sz="3200" b="1" i="0" dirty="0">
                <a:solidFill>
                  <a:srgbClr val="FFFFFF"/>
                </a:solidFill>
                <a:latin typeface="Arial" panose="020B0604020202020204" pitchFamily="34" charset="0"/>
                <a:ea typeface="SimSun" charset="0"/>
                <a:cs typeface="Arial" panose="020B0604020202020204" pitchFamily="34" charset="0"/>
              </a:rPr>
              <a:t>هل ينطبق ناموس موسى عليّ؟ (خمسة آراء)</a:t>
            </a:r>
            <a:endParaRPr kumimoji="0" lang="en-US" sz="1000" b="1" i="0" dirty="0">
              <a:solidFill>
                <a:schemeClr val="bg1"/>
              </a:solidFill>
              <a:effectLst/>
              <a:latin typeface="Traditional Arabic" panose="02020603050405020304" pitchFamily="18" charset="-78"/>
              <a:ea typeface="SimSun" charset="0"/>
              <a:cs typeface="Traditional Arabic" panose="02020603050405020304" pitchFamily="18" charset="-78"/>
            </a:endParaRPr>
          </a:p>
        </p:txBody>
      </p:sp>
      <p:sp>
        <p:nvSpPr>
          <p:cNvPr id="97282" name="Text Box 3"/>
          <p:cNvSpPr txBox="1">
            <a:spLocks noChangeArrowheads="1"/>
          </p:cNvSpPr>
          <p:nvPr/>
        </p:nvSpPr>
        <p:spPr bwMode="auto">
          <a:xfrm>
            <a:off x="8299450" y="228600"/>
            <a:ext cx="862737" cy="461665"/>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rPr>
              <a:t>113ب</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15715" name="Text Box 24"/>
          <p:cNvSpPr txBox="1">
            <a:spLocks noChangeArrowheads="1"/>
          </p:cNvSpPr>
          <p:nvPr/>
        </p:nvSpPr>
        <p:spPr bwMode="auto">
          <a:xfrm>
            <a:off x="0" y="620713"/>
            <a:ext cx="9097963" cy="1857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Stanley N. Gundry, ed. </a:t>
            </a:r>
            <a:r>
              <a:rPr kumimoji="0" lang="en-US" altLang="zh-CN" sz="1200" b="1" i="1"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Five Views on Law &amp; Gospel </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summarized by Lee </a:t>
            </a:r>
            <a:r>
              <a:rPr kumimoji="0" lang="en-US" altLang="zh-CN" sz="1200" b="1" i="0" u="none" strike="noStrike" kern="1200" cap="none" spc="0" normalizeH="0" baseline="0" noProof="0" dirty="0" err="1">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Hwee</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Chin, SBC, 2001 </a:t>
            </a:r>
            <a:endParaRPr kumimoji="0" lang="en-US"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aphicFrame>
        <p:nvGraphicFramePr>
          <p:cNvPr id="566298" name="Group 26"/>
          <p:cNvGraphicFramePr>
            <a:graphicFrameLocks noGrp="1"/>
          </p:cNvGraphicFramePr>
          <p:nvPr>
            <p:extLst>
              <p:ext uri="{D42A27DB-BD31-4B8C-83A1-F6EECF244321}">
                <p14:modId xmlns:p14="http://schemas.microsoft.com/office/powerpoint/2010/main" val="1000936135"/>
              </p:ext>
            </p:extLst>
          </p:nvPr>
        </p:nvGraphicFramePr>
        <p:xfrm>
          <a:off x="0" y="908050"/>
          <a:ext cx="9144000" cy="6431280"/>
        </p:xfrm>
        <a:graphic>
          <a:graphicData uri="http://schemas.openxmlformats.org/drawingml/2006/table">
            <a:tbl>
              <a:tblPr/>
              <a:tblGrid>
                <a:gridCol w="611560">
                  <a:extLst>
                    <a:ext uri="{9D8B030D-6E8A-4147-A177-3AD203B41FA5}">
                      <a16:colId xmlns:a16="http://schemas.microsoft.com/office/drawing/2014/main" val="20000"/>
                    </a:ext>
                  </a:extLst>
                </a:gridCol>
                <a:gridCol w="1872208">
                  <a:extLst>
                    <a:ext uri="{9D8B030D-6E8A-4147-A177-3AD203B41FA5}">
                      <a16:colId xmlns:a16="http://schemas.microsoft.com/office/drawing/2014/main" val="20001"/>
                    </a:ext>
                  </a:extLst>
                </a:gridCol>
                <a:gridCol w="1859632">
                  <a:extLst>
                    <a:ext uri="{9D8B030D-6E8A-4147-A177-3AD203B41FA5}">
                      <a16:colId xmlns:a16="http://schemas.microsoft.com/office/drawing/2014/main" val="20002"/>
                    </a:ext>
                  </a:extLst>
                </a:gridCol>
                <a:gridCol w="1740768">
                  <a:extLst>
                    <a:ext uri="{9D8B030D-6E8A-4147-A177-3AD203B41FA5}">
                      <a16:colId xmlns:a16="http://schemas.microsoft.com/office/drawing/2014/main" val="20003"/>
                    </a:ext>
                  </a:extLst>
                </a:gridCol>
                <a:gridCol w="1584176">
                  <a:extLst>
                    <a:ext uri="{9D8B030D-6E8A-4147-A177-3AD203B41FA5}">
                      <a16:colId xmlns:a16="http://schemas.microsoft.com/office/drawing/2014/main" val="20004"/>
                    </a:ext>
                  </a:extLst>
                </a:gridCol>
                <a:gridCol w="1475656">
                  <a:extLst>
                    <a:ext uri="{9D8B030D-6E8A-4147-A177-3AD203B41FA5}">
                      <a16:colId xmlns:a16="http://schemas.microsoft.com/office/drawing/2014/main" val="20005"/>
                    </a:ext>
                  </a:extLst>
                </a:gridCol>
              </a:tblGrid>
              <a:tr h="731520">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1</a:t>
                      </a: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 تحت النظام الناموسي</a:t>
                      </a:r>
                      <a:b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b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 غريغ</a:t>
                      </a:r>
                      <a:br>
                        <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b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 بانسن</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2. المُصلَحة</a:t>
                      </a:r>
                      <a:endPar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فيليم</a:t>
                      </a:r>
                      <a:endPar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فان خيميغه</a:t>
                      </a:r>
                      <a:endPar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3. قضايا أثقل</a:t>
                      </a:r>
                      <a:endParaRPr kumimoji="0" lang="en-US"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والتر</a:t>
                      </a:r>
                      <a:endPar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كايزر</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4. اللوثريَّة</a:t>
                      </a:r>
                      <a:endPar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المُعدَّلة</a:t>
                      </a:r>
                      <a:endPar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دوغلاس موو</a:t>
                      </a:r>
                      <a:endParaRPr kumimoji="0" lang="en-US"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5. التدبيريَّة</a:t>
                      </a:r>
                      <a:endParaRPr kumimoji="0" lang="en-US"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واين جي.</a:t>
                      </a: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ستركلاند</a:t>
                      </a:r>
                      <a:endParaRPr kumimoji="0" lang="en-US"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5212080">
                <a:tc>
                  <a:txBody>
                    <a:bodyPr/>
                    <a:lstStyle/>
                    <a:p>
                      <a:pPr marL="0" marR="0" lvl="0" indent="0" algn="r" defTabSz="457200" rtl="0" eaLnBrk="1" fontAlgn="base" latinLnBrk="0" hangingPunct="1">
                        <a:lnSpc>
                          <a:spcPct val="100000"/>
                        </a:lnSpc>
                        <a:spcBef>
                          <a:spcPct val="0"/>
                        </a:spcBef>
                        <a:spcAft>
                          <a:spcPct val="0"/>
                        </a:spcAft>
                        <a:buClr>
                          <a:schemeClr val="hlink"/>
                        </a:buClr>
                        <a:buSzTx/>
                        <a:buFontTx/>
                        <a:buNone/>
                        <a:tabLst/>
                      </a:pP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نقاط الضعف</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a:t>
                      </a: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تقسيم الناموس إلى أدبيٍّ (أخلاقيٍّ) ومدنيٍّ وطقسيٍّ (شعائريٍّ) ليس تقسيمًا كتابيًّا</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a:t>
                      </a: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a:t>
                      </a:r>
                      <a:r>
                        <a:rPr lang="ar-JO" sz="1600" b="1" i="0" dirty="0">
                          <a:latin typeface="Arial" panose="020B0604020202020204" pitchFamily="34" charset="0"/>
                          <a:cs typeface="Arial" panose="020B0604020202020204" pitchFamily="34" charset="0"/>
                        </a:rPr>
                        <a:t>من الخطأ تطبيق الوصايا الإلهيَّة على الأشخاص الذين لم يختبروا تجديد القلب داخليًّا</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a:t>
                      </a: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a:t>
                      </a:r>
                      <a:r>
                        <a:rPr lang="ar-JO" sz="1600" b="1" i="0" dirty="0">
                          <a:latin typeface="Arial" panose="020B0604020202020204" pitchFamily="34" charset="0"/>
                          <a:cs typeface="Arial" panose="020B0604020202020204" pitchFamily="34" charset="0"/>
                        </a:rPr>
                        <a:t>ليس بالضرورة أن يكون كلُّ "الناموس (الشرائع)" نابعًا من الناموس الموسويِّ (يوجد أيضًا الناموس الطبيعيُّ وناموس المسيح)</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a:t>
                      </a: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لا يُطبِّق العهدُ الجديد العهدَ القديم في الأمور المدنيَّة بتاتًا</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a:t>
                      </a: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الناموس جَلَبَ الدينونة على الإنسان (2كورنثوس 3: 9)</a:t>
                      </a:r>
                      <a:r>
                        <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a:t>
                      </a: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تقسيم الناموس إلى أدبيٍّ (أخلاقيٍّ) ومدنيٍّ وطقسيٍّ (شعائريٍّ) ليس تقسيمًا كتابيًّا</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a:t>
                      </a: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استخدام "الناموس" بطُرُقٍ مختلفةٍ هو أمرٌ غير متَّسقٍ ومُربِك</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a:t>
                      </a: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المطالبة بحفظ السبت اليوم يتناقض مع كولوسِّي 2: 16-17</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a:t>
                      </a: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من غير الواضح إن كان القانون الأخلاقيُّ أصبح ناموس المسيح</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a:t>
                      </a: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يدمج إسرائيل والكنيسة</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a:t>
                      </a: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تقسيم الناموس إلى أدبيٍّ (أخلاقيٍّ) ومدنيٍّ وطقسيٍّ (شعائريٍّ) ليس تقسيمًا كتابيًّا</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a:t>
                      </a: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س</a:t>
                      </a:r>
                      <a:r>
                        <a:rPr lang="ar-JO" sz="1600" b="1" i="0" dirty="0">
                          <a:latin typeface="Arial" panose="020B0604020202020204" pitchFamily="34" charset="0"/>
                          <a:cs typeface="Arial" panose="020B0604020202020204" pitchFamily="34" charset="0"/>
                        </a:rPr>
                        <a:t>يكون أمرًا اعتباطيًّا وعشوائيًّا إذا جرى انتقاء أجزاء الناموس المطلوب تطبيقها بحسب التقدير الشخصيّ</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a:t>
                      </a: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اختيار الوصايا العشر والأصحاحين 18-19 من سِفْر اللاويِّين يُضيِّق مدى الناموس الأخلاقيِّ</a:t>
                      </a:r>
                      <a:r>
                        <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a:t>
                      </a: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a:t>
                      </a:r>
                      <a:r>
                        <a:rPr lang="ar-JO" sz="1600" b="1" i="0" dirty="0">
                          <a:latin typeface="Arial" panose="020B0604020202020204" pitchFamily="34" charset="0"/>
                          <a:cs typeface="Arial" panose="020B0604020202020204" pitchFamily="34" charset="0"/>
                        </a:rPr>
                        <a:t>يسعى إلى تقديم التعليم القائل بعدم تجزئة الناموس والحفاظ في الوقت ذاته على محتواه الأخلاقيّ</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a:t>
                      </a: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a:t>
                      </a:r>
                      <a:r>
                        <a:rPr lang="ar-JO" sz="1600" b="1" i="0" dirty="0">
                          <a:latin typeface="Arial" panose="020B0604020202020204" pitchFamily="34" charset="0"/>
                          <a:cs typeface="Arial" panose="020B0604020202020204" pitchFamily="34" charset="0"/>
                        </a:rPr>
                        <a:t>متطرِّفٌ في رأيه بأنَّ الناموس ليس له أيُّ غرضٍ بتاتًا في يومنا هذا</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a:t>
                      </a: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ي</a:t>
                      </a:r>
                      <a:r>
                        <a:rPr lang="ar-JO" sz="1600" b="1" i="0" dirty="0">
                          <a:latin typeface="Arial" panose="020B0604020202020204" pitchFamily="34" charset="0"/>
                          <a:cs typeface="Arial" panose="020B0604020202020204" pitchFamily="34" charset="0"/>
                        </a:rPr>
                        <a:t>فشل في رؤية رسالة الإنجيل ضمن العهد القديم، وذلك لأنَّه يرسم الحدود الفاصلة ما بين الناموس والإنجيل، فيضعهما في عصورٍ منفصلةٍ وغير متَّصلة</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1"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a:t>
                      </a: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a:t>
                      </a:r>
                      <a:r>
                        <a:rPr lang="ar-JO" sz="1600" b="1" i="0" dirty="0">
                          <a:latin typeface="Arial" panose="020B0604020202020204" pitchFamily="34" charset="0"/>
                          <a:cs typeface="Arial" panose="020B0604020202020204" pitchFamily="34" charset="0"/>
                        </a:rPr>
                        <a:t>يُميِّز ما بين جوانب الناموس المتعلِّقة بالإعلانات الإلهيَّة الموحَى</a:t>
                      </a:r>
                      <a:r>
                        <a:rPr lang="ar-JO" sz="1600" b="1" i="0" baseline="0" dirty="0">
                          <a:latin typeface="Arial" panose="020B0604020202020204" pitchFamily="34" charset="0"/>
                          <a:cs typeface="Arial" panose="020B0604020202020204" pitchFamily="34" charset="0"/>
                        </a:rPr>
                        <a:t> بها</a:t>
                      </a:r>
                      <a:r>
                        <a:rPr lang="ar-JO" sz="1600" b="1" i="0" dirty="0">
                          <a:latin typeface="Arial" panose="020B0604020202020204" pitchFamily="34" charset="0"/>
                          <a:cs typeface="Arial" panose="020B0604020202020204" pitchFamily="34" charset="0"/>
                        </a:rPr>
                        <a:t> (الأبديَّة، والإعلان عن طبيعة الله) والجوانب التنظيميَّة (المؤقَّت، والتي حكمَتْ شعب إسرائيل). وهذا التمييز يصنع فروقًا وتمييزًا داخل ناموسٍ لا ينفصل- إذا كان ناموس العهد القديم هو أساسًا وحدةً واحدة، فلماذا نقسمه إلى جزأين؟</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a:t>
                      </a: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a:t>
                      </a:r>
                      <a:r>
                        <a:rPr lang="ar-JO" sz="1600" b="1" i="0" dirty="0">
                          <a:latin typeface="Arial" panose="020B0604020202020204" pitchFamily="34" charset="0"/>
                          <a:cs typeface="Arial" panose="020B0604020202020204" pitchFamily="34" charset="0"/>
                        </a:rPr>
                        <a:t>الناموس لم يُبطَلْ، ولكن في الواقع جرى التمسُّك به بالإيمان (رومية 3: 31)</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6" name="Picture 28" descr="10 commandments.jpg"/>
          <p:cNvPicPr>
            <a:picLocks noChangeAspect="1"/>
          </p:cNvPicPr>
          <p:nvPr/>
        </p:nvPicPr>
        <p:blipFill>
          <a:blip r:embed="rId3">
            <a:lum bright="20000"/>
            <a:extLst>
              <a:ext uri="{28A0092B-C50C-407E-A947-70E740481C1C}">
                <a14:useLocalDpi xmlns:a14="http://schemas.microsoft.com/office/drawing/2010/main"/>
              </a:ext>
            </a:extLst>
          </a:blip>
          <a:srcRect/>
          <a:stretch>
            <a:fillRect/>
          </a:stretch>
        </p:blipFill>
        <p:spPr bwMode="auto">
          <a:xfrm>
            <a:off x="-9525" y="1865313"/>
            <a:ext cx="5343525" cy="5068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1299" name="Title 1"/>
          <p:cNvSpPr>
            <a:spLocks noGrp="1"/>
          </p:cNvSpPr>
          <p:nvPr>
            <p:ph type="ctrTitle"/>
          </p:nvPr>
        </p:nvSpPr>
        <p:spPr>
          <a:xfrm>
            <a:off x="0" y="0"/>
            <a:ext cx="9144000" cy="1143000"/>
          </a:xfrm>
        </p:spPr>
        <p:txBody>
          <a:bodyPr/>
          <a:lstStyle/>
          <a:p>
            <a:r>
              <a:rPr lang="ar-JO" dirty="0">
                <a:solidFill>
                  <a:schemeClr val="bg1"/>
                </a:solidFill>
                <a:ea typeface="ＭＳ Ｐゴシック" charset="0"/>
                <a:cs typeface="Arial" panose="020B0604020202020204" pitchFamily="34" charset="0"/>
              </a:rPr>
              <a:t>استبدل القديم بالجديد </a:t>
            </a:r>
            <a:endParaRPr lang="en-US" dirty="0">
              <a:solidFill>
                <a:schemeClr val="bg1"/>
              </a:solidFill>
              <a:ea typeface="ＭＳ Ｐゴシック" charset="0"/>
              <a:cs typeface="Arial" panose="020B0604020202020204" pitchFamily="34" charset="0"/>
            </a:endParaRPr>
          </a:p>
        </p:txBody>
      </p:sp>
      <p:pic>
        <p:nvPicPr>
          <p:cNvPr id="7" name="Picture 6" descr="Holy Spirit Clipart.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105401" y="1865313"/>
            <a:ext cx="4035425" cy="502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Right Arrow 7"/>
          <p:cNvSpPr>
            <a:spLocks noChangeArrowheads="1"/>
          </p:cNvSpPr>
          <p:nvPr/>
        </p:nvSpPr>
        <p:spPr bwMode="auto">
          <a:xfrm>
            <a:off x="4648200" y="2895600"/>
            <a:ext cx="1066800" cy="2514600"/>
          </a:xfrm>
          <a:prstGeom prst="rightArrow">
            <a:avLst>
              <a:gd name="adj1" fmla="val 50000"/>
              <a:gd name="adj2" fmla="val 50000"/>
            </a:avLst>
          </a:prstGeom>
          <a:solidFill>
            <a:srgbClr val="3366FF"/>
          </a:solidFill>
          <a:ln w="9525">
            <a:solidFill>
              <a:schemeClr val="tx1"/>
            </a:solidFill>
            <a:round/>
            <a:headEnd/>
            <a:tailEnd/>
          </a:ln>
        </p:spPr>
        <p:txBody>
          <a:bodyPr lIns="91435" tIns="45718" rIns="91435" bIns="45718"/>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4" name="Subtitle 2"/>
          <p:cNvSpPr txBox="1">
            <a:spLocks/>
          </p:cNvSpPr>
          <p:nvPr/>
        </p:nvSpPr>
        <p:spPr bwMode="auto">
          <a:xfrm>
            <a:off x="0" y="1905000"/>
            <a:ext cx="9144000" cy="5029200"/>
          </a:xfrm>
          <a:prstGeom prst="rect">
            <a:avLst/>
          </a:prstGeom>
          <a:solidFill>
            <a:schemeClr val="bg1">
              <a:alpha val="49019"/>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35" tIns="45718" rIns="91435" bIns="45718"/>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ما هو إذن العهد القديم بالتباين مع العهد الجديد في المسيح؟</a:t>
            </a:r>
            <a:endParaRPr kumimoji="0" lang="en-US"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 هو ليس كتاب العهد القديم بكامله لأن العهدين مع إبراهيم وداود لم يطلق عليهما أبدًا قديمان في كتاب العهد الجديد.</a:t>
            </a:r>
            <a:endParaRPr kumimoji="0" lang="en-US"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 بل فقط العهد الذي تم في زمن موسى، العهد الذي قطع على جبل سيناء</a:t>
            </a:r>
            <a:endParaRPr kumimoji="0" lang="en-US"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 (خر 19-24) يسمى العهد القديم (2كو 3: 14؛ قارن مع عب 8: 6، 1)، ليتم استبداله مع العهد الجديد في المسيح (لو 22: 20؛</a:t>
            </a:r>
            <a:endParaRPr kumimoji="0" lang="en-US"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 1كو 11: 25؛ 2كو 3: 6؛ عب 8: 8، 13؛ 9: 15؛ 12: 24).</a:t>
            </a:r>
            <a:endParaRPr kumimoji="0" lang="en-US" sz="20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
        <p:nvSpPr>
          <p:cNvPr id="9" name="Title 1"/>
          <p:cNvSpPr txBox="1">
            <a:spLocks/>
          </p:cNvSpPr>
          <p:nvPr/>
        </p:nvSpPr>
        <p:spPr bwMode="auto">
          <a:xfrm>
            <a:off x="0" y="838201"/>
            <a:ext cx="9144000" cy="609600"/>
          </a:xfrm>
          <a:prstGeom prst="rect">
            <a:avLst/>
          </a:prstGeom>
          <a:noFill/>
          <a:ln w="9525">
            <a:noFill/>
            <a:miter lim="800000"/>
            <a:headEnd/>
            <a:tailEnd/>
          </a:ln>
        </p:spPr>
        <p:txBody>
          <a:bodyPr lIns="91435" tIns="45718" rIns="91435" bIns="45718"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2800" b="1" kern="0" dirty="0">
                <a:solidFill>
                  <a:srgbClr val="FFFFFF"/>
                </a:solidFill>
                <a:latin typeface="Arial" panose="020B0604020202020204" pitchFamily="34" charset="0"/>
                <a:ea typeface="ＭＳ Ｐゴシック"/>
                <a:cs typeface="Arial" panose="020B0604020202020204" pitchFamily="34" charset="0"/>
              </a:rPr>
              <a:t>واين جرودم، اللاهوت النظامي، 521</a:t>
            </a:r>
            <a:endParaRPr kumimoji="0" lang="en-US" sz="28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11304" name="Text Box 25"/>
          <p:cNvSpPr txBox="1">
            <a:spLocks noChangeArrowheads="1"/>
          </p:cNvSpPr>
          <p:nvPr/>
        </p:nvSpPr>
        <p:spPr bwMode="auto">
          <a:xfrm>
            <a:off x="7236296" y="1"/>
            <a:ext cx="1915076" cy="4616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35" tIns="45718" rIns="91435" bIns="45718">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lang="ar-JO" b="1" dirty="0">
                <a:solidFill>
                  <a:srgbClr val="FFFFFF"/>
                </a:solidFill>
                <a:latin typeface="Arial" panose="020B0604020202020204" pitchFamily="34" charset="0"/>
                <a:cs typeface="Arial" panose="020B0604020202020204" pitchFamily="34" charset="0"/>
              </a:rPr>
              <a:t>م ع ج 266دد</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26356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left)">
                                      <p:cBhvr>
                                        <p:cTn id="12" dur="500"/>
                                        <p:tgtEl>
                                          <p:spTgt spid="8"/>
                                        </p:tgtEl>
                                      </p:cBhvr>
                                    </p:animEffect>
                                  </p:childTnLst>
                                </p:cTn>
                              </p:par>
                            </p:childTnLst>
                          </p:cTn>
                        </p:par>
                        <p:par>
                          <p:cTn id="13" fill="hold" nodeType="withGroup">
                            <p:stCondLst>
                              <p:cond delay="500"/>
                            </p:stCondLst>
                            <p:childTnLst>
                              <p:par>
                                <p:cTn id="14" presetID="22" presetClass="entr" presetSubtype="8" fill="hold"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left)">
                                      <p:cBhvr>
                                        <p:cTn id="2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4" grpId="0" animBg="1"/>
    </p:bldLst>
  </p:timing>
</p:sld>
</file>

<file path=ppt/slides/slide14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E603755E-F0B8-FC6B-2946-02C2FEC6EB1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5143500"/>
          </a:xfrm>
          <a:prstGeom prst="rect">
            <a:avLst/>
          </a:prstGeom>
          <a:noFill/>
          <a:extLst>
            <a:ext uri="{909E8E84-426E-40DD-AFC4-6F175D3DCCD1}">
              <a14:hiddenFill xmlns:a14="http://schemas.microsoft.com/office/drawing/2010/main">
                <a:solidFill>
                  <a:srgbClr val="FFFFFF"/>
                </a:solidFill>
              </a14:hiddenFill>
            </a:ext>
          </a:extLst>
        </p:spPr>
      </p:pic>
      <p:sp>
        <p:nvSpPr>
          <p:cNvPr id="79875" name="Rectangle 3"/>
          <p:cNvSpPr>
            <a:spLocks noChangeArrowheads="1"/>
          </p:cNvSpPr>
          <p:nvPr/>
        </p:nvSpPr>
        <p:spPr bwMode="auto">
          <a:xfrm>
            <a:off x="464383" y="3847182"/>
            <a:ext cx="8371532" cy="231050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marL="0" marR="0" lvl="0" indent="0" algn="r" defTabSz="457200" rtl="0" eaLnBrk="1" fontAlgn="base" latinLnBrk="0" hangingPunct="1">
              <a:lnSpc>
                <a:spcPct val="100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u="none" strike="noStrike" kern="1200" cap="none" spc="0" normalizeH="0" noProof="0" dirty="0">
                <a:ln>
                  <a:noFill/>
                </a:ln>
                <a:solidFill>
                  <a:srgbClr val="FFFFFF"/>
                </a:solidFill>
                <a:effectLst/>
                <a:uLnTx/>
                <a:uFillTx/>
                <a:latin typeface="Arial" panose="020B0604020202020204" pitchFamily="34" charset="0"/>
                <a:ea typeface="SimSun" charset="0"/>
                <a:cs typeface="Arial" panose="020B0604020202020204" pitchFamily="34" charset="0"/>
              </a:rPr>
              <a:t>13 المسيح افتدانا من لعنة الناموس إذ صار لعنة لأجلنا لأنه مكتوب ملعون كل من علق على خشبة</a:t>
            </a:r>
          </a:p>
          <a:p>
            <a:pPr marL="0" marR="0" lvl="0" indent="0" algn="r" defTabSz="457200" rtl="0" eaLnBrk="1" fontAlgn="base" latinLnBrk="0" hangingPunct="1">
              <a:lnSpc>
                <a:spcPct val="100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ar-JO" sz="3600" b="1" dirty="0">
                <a:solidFill>
                  <a:srgbClr val="FFFFFF"/>
                </a:solidFill>
                <a:latin typeface="Arial" panose="020B0604020202020204" pitchFamily="34" charset="0"/>
                <a:ea typeface="SimSun" charset="0"/>
                <a:cs typeface="Arial" panose="020B0604020202020204" pitchFamily="34" charset="0"/>
              </a:rPr>
              <a:t>14 لتصير بركة إبراهيم للأمم في المسيح يسوع لننال بالإيمان موعد الروح</a:t>
            </a:r>
            <a:endParaRPr kumimoji="0" lang="ar-SA" sz="3600" b="1" u="none" strike="noStrike" kern="1200" cap="none" spc="0" normalizeH="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 name="Title 1">
            <a:extLst>
              <a:ext uri="{FF2B5EF4-FFF2-40B4-BE49-F238E27FC236}">
                <a16:creationId xmlns:a16="http://schemas.microsoft.com/office/drawing/2014/main" id="{9506264E-6E37-77E4-4743-E094979D4B97}"/>
              </a:ext>
            </a:extLst>
          </p:cNvPr>
          <p:cNvSpPr>
            <a:spLocks noGrp="1"/>
          </p:cNvSpPr>
          <p:nvPr>
            <p:ph type="title" idx="4294967295"/>
          </p:nvPr>
        </p:nvSpPr>
        <p:spPr>
          <a:xfrm>
            <a:off x="-2434" y="0"/>
            <a:ext cx="9144000" cy="620688"/>
          </a:xfrm>
          <a:solidFill>
            <a:schemeClr val="tx1"/>
          </a:solidFill>
        </p:spPr>
        <p:txBody>
          <a:bodyPr anchor="t"/>
          <a:lstStyle/>
          <a:p>
            <a:pPr rtl="0" fontAlgn="base"/>
            <a:r>
              <a:rPr kumimoji="0" lang="ar-SA" sz="3600" b="1" u="none" strike="noStrike" kern="1200" cap="none" spc="0" normalizeH="0" noProof="0" dirty="0">
                <a:ln>
                  <a:noFill/>
                </a:ln>
                <a:solidFill>
                  <a:srgbClr val="FFFFFF"/>
                </a:solidFill>
                <a:effectLst/>
                <a:uLnTx/>
                <a:uFillTx/>
                <a:latin typeface="Arial" panose="020B0604020202020204" pitchFamily="34" charset="0"/>
                <a:ea typeface="SimSun" charset="0"/>
                <a:cs typeface="Arial" panose="020B0604020202020204" pitchFamily="34" charset="0"/>
              </a:rPr>
              <a:t>غلاطية ٣ : ١٣-١٤</a:t>
            </a:r>
            <a:endParaRPr lang="en-US" sz="5400" dirty="0"/>
          </a:p>
        </p:txBody>
      </p:sp>
    </p:spTree>
    <p:extLst>
      <p:ext uri="{BB962C8B-B14F-4D97-AF65-F5344CB8AC3E}">
        <p14:creationId xmlns:p14="http://schemas.microsoft.com/office/powerpoint/2010/main" val="283669662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35" tIns="45718" rIns="91435" bIns="45718"/>
          <a:lstStyle/>
          <a:p>
            <a:pPr marL="0" marR="0" lvl="0" indent="0" algn="ctr" defTabSz="914353"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5"/>
            <a:ext cx="9144000" cy="2083071"/>
          </a:xfrm>
          <a:effectLst>
            <a:outerShdw blurRad="63500" dist="35921" dir="2700000" algn="ctr" rotWithShape="0">
              <a:schemeClr val="tx2">
                <a:alpha val="74998"/>
              </a:schemeClr>
            </a:outerShdw>
          </a:effectLst>
        </p:spPr>
        <p:txBody>
          <a:bodyPr anchor="t"/>
          <a:lstStyle/>
          <a:p>
            <a:pPr>
              <a:defRPr/>
            </a:pPr>
            <a:r>
              <a:rPr lang="ar-JO" sz="4800" dirty="0">
                <a:solidFill>
                  <a:srgbClr val="FFFFFF"/>
                </a:solidFill>
                <a:ea typeface="ＭＳ Ｐゴシック" charset="0"/>
              </a:rPr>
              <a:t>١. دعا يسوع بولس ليعلم الخلاص بالإيمان (غل ١-٢)</a:t>
            </a:r>
            <a:endParaRPr lang="en-US" sz="4800" dirty="0">
              <a:solidFill>
                <a:srgbClr val="FFFFFF"/>
              </a:solidFill>
              <a:ea typeface="ＭＳ Ｐゴシック" charset="0"/>
            </a:endParaRPr>
          </a:p>
        </p:txBody>
      </p:sp>
      <p:pic>
        <p:nvPicPr>
          <p:cNvPr id="374786" name="Picture 2" descr="Image result for paul damascus">
            <a:extLst>
              <a:ext uri="{FF2B5EF4-FFF2-40B4-BE49-F238E27FC236}">
                <a16:creationId xmlns:a16="http://schemas.microsoft.com/office/drawing/2014/main" id="{1A245020-9CA2-CE46-9B70-BA0608F7945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1700808"/>
            <a:ext cx="9175057" cy="516008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54499840"/>
      </p:ext>
    </p:extLst>
  </p:cSld>
  <p:clrMapOvr>
    <a:masterClrMapping/>
  </p:clrMapOvr>
  <p:transition/>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3039491"/>
          </a:xfrm>
          <a:effectLst>
            <a:outerShdw blurRad="63500" dist="35921" dir="2700000" algn="ctr" rotWithShape="0">
              <a:schemeClr val="tx2">
                <a:alpha val="74998"/>
              </a:schemeClr>
            </a:outerShdw>
          </a:effectLst>
        </p:spPr>
        <p:txBody>
          <a:bodyPr anchor="ctr"/>
          <a:lstStyle/>
          <a:p>
            <a:pPr>
              <a:defRPr/>
            </a:pPr>
            <a:r>
              <a:rPr lang="ar-SA" sz="4000" b="1" dirty="0">
                <a:effectLst>
                  <a:glow rad="127000">
                    <a:schemeClr val="tx1"/>
                  </a:glow>
                </a:effectLst>
                <a:latin typeface="+mj-lt"/>
                <a:ea typeface="ＭＳ Ｐゴシック" charset="0"/>
                <a:cs typeface="+mj-cs"/>
              </a:rPr>
              <a:t>وَأَمَّا الْمَوَاعِيدُ فَقِيلَتْ فِي إِبْرَاهِيمَ وَفِي نَسْلِهِ. لاَ يَقُولُ:«وَفِي الأَنْسَالِ» كَأَنَّهُ عَنْ كَثِيرِينَ، بَلْ كَأَنَّهُ عَنْ وَاحِدٍ:«وَفِي نَسْلِكَ» الَّذِي هُوَ الْمَسِيحُ</a:t>
            </a:r>
            <a:br>
              <a:rPr lang="ar-SA" sz="4000" b="1" dirty="0">
                <a:effectLst>
                  <a:glow rad="127000">
                    <a:schemeClr val="tx1"/>
                  </a:glow>
                </a:effectLst>
                <a:latin typeface="+mj-lt"/>
                <a:ea typeface="ＭＳ Ｐゴシック" charset="0"/>
                <a:cs typeface="+mj-cs"/>
              </a:rPr>
            </a:br>
            <a:r>
              <a:rPr lang="ar-SA" sz="4000" b="1" dirty="0">
                <a:effectLst>
                  <a:glow rad="127000">
                    <a:schemeClr val="tx1"/>
                  </a:glow>
                </a:effectLst>
                <a:latin typeface="+mj-lt"/>
                <a:ea typeface="ＭＳ Ｐゴシック" charset="0"/>
                <a:cs typeface="+mj-cs"/>
              </a:rPr>
              <a:t>غلاطية 3: 16</a:t>
            </a:r>
            <a:endParaRPr lang="en-US" sz="4000" b="1" dirty="0">
              <a:effectLst>
                <a:glow rad="127000">
                  <a:schemeClr val="tx1"/>
                </a:glow>
              </a:effectLst>
              <a:latin typeface="+mj-lt"/>
              <a:ea typeface="ＭＳ Ｐゴシック" charset="0"/>
              <a:cs typeface="+mj-cs"/>
            </a:endParaRPr>
          </a:p>
        </p:txBody>
      </p:sp>
      <p:sp>
        <p:nvSpPr>
          <p:cNvPr id="4" name="Rectangle 2">
            <a:extLst>
              <a:ext uri="{FF2B5EF4-FFF2-40B4-BE49-F238E27FC236}">
                <a16:creationId xmlns:a16="http://schemas.microsoft.com/office/drawing/2014/main" id="{66D4949A-794F-2049-AB57-BFAEBA912651}"/>
              </a:ext>
            </a:extLst>
          </p:cNvPr>
          <p:cNvSpPr txBox="1">
            <a:spLocks noChangeArrowheads="1"/>
          </p:cNvSpPr>
          <p:nvPr/>
        </p:nvSpPr>
        <p:spPr bwMode="auto">
          <a:xfrm>
            <a:off x="0" y="3080825"/>
            <a:ext cx="9144000" cy="3777175"/>
          </a:xfrm>
          <a:prstGeom prst="rect">
            <a:avLst/>
          </a:prstGeom>
          <a:gradFill flip="none" rotWithShape="1">
            <a:gsLst>
              <a:gs pos="0">
                <a:srgbClr val="C00000">
                  <a:shade val="30000"/>
                  <a:satMod val="115000"/>
                </a:srgbClr>
              </a:gs>
              <a:gs pos="50000">
                <a:srgbClr val="C00000">
                  <a:shade val="67500"/>
                  <a:satMod val="115000"/>
                </a:srgbClr>
              </a:gs>
              <a:gs pos="100000">
                <a:srgbClr val="C00000">
                  <a:shade val="100000"/>
                  <a:satMod val="115000"/>
                </a:srgbClr>
              </a:gs>
            </a:gsLst>
            <a:lin ang="13500000" scaled="1"/>
            <a:tileRect/>
          </a:gra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mj-cs"/>
              </a:rPr>
              <a:t>«إنّ التأكيد على كلمة نسل (انظر تكوين 12:7؛ 13:15؛ 24:7)، وليس أنسال، لم يكن إلا للتذكير بأنّ الأمناء في إسرائيل كانوا دائمًا يدركون أنّ البركة ستأتي في النهاية من خلال شخص واحد بعينه، هو المسيّا (انظر غلاطية 3: 19).»</a:t>
            </a:r>
            <a:endParaRPr kumimoji="0" lang="en-US" sz="4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mj-cs"/>
            </a:endParaRPr>
          </a:p>
        </p:txBody>
      </p:sp>
    </p:spTree>
    <p:extLst>
      <p:ext uri="{BB962C8B-B14F-4D97-AF65-F5344CB8AC3E}">
        <p14:creationId xmlns:p14="http://schemas.microsoft.com/office/powerpoint/2010/main" val="3035964201"/>
      </p:ext>
    </p:extLst>
  </p:cSld>
  <p:clrMapOvr>
    <a:masterClrMapping/>
  </p:clrMapOvr>
  <p:transition/>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 name="Line 2"/>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29" name="Rectangle 4"/>
          <p:cNvSpPr>
            <a:spLocks noChangeArrowheads="1"/>
          </p:cNvSpPr>
          <p:nvPr/>
        </p:nvSpPr>
        <p:spPr bwMode="auto">
          <a:xfrm>
            <a:off x="1353870" y="2068513"/>
            <a:ext cx="1574800" cy="3568700"/>
          </a:xfrm>
          <a:prstGeom prst="rect">
            <a:avLst/>
          </a:prstGeom>
          <a:gradFill rotWithShape="0">
            <a:gsLst>
              <a:gs pos="0">
                <a:srgbClr val="4C3013"/>
              </a:gs>
              <a:gs pos="100000">
                <a:srgbClr val="FFA040"/>
              </a:gs>
            </a:gsLst>
            <a:lin ang="0" scaled="1"/>
          </a:gradFill>
          <a:ln w="254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23332" name="Rectangle 5"/>
          <p:cNvSpPr>
            <a:spLocks noChangeArrowheads="1"/>
          </p:cNvSpPr>
          <p:nvPr/>
        </p:nvSpPr>
        <p:spPr bwMode="auto">
          <a:xfrm>
            <a:off x="1192212" y="1643063"/>
            <a:ext cx="7988300" cy="406400"/>
          </a:xfrm>
          <a:prstGeom prst="rect">
            <a:avLst/>
          </a:prstGeom>
          <a:gradFill rotWithShape="0">
            <a:gsLst>
              <a:gs pos="22000">
                <a:schemeClr val="bg1">
                  <a:lumMod val="75000"/>
                </a:schemeClr>
              </a:gs>
              <a:gs pos="50000">
                <a:srgbClr val="010201"/>
              </a:gs>
              <a:gs pos="100000">
                <a:schemeClr val="bg1">
                  <a:lumMod val="75000"/>
                </a:schemeClr>
              </a:gs>
            </a:gsLst>
            <a:lin ang="5400000" scaled="1"/>
          </a:gradFill>
          <a:ln w="12700">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04454" name="Rectangle 6"/>
          <p:cNvSpPr>
            <a:spLocks noChangeArrowheads="1"/>
          </p:cNvSpPr>
          <p:nvPr/>
        </p:nvSpPr>
        <p:spPr bwMode="auto">
          <a:xfrm>
            <a:off x="1158875" y="1690688"/>
            <a:ext cx="2338388" cy="366712"/>
          </a:xfrm>
          <a:prstGeom prst="rect">
            <a:avLst/>
          </a:prstGeom>
          <a:noFill/>
          <a:ln w="12700">
            <a:noFill/>
            <a:miter lim="800000"/>
            <a:headEnd/>
            <a:tailEnd/>
          </a:ln>
          <a:effectLst/>
        </p:spPr>
        <p:txBody>
          <a:bodyPr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العهد النُّوحيُّ (مع نوح)</a:t>
            </a:r>
            <a:endParaRPr kumimoji="0" lang="en-US" sz="1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455" name="Rectangle 7"/>
          <p:cNvSpPr>
            <a:spLocks noChangeArrowheads="1"/>
          </p:cNvSpPr>
          <p:nvPr/>
        </p:nvSpPr>
        <p:spPr bwMode="auto">
          <a:xfrm>
            <a:off x="-119435" y="954089"/>
            <a:ext cx="1019027" cy="55143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آدم يحكم مع الله تكوين 1: 26، 28؛ تكوين 2: 19</a:t>
            </a:r>
            <a:endPar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456" name="Rectangle 8"/>
          <p:cNvSpPr>
            <a:spLocks noChangeArrowheads="1"/>
          </p:cNvSpPr>
          <p:nvPr/>
        </p:nvSpPr>
        <p:spPr bwMode="auto">
          <a:xfrm>
            <a:off x="683568" y="908720"/>
            <a:ext cx="1014486"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الشيطان يحكم بصفة إله هذا العالم           تكوين 3: 15؛           2 كور 4: 4</a:t>
            </a:r>
            <a:endPar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457" name="Rectangle 9"/>
          <p:cNvSpPr>
            <a:spLocks noChangeArrowheads="1"/>
          </p:cNvSpPr>
          <p:nvPr/>
        </p:nvSpPr>
        <p:spPr bwMode="auto">
          <a:xfrm rot="16200000" flipH="1">
            <a:off x="-978343" y="3647306"/>
            <a:ext cx="3700463"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الإبراهيميّ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35" name="Rectangle 10"/>
          <p:cNvSpPr>
            <a:spLocks noChangeArrowheads="1"/>
          </p:cNvSpPr>
          <p:nvPr/>
        </p:nvSpPr>
        <p:spPr bwMode="auto">
          <a:xfrm>
            <a:off x="1880920" y="2062163"/>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6" name="Rectangle 11"/>
          <p:cNvSpPr>
            <a:spLocks noChangeArrowheads="1"/>
          </p:cNvSpPr>
          <p:nvPr/>
        </p:nvSpPr>
        <p:spPr bwMode="auto">
          <a:xfrm>
            <a:off x="2909620" y="4462463"/>
            <a:ext cx="2857500" cy="1181100"/>
          </a:xfrm>
          <a:prstGeom prst="rect">
            <a:avLst/>
          </a:prstGeom>
          <a:gradFill rotWithShape="0">
            <a:gsLst>
              <a:gs pos="0">
                <a:srgbClr val="1B3900"/>
              </a:gs>
              <a:gs pos="100000">
                <a:srgbClr val="438E00"/>
              </a:gs>
            </a:gsLst>
            <a:lin ang="21180000"/>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7" name="Rectangle 12"/>
          <p:cNvSpPr>
            <a:spLocks noChangeArrowheads="1"/>
          </p:cNvSpPr>
          <p:nvPr/>
        </p:nvSpPr>
        <p:spPr bwMode="auto">
          <a:xfrm>
            <a:off x="1879600" y="5656263"/>
            <a:ext cx="3949700" cy="609600"/>
          </a:xfrm>
          <a:prstGeom prst="rect">
            <a:avLst/>
          </a:prstGeom>
          <a:gradFill rotWithShape="0">
            <a:gsLst>
              <a:gs pos="0">
                <a:srgbClr val="474747"/>
              </a:gs>
              <a:gs pos="100000">
                <a:srgbClr val="000000"/>
              </a:gs>
            </a:gsLst>
            <a:lin ang="0" scaled="1"/>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61" name="Rectangle 13"/>
          <p:cNvSpPr>
            <a:spLocks noChangeArrowheads="1"/>
          </p:cNvSpPr>
          <p:nvPr/>
        </p:nvSpPr>
        <p:spPr bwMode="auto">
          <a:xfrm>
            <a:off x="1896962" y="2214397"/>
            <a:ext cx="2663825"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عهد الأرض</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123341" name="Rectangle 14"/>
          <p:cNvSpPr>
            <a:spLocks noChangeArrowheads="1"/>
          </p:cNvSpPr>
          <p:nvPr/>
        </p:nvSpPr>
        <p:spPr bwMode="auto">
          <a:xfrm>
            <a:off x="2261920" y="3268663"/>
            <a:ext cx="3505200" cy="1181100"/>
          </a:xfrm>
          <a:prstGeom prst="rect">
            <a:avLst/>
          </a:prstGeom>
          <a:solidFill>
            <a:schemeClr val="accent5">
              <a:lumMod val="25000"/>
            </a:schemeClr>
          </a:soli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04463" name="Rectangle 15"/>
          <p:cNvSpPr>
            <a:spLocks noChangeArrowheads="1"/>
          </p:cNvSpPr>
          <p:nvPr/>
        </p:nvSpPr>
        <p:spPr bwMode="auto">
          <a:xfrm>
            <a:off x="2442895" y="3212976"/>
            <a:ext cx="3065463"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العهد الداوديّ</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4464" name="Rectangle 16"/>
          <p:cNvSpPr>
            <a:spLocks noChangeArrowheads="1"/>
          </p:cNvSpPr>
          <p:nvPr/>
        </p:nvSpPr>
        <p:spPr bwMode="auto">
          <a:xfrm>
            <a:off x="3713540" y="4401263"/>
            <a:ext cx="1502054" cy="366767"/>
          </a:xfrm>
          <a:prstGeom prst="rect">
            <a:avLst/>
          </a:prstGeom>
          <a:noFill/>
          <a:ln w="12700">
            <a:noFill/>
            <a:miter lim="800000"/>
            <a:headEnd/>
            <a:tailEnd/>
          </a:ln>
          <a:effectLst/>
        </p:spPr>
        <p:txBody>
          <a:bodyPr wrap="square"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العهد الجديد</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4465" name="Rectangle 17"/>
          <p:cNvSpPr>
            <a:spLocks noChangeArrowheads="1"/>
          </p:cNvSpPr>
          <p:nvPr/>
        </p:nvSpPr>
        <p:spPr bwMode="auto">
          <a:xfrm>
            <a:off x="1958975" y="5589240"/>
            <a:ext cx="3503613" cy="3667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الموسويّ</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43" name="Group 18"/>
          <p:cNvGrpSpPr>
            <a:grpSpLocks/>
          </p:cNvGrpSpPr>
          <p:nvPr/>
        </p:nvGrpSpPr>
        <p:grpSpPr bwMode="auto">
          <a:xfrm>
            <a:off x="5721350" y="1336675"/>
            <a:ext cx="165100" cy="279400"/>
            <a:chOff x="3584" y="867"/>
            <a:chExt cx="104" cy="176"/>
          </a:xfrm>
        </p:grpSpPr>
        <p:sp>
          <p:nvSpPr>
            <p:cNvPr id="1130" name="Line 19"/>
            <p:cNvSpPr>
              <a:spLocks noChangeShapeType="1"/>
            </p:cNvSpPr>
            <p:nvPr/>
          </p:nvSpPr>
          <p:spPr bwMode="auto">
            <a:xfrm>
              <a:off x="3640" y="867"/>
              <a:ext cx="0" cy="176"/>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31" name="Line 20"/>
            <p:cNvSpPr>
              <a:spLocks noChangeShapeType="1"/>
            </p:cNvSpPr>
            <p:nvPr/>
          </p:nvSpPr>
          <p:spPr bwMode="auto">
            <a:xfrm>
              <a:off x="3584" y="923"/>
              <a:ext cx="104" cy="0"/>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469" name="Rectangle 21"/>
          <p:cNvSpPr>
            <a:spLocks noChangeArrowheads="1"/>
          </p:cNvSpPr>
          <p:nvPr/>
        </p:nvSpPr>
        <p:spPr bwMode="auto">
          <a:xfrm>
            <a:off x="1403648" y="947738"/>
            <a:ext cx="2135683"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عهود الله مع إبراهيم لإعادة تأسيس حُكْم الإنسان بواسطة إسرائيل بصفتها "مملكة كهنة"</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تكوين 12: 1 – 3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خروج 19: 6 </a:t>
            </a:r>
            <a:endPar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470" name="Rectangle 22"/>
          <p:cNvSpPr>
            <a:spLocks noChangeArrowheads="1"/>
          </p:cNvSpPr>
          <p:nvPr/>
        </p:nvSpPr>
        <p:spPr bwMode="auto">
          <a:xfrm>
            <a:off x="79375" y="730250"/>
            <a:ext cx="854402" cy="274434"/>
          </a:xfrm>
          <a:prstGeom prst="rect">
            <a:avLst/>
          </a:prstGeom>
          <a:noFill/>
          <a:ln w="12700">
            <a:noFill/>
            <a:miter lim="800000"/>
            <a:headEnd/>
            <a:tailEnd/>
          </a:ln>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cs typeface="Arial" panose="020B0604020202020204" pitchFamily="34" charset="0"/>
              </a:rPr>
              <a:t>تعليم الملكوت</a:t>
            </a:r>
            <a:endParaRPr kumimoji="0" lang="en-US" sz="1200" b="1"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6" name="Line 23"/>
          <p:cNvSpPr>
            <a:spLocks noChangeShapeType="1"/>
          </p:cNvSpPr>
          <p:nvPr/>
        </p:nvSpPr>
        <p:spPr bwMode="auto">
          <a:xfrm>
            <a:off x="696144" y="1123549"/>
            <a:ext cx="0" cy="406400"/>
          </a:xfrm>
          <a:prstGeom prst="line">
            <a:avLst/>
          </a:prstGeom>
          <a:noFill/>
          <a:ln w="12700">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7" name="Freeform 24"/>
          <p:cNvSpPr>
            <a:spLocks/>
          </p:cNvSpPr>
          <p:nvPr/>
        </p:nvSpPr>
        <p:spPr bwMode="auto">
          <a:xfrm>
            <a:off x="635000" y="1449388"/>
            <a:ext cx="122238" cy="179387"/>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73" name="Rectangle 25"/>
          <p:cNvSpPr>
            <a:spLocks noChangeArrowheads="1"/>
          </p:cNvSpPr>
          <p:nvPr/>
        </p:nvSpPr>
        <p:spPr bwMode="auto">
          <a:xfrm>
            <a:off x="-28408" y="1588568"/>
            <a:ext cx="1114259"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سقوط الإنسان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تكوين 3</a:t>
            </a: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474" name="Rectangle 26"/>
          <p:cNvSpPr>
            <a:spLocks noChangeArrowheads="1"/>
          </p:cNvSpPr>
          <p:nvPr/>
        </p:nvSpPr>
        <p:spPr bwMode="auto">
          <a:xfrm>
            <a:off x="3379788" y="947738"/>
            <a:ext cx="1304925"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فشَلُ إسرائيل في الشهادة للأمم بصفتها مملكة كهنة يؤدِّي إلى إدانتها بواسطة السبي تحت حُكْمٍ أجنبيّ</a:t>
            </a:r>
            <a:endPar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475" name="Rectangle 27"/>
          <p:cNvSpPr>
            <a:spLocks noChangeArrowheads="1"/>
          </p:cNvSpPr>
          <p:nvPr/>
        </p:nvSpPr>
        <p:spPr bwMode="auto">
          <a:xfrm>
            <a:off x="2831659" y="4622021"/>
            <a:ext cx="1969324" cy="114390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05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إر 31: 31 – 34 يعطي الوعد بالآتي:</a:t>
            </a:r>
            <a:endParaRPr kumimoji="0" lang="en-US" sz="105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1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الغفران</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سكنى الروح القدس</a:t>
            </a: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1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قلبٌ جديدٌ وفكرٌ جديدٌ وطبيعةٌ جديدةٌ</a:t>
            </a:r>
            <a:endParaRPr kumimoji="0" lang="en-US" sz="11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1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توحيد (لمُّ الشمل) إسرائيل ويهوذا</a:t>
            </a:r>
            <a:endParaRPr kumimoji="0" lang="en-US" sz="11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1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لا داعي للكرازة</a:t>
            </a:r>
            <a:endParaRPr kumimoji="0" lang="en-US" sz="11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6" name="Rectangle 28"/>
          <p:cNvSpPr>
            <a:spLocks noChangeArrowheads="1"/>
          </p:cNvSpPr>
          <p:nvPr/>
        </p:nvSpPr>
        <p:spPr bwMode="auto">
          <a:xfrm>
            <a:off x="2873091" y="3501008"/>
            <a:ext cx="2571768" cy="101309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2 صموئيل 7: 12 – 16 يعطي الوعد بالآتي: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أبناء/نسلٌ ("بيتٌ" لا يزول)</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مملكةٌ (سلالةٌ حاكمةٌ سياسيًّا)</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عرشٌ (حقُّ الحُكْم بواسطة أحفاد السلالة)</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الهيكل (ابن داود، سليمان، سيبنيه)</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7" name="Rectangle 29"/>
          <p:cNvSpPr>
            <a:spLocks noChangeArrowheads="1"/>
          </p:cNvSpPr>
          <p:nvPr/>
        </p:nvSpPr>
        <p:spPr bwMode="auto">
          <a:xfrm>
            <a:off x="1828582" y="2479675"/>
            <a:ext cx="3613150" cy="7822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تكوين 15: 18 (قارِنْ مع تثنية 30: 1 – 10) يعطي الوعد بالآتي: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1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الأرض من وادي مصر إلى نهر الفرات (إشعياء 27: 12)</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1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امتلاكٌ أبديٌّ للأرض (تكوين 17: 8) بعد السبي واسترداد الأمَّة (العودة من السبي)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1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بركة العالم أجمع بواسطة الأرض (إشعياء 14: 1-2)</a:t>
            </a:r>
            <a:endParaRPr kumimoji="0" lang="en-US" sz="11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8" name="Rectangle 30"/>
          <p:cNvSpPr>
            <a:spLocks noChangeArrowheads="1"/>
          </p:cNvSpPr>
          <p:nvPr/>
        </p:nvSpPr>
        <p:spPr bwMode="auto">
          <a:xfrm>
            <a:off x="5796136" y="955675"/>
            <a:ext cx="1011238"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وسَّع يسوع ملكوته ليصبح ملكوتًا سرِّيًّا يشمل الكنيسة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متَّى 13 </a:t>
            </a:r>
            <a:endPar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479" name="Rectangle 31"/>
          <p:cNvSpPr>
            <a:spLocks noChangeArrowheads="1"/>
          </p:cNvSpPr>
          <p:nvPr/>
        </p:nvSpPr>
        <p:spPr bwMode="auto">
          <a:xfrm>
            <a:off x="4572000" y="947738"/>
            <a:ext cx="1179513"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رفضَتْ إسرائيل عرْضَ المسيَّا بشأن الملكوت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متَّى 12: 41 – 42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متَّى 23: 37 – 39 </a:t>
            </a:r>
            <a:endPar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480" name="Rectangle 32"/>
          <p:cNvSpPr>
            <a:spLocks noChangeArrowheads="1"/>
          </p:cNvSpPr>
          <p:nvPr/>
        </p:nvSpPr>
        <p:spPr bwMode="auto">
          <a:xfrm>
            <a:off x="6660853" y="949325"/>
            <a:ext cx="1286046" cy="55143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سيُخضِع يسوع أعداء إسرائيل، والأمَّة ستؤمن به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رومية 11: 26 – 27 </a:t>
            </a:r>
            <a:endPar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56" name="AutoShape 33"/>
          <p:cNvSpPr>
            <a:spLocks noChangeArrowheads="1"/>
          </p:cNvSpPr>
          <p:nvPr/>
        </p:nvSpPr>
        <p:spPr bwMode="auto">
          <a:xfrm rot="-5400000">
            <a:off x="5881688" y="1463675"/>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7" name="Rectangle 34"/>
          <p:cNvSpPr>
            <a:spLocks noChangeArrowheads="1"/>
          </p:cNvSpPr>
          <p:nvPr/>
        </p:nvSpPr>
        <p:spPr bwMode="auto">
          <a:xfrm>
            <a:off x="5744967" y="4456113"/>
            <a:ext cx="3400423" cy="1193800"/>
          </a:xfrm>
          <a:prstGeom prst="rect">
            <a:avLst/>
          </a:prstGeom>
          <a:gradFill rotWithShape="0">
            <a:gsLst>
              <a:gs pos="0">
                <a:srgbClr val="438E00"/>
              </a:gs>
              <a:gs pos="100000">
                <a:srgbClr val="D9E8CC"/>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8" name="Rectangle 35"/>
          <p:cNvSpPr>
            <a:spLocks noChangeArrowheads="1"/>
          </p:cNvSpPr>
          <p:nvPr/>
        </p:nvSpPr>
        <p:spPr bwMode="auto">
          <a:xfrm>
            <a:off x="5678220" y="2062163"/>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9" name="Rectangle 36"/>
          <p:cNvSpPr>
            <a:spLocks noChangeArrowheads="1"/>
          </p:cNvSpPr>
          <p:nvPr/>
        </p:nvSpPr>
        <p:spPr bwMode="auto">
          <a:xfrm>
            <a:off x="7654727" y="2063750"/>
            <a:ext cx="1490663" cy="1211263"/>
          </a:xfrm>
          <a:prstGeom prst="rect">
            <a:avLst/>
          </a:prstGeom>
          <a:solidFill>
            <a:srgbClr val="CF0E30"/>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60" name="Rectangle 37"/>
          <p:cNvSpPr>
            <a:spLocks noChangeArrowheads="1"/>
          </p:cNvSpPr>
          <p:nvPr/>
        </p:nvSpPr>
        <p:spPr bwMode="auto">
          <a:xfrm>
            <a:off x="5724128" y="3271838"/>
            <a:ext cx="3421262" cy="1312862"/>
          </a:xfrm>
          <a:prstGeom prst="rect">
            <a:avLst/>
          </a:prstGeom>
          <a:gradFill rotWithShape="0">
            <a:gsLst>
              <a:gs pos="0">
                <a:srgbClr val="CFC630"/>
              </a:gs>
              <a:gs pos="100000">
                <a:srgbClr val="FFFFFF"/>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86" name="Rectangle 38"/>
          <p:cNvSpPr>
            <a:spLocks noChangeArrowheads="1"/>
          </p:cNvSpPr>
          <p:nvPr/>
        </p:nvSpPr>
        <p:spPr bwMode="auto">
          <a:xfrm>
            <a:off x="5679806" y="2479675"/>
            <a:ext cx="1878013" cy="82843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جرت إدانة اسرائيل لرفضها المسيَّا بالتشتُّت من الأرض فترة 19 قرنًا (70م – 1948م ) لكنَّها الآن استُرِدَّتْ جزئيًّا (حز 37: 1 – 7)</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87" name="Rectangle 39"/>
          <p:cNvSpPr>
            <a:spLocks noChangeArrowheads="1"/>
          </p:cNvSpPr>
          <p:nvPr/>
        </p:nvSpPr>
        <p:spPr bwMode="auto">
          <a:xfrm>
            <a:off x="5790943" y="3389313"/>
            <a:ext cx="1687504" cy="951543"/>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هو رأسٌ لكنيسته، والتي هي هيكلٌ روحيٌّ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(أفسس 2: 19 – 22؛ 2كورنثوس 6 : 16)</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88" name="Rectangle 40"/>
          <p:cNvSpPr>
            <a:spLocks noChangeArrowheads="1"/>
          </p:cNvSpPr>
          <p:nvPr/>
        </p:nvSpPr>
        <p:spPr bwMode="auto">
          <a:xfrm>
            <a:off x="5389990" y="4653136"/>
            <a:ext cx="2065617" cy="643766"/>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حلَّت العناصر الثلاثة الأولى من العهد الجديد محلَّ العهد الموسويّ</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لوقا 22: 20؛ 2كورنثوس 3: 6)</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64" name="AutoShape 41"/>
          <p:cNvSpPr>
            <a:spLocks noChangeArrowheads="1"/>
          </p:cNvSpPr>
          <p:nvPr/>
        </p:nvSpPr>
        <p:spPr bwMode="auto">
          <a:xfrm rot="16200000" flipH="1">
            <a:off x="7583488" y="1476375"/>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65" name="Line 42"/>
          <p:cNvSpPr>
            <a:spLocks noChangeShapeType="1"/>
          </p:cNvSpPr>
          <p:nvPr/>
        </p:nvSpPr>
        <p:spPr bwMode="auto">
          <a:xfrm>
            <a:off x="7524328" y="1649413"/>
            <a:ext cx="0" cy="4038600"/>
          </a:xfrm>
          <a:prstGeom prst="line">
            <a:avLst/>
          </a:prstGeom>
          <a:noFill/>
          <a:ln w="25400">
            <a:solidFill>
              <a:srgbClr val="00000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1" name="Rectangle 43"/>
          <p:cNvSpPr>
            <a:spLocks noChangeArrowheads="1"/>
          </p:cNvSpPr>
          <p:nvPr/>
        </p:nvSpPr>
        <p:spPr bwMode="auto">
          <a:xfrm>
            <a:off x="7524328" y="2016408"/>
            <a:ext cx="906290"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الملك  الألفيّ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المسيَّانيّ </a:t>
            </a:r>
            <a:endParaRPr kumimoji="0" lang="en-US" sz="13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67" name="Line 44"/>
          <p:cNvSpPr>
            <a:spLocks noChangeShapeType="1"/>
          </p:cNvSpPr>
          <p:nvPr/>
        </p:nvSpPr>
        <p:spPr bwMode="auto">
          <a:xfrm>
            <a:off x="8351570" y="2017713"/>
            <a:ext cx="0" cy="3657600"/>
          </a:xfrm>
          <a:prstGeom prst="line">
            <a:avLst/>
          </a:prstGeom>
          <a:noFill/>
          <a:ln w="12700">
            <a:solidFill>
              <a:srgbClr val="6E0043"/>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3" name="Rectangle 45"/>
          <p:cNvSpPr>
            <a:spLocks noChangeArrowheads="1"/>
          </p:cNvSpPr>
          <p:nvPr/>
        </p:nvSpPr>
        <p:spPr bwMode="auto">
          <a:xfrm>
            <a:off x="8314381" y="2033796"/>
            <a:ext cx="694414"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الملكوت الأبديّ  </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4" name="Rectangle 46"/>
          <p:cNvSpPr>
            <a:spLocks noChangeArrowheads="1"/>
          </p:cNvSpPr>
          <p:nvPr/>
        </p:nvSpPr>
        <p:spPr bwMode="auto">
          <a:xfrm>
            <a:off x="7433372" y="2404843"/>
            <a:ext cx="1049787" cy="936154"/>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تجديدٌ كاملٌ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1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(حز 37: 8-28)</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1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عاصمة العالم</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(إشعياء 2: 1-5)</a:t>
            </a: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5" name="Rectangle 47"/>
          <p:cNvSpPr>
            <a:spLocks noChangeArrowheads="1"/>
          </p:cNvSpPr>
          <p:nvPr/>
        </p:nvSpPr>
        <p:spPr bwMode="auto">
          <a:xfrm>
            <a:off x="8252001" y="2516002"/>
            <a:ext cx="934147" cy="62837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1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الجديدة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(رؤيا يوحنَّا 21 – 22)</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6" name="Rectangle 48"/>
          <p:cNvSpPr>
            <a:spLocks noChangeArrowheads="1"/>
          </p:cNvSpPr>
          <p:nvPr/>
        </p:nvSpPr>
        <p:spPr bwMode="auto">
          <a:xfrm>
            <a:off x="7478052" y="3324151"/>
            <a:ext cx="978294" cy="1320874"/>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يحكم العالم</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(إشعياء 11)</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مع القدّيسين</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(رؤيا يوحنَّا 5: 10؛ 20: 4-6)</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97" name="Rectangle 49"/>
          <p:cNvSpPr>
            <a:spLocks noChangeArrowheads="1"/>
          </p:cNvSpPr>
          <p:nvPr/>
        </p:nvSpPr>
        <p:spPr bwMode="auto">
          <a:xfrm>
            <a:off x="7764463" y="836712"/>
            <a:ext cx="1200025" cy="85921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المسيح يحكم على الكلِّ مع القدِّيسين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أفسس 1: 9 – 10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رؤيا يوحنَّا 20: 1 – 6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رؤيا يوحنَّا 22: 5ب</a:t>
            </a:r>
            <a:endPar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nvGrpSpPr>
          <p:cNvPr id="1074" name="Group 54"/>
          <p:cNvGrpSpPr>
            <a:grpSpLocks/>
          </p:cNvGrpSpPr>
          <p:nvPr/>
        </p:nvGrpSpPr>
        <p:grpSpPr bwMode="auto">
          <a:xfrm>
            <a:off x="4561146" y="5383451"/>
            <a:ext cx="136694" cy="295738"/>
            <a:chOff x="3072" y="3418"/>
            <a:chExt cx="48" cy="134"/>
          </a:xfrm>
        </p:grpSpPr>
        <p:sp>
          <p:nvSpPr>
            <p:cNvPr id="1124" name="Line 55"/>
            <p:cNvSpPr>
              <a:spLocks noChangeShapeType="1"/>
            </p:cNvSpPr>
            <p:nvPr/>
          </p:nvSpPr>
          <p:spPr bwMode="auto">
            <a:xfrm>
              <a:off x="3072" y="341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5" name="Line 56"/>
            <p:cNvSpPr>
              <a:spLocks noChangeShapeType="1"/>
            </p:cNvSpPr>
            <p:nvPr/>
          </p:nvSpPr>
          <p:spPr bwMode="auto">
            <a:xfrm>
              <a:off x="3072" y="3552"/>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6" name="Line 57"/>
            <p:cNvSpPr>
              <a:spLocks noChangeShapeType="1"/>
            </p:cNvSpPr>
            <p:nvPr/>
          </p:nvSpPr>
          <p:spPr bwMode="auto">
            <a:xfrm>
              <a:off x="3120" y="3418"/>
              <a:ext cx="0" cy="13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06" name="Rectangle 58"/>
          <p:cNvSpPr>
            <a:spLocks noChangeArrowheads="1"/>
          </p:cNvSpPr>
          <p:nvPr/>
        </p:nvSpPr>
        <p:spPr bwMode="auto">
          <a:xfrm rot="16200000">
            <a:off x="1348951" y="2527273"/>
            <a:ext cx="689292"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الأرض</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7" name="Rectangle 59"/>
          <p:cNvSpPr>
            <a:spLocks noChangeArrowheads="1"/>
          </p:cNvSpPr>
          <p:nvPr/>
        </p:nvSpPr>
        <p:spPr bwMode="auto">
          <a:xfrm rot="16200000">
            <a:off x="1780413" y="3677417"/>
            <a:ext cx="594716"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النسل</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8" name="Rectangle 60"/>
          <p:cNvSpPr>
            <a:spLocks noChangeArrowheads="1"/>
          </p:cNvSpPr>
          <p:nvPr/>
        </p:nvSpPr>
        <p:spPr bwMode="auto">
          <a:xfrm rot="16200000">
            <a:off x="2428745" y="4881535"/>
            <a:ext cx="628378"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البركة</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9" name="Rectangle 61"/>
          <p:cNvSpPr>
            <a:spLocks noChangeArrowheads="1"/>
          </p:cNvSpPr>
          <p:nvPr/>
        </p:nvSpPr>
        <p:spPr bwMode="auto">
          <a:xfrm rot="16200000">
            <a:off x="792289" y="3638038"/>
            <a:ext cx="1396217"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تكوين 12: 1 - 3</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0" name="Rectangle 62"/>
          <p:cNvSpPr>
            <a:spLocks noChangeArrowheads="1"/>
          </p:cNvSpPr>
          <p:nvPr/>
        </p:nvSpPr>
        <p:spPr bwMode="auto">
          <a:xfrm>
            <a:off x="8278544" y="3389313"/>
            <a:ext cx="907604" cy="920765"/>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يُسلِّم المسيح المُلْك لله الآب</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(1كورنثوس 15: 24)</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80" name="Group 63"/>
          <p:cNvGrpSpPr>
            <a:grpSpLocks/>
          </p:cNvGrpSpPr>
          <p:nvPr/>
        </p:nvGrpSpPr>
        <p:grpSpPr bwMode="auto">
          <a:xfrm>
            <a:off x="7854950" y="1609998"/>
            <a:ext cx="611188" cy="450850"/>
            <a:chOff x="4928" y="1056"/>
            <a:chExt cx="385" cy="284"/>
          </a:xfrm>
        </p:grpSpPr>
        <p:sp>
          <p:nvSpPr>
            <p:cNvPr id="104512" name="Freeform 64"/>
            <p:cNvSpPr>
              <a:spLocks/>
            </p:cNvSpPr>
            <p:nvPr/>
          </p:nvSpPr>
          <p:spPr bwMode="auto">
            <a:xfrm>
              <a:off x="4928" y="1056"/>
              <a:ext cx="385" cy="193"/>
            </a:xfrm>
            <a:custGeom>
              <a:avLst/>
              <a:gdLst/>
              <a:ahLst/>
              <a:cxnLst>
                <a:cxn ang="0">
                  <a:pos x="0" y="192"/>
                </a:cxn>
                <a:cxn ang="0">
                  <a:pos x="48" y="0"/>
                </a:cxn>
                <a:cxn ang="0">
                  <a:pos x="96" y="96"/>
                </a:cxn>
                <a:cxn ang="0">
                  <a:pos x="100" y="98"/>
                </a:cxn>
                <a:cxn ang="0">
                  <a:pos x="144" y="0"/>
                </a:cxn>
                <a:cxn ang="0">
                  <a:pos x="192" y="96"/>
                </a:cxn>
                <a:cxn ang="0">
                  <a:pos x="240" y="0"/>
                </a:cxn>
                <a:cxn ang="0">
                  <a:pos x="288" y="96"/>
                </a:cxn>
                <a:cxn ang="0">
                  <a:pos x="336" y="0"/>
                </a:cxn>
                <a:cxn ang="0">
                  <a:pos x="384" y="192"/>
                </a:cxn>
              </a:cxnLst>
              <a:rect l="0" t="0" r="r" b="b"/>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cmpd="sng">
              <a:solidFill>
                <a:schemeClr val="tx1"/>
              </a:solidFill>
              <a:prstDash val="solid"/>
              <a:round/>
              <a:headEnd type="none" w="med" len="med"/>
              <a:tailEnd type="none" w="med" len="me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3" name="Rectangle 65"/>
            <p:cNvSpPr>
              <a:spLocks noChangeArrowheads="1"/>
            </p:cNvSpPr>
            <p:nvPr/>
          </p:nvSpPr>
          <p:spPr bwMode="auto">
            <a:xfrm>
              <a:off x="4928" y="1248"/>
              <a:ext cx="384" cy="48"/>
            </a:xfrm>
            <a:prstGeom prst="rect">
              <a:avLst/>
            </a:prstGeom>
            <a:solidFill>
              <a:schemeClr val="folHlink"/>
            </a:solidFill>
            <a:ln w="12700">
              <a:noFill/>
              <a:miter lim="800000"/>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4"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5" name="Line 67"/>
            <p:cNvSpPr>
              <a:spLocks noChangeShapeType="1"/>
            </p:cNvSpPr>
            <p:nvPr/>
          </p:nvSpPr>
          <p:spPr bwMode="auto">
            <a:xfrm>
              <a:off x="4928"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6" name="Line 68"/>
            <p:cNvSpPr>
              <a:spLocks noChangeShapeType="1"/>
            </p:cNvSpPr>
            <p:nvPr/>
          </p:nvSpPr>
          <p:spPr bwMode="auto">
            <a:xfrm>
              <a:off x="5312"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grpSp>
        <p:nvGrpSpPr>
          <p:cNvPr id="1081" name="Group 69"/>
          <p:cNvGrpSpPr>
            <a:grpSpLocks/>
          </p:cNvGrpSpPr>
          <p:nvPr/>
        </p:nvGrpSpPr>
        <p:grpSpPr bwMode="auto">
          <a:xfrm>
            <a:off x="4832024" y="5009399"/>
            <a:ext cx="621958" cy="171455"/>
            <a:chOff x="3024" y="3278"/>
            <a:chExt cx="746" cy="66"/>
          </a:xfrm>
        </p:grpSpPr>
        <p:sp>
          <p:nvSpPr>
            <p:cNvPr id="1117" name="Line 70"/>
            <p:cNvSpPr>
              <a:spLocks noChangeShapeType="1"/>
            </p:cNvSpPr>
            <p:nvPr/>
          </p:nvSpPr>
          <p:spPr bwMode="auto">
            <a:xfrm>
              <a:off x="3024" y="3312"/>
              <a:ext cx="672" cy="0"/>
            </a:xfrm>
            <a:prstGeom prst="line">
              <a:avLst/>
            </a:prstGeom>
            <a:noFill/>
            <a:ln w="12700">
              <a:solidFill>
                <a:schemeClr val="tx1"/>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8"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82" name="Group 72"/>
          <p:cNvGrpSpPr>
            <a:grpSpLocks/>
          </p:cNvGrpSpPr>
          <p:nvPr/>
        </p:nvGrpSpPr>
        <p:grpSpPr bwMode="auto">
          <a:xfrm>
            <a:off x="4763563" y="5384721"/>
            <a:ext cx="2935944" cy="171798"/>
            <a:chOff x="3201" y="3458"/>
            <a:chExt cx="1858" cy="66"/>
          </a:xfrm>
        </p:grpSpPr>
        <p:sp>
          <p:nvSpPr>
            <p:cNvPr id="1115" name="Line 73"/>
            <p:cNvSpPr>
              <a:spLocks noChangeShapeType="1"/>
            </p:cNvSpPr>
            <p:nvPr/>
          </p:nvSpPr>
          <p:spPr bwMode="auto">
            <a:xfrm flipV="1">
              <a:off x="3201" y="3499"/>
              <a:ext cx="1818" cy="6"/>
            </a:xfrm>
            <a:prstGeom prst="line">
              <a:avLst/>
            </a:prstGeom>
            <a:noFill/>
            <a:ln w="12700">
              <a:solidFill>
                <a:srgbClr val="010201"/>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6" name="AutoShape 74"/>
            <p:cNvSpPr>
              <a:spLocks noChangeArrowheads="1"/>
            </p:cNvSpPr>
            <p:nvPr/>
          </p:nvSpPr>
          <p:spPr bwMode="auto">
            <a:xfrm rot="5400000">
              <a:off x="5006" y="3471"/>
              <a:ext cx="66" cy="40"/>
            </a:xfrm>
            <a:prstGeom prst="triangle">
              <a:avLst>
                <a:gd name="adj" fmla="val 49995"/>
              </a:avLst>
            </a:prstGeom>
            <a:solidFill>
              <a:schemeClr val="tx1"/>
            </a:solidFill>
            <a:ln w="12700">
              <a:solidFill>
                <a:srgbClr val="01020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24" name="Rectangle 76"/>
          <p:cNvSpPr>
            <a:spLocks noChangeArrowheads="1"/>
          </p:cNvSpPr>
          <p:nvPr/>
        </p:nvSpPr>
        <p:spPr bwMode="auto">
          <a:xfrm>
            <a:off x="-82923" y="6430888"/>
            <a:ext cx="9263435" cy="48987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يُركِّز الكتاب المقدَّس على موضوع ثنائيَّة "الملكوت–العهد". دور إسرائيل من زمن إبراهيم نراه يتوسَّع بعْدَ المسيح ليشمل الكنيسة (الاستمراريَّة)، لكنَّ الكنيسة لا تحلُّ أبدًا محلَّ الأمَّة فهي ليست "إسرائيل الجديدة" (عدم الاستمراريَّة). ستتمتَّع إسرائيل من جديدٍ بالأهمِّيَّة والصدارة على مستوى العالم بعْدَ أن تضع ثقتها بالمسيح في مجيئه الثاني.</a:t>
            </a:r>
            <a:endParaRPr kumimoji="0" lang="en-US" sz="13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525" name="Rectangle 77"/>
          <p:cNvSpPr>
            <a:spLocks noChangeArrowheads="1"/>
          </p:cNvSpPr>
          <p:nvPr/>
        </p:nvSpPr>
        <p:spPr bwMode="auto">
          <a:xfrm>
            <a:off x="4892408" y="1988840"/>
            <a:ext cx="623570" cy="30521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إسرائيل</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6" name="Rectangle 78"/>
          <p:cNvSpPr>
            <a:spLocks noChangeArrowheads="1"/>
          </p:cNvSpPr>
          <p:nvPr/>
        </p:nvSpPr>
        <p:spPr bwMode="auto">
          <a:xfrm>
            <a:off x="6207710" y="1999585"/>
            <a:ext cx="732574"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الكنيسة</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7" name="Rectangle 79"/>
          <p:cNvSpPr>
            <a:spLocks noChangeArrowheads="1"/>
          </p:cNvSpPr>
          <p:nvPr/>
        </p:nvSpPr>
        <p:spPr bwMode="auto">
          <a:xfrm>
            <a:off x="4600172" y="2161031"/>
            <a:ext cx="1158973" cy="274434"/>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(التركيز على الأمَّة)</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9" name="Rectangle 81"/>
          <p:cNvSpPr>
            <a:spLocks noChangeArrowheads="1"/>
          </p:cNvSpPr>
          <p:nvPr/>
        </p:nvSpPr>
        <p:spPr bwMode="auto">
          <a:xfrm>
            <a:off x="5585748" y="2249240"/>
            <a:ext cx="2027799" cy="28982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"الإنسان الجديد" (أفسس 2: 15)</a:t>
            </a:r>
            <a:endParaRPr kumimoji="0" lang="en-US" sz="13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88" name="Line 82"/>
          <p:cNvSpPr>
            <a:spLocks noChangeShapeType="1"/>
          </p:cNvSpPr>
          <p:nvPr/>
        </p:nvSpPr>
        <p:spPr bwMode="auto">
          <a:xfrm>
            <a:off x="5676633" y="2076450"/>
            <a:ext cx="0" cy="1185863"/>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531" name="Rectangle 83"/>
          <p:cNvSpPr>
            <a:spLocks noChangeArrowheads="1"/>
          </p:cNvSpPr>
          <p:nvPr/>
        </p:nvSpPr>
        <p:spPr bwMode="auto">
          <a:xfrm>
            <a:off x="7751928" y="6086569"/>
            <a:ext cx="1425050"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الطبعة السابعة</a:t>
            </a:r>
            <a:endParaRPr kumimoji="0" lang="en-US"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30 نوفمبر/تشرين الثاني 2023</a:t>
            </a:r>
            <a:endParaRPr kumimoji="0" lang="en-US"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91" name="Group 87"/>
          <p:cNvGrpSpPr>
            <a:grpSpLocks/>
          </p:cNvGrpSpPr>
          <p:nvPr/>
        </p:nvGrpSpPr>
        <p:grpSpPr bwMode="auto">
          <a:xfrm>
            <a:off x="2198420" y="3294063"/>
            <a:ext cx="288925" cy="222250"/>
            <a:chOff x="1452" y="2100"/>
            <a:chExt cx="182" cy="140"/>
          </a:xfrm>
        </p:grpSpPr>
        <p:sp>
          <p:nvSpPr>
            <p:cNvPr id="1108" name="Freeform 88"/>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09" name="Rectangle 89"/>
            <p:cNvSpPr>
              <a:spLocks noChangeArrowheads="1"/>
            </p:cNvSpPr>
            <p:nvPr/>
          </p:nvSpPr>
          <p:spPr bwMode="auto">
            <a:xfrm>
              <a:off x="1452" y="2196"/>
              <a:ext cx="181" cy="24"/>
            </a:xfrm>
            <a:prstGeom prst="rect">
              <a:avLst/>
            </a:prstGeom>
            <a:solidFill>
              <a:schemeClr val="folHlink"/>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0" name="Oval 90"/>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1" name="Line 91"/>
            <p:cNvSpPr>
              <a:spLocks noChangeShapeType="1"/>
            </p:cNvSpPr>
            <p:nvPr/>
          </p:nvSpPr>
          <p:spPr bwMode="auto">
            <a:xfrm>
              <a:off x="1452"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2" name="Line 92"/>
            <p:cNvSpPr>
              <a:spLocks noChangeShapeType="1"/>
            </p:cNvSpPr>
            <p:nvPr/>
          </p:nvSpPr>
          <p:spPr bwMode="auto">
            <a:xfrm>
              <a:off x="1633"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92" name="Group 93"/>
          <p:cNvGrpSpPr>
            <a:grpSpLocks/>
          </p:cNvGrpSpPr>
          <p:nvPr/>
        </p:nvGrpSpPr>
        <p:grpSpPr bwMode="auto">
          <a:xfrm>
            <a:off x="1806575" y="1389063"/>
            <a:ext cx="298450" cy="238125"/>
            <a:chOff x="1118" y="900"/>
            <a:chExt cx="188" cy="150"/>
          </a:xfrm>
        </p:grpSpPr>
        <p:grpSp>
          <p:nvGrpSpPr>
            <p:cNvPr id="1102" name="Group 94"/>
            <p:cNvGrpSpPr>
              <a:grpSpLocks/>
            </p:cNvGrpSpPr>
            <p:nvPr/>
          </p:nvGrpSpPr>
          <p:grpSpPr bwMode="auto">
            <a:xfrm>
              <a:off x="1118" y="900"/>
              <a:ext cx="84" cy="150"/>
              <a:chOff x="1118" y="900"/>
              <a:chExt cx="84" cy="150"/>
            </a:xfrm>
          </p:grpSpPr>
          <p:sp>
            <p:nvSpPr>
              <p:cNvPr id="1106" name="Rectangle 95"/>
              <p:cNvSpPr>
                <a:spLocks noChangeArrowheads="1"/>
              </p:cNvSpPr>
              <p:nvPr/>
            </p:nvSpPr>
            <p:spPr bwMode="auto">
              <a:xfrm>
                <a:off x="1118"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07" name="Oval 96"/>
              <p:cNvSpPr>
                <a:spLocks noChangeArrowheads="1"/>
              </p:cNvSpPr>
              <p:nvPr/>
            </p:nvSpPr>
            <p:spPr bwMode="auto">
              <a:xfrm>
                <a:off x="1118"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103" name="Group 97"/>
            <p:cNvGrpSpPr>
              <a:grpSpLocks/>
            </p:cNvGrpSpPr>
            <p:nvPr/>
          </p:nvGrpSpPr>
          <p:grpSpPr bwMode="auto">
            <a:xfrm>
              <a:off x="1222" y="900"/>
              <a:ext cx="84" cy="150"/>
              <a:chOff x="1222" y="900"/>
              <a:chExt cx="84" cy="150"/>
            </a:xfrm>
          </p:grpSpPr>
          <p:sp>
            <p:nvSpPr>
              <p:cNvPr id="1104" name="Rectangle 98"/>
              <p:cNvSpPr>
                <a:spLocks noChangeArrowheads="1"/>
              </p:cNvSpPr>
              <p:nvPr/>
            </p:nvSpPr>
            <p:spPr bwMode="auto">
              <a:xfrm>
                <a:off x="1222"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05" name="Oval 99"/>
              <p:cNvSpPr>
                <a:spLocks noChangeArrowheads="1"/>
              </p:cNvSpPr>
              <p:nvPr/>
            </p:nvSpPr>
            <p:spPr bwMode="auto">
              <a:xfrm>
                <a:off x="1222"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grpSp>
      <p:sp>
        <p:nvSpPr>
          <p:cNvPr id="104548" name="Rectangle 100"/>
          <p:cNvSpPr>
            <a:spLocks noChangeArrowheads="1"/>
          </p:cNvSpPr>
          <p:nvPr/>
        </p:nvSpPr>
        <p:spPr bwMode="auto">
          <a:xfrm>
            <a:off x="7561008" y="4587875"/>
            <a:ext cx="873125" cy="1013098"/>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العناصر الخمسة كاملةً تُتَمَّم في استردادٍ للأُمَّة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(زكريَّا 8)</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49" name="Rectangle 101"/>
          <p:cNvSpPr>
            <a:spLocks noChangeArrowheads="1"/>
          </p:cNvSpPr>
          <p:nvPr/>
        </p:nvSpPr>
        <p:spPr bwMode="auto">
          <a:xfrm>
            <a:off x="8244408" y="4620047"/>
            <a:ext cx="897609" cy="828432"/>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كلُّ الأشياء تصير جديدة!</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(رؤيا يوحنَّا 21: 5)</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50" name="Rectangle 102"/>
          <p:cNvSpPr>
            <a:spLocks noChangeArrowheads="1"/>
          </p:cNvSpPr>
          <p:nvPr/>
        </p:nvSpPr>
        <p:spPr bwMode="auto">
          <a:xfrm>
            <a:off x="1547664" y="5905315"/>
            <a:ext cx="4154487"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مؤقَّتٌ (غلاطيَّة 3: 19) ومشروطٌ (تثنية 28) ليعلن الخطيَّة (رومية 7: 7) وليضبط إسرائيل (غلاطيَّة 3: 23 – 25)</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1" name="Rectangle 103"/>
          <p:cNvSpPr>
            <a:spLocks noChangeArrowheads="1"/>
          </p:cNvSpPr>
          <p:nvPr/>
        </p:nvSpPr>
        <p:spPr bwMode="auto">
          <a:xfrm>
            <a:off x="5781526" y="5680380"/>
            <a:ext cx="2135667" cy="643766"/>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جرى إلغاء الناموس وتتميمه واستبداله على الصليب (رومية 7: 1-6؛ 1كور 9: 19-21؛ عبرانيِّين 8: 13)</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2" name="Rectangle 104"/>
          <p:cNvSpPr>
            <a:spLocks noChangeArrowheads="1"/>
          </p:cNvSpPr>
          <p:nvPr/>
        </p:nvSpPr>
        <p:spPr bwMode="auto">
          <a:xfrm>
            <a:off x="3463925" y="1760538"/>
            <a:ext cx="2417763" cy="305212"/>
          </a:xfrm>
          <a:prstGeom prst="rect">
            <a:avLst/>
          </a:prstGeom>
          <a:noFill/>
          <a:ln w="12700">
            <a:noFill/>
            <a:miter lim="800000"/>
            <a:headEnd/>
            <a:tailEnd/>
          </a:ln>
          <a:effectLst/>
        </p:spPr>
        <p:txBody>
          <a:bodyPr lIns="90488" tIns="44450" rIns="90488" bIns="44450">
            <a:spAutoFit/>
          </a:body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تكوين 6: 18؛ 9: 8 – 17 </a:t>
            </a:r>
            <a:endPar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553" name="Text Box 105"/>
          <p:cNvSpPr txBox="1">
            <a:spLocks noChangeArrowheads="1"/>
          </p:cNvSpPr>
          <p:nvPr/>
        </p:nvSpPr>
        <p:spPr bwMode="auto">
          <a:xfrm>
            <a:off x="9288889" y="158750"/>
            <a:ext cx="535724"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9ج</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5" name="Rectangle 107"/>
          <p:cNvSpPr>
            <a:spLocks noGrp="1" noChangeArrowheads="1"/>
          </p:cNvSpPr>
          <p:nvPr>
            <p:ph type="ctrTitle"/>
          </p:nvPr>
        </p:nvSpPr>
        <p:spPr>
          <a:xfrm>
            <a:off x="0" y="228600"/>
            <a:ext cx="8001000" cy="533400"/>
          </a:xfrm>
          <a:ln w="12700"/>
          <a:effectLst>
            <a:outerShdw blurRad="63500" dist="35921" dir="2700000" algn="ctr" rotWithShape="0">
              <a:srgbClr val="000000">
                <a:alpha val="74998"/>
              </a:srgbClr>
            </a:outerShdw>
          </a:effectLst>
          <a:extLst>
            <a:ext uri="{909E8E84-426E-40dd-AFC4-6F175D3DCCD1}"/>
            <a:ext uri="{91240B29-F687-4f45-9708-019B960494DF}"/>
            <a:ext uri="{FAA26D3D-D897-4be2-8F04-BA451C77F1D7}"/>
          </a:extLst>
        </p:spPr>
        <p:txBody>
          <a:bodyPr/>
          <a:lstStyle/>
          <a:p>
            <a:pPr rtl="1">
              <a:defRPr/>
            </a:pPr>
            <a:r>
              <a:rPr lang="ar-JO" sz="4000" dirty="0">
                <a:effectLst>
                  <a:glow rad="215900">
                    <a:schemeClr val="bg1">
                      <a:lumMod val="50000"/>
                      <a:alpha val="75000"/>
                    </a:schemeClr>
                  </a:glow>
                </a:effectLst>
                <a:ea typeface="ＭＳ Ｐゴシック" pitchFamily="24" charset="-128"/>
                <a:cs typeface="Arial" panose="020B0604020202020204" pitchFamily="34" charset="0"/>
              </a:rPr>
              <a:t>الجدول الزمنيُّ للملكوت والعهود</a:t>
            </a:r>
            <a:endParaRPr lang="en-US" sz="5400" dirty="0">
              <a:effectLst>
                <a:glow rad="215900">
                  <a:schemeClr val="bg1">
                    <a:lumMod val="50000"/>
                    <a:alpha val="75000"/>
                  </a:schemeClr>
                </a:glow>
              </a:effectLst>
              <a:ea typeface="ＭＳ Ｐゴシック" pitchFamily="24" charset="-128"/>
              <a:cs typeface="Arial" panose="020B0604020202020204" pitchFamily="34" charset="0"/>
            </a:endParaRPr>
          </a:p>
        </p:txBody>
      </p:sp>
      <p:sp>
        <p:nvSpPr>
          <p:cNvPr id="107" name="Text Box 105"/>
          <p:cNvSpPr txBox="1">
            <a:spLocks noChangeArrowheads="1"/>
          </p:cNvSpPr>
          <p:nvPr/>
        </p:nvSpPr>
        <p:spPr bwMode="auto">
          <a:xfrm>
            <a:off x="8064117" y="0"/>
            <a:ext cx="1079883" cy="83099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22 و379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9" name="Oval 108">
            <a:extLst>
              <a:ext uri="{FF2B5EF4-FFF2-40B4-BE49-F238E27FC236}">
                <a16:creationId xmlns:a16="http://schemas.microsoft.com/office/drawing/2014/main" id="{B14B138A-6B70-404F-A421-3F7E45E0459F}"/>
              </a:ext>
            </a:extLst>
          </p:cNvPr>
          <p:cNvSpPr/>
          <p:nvPr/>
        </p:nvSpPr>
        <p:spPr bwMode="auto">
          <a:xfrm>
            <a:off x="9304537" y="1730710"/>
            <a:ext cx="701672" cy="4476750"/>
          </a:xfrm>
          <a:prstGeom prst="ellipse">
            <a:avLst/>
          </a:prstGeom>
          <a:noFill/>
          <a:ln w="76200" cap="flat" cmpd="sng" algn="ctr">
            <a:solidFill>
              <a:schemeClr val="tx1"/>
            </a:solidFill>
            <a:prstDash val="solid"/>
            <a:miter lim="800000"/>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 name="Oval 1">
            <a:extLst>
              <a:ext uri="{FF2B5EF4-FFF2-40B4-BE49-F238E27FC236}">
                <a16:creationId xmlns:a16="http://schemas.microsoft.com/office/drawing/2014/main" id="{73D2CB4D-B0A5-ADF1-74E3-47F1EF5B52EE}"/>
              </a:ext>
            </a:extLst>
          </p:cNvPr>
          <p:cNvSpPr/>
          <p:nvPr/>
        </p:nvSpPr>
        <p:spPr bwMode="auto">
          <a:xfrm>
            <a:off x="5670932" y="5538568"/>
            <a:ext cx="2342767" cy="882567"/>
          </a:xfrm>
          <a:prstGeom prst="ellipse">
            <a:avLst/>
          </a:prstGeom>
          <a:noFill/>
          <a:ln w="76200" cap="flat" cmpd="sng" algn="ctr">
            <a:solidFill>
              <a:schemeClr val="tx1"/>
            </a:solidFill>
            <a:prstDash val="solid"/>
            <a:miter lim="800000"/>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cs typeface="+mn-cs"/>
            </a:endParaRPr>
          </a:p>
        </p:txBody>
      </p:sp>
      <p:grpSp>
        <p:nvGrpSpPr>
          <p:cNvPr id="3" name="Group 54">
            <a:extLst>
              <a:ext uri="{FF2B5EF4-FFF2-40B4-BE49-F238E27FC236}">
                <a16:creationId xmlns:a16="http://schemas.microsoft.com/office/drawing/2014/main" id="{FEE1C003-CF3F-3513-F5A6-B71A8EE2B979}"/>
              </a:ext>
            </a:extLst>
          </p:cNvPr>
          <p:cNvGrpSpPr>
            <a:grpSpLocks/>
          </p:cNvGrpSpPr>
          <p:nvPr/>
        </p:nvGrpSpPr>
        <p:grpSpPr bwMode="auto">
          <a:xfrm>
            <a:off x="4593761" y="4897203"/>
            <a:ext cx="208158" cy="422275"/>
            <a:chOff x="3072" y="3418"/>
            <a:chExt cx="48" cy="134"/>
          </a:xfrm>
        </p:grpSpPr>
        <p:sp>
          <p:nvSpPr>
            <p:cNvPr id="4" name="Line 55">
              <a:extLst>
                <a:ext uri="{FF2B5EF4-FFF2-40B4-BE49-F238E27FC236}">
                  <a16:creationId xmlns:a16="http://schemas.microsoft.com/office/drawing/2014/main" id="{ED665848-CCB7-F5A4-2279-C0A1872E8619}"/>
                </a:ext>
              </a:extLst>
            </p:cNvPr>
            <p:cNvSpPr>
              <a:spLocks noChangeShapeType="1"/>
            </p:cNvSpPr>
            <p:nvPr/>
          </p:nvSpPr>
          <p:spPr bwMode="auto">
            <a:xfrm>
              <a:off x="3072" y="341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5" name="Line 56">
              <a:extLst>
                <a:ext uri="{FF2B5EF4-FFF2-40B4-BE49-F238E27FC236}">
                  <a16:creationId xmlns:a16="http://schemas.microsoft.com/office/drawing/2014/main" id="{B6C04EAC-2BA3-4CCA-B3E1-CE7D5D205B99}"/>
                </a:ext>
              </a:extLst>
            </p:cNvPr>
            <p:cNvSpPr>
              <a:spLocks noChangeShapeType="1"/>
            </p:cNvSpPr>
            <p:nvPr/>
          </p:nvSpPr>
          <p:spPr bwMode="auto">
            <a:xfrm>
              <a:off x="3072" y="3552"/>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6" name="Line 57">
              <a:extLst>
                <a:ext uri="{FF2B5EF4-FFF2-40B4-BE49-F238E27FC236}">
                  <a16:creationId xmlns:a16="http://schemas.microsoft.com/office/drawing/2014/main" id="{05967AB3-C003-272F-0BA8-71664DC746EF}"/>
                </a:ext>
              </a:extLst>
            </p:cNvPr>
            <p:cNvSpPr>
              <a:spLocks noChangeShapeType="1"/>
            </p:cNvSpPr>
            <p:nvPr/>
          </p:nvSpPr>
          <p:spPr bwMode="auto">
            <a:xfrm>
              <a:off x="3120" y="3418"/>
              <a:ext cx="0" cy="13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7" name="Group 6">
            <a:extLst>
              <a:ext uri="{FF2B5EF4-FFF2-40B4-BE49-F238E27FC236}">
                <a16:creationId xmlns:a16="http://schemas.microsoft.com/office/drawing/2014/main" id="{DA9A0C4D-E816-1299-3A6B-AFC5039866EC}"/>
              </a:ext>
            </a:extLst>
          </p:cNvPr>
          <p:cNvGrpSpPr>
            <a:grpSpLocks/>
          </p:cNvGrpSpPr>
          <p:nvPr/>
        </p:nvGrpSpPr>
        <p:grpSpPr bwMode="auto">
          <a:xfrm>
            <a:off x="5364163" y="3087688"/>
            <a:ext cx="3960812" cy="2592387"/>
            <a:chOff x="5364088" y="3088287"/>
            <a:chExt cx="3960440" cy="2592288"/>
          </a:xfrm>
        </p:grpSpPr>
        <p:sp>
          <p:nvSpPr>
            <p:cNvPr id="8" name="Oval Callout 1">
              <a:extLst>
                <a:ext uri="{FF2B5EF4-FFF2-40B4-BE49-F238E27FC236}">
                  <a16:creationId xmlns:a16="http://schemas.microsoft.com/office/drawing/2014/main" id="{81917CC3-0392-F5AB-34A9-F90B311C276A}"/>
                </a:ext>
              </a:extLst>
            </p:cNvPr>
            <p:cNvSpPr>
              <a:spLocks noChangeArrowheads="1"/>
            </p:cNvSpPr>
            <p:nvPr/>
          </p:nvSpPr>
          <p:spPr bwMode="auto">
            <a:xfrm>
              <a:off x="5364088" y="3088287"/>
              <a:ext cx="3960440" cy="2592288"/>
            </a:xfrm>
            <a:prstGeom prst="wedgeEllipseCallout">
              <a:avLst>
                <a:gd name="adj1" fmla="val -42412"/>
                <a:gd name="adj2" fmla="val 49634"/>
              </a:avLst>
            </a:prstGeom>
            <a:solidFill>
              <a:srgbClr val="000000"/>
            </a:solidFill>
            <a:ln w="9525">
              <a:solidFill>
                <a:schemeClr val="tx1"/>
              </a:solidFill>
              <a:miter lim="800000"/>
              <a:headEnd/>
              <a:tailEnd/>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endParaRPr>
            </a:p>
          </p:txBody>
        </p:sp>
        <p:sp>
          <p:nvSpPr>
            <p:cNvPr id="9" name="Rectangle 21">
              <a:extLst>
                <a:ext uri="{FF2B5EF4-FFF2-40B4-BE49-F238E27FC236}">
                  <a16:creationId xmlns:a16="http://schemas.microsoft.com/office/drawing/2014/main" id="{C6CBC1E6-8ABF-A0CE-BFBA-B2F6B670A813}"/>
                </a:ext>
              </a:extLst>
            </p:cNvPr>
            <p:cNvSpPr>
              <a:spLocks noChangeArrowheads="1"/>
            </p:cNvSpPr>
            <p:nvPr/>
          </p:nvSpPr>
          <p:spPr bwMode="auto">
            <a:xfrm>
              <a:off x="5660922" y="3572456"/>
              <a:ext cx="3447726" cy="2059459"/>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a:r>
                <a:rPr kumimoji="0" lang="ru-RU"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r>
                <a:rPr lang="en-US" sz="1600" dirty="0" err="1">
                  <a:latin typeface="Salaam" pitchFamily="2" charset="0"/>
                </a:rPr>
                <a:t>Ñ</a:t>
              </a:r>
              <a:r>
                <a:rPr lang="en-US" sz="2800" dirty="0" err="1">
                  <a:latin typeface="Salaam" pitchFamily="2" charset="0"/>
                </a:rPr>
                <a:t>BâıâÇõ</a:t>
              </a:r>
              <a:r>
                <a:rPr lang="en-US" sz="2800" dirty="0">
                  <a:latin typeface="Salaam" pitchFamily="2" charset="0"/>
                </a:rPr>
                <a:t>∫ </a:t>
              </a:r>
              <a:r>
                <a:rPr lang="en-US" sz="2800" dirty="0" err="1">
                  <a:latin typeface="Salaam" pitchFamily="2" charset="0"/>
                </a:rPr>
                <a:t>âD¥õz</a:t>
              </a:r>
              <a:r>
                <a:rPr lang="en-US" sz="2800" dirty="0">
                  <a:latin typeface="Salaam" pitchFamily="2" charset="0"/>
                </a:rPr>
                <a:t> </a:t>
              </a:r>
              <a:r>
                <a:rPr lang="en-US" sz="2800" dirty="0" err="1">
                  <a:latin typeface="Salaam" pitchFamily="2" charset="0"/>
                </a:rPr>
                <a:t>êDâœ</a:t>
              </a:r>
              <a:r>
                <a:rPr lang="en-US" sz="2800" dirty="0">
                  <a:latin typeface="Salaam" pitchFamily="2" charset="0"/>
                </a:rPr>
                <a:t> ?</a:t>
              </a:r>
              <a:r>
                <a:rPr lang="en-US" sz="2800" dirty="0" err="1">
                  <a:latin typeface="Salaam" pitchFamily="2" charset="0"/>
                </a:rPr>
                <a:t>ócWôµAâû</a:t>
              </a:r>
              <a:r>
                <a:rPr lang="en-US" sz="2800" dirty="0">
                  <a:latin typeface="Salaam" pitchFamily="2" charset="0"/>
                </a:rPr>
                <a:t>˜¬</a:t>
              </a:r>
              <a:r>
                <a:rPr lang="en-US" sz="2800" dirty="0" err="1">
                  <a:latin typeface="Salaam" pitchFamily="2" charset="0"/>
                </a:rPr>
                <a:t>Õa</a:t>
              </a:r>
              <a:r>
                <a:rPr lang="en-US" sz="2800" dirty="0">
                  <a:latin typeface="Salaam" pitchFamily="2" charset="0"/>
                </a:rPr>
                <a:t> </a:t>
              </a:r>
              <a:r>
                <a:rPr lang="en-US" sz="2800" dirty="0" err="1">
                  <a:latin typeface="Salaam" pitchFamily="2" charset="0"/>
                </a:rPr>
                <a:t>aâ∂AâÂõÒâ</a:t>
              </a:r>
              <a:r>
                <a:rPr lang="el-GR" sz="2800" b="1" dirty="0">
                  <a:latin typeface="Arial" panose="020B0604020202020204" pitchFamily="34" charset="0"/>
                </a:rPr>
                <a:t>π</a:t>
              </a:r>
            </a:p>
            <a:p>
              <a:pPr algn="ctr"/>
              <a:r>
                <a:rPr lang="en-US" sz="2800" dirty="0" err="1">
                  <a:latin typeface="Salaam" pitchFamily="2" charset="0"/>
                </a:rPr>
                <a:t>òLêÇâû</a:t>
              </a:r>
              <a:r>
                <a:rPr lang="en-US" sz="2800" dirty="0">
                  <a:latin typeface="Salaam" pitchFamily="2" charset="0"/>
                </a:rPr>
                <a:t>˜¬</a:t>
              </a:r>
              <a:r>
                <a:rPr lang="en-US" sz="2800" dirty="0" err="1">
                  <a:latin typeface="Salaam" pitchFamily="2" charset="0"/>
                </a:rPr>
                <a:t>Õa</a:t>
              </a:r>
              <a:r>
                <a:rPr lang="en-US" sz="2800" dirty="0">
                  <a:latin typeface="Salaam" pitchFamily="2" charset="0"/>
                </a:rPr>
                <a:t> </a:t>
              </a:r>
              <a:r>
                <a:rPr lang="en-US" sz="2800" dirty="0" err="1">
                  <a:latin typeface="Salaam" pitchFamily="2" charset="0"/>
                </a:rPr>
                <a:t>âYõ†è›Aâ</a:t>
              </a:r>
              <a:r>
                <a:rPr lang="en-US" sz="2800" dirty="0">
                  <a:latin typeface="Salaam" pitchFamily="2" charset="0"/>
                </a:rPr>
                <a:t>¥ </a:t>
              </a:r>
              <a:r>
                <a:rPr lang="en-US" sz="2800" dirty="0" err="1">
                  <a:latin typeface="Salaam" pitchFamily="2" charset="0"/>
                </a:rPr>
                <a:t>ènà›a</a:t>
              </a:r>
              <a:r>
                <a:rPr lang="en-US" sz="2800" dirty="0">
                  <a:latin typeface="Salaam" pitchFamily="2" charset="0"/>
                </a:rPr>
                <a:t> </a:t>
              </a:r>
              <a:r>
                <a:rPr lang="en-US" sz="2800" dirty="0" err="1">
                  <a:latin typeface="Salaam" pitchFamily="2" charset="0"/>
                </a:rPr>
                <a:t>Åà¬õ%a</a:t>
              </a:r>
              <a:r>
                <a:rPr lang="en-US" sz="2800" dirty="0">
                  <a:latin typeface="Salaam" pitchFamily="2" charset="0"/>
                </a:rPr>
                <a:t> ,</a:t>
              </a:r>
              <a:r>
                <a:rPr lang="en-US" sz="2800" dirty="0" err="1">
                  <a:latin typeface="Salaam" pitchFamily="2" charset="0"/>
                </a:rPr>
                <a:t>ÑtAâ¥ÊûDâØâû</a:t>
              </a:r>
              <a:r>
                <a:rPr lang="en-US" sz="2800" dirty="0">
                  <a:latin typeface="Salaam" pitchFamily="2" charset="0"/>
                </a:rPr>
                <a:t>ˇ¬</a:t>
              </a:r>
              <a:r>
                <a:rPr lang="en-US" sz="2800" dirty="0" err="1">
                  <a:latin typeface="Salaam" pitchFamily="2" charset="0"/>
                </a:rPr>
                <a:t>Õa</a:t>
              </a:r>
              <a:endParaRPr lang="en-US" sz="2800" dirty="0">
                <a:latin typeface="Salaam" pitchFamily="2" charset="0"/>
              </a:endParaRPr>
            </a:p>
            <a:p>
              <a:pPr algn="ctr"/>
              <a:r>
                <a:rPr lang="en-US" sz="2800" dirty="0" err="1">
                  <a:latin typeface="Salaam" pitchFamily="2" charset="0"/>
                </a:rPr>
                <a:t>ã„àÛõ«à</a:t>
              </a:r>
              <a:r>
                <a:rPr lang="en-US" sz="2800" dirty="0">
                  <a:latin typeface="Salaam" pitchFamily="2" charset="0"/>
                </a:rPr>
                <a:t>¢£</a:t>
              </a:r>
              <a:r>
                <a:rPr lang="en-US" sz="2800" dirty="0" err="1">
                  <a:latin typeface="Salaam" pitchFamily="2" charset="0"/>
                </a:rPr>
                <a:t>âÂõ</a:t>
              </a:r>
              <a:r>
                <a:rPr lang="en-US" sz="2800" dirty="0">
                  <a:latin typeface="Salaam" pitchFamily="2" charset="0"/>
                </a:rPr>
                <a:t>∫ </a:t>
              </a:r>
              <a:r>
                <a:rPr lang="en-US" sz="2800" dirty="0" err="1">
                  <a:latin typeface="Salaam" pitchFamily="2" charset="0"/>
                </a:rPr>
                <a:t>ËAıâû</a:t>
              </a:r>
              <a:r>
                <a:rPr lang="en-US" sz="2800" dirty="0">
                  <a:latin typeface="Salaam" pitchFamily="2" charset="0"/>
                </a:rPr>
                <a:t>–†</a:t>
              </a:r>
              <a:r>
                <a:rPr lang="en-US" sz="2800" dirty="0" err="1">
                  <a:latin typeface="Salaam" pitchFamily="2" charset="0"/>
                </a:rPr>
                <a:t>âRô</a:t>
              </a:r>
              <a:r>
                <a:rPr lang="en-US" sz="2800" dirty="0">
                  <a:latin typeface="Salaam" pitchFamily="2" charset="0"/>
                </a:rPr>
                <a:t>µ ,</a:t>
              </a:r>
              <a:r>
                <a:rPr lang="en-US" sz="2800" dirty="0" err="1">
                  <a:latin typeface="Salaam" pitchFamily="2" charset="0"/>
                </a:rPr>
                <a:t>ôHà</a:t>
              </a:r>
              <a:r>
                <a:rPr lang="en-US" sz="2800" dirty="0">
                  <a:latin typeface="Salaam" pitchFamily="2" charset="0"/>
                </a:rPr>
                <a:t>¬ </a:t>
              </a:r>
              <a:r>
                <a:rPr lang="en-US" sz="2800" dirty="0" err="1">
                  <a:latin typeface="Salaam" pitchFamily="2" charset="0"/>
                </a:rPr>
                <a:t>âDõøôw</a:t>
              </a:r>
              <a:r>
                <a:rPr lang="en-US" sz="2800" dirty="0">
                  <a:latin typeface="Salaam" pitchFamily="2" charset="0"/>
                </a:rPr>
                <a:t> </a:t>
              </a:r>
              <a:r>
                <a:rPr lang="en-US" sz="2800" dirty="0" err="1">
                  <a:latin typeface="Salaam" pitchFamily="2" charset="0"/>
                </a:rPr>
                <a:t>êDâœ</a:t>
              </a:r>
              <a:r>
                <a:rPr lang="en-US" sz="2800" dirty="0">
                  <a:latin typeface="Salaam" pitchFamily="2" charset="0"/>
                </a:rPr>
                <a:t> </a:t>
              </a:r>
              <a:r>
                <a:rPr lang="en-US" sz="2800" dirty="0" err="1">
                  <a:latin typeface="Salaam" pitchFamily="2" charset="0"/>
                </a:rPr>
                <a:t>yõÎàù¬Õa</a:t>
              </a:r>
              <a:endParaRPr lang="en-US" sz="2800" dirty="0">
                <a:latin typeface="Salaam" pitchFamily="2" charset="0"/>
              </a:endParaRPr>
            </a:p>
            <a:p>
              <a:pPr algn="ctr"/>
              <a:r>
                <a:rPr lang="en-US" sz="2800" dirty="0">
                  <a:latin typeface="Salaam" pitchFamily="2" charset="0"/>
                </a:rPr>
                <a:t>.</a:t>
              </a:r>
              <a:r>
                <a:rPr lang="en-US" sz="2800" dirty="0" err="1">
                  <a:latin typeface="Salaam" pitchFamily="2" charset="0"/>
                </a:rPr>
                <a:t>ãFÁõçâw</a:t>
              </a:r>
              <a:r>
                <a:rPr lang="en-US" sz="2800" dirty="0">
                  <a:latin typeface="Salaam" pitchFamily="2" charset="0"/>
                </a:rPr>
                <a:t> </a:t>
              </a:r>
              <a:r>
                <a:rPr lang="en-US" sz="2800" dirty="0" err="1">
                  <a:latin typeface="Salaam" pitchFamily="2" charset="0"/>
                </a:rPr>
                <a:t>õDâ</a:t>
              </a:r>
              <a:r>
                <a:rPr lang="en-US" sz="2800" dirty="0">
                  <a:latin typeface="Salaam" pitchFamily="2" charset="0"/>
                </a:rPr>
                <a:t>¥ </a:t>
              </a:r>
              <a:r>
                <a:rPr lang="en-US" sz="2800" dirty="0" err="1">
                  <a:latin typeface="Salaam" pitchFamily="2" charset="0"/>
                </a:rPr>
                <a:t>Yõ</a:t>
              </a:r>
              <a:r>
                <a:rPr lang="el-GR" sz="2800" b="1" dirty="0">
                  <a:latin typeface="Arial" panose="020B0604020202020204" pitchFamily="34" charset="0"/>
                </a:rPr>
                <a:t>π</a:t>
              </a:r>
              <a:r>
                <a:rPr kumimoji="0" lang="ru-RU"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r>
                <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r>
                <a:rPr kumimoji="0" lang="ar-SA"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١٩:٣</a:t>
              </a:r>
              <a:r>
                <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86557407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109"/>
                                        </p:tgtEl>
                                        <p:attrNameLst>
                                          <p:attrName>style.visibility</p:attrName>
                                        </p:attrNameLst>
                                      </p:cBhvr>
                                      <p:to>
                                        <p:strVal val="visible"/>
                                      </p:to>
                                    </p:set>
                                    <p:animEffect transition="in" filter="fade">
                                      <p:cBhvr>
                                        <p:cTn id="7" dur="2000"/>
                                        <p:tgtEl>
                                          <p:spTgt spid="109"/>
                                        </p:tgtEl>
                                      </p:cBhvr>
                                    </p:animEffect>
                                    <p:anim calcmode="lin" valueType="num">
                                      <p:cBhvr>
                                        <p:cTn id="8" dur="2000" fill="hold"/>
                                        <p:tgtEl>
                                          <p:spTgt spid="109"/>
                                        </p:tgtEl>
                                        <p:attrNameLst>
                                          <p:attrName>ppt_w</p:attrName>
                                        </p:attrNameLst>
                                      </p:cBhvr>
                                      <p:tavLst>
                                        <p:tav tm="0" fmla="#ppt_w*sin(2.5*pi*$)">
                                          <p:val>
                                            <p:fltVal val="0"/>
                                          </p:val>
                                        </p:tav>
                                        <p:tav tm="100000">
                                          <p:val>
                                            <p:fltVal val="1"/>
                                          </p:val>
                                        </p:tav>
                                      </p:tavLst>
                                    </p:anim>
                                    <p:anim calcmode="lin" valueType="num">
                                      <p:cBhvr>
                                        <p:cTn id="9" dur="2000" fill="hold"/>
                                        <p:tgtEl>
                                          <p:spTgt spid="109"/>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2000"/>
                                        <p:tgtEl>
                                          <p:spTgt spid="2"/>
                                        </p:tgtEl>
                                      </p:cBhvr>
                                    </p:animEffect>
                                    <p:anim calcmode="lin" valueType="num">
                                      <p:cBhvr>
                                        <p:cTn id="15" dur="2000" fill="hold"/>
                                        <p:tgtEl>
                                          <p:spTgt spid="2"/>
                                        </p:tgtEl>
                                        <p:attrNameLst>
                                          <p:attrName>ppt_w</p:attrName>
                                        </p:attrNameLst>
                                      </p:cBhvr>
                                      <p:tavLst>
                                        <p:tav tm="0" fmla="#ppt_w*sin(2.5*pi*$)">
                                          <p:val>
                                            <p:fltVal val="0"/>
                                          </p:val>
                                        </p:tav>
                                        <p:tav tm="100000">
                                          <p:val>
                                            <p:fltVal val="1"/>
                                          </p:val>
                                        </p:tav>
                                      </p:tavLst>
                                    </p:anim>
                                    <p:anim calcmode="lin" valueType="num">
                                      <p:cBhvr>
                                        <p:cTn id="16" dur="2000" fill="hold"/>
                                        <p:tgtEl>
                                          <p:spTgt spid="2"/>
                                        </p:tgtEl>
                                        <p:attrNameLst>
                                          <p:attrName>ppt_h</p:attrName>
                                        </p:attrNameLst>
                                      </p:cBhvr>
                                      <p:tavLst>
                                        <p:tav tm="0">
                                          <p:val>
                                            <p:strVal val="#ppt_h"/>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nodeType="click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p:cTn id="21" dur="1000" fill="hold"/>
                                        <p:tgtEl>
                                          <p:spTgt spid="7"/>
                                        </p:tgtEl>
                                        <p:attrNameLst>
                                          <p:attrName>ppt_w</p:attrName>
                                        </p:attrNameLst>
                                      </p:cBhvr>
                                      <p:tavLst>
                                        <p:tav tm="0">
                                          <p:val>
                                            <p:strVal val="#ppt_w*0.70"/>
                                          </p:val>
                                        </p:tav>
                                        <p:tav tm="100000">
                                          <p:val>
                                            <p:strVal val="#ppt_w"/>
                                          </p:val>
                                        </p:tav>
                                      </p:tavLst>
                                    </p:anim>
                                    <p:anim calcmode="lin" valueType="num">
                                      <p:cBhvr>
                                        <p:cTn id="22" dur="1000" fill="hold"/>
                                        <p:tgtEl>
                                          <p:spTgt spid="7"/>
                                        </p:tgtEl>
                                        <p:attrNameLst>
                                          <p:attrName>ppt_h</p:attrName>
                                        </p:attrNameLst>
                                      </p:cBhvr>
                                      <p:tavLst>
                                        <p:tav tm="0">
                                          <p:val>
                                            <p:strVal val="#ppt_h"/>
                                          </p:val>
                                        </p:tav>
                                        <p:tav tm="100000">
                                          <p:val>
                                            <p:strVal val="#ppt_h"/>
                                          </p:val>
                                        </p:tav>
                                      </p:tavLst>
                                    </p:anim>
                                    <p:animEffect transition="in" filter="fade">
                                      <p:cBhvr>
                                        <p:cTn id="23"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 grpId="0" animBg="1"/>
      <p:bldP spid="2" grpId="0" animBg="1"/>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Text Box 1"/>
          <p:cNvSpPr txBox="1">
            <a:spLocks noChangeArrowheads="1"/>
          </p:cNvSpPr>
          <p:nvPr/>
        </p:nvSpPr>
        <p:spPr bwMode="auto">
          <a:xfrm>
            <a:off x="6630988" y="76200"/>
            <a:ext cx="2513012" cy="28733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0000" tIns="46800" rIns="90000" bIns="468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FFFFFF"/>
                </a:solidFill>
                <a:latin typeface="News Gothic MT" charset="0"/>
                <a:ea typeface="SimSun"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FFFFFF"/>
                </a:solidFill>
                <a:latin typeface="News Gothic MT" charset="0"/>
                <a:ea typeface="SimSun"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FFFFFF"/>
                </a:solidFill>
                <a:latin typeface="News Gothic MT" charset="0"/>
                <a:ea typeface="SimSun"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FFFFFF"/>
                </a:solidFill>
                <a:latin typeface="News Gothic MT" charset="0"/>
                <a:ea typeface="SimSun"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FFFFFF"/>
                </a:solidFill>
                <a:latin typeface="News Gothic MT" charset="0"/>
                <a:ea typeface="SimSun" charset="0"/>
                <a:cs typeface="SimSun" charset="0"/>
              </a:defRPr>
            </a:lvl5pPr>
            <a:lvl6pPr marL="2514600" indent="-228600" fontAlgn="base">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FFFFFF"/>
                </a:solidFill>
                <a:latin typeface="News Gothic MT" charset="0"/>
                <a:ea typeface="SimSun" charset="0"/>
                <a:cs typeface="SimSun" charset="0"/>
              </a:defRPr>
            </a:lvl6pPr>
            <a:lvl7pPr marL="2971800" indent="-228600" fontAlgn="base">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FFFFFF"/>
                </a:solidFill>
                <a:latin typeface="News Gothic MT" charset="0"/>
                <a:ea typeface="SimSun" charset="0"/>
                <a:cs typeface="SimSun" charset="0"/>
              </a:defRPr>
            </a:lvl7pPr>
            <a:lvl8pPr marL="3429000" indent="-228600" fontAlgn="base">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FFFFFF"/>
                </a:solidFill>
                <a:latin typeface="News Gothic MT" charset="0"/>
                <a:ea typeface="SimSun" charset="0"/>
                <a:cs typeface="SimSun" charset="0"/>
              </a:defRPr>
            </a:lvl8pPr>
            <a:lvl9pPr marL="3886200" indent="-228600" fontAlgn="base">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FFFFFF"/>
                </a:solidFill>
                <a:latin typeface="News Gothic MT" charset="0"/>
                <a:ea typeface="SimSun" charset="0"/>
                <a:cs typeface="SimSun" charset="0"/>
              </a:defRPr>
            </a:lvl9pPr>
          </a:lstStyle>
          <a:p>
            <a:pPr marL="0" marR="0" lvl="0" indent="0" algn="l" defTabSz="457200" rtl="0" eaLnBrk="1" fontAlgn="base" latinLnBrk="0" hangingPunct="1">
              <a:lnSpc>
                <a:spcPct val="100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1200" b="0" i="0" u="none" strike="noStrike" kern="1200" cap="none" spc="0" normalizeH="0" baseline="0" noProof="0">
                <a:ln>
                  <a:noFill/>
                </a:ln>
                <a:solidFill>
                  <a:srgbClr val="898989"/>
                </a:solidFill>
                <a:effectLst/>
                <a:uLnTx/>
                <a:uFillTx/>
                <a:latin typeface="Calibri" charset="0"/>
                <a:ea typeface="SimSun" charset="0"/>
              </a:rPr>
              <a:t>06/08/13</a:t>
            </a:r>
          </a:p>
        </p:txBody>
      </p:sp>
      <p:pic>
        <p:nvPicPr>
          <p:cNvPr id="78850"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78851" name="Rectangle 3"/>
          <p:cNvSpPr>
            <a:spLocks noChangeArrowheads="1"/>
          </p:cNvSpPr>
          <p:nvPr/>
        </p:nvSpPr>
        <p:spPr bwMode="auto">
          <a:xfrm>
            <a:off x="0" y="2550746"/>
            <a:ext cx="5699125" cy="175650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0000" tIns="46800" rIns="90000" bIns="46800">
            <a:spAutoFit/>
          </a:bodyPr>
          <a:lstStyle/>
          <a:p>
            <a:pPr marL="0" marR="0" lvl="0" indent="0" algn="ctr" defTabSz="457200" rtl="0" eaLnBrk="1" fontAlgn="base" latinLnBrk="0" hangingPunct="1">
              <a:lnSpc>
                <a:spcPct val="100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26 لأنكم جميعاً أبناء الله بالإيمان بالمسيح يسوع 27 لأن كلكم الذين اعتمدتم بالمسيح قد لبستم المسيح</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 name="Title 1"/>
          <p:cNvSpPr>
            <a:spLocks noGrp="1"/>
          </p:cNvSpPr>
          <p:nvPr>
            <p:ph type="title" idx="4294967295"/>
          </p:nvPr>
        </p:nvSpPr>
        <p:spPr>
          <a:xfrm>
            <a:off x="-107950" y="6092825"/>
            <a:ext cx="9251950" cy="755650"/>
          </a:xfrm>
          <a:solidFill>
            <a:schemeClr val="tx1"/>
          </a:solidFill>
        </p:spPr>
        <p:txBody>
          <a:bodyPr/>
          <a:lstStyle/>
          <a:p>
            <a:pPr>
              <a:defRPr/>
            </a:pPr>
            <a:r>
              <a:rPr lang="ar-JO" sz="4000" b="1" kern="1200" dirty="0">
                <a:solidFill>
                  <a:srgbClr val="FFFFFF"/>
                </a:solidFill>
                <a:latin typeface="Arial" panose="020B0604020202020204" pitchFamily="34" charset="0"/>
                <a:ea typeface="SimSun"/>
                <a:cs typeface="Arial" panose="020B0604020202020204" pitchFamily="34" charset="0"/>
              </a:rPr>
              <a:t>غلاطية 3: 26-27</a:t>
            </a:r>
            <a:endParaRPr lang="en-US" b="1"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874"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237163" y="1060450"/>
            <a:ext cx="3559175" cy="8570913"/>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79875" name="Rectangle 3"/>
          <p:cNvSpPr>
            <a:spLocks noChangeArrowheads="1"/>
          </p:cNvSpPr>
          <p:nvPr/>
        </p:nvSpPr>
        <p:spPr bwMode="auto">
          <a:xfrm>
            <a:off x="333598" y="1556792"/>
            <a:ext cx="4483100" cy="231050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marL="0" marR="0" lvl="0" indent="0" algn="ctr" defTabSz="457200" rtl="0" eaLnBrk="1" fontAlgn="base" latinLnBrk="0" hangingPunct="1">
              <a:lnSpc>
                <a:spcPct val="100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ليس يهودي ولا يوناني ليس عبد ولا حر ليس ذكر وأنثى لأنكم جميعاً واحد في المسيح يسوع</a:t>
            </a:r>
          </a:p>
        </p:txBody>
      </p:sp>
      <p:sp>
        <p:nvSpPr>
          <p:cNvPr id="2" name="Title 1">
            <a:extLst>
              <a:ext uri="{FF2B5EF4-FFF2-40B4-BE49-F238E27FC236}">
                <a16:creationId xmlns:a16="http://schemas.microsoft.com/office/drawing/2014/main" id="{DB97CF59-EC51-90F8-4D0F-F4F9431FD05A}"/>
              </a:ext>
            </a:extLst>
          </p:cNvPr>
          <p:cNvSpPr>
            <a:spLocks noGrp="1"/>
          </p:cNvSpPr>
          <p:nvPr>
            <p:ph type="title" idx="4294967295"/>
          </p:nvPr>
        </p:nvSpPr>
        <p:spPr>
          <a:xfrm>
            <a:off x="0" y="12998"/>
            <a:ext cx="9143999" cy="1047452"/>
          </a:xfrm>
          <a:solidFill>
            <a:schemeClr val="tx1"/>
          </a:solidFill>
        </p:spPr>
        <p:txBody>
          <a:bodyPr/>
          <a:lstStyle/>
          <a:p>
            <a:pPr rtl="1"/>
            <a:r>
              <a:rPr lang="ar-SA" b="1" dirty="0">
                <a:solidFill>
                  <a:schemeClr val="bg1"/>
                </a:solidFill>
                <a:latin typeface="Arial" panose="020B0604020202020204" pitchFamily="34" charset="0"/>
                <a:cs typeface="Arial" panose="020B0604020202020204" pitchFamily="34" charset="0"/>
              </a:rPr>
              <a:t>غلاطية ٣ : ٢٨</a:t>
            </a:r>
          </a:p>
        </p:txBody>
      </p:sp>
    </p:spTree>
    <p:extLst>
      <p:ext uri="{BB962C8B-B14F-4D97-AF65-F5344CB8AC3E}">
        <p14:creationId xmlns:p14="http://schemas.microsoft.com/office/powerpoint/2010/main" val="337133277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76834" name="Picture 2" descr="https://farm5.staticflickr.com/4357/36374125445_1b755055c2_b.jpg">
            <a:extLst>
              <a:ext uri="{FF2B5EF4-FFF2-40B4-BE49-F238E27FC236}">
                <a16:creationId xmlns:a16="http://schemas.microsoft.com/office/drawing/2014/main" id="{0812AF9C-24AF-6A48-BDA6-E0AE99AF306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0"/>
            <a:ext cx="9148517" cy="6021288"/>
          </a:xfrm>
          <a:prstGeom prst="rect">
            <a:avLst/>
          </a:prstGeom>
          <a:noFill/>
          <a:extLst>
            <a:ext uri="{909E8E84-426E-40DD-AFC4-6F175D3DCCD1}">
              <a14:hiddenFill xmlns:a14="http://schemas.microsoft.com/office/drawing/2010/main">
                <a:solidFill>
                  <a:srgbClr val="FFFFFF"/>
                </a:solidFill>
              </a14:hiddenFill>
            </a:ext>
          </a:extLst>
        </p:spPr>
      </p:pic>
      <p:sp>
        <p:nvSpPr>
          <p:cNvPr id="79875" name="Rectangle 3"/>
          <p:cNvSpPr>
            <a:spLocks noChangeArrowheads="1"/>
          </p:cNvSpPr>
          <p:nvPr/>
        </p:nvSpPr>
        <p:spPr bwMode="auto">
          <a:xfrm>
            <a:off x="4644008" y="332656"/>
            <a:ext cx="4267076" cy="212583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r" defTabSz="457200">
              <a:buSzPct val="1000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ar-JO" sz="4400" b="1" dirty="0">
                <a:solidFill>
                  <a:schemeClr val="bg1"/>
                </a:solidFill>
                <a:latin typeface="Arial" panose="020B0604020202020204" pitchFamily="34" charset="0"/>
                <a:ea typeface="SimSun" charset="0"/>
                <a:cs typeface="Arial" panose="020B0604020202020204" pitchFamily="34" charset="0"/>
              </a:rPr>
              <a:t>فإن كنتم للمسيح فأنتم إذاً نسل إبراهيم وحسب الموعد ورثة</a:t>
            </a:r>
            <a:r>
              <a:rPr lang="ar-SA" sz="4400" b="1" dirty="0">
                <a:solidFill>
                  <a:schemeClr val="bg1"/>
                </a:solidFill>
                <a:latin typeface="Arial" panose="020B0604020202020204" pitchFamily="34" charset="0"/>
                <a:ea typeface="SimSun" charset="0"/>
                <a:cs typeface="Arial" panose="020B0604020202020204" pitchFamily="34" charset="0"/>
              </a:rPr>
              <a:t> </a:t>
            </a:r>
          </a:p>
        </p:txBody>
      </p:sp>
      <p:sp>
        <p:nvSpPr>
          <p:cNvPr id="2" name="Title 1">
            <a:extLst>
              <a:ext uri="{FF2B5EF4-FFF2-40B4-BE49-F238E27FC236}">
                <a16:creationId xmlns:a16="http://schemas.microsoft.com/office/drawing/2014/main" id="{5134BC4C-698F-B549-F085-6029E8BBEF2C}"/>
              </a:ext>
            </a:extLst>
          </p:cNvPr>
          <p:cNvSpPr>
            <a:spLocks noGrp="1"/>
          </p:cNvSpPr>
          <p:nvPr>
            <p:ph type="title" idx="4294967295"/>
          </p:nvPr>
        </p:nvSpPr>
        <p:spPr>
          <a:xfrm>
            <a:off x="683071" y="5716588"/>
            <a:ext cx="8228013" cy="1141412"/>
          </a:xfrm>
        </p:spPr>
        <p:txBody>
          <a:bodyPr/>
          <a:lstStyle/>
          <a:p>
            <a:pPr rtl="0" fontAlgn="base"/>
            <a:r>
              <a:rPr lang="ar-SA" sz="4400" b="1" kern="1200" dirty="0">
                <a:solidFill>
                  <a:srgbClr val="FFFFFF"/>
                </a:solidFill>
                <a:effectLst/>
                <a:latin typeface="Arial" panose="020B0604020202020204" pitchFamily="34" charset="0"/>
                <a:ea typeface="SimSun" panose="02010600030101010101" pitchFamily="2" charset="-122"/>
                <a:cs typeface="Arial" panose="020B0604020202020204" pitchFamily="34" charset="0"/>
              </a:rPr>
              <a:t>غلاطية ٣ : ٢٩</a:t>
            </a:r>
            <a:endParaRPr lang="en-US" dirty="0">
              <a:effectLst/>
            </a:endParaRPr>
          </a:p>
        </p:txBody>
      </p:sp>
    </p:spTree>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2785" name="Picture 2" descr="b_bulb_glow"/>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02786" name="Picture 3" descr="international[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143000" y="914400"/>
            <a:ext cx="7239000" cy="571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9204" name="Title 5"/>
          <p:cNvSpPr>
            <a:spLocks noGrp="1"/>
          </p:cNvSpPr>
          <p:nvPr>
            <p:ph type="title" idx="4294967295"/>
          </p:nvPr>
        </p:nvSpPr>
        <p:spPr>
          <a:xfrm>
            <a:off x="0" y="0"/>
            <a:ext cx="9144000" cy="914400"/>
          </a:xfrm>
        </p:spPr>
        <p:txBody>
          <a:bodyPr/>
          <a:lstStyle/>
          <a:p>
            <a:pPr eaLnBrk="1" hangingPunct="1">
              <a:defRPr/>
            </a:pPr>
            <a:r>
              <a:rPr lang="ar-JO" sz="3200" dirty="0">
                <a:solidFill>
                  <a:srgbClr val="FFFFFF"/>
                </a:solidFill>
                <a:cs typeface="Arial" panose="020B0604020202020204" pitchFamily="34" charset="0"/>
              </a:rPr>
              <a:t>التباين بين عهدين رئيسيين</a:t>
            </a:r>
            <a:endParaRPr lang="en-US" sz="3200" dirty="0">
              <a:solidFill>
                <a:srgbClr val="FFFFFF"/>
              </a:solidFill>
              <a:cs typeface="Arial" panose="020B0604020202020204" pitchFamily="34" charset="0"/>
            </a:endParaRPr>
          </a:p>
        </p:txBody>
      </p:sp>
      <p:sp>
        <p:nvSpPr>
          <p:cNvPr id="7" name="Text Box 5"/>
          <p:cNvSpPr txBox="1">
            <a:spLocks noChangeArrowheads="1"/>
          </p:cNvSpPr>
          <p:nvPr/>
        </p:nvSpPr>
        <p:spPr bwMode="auto">
          <a:xfrm>
            <a:off x="8388350" y="14288"/>
            <a:ext cx="704039" cy="46166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aphicFrame>
        <p:nvGraphicFramePr>
          <p:cNvPr id="8" name="Table 7"/>
          <p:cNvGraphicFramePr>
            <a:graphicFrameLocks noGrp="1"/>
          </p:cNvGraphicFramePr>
          <p:nvPr>
            <p:extLst>
              <p:ext uri="{D42A27DB-BD31-4B8C-83A1-F6EECF244321}">
                <p14:modId xmlns:p14="http://schemas.microsoft.com/office/powerpoint/2010/main" val="3622091484"/>
              </p:ext>
            </p:extLst>
          </p:nvPr>
        </p:nvGraphicFramePr>
        <p:xfrm>
          <a:off x="76200" y="990600"/>
          <a:ext cx="8991600" cy="5715002"/>
        </p:xfrm>
        <a:graphic>
          <a:graphicData uri="http://schemas.openxmlformats.org/drawingml/2006/table">
            <a:tbl>
              <a:tblPr/>
              <a:tblGrid>
                <a:gridCol w="1752600">
                  <a:extLst>
                    <a:ext uri="{9D8B030D-6E8A-4147-A177-3AD203B41FA5}">
                      <a16:colId xmlns:a16="http://schemas.microsoft.com/office/drawing/2014/main" val="20000"/>
                    </a:ext>
                  </a:extLst>
                </a:gridCol>
                <a:gridCol w="3733800">
                  <a:extLst>
                    <a:ext uri="{9D8B030D-6E8A-4147-A177-3AD203B41FA5}">
                      <a16:colId xmlns:a16="http://schemas.microsoft.com/office/drawing/2014/main" val="20001"/>
                    </a:ext>
                  </a:extLst>
                </a:gridCol>
                <a:gridCol w="3505200">
                  <a:extLst>
                    <a:ext uri="{9D8B030D-6E8A-4147-A177-3AD203B41FA5}">
                      <a16:colId xmlns:a16="http://schemas.microsoft.com/office/drawing/2014/main" val="20002"/>
                    </a:ext>
                  </a:extLst>
                </a:gridCol>
              </a:tblGrid>
              <a:tr h="609371">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3200" b="1" i="0" u="none" strike="noStrike" cap="none" normalizeH="0" baseline="0" dirty="0">
                        <a:ln>
                          <a:noFill/>
                        </a:ln>
                        <a:solidFill>
                          <a:srgbClr val="FFFFFF"/>
                        </a:solidFill>
                        <a:effectLst/>
                        <a:latin typeface="Arial" panose="020B0604020202020204" pitchFamily="34" charset="0"/>
                        <a:ea typeface="ＭＳ Ｐゴシック" charset="0"/>
                        <a:cs typeface="ＭＳ Ｐゴシック" charset="0"/>
                      </a:endParaRPr>
                    </a:p>
                  </a:txBody>
                  <a:tcPr marT="45703" marB="45703" horzOverflow="overflow">
                    <a:lnL>
                      <a:noFill/>
                    </a:lnL>
                    <a:lnR>
                      <a:noFill/>
                    </a:lnR>
                    <a:lnT>
                      <a:noFill/>
                    </a:lnT>
                    <a:lnB>
                      <a:noFill/>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800" b="1" i="0" u="sng"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الإبراهيمي</a:t>
                      </a:r>
                      <a:endParaRPr kumimoji="0" lang="en-US" sz="2800" b="1" i="0" u="sng"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800" b="1" i="0" u="sng"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الموسوي</a:t>
                      </a:r>
                      <a:endParaRPr kumimoji="0" lang="en-US" sz="2800" b="1" i="0" u="sng"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000000"/>
                    </a:solidFill>
                  </a:tcPr>
                </a:tc>
                <a:extLst>
                  <a:ext uri="{0D108BD9-81ED-4DB2-BD59-A6C34878D82A}">
                    <a16:rowId xmlns:a16="http://schemas.microsoft.com/office/drawing/2014/main" val="10000"/>
                  </a:ext>
                </a:extLst>
              </a:tr>
              <a:tr h="1463039">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المتلقي</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(التاريخ و</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المكان)</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إبراهيم كوسيط لجميع الأمم</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عام 2060 ق.م</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في أور الكلدانيين</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موسى كوسيط لإسرائيل</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عام 1445 ق.م</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في جبل سيناء</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1463039">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الكتاب المقدس</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تكوين 12: 1- 3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(لكنه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تشكل كعهد في تكوين 15)</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خروج 20 – 31 هو</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جوهر العهد</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1082271">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بين الله</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و</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شخص (كأمّة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مستقبلاً)</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أمّة</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10972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النطاق</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عالمي (وتتبارك فيك</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جميع أمم</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الأرض)</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إسرائيل فقط استلمت</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الشريعة (تث 4: 8؛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مز 147: 20)</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bl>
          </a:graphicData>
        </a:graphic>
      </p:graphicFrame>
      <p:sp>
        <p:nvSpPr>
          <p:cNvPr id="2" name="Oval 1"/>
          <p:cNvSpPr/>
          <p:nvPr/>
        </p:nvSpPr>
        <p:spPr bwMode="auto">
          <a:xfrm>
            <a:off x="6006451" y="5368070"/>
            <a:ext cx="3744257" cy="1518789"/>
          </a:xfrm>
          <a:prstGeom prst="ellipse">
            <a:avLst/>
          </a:prstGeom>
          <a:noFill/>
          <a:ln w="381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33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136187613"/>
      </p:ext>
    </p:extLst>
  </p:cSld>
  <p:clrMapOvr>
    <a:masterClrMapping/>
  </p:clrMapOvr>
  <p:transition spd="slow">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3"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
                                        <p:tgtEl>
                                          <p:spTgt spid="2"/>
                                        </p:tgtEl>
                                      </p:cBhvr>
                                    </p:animEffect>
                                    <p:anim calcmode="lin" valueType="num">
                                      <p:cBhvr>
                                        <p:cTn id="8" dur="400" fill="hold"/>
                                        <p:tgtEl>
                                          <p:spTgt spid="2"/>
                                        </p:tgtEl>
                                        <p:attrNameLst>
                                          <p:attrName>ppt_x</p:attrName>
                                        </p:attrNameLst>
                                      </p:cBhvr>
                                      <p:tavLst>
                                        <p:tav tm="0">
                                          <p:val>
                                            <p:strVal val="#ppt_x"/>
                                          </p:val>
                                        </p:tav>
                                        <p:tav tm="100000">
                                          <p:val>
                                            <p:strVal val="#ppt_x"/>
                                          </p:val>
                                        </p:tav>
                                      </p:tavLst>
                                    </p:anim>
                                    <p:anim calcmode="lin" valueType="num">
                                      <p:cBhvr>
                                        <p:cTn id="9" dur="400" fill="hold"/>
                                        <p:tgtEl>
                                          <p:spTgt spid="2"/>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2"/>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2"/>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3809" name="Picture 2" descr="b_bulb_glow"/>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03810" name="Picture 3" descr="international[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143000" y="914400"/>
            <a:ext cx="7239000" cy="571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0228" name="Title 5"/>
          <p:cNvSpPr>
            <a:spLocks noGrp="1"/>
          </p:cNvSpPr>
          <p:nvPr>
            <p:ph type="title" idx="4294967295"/>
          </p:nvPr>
        </p:nvSpPr>
        <p:spPr>
          <a:xfrm>
            <a:off x="0" y="0"/>
            <a:ext cx="9144000" cy="914400"/>
          </a:xfrm>
        </p:spPr>
        <p:txBody>
          <a:bodyPr/>
          <a:lstStyle/>
          <a:p>
            <a:pPr eaLnBrk="1" hangingPunct="1">
              <a:defRPr/>
            </a:pPr>
            <a:r>
              <a:rPr lang="ar-JO" sz="3200" dirty="0">
                <a:solidFill>
                  <a:srgbClr val="FFFFFF"/>
                </a:solidFill>
                <a:cs typeface="Arial" panose="020B0604020202020204" pitchFamily="34" charset="0"/>
              </a:rPr>
              <a:t>التباين بين عهدين رئيسيين</a:t>
            </a:r>
            <a:endParaRPr lang="en-US" sz="3200" dirty="0">
              <a:solidFill>
                <a:srgbClr val="FFFFFF"/>
              </a:solidFill>
              <a:cs typeface="Arial" panose="020B0604020202020204" pitchFamily="34" charset="0"/>
            </a:endParaRPr>
          </a:p>
        </p:txBody>
      </p:sp>
      <p:sp>
        <p:nvSpPr>
          <p:cNvPr id="7" name="Text Box 5"/>
          <p:cNvSpPr txBox="1">
            <a:spLocks noChangeArrowheads="1"/>
          </p:cNvSpPr>
          <p:nvPr/>
        </p:nvSpPr>
        <p:spPr bwMode="auto">
          <a:xfrm>
            <a:off x="8451850" y="0"/>
            <a:ext cx="704039" cy="46166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aphicFrame>
        <p:nvGraphicFramePr>
          <p:cNvPr id="180246" name="Group 22"/>
          <p:cNvGraphicFramePr>
            <a:graphicFrameLocks noGrp="1"/>
          </p:cNvGraphicFramePr>
          <p:nvPr>
            <p:extLst>
              <p:ext uri="{D42A27DB-BD31-4B8C-83A1-F6EECF244321}">
                <p14:modId xmlns:p14="http://schemas.microsoft.com/office/powerpoint/2010/main" val="4186922114"/>
              </p:ext>
            </p:extLst>
          </p:nvPr>
        </p:nvGraphicFramePr>
        <p:xfrm>
          <a:off x="76200" y="990600"/>
          <a:ext cx="8991600" cy="5686425"/>
        </p:xfrm>
        <a:graphic>
          <a:graphicData uri="http://schemas.openxmlformats.org/drawingml/2006/table">
            <a:tbl>
              <a:tblPr/>
              <a:tblGrid>
                <a:gridCol w="1752600">
                  <a:extLst>
                    <a:ext uri="{9D8B030D-6E8A-4147-A177-3AD203B41FA5}">
                      <a16:colId xmlns:a16="http://schemas.microsoft.com/office/drawing/2014/main" val="20000"/>
                    </a:ext>
                  </a:extLst>
                </a:gridCol>
                <a:gridCol w="3733800">
                  <a:extLst>
                    <a:ext uri="{9D8B030D-6E8A-4147-A177-3AD203B41FA5}">
                      <a16:colId xmlns:a16="http://schemas.microsoft.com/office/drawing/2014/main" val="20001"/>
                    </a:ext>
                  </a:extLst>
                </a:gridCol>
                <a:gridCol w="3505200">
                  <a:extLst>
                    <a:ext uri="{9D8B030D-6E8A-4147-A177-3AD203B41FA5}">
                      <a16:colId xmlns:a16="http://schemas.microsoft.com/office/drawing/2014/main" val="20002"/>
                    </a:ext>
                  </a:extLst>
                </a:gridCol>
              </a:tblGrid>
              <a:tr h="6096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3200" b="1" i="0" u="none" strike="noStrike" cap="none" normalizeH="0" baseline="0" dirty="0">
                        <a:ln>
                          <a:noFill/>
                        </a:ln>
                        <a:solidFill>
                          <a:srgbClr val="FFFFFF"/>
                        </a:solidFill>
                        <a:effectLst/>
                        <a:latin typeface="Arial" panose="020B0604020202020204" pitchFamily="34" charset="0"/>
                        <a:ea typeface="ＭＳ Ｐゴシック" charset="0"/>
                        <a:cs typeface="ＭＳ Ｐゴシック" charset="0"/>
                      </a:endParaRPr>
                    </a:p>
                  </a:txBody>
                  <a:tcPr horzOverflow="overflow">
                    <a:lnL>
                      <a:noFill/>
                    </a:lnL>
                    <a:lnR>
                      <a:noFill/>
                    </a:lnR>
                    <a:lnT>
                      <a:noFill/>
                    </a:lnT>
                    <a:lnB>
                      <a:noFill/>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800" b="1" i="0" u="sng"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الإبراهيمي</a:t>
                      </a:r>
                      <a:endParaRPr kumimoji="0" lang="en-US" sz="2800" b="1" i="0" u="sng"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800" b="1" i="0" u="sng"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الموسوي</a:t>
                      </a:r>
                      <a:endParaRPr kumimoji="0" lang="en-US" sz="2800" b="1" i="0" u="sng"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000000"/>
                    </a:solidFill>
                  </a:tcPr>
                </a:tc>
                <a:extLst>
                  <a:ext uri="{0D108BD9-81ED-4DB2-BD59-A6C34878D82A}">
                    <a16:rowId xmlns:a16="http://schemas.microsoft.com/office/drawing/2014/main" val="10000"/>
                  </a:ext>
                </a:extLst>
              </a:tr>
              <a:tr h="18288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panose="020B0604020202020204" pitchFamily="34" charset="0"/>
                          <a:ea typeface="ＭＳ Ｐゴシック" charset="0"/>
                          <a:cs typeface="Times New Roman" charset="0"/>
                        </a:rPr>
                        <a:t>المواعيد</a:t>
                      </a:r>
                      <a:endParaRPr kumimoji="0" lang="en-US" sz="2400" b="1" i="0" u="none" strike="noStrike" cap="none" normalizeH="0" baseline="0" dirty="0">
                        <a:ln>
                          <a:noFill/>
                        </a:ln>
                        <a:solidFill>
                          <a:schemeClr val="tx2"/>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panose="020B0604020202020204" pitchFamily="34" charset="0"/>
                          <a:ea typeface="ＭＳ Ｐゴシック" charset="0"/>
                          <a:cs typeface="Times New Roman" charset="0"/>
                        </a:rPr>
                        <a:t>أرض، نسل، وبركة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panose="020B0604020202020204" pitchFamily="34" charset="0"/>
                          <a:ea typeface="ＭＳ Ｐゴシック" charset="0"/>
                          <a:cs typeface="Times New Roman" charset="0"/>
                        </a:rPr>
                        <a:t>(دون الإشارة إلى</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panose="020B0604020202020204" pitchFamily="34" charset="0"/>
                          <a:ea typeface="ＭＳ Ｐゴシック" charset="0"/>
                          <a:cs typeface="Times New Roman" charset="0"/>
                        </a:rPr>
                        <a:t>زمن التحقيق)</a:t>
                      </a:r>
                      <a:endParaRPr kumimoji="0" lang="en-US" sz="2400" b="1" i="0" u="none" strike="noStrike" cap="none" normalizeH="0" baseline="0" dirty="0">
                        <a:ln>
                          <a:noFill/>
                        </a:ln>
                        <a:solidFill>
                          <a:schemeClr val="tx2"/>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panose="020B0604020202020204" pitchFamily="34" charset="0"/>
                          <a:ea typeface="ＭＳ Ｐゴシック" charset="0"/>
                          <a:cs typeface="Times New Roman" charset="0"/>
                        </a:rPr>
                        <a:t>بركة للطاعة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panose="020B0604020202020204" pitchFamily="34" charset="0"/>
                          <a:ea typeface="ＭＳ Ｐゴシック" charset="0"/>
                          <a:cs typeface="Times New Roman" charset="0"/>
                        </a:rPr>
                        <a:t>ولعنة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panose="020B0604020202020204" pitchFamily="34" charset="0"/>
                          <a:ea typeface="ＭＳ Ｐゴシック" charset="0"/>
                          <a:cs typeface="Times New Roman" charset="0"/>
                        </a:rPr>
                        <a:t>للعصيان</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panose="020B0604020202020204" pitchFamily="34" charset="0"/>
                          <a:ea typeface="ＭＳ Ｐゴシック" charset="0"/>
                          <a:cs typeface="Times New Roman" charset="0"/>
                        </a:rPr>
                        <a:t>(لا 26؛ تث 28)</a:t>
                      </a:r>
                      <a:endParaRPr kumimoji="0" lang="en-US" sz="2400" b="1" i="0" u="none" strike="noStrike" cap="none" normalizeH="0" baseline="0" dirty="0">
                        <a:ln>
                          <a:noFill/>
                        </a:ln>
                        <a:solidFill>
                          <a:schemeClr val="tx2"/>
                        </a:solidFill>
                        <a:effectLst/>
                        <a:latin typeface="Arial" panose="020B0604020202020204" pitchFamily="34"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chemeClr val="tx2"/>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108267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panose="020B0604020202020204" pitchFamily="34" charset="0"/>
                          <a:ea typeface="ＭＳ Ｐゴシック" charset="0"/>
                          <a:cs typeface="Times New Roman" charset="0"/>
                        </a:rPr>
                        <a:t>الشروط</a:t>
                      </a:r>
                      <a:endParaRPr kumimoji="0" lang="en-US" sz="2400" b="1" i="0" u="none" strike="noStrike" cap="none" normalizeH="0" baseline="0" dirty="0">
                        <a:ln>
                          <a:noFill/>
                        </a:ln>
                        <a:solidFill>
                          <a:schemeClr val="tx2"/>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غير مشروط: "أنا سوف..."</a:t>
                      </a:r>
                      <a:endParaRPr kumimoji="0" lang="en-US" sz="24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panose="020B0604020202020204" pitchFamily="34" charset="0"/>
                          <a:ea typeface="ＭＳ Ｐゴシック" charset="0"/>
                          <a:cs typeface="Times New Roman" charset="0"/>
                        </a:rPr>
                        <a:t>مشروط: "إذا أنت فعلتَ...</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panose="020B0604020202020204" pitchFamily="34" charset="0"/>
                          <a:ea typeface="ＭＳ Ｐゴシック" charset="0"/>
                          <a:cs typeface="Times New Roman" charset="0"/>
                        </a:rPr>
                        <a:t>إذن أنا سأفعل..."</a:t>
                      </a:r>
                      <a:endParaRPr kumimoji="0" lang="en-US" sz="2400" b="1" i="0" u="none" strike="noStrike" cap="none" normalizeH="0" baseline="0" dirty="0">
                        <a:ln>
                          <a:noFill/>
                        </a:ln>
                        <a:solidFill>
                          <a:schemeClr val="tx2"/>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108267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panose="020B0604020202020204" pitchFamily="34" charset="0"/>
                          <a:ea typeface="ＭＳ Ｐゴシック" charset="0"/>
                          <a:cs typeface="Times New Roman" charset="0"/>
                        </a:rPr>
                        <a:t>المشاركة</a:t>
                      </a:r>
                      <a:endParaRPr kumimoji="0" lang="en-US" sz="2400" b="1" i="0" u="none" strike="noStrike" cap="none" normalizeH="0" baseline="0" dirty="0">
                        <a:ln>
                          <a:noFill/>
                        </a:ln>
                        <a:solidFill>
                          <a:schemeClr val="tx2"/>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panose="020B0604020202020204" pitchFamily="34" charset="0"/>
                          <a:ea typeface="ＭＳ Ｐゴシック" charset="0"/>
                          <a:cs typeface="Times New Roman" charset="0"/>
                        </a:rPr>
                        <a:t>إبراهيم نائمًا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panose="020B0604020202020204" pitchFamily="34" charset="0"/>
                          <a:ea typeface="ＭＳ Ｐゴシック" charset="0"/>
                          <a:cs typeface="Times New Roman" charset="0"/>
                        </a:rPr>
                        <a:t>(تك 15: 17)</a:t>
                      </a:r>
                      <a:endParaRPr kumimoji="0" lang="en-US" sz="2400" b="1" i="0" u="none" strike="noStrike" cap="none" normalizeH="0" baseline="0" dirty="0">
                        <a:ln>
                          <a:noFill/>
                        </a:ln>
                        <a:solidFill>
                          <a:schemeClr val="tx2"/>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panose="020B0604020202020204" pitchFamily="34" charset="0"/>
                          <a:ea typeface="ＭＳ Ｐゴシック" charset="0"/>
                          <a:cs typeface="Times New Roman" charset="0"/>
                        </a:rPr>
                        <a:t>وافقت إسرائيل على الانصياع</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panose="020B0604020202020204" pitchFamily="34" charset="0"/>
                          <a:ea typeface="ＭＳ Ｐゴシック" charset="0"/>
                          <a:cs typeface="Times New Roman" charset="0"/>
                        </a:rPr>
                        <a:t>(خر 18: 8)</a:t>
                      </a:r>
                      <a:endParaRPr kumimoji="0" lang="en-US" sz="2400" b="1" i="0" u="none" strike="noStrike" cap="none" normalizeH="0" baseline="0" dirty="0">
                        <a:ln>
                          <a:noFill/>
                        </a:ln>
                        <a:solidFill>
                          <a:schemeClr val="tx2"/>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108267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panose="020B0604020202020204" pitchFamily="34" charset="0"/>
                          <a:ea typeface="ＭＳ Ｐゴシック" charset="0"/>
                          <a:cs typeface="Times New Roman" charset="0"/>
                        </a:rPr>
                        <a:t>التناظر</a:t>
                      </a:r>
                      <a:endParaRPr kumimoji="0" lang="en-US" sz="2400" b="1" i="0" u="none" strike="noStrike" cap="none" normalizeH="0" baseline="0" dirty="0">
                        <a:ln>
                          <a:noFill/>
                        </a:ln>
                        <a:solidFill>
                          <a:schemeClr val="tx2"/>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panose="020B0604020202020204" pitchFamily="34" charset="0"/>
                          <a:ea typeface="ＭＳ Ｐゴシック" charset="0"/>
                          <a:cs typeface="Times New Roman" charset="0"/>
                        </a:rPr>
                        <a:t>أب إلى اِبن</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panose="020B0604020202020204" pitchFamily="34" charset="0"/>
                          <a:ea typeface="ＭＳ Ｐゴシック" charset="0"/>
                          <a:cs typeface="Times New Roman" charset="0"/>
                        </a:rPr>
                        <a:t>(عطيّة ملكية)</a:t>
                      </a: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panose="020B0604020202020204" pitchFamily="34" charset="0"/>
                          <a:ea typeface="ＭＳ Ｐゴシック" charset="0"/>
                          <a:cs typeface="Times New Roman" charset="0"/>
                        </a:rPr>
                        <a:t>متسلط (ملك أعظم) إلى</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panose="020B0604020202020204" pitchFamily="34" charset="0"/>
                          <a:ea typeface="ＭＳ Ｐゴシック" charset="0"/>
                          <a:cs typeface="Times New Roman" charset="0"/>
                        </a:rPr>
                        <a:t>تابع (أمة خادمة)</a:t>
                      </a:r>
                      <a:endParaRPr kumimoji="0" lang="en-US" sz="2400" b="1" i="0" u="none" strike="noStrike" cap="none" normalizeH="0" baseline="0" dirty="0">
                        <a:ln>
                          <a:noFill/>
                        </a:ln>
                        <a:solidFill>
                          <a:schemeClr val="tx2"/>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bl>
          </a:graphicData>
        </a:graphic>
      </p:graphicFrame>
      <p:sp>
        <p:nvSpPr>
          <p:cNvPr id="8" name="Oval 7"/>
          <p:cNvSpPr/>
          <p:nvPr/>
        </p:nvSpPr>
        <p:spPr bwMode="auto">
          <a:xfrm>
            <a:off x="6105061" y="5368070"/>
            <a:ext cx="3744257" cy="1518789"/>
          </a:xfrm>
          <a:prstGeom prst="ellipse">
            <a:avLst/>
          </a:prstGeom>
          <a:noFill/>
          <a:ln w="381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3300"/>
              </a:solidFill>
              <a:effectLst/>
              <a:uLnTx/>
              <a:uFillTx/>
              <a:latin typeface="Arial" panose="020B0604020202020204" pitchFamily="34" charset="0"/>
              <a:ea typeface="+mn-ea"/>
              <a:cs typeface="Arial" panose="020B0604020202020204" pitchFamily="34" charset="0"/>
            </a:endParaRPr>
          </a:p>
        </p:txBody>
      </p:sp>
      <p:sp>
        <p:nvSpPr>
          <p:cNvPr id="9" name="Oval 8"/>
          <p:cNvSpPr/>
          <p:nvPr/>
        </p:nvSpPr>
        <p:spPr bwMode="auto">
          <a:xfrm>
            <a:off x="6032904" y="1183285"/>
            <a:ext cx="3888570" cy="2337708"/>
          </a:xfrm>
          <a:prstGeom prst="ellipse">
            <a:avLst/>
          </a:prstGeom>
          <a:noFill/>
          <a:ln w="381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33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06863882"/>
      </p:ext>
    </p:extLst>
  </p:cSld>
  <p:clrMapOvr>
    <a:masterClrMapping/>
  </p:clrMapOvr>
  <p:transition spd="slow">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3"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
                                        <p:tgtEl>
                                          <p:spTgt spid="9"/>
                                        </p:tgtEl>
                                      </p:cBhvr>
                                    </p:animEffect>
                                    <p:anim calcmode="lin" valueType="num">
                                      <p:cBhvr>
                                        <p:cTn id="8" dur="400" fill="hold"/>
                                        <p:tgtEl>
                                          <p:spTgt spid="9"/>
                                        </p:tgtEl>
                                        <p:attrNameLst>
                                          <p:attrName>ppt_x</p:attrName>
                                        </p:attrNameLst>
                                      </p:cBhvr>
                                      <p:tavLst>
                                        <p:tav tm="0">
                                          <p:val>
                                            <p:strVal val="#ppt_x"/>
                                          </p:val>
                                        </p:tav>
                                        <p:tav tm="100000">
                                          <p:val>
                                            <p:strVal val="#ppt_x"/>
                                          </p:val>
                                        </p:tav>
                                      </p:tavLst>
                                    </p:anim>
                                    <p:anim calcmode="lin" valueType="num">
                                      <p:cBhvr>
                                        <p:cTn id="9" dur="400" fill="hold"/>
                                        <p:tgtEl>
                                          <p:spTgt spid="9"/>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9"/>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9"/>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12" fill="hold">
                            <p:stCondLst>
                              <p:cond delay="1000"/>
                            </p:stCondLst>
                            <p:childTnLst>
                              <p:par>
                                <p:cTn id="13" presetID="43" presetClass="entr" presetSubtype="0"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100"/>
                                        <p:tgtEl>
                                          <p:spTgt spid="8"/>
                                        </p:tgtEl>
                                      </p:cBhvr>
                                    </p:animEffect>
                                    <p:anim calcmode="lin" valueType="num">
                                      <p:cBhvr>
                                        <p:cTn id="16" dur="400" fill="hold"/>
                                        <p:tgtEl>
                                          <p:spTgt spid="8"/>
                                        </p:tgtEl>
                                        <p:attrNameLst>
                                          <p:attrName>ppt_x</p:attrName>
                                        </p:attrNameLst>
                                      </p:cBhvr>
                                      <p:tavLst>
                                        <p:tav tm="0">
                                          <p:val>
                                            <p:strVal val="#ppt_x"/>
                                          </p:val>
                                        </p:tav>
                                        <p:tav tm="100000">
                                          <p:val>
                                            <p:strVal val="#ppt_x"/>
                                          </p:val>
                                        </p:tav>
                                      </p:tavLst>
                                    </p:anim>
                                    <p:anim calcmode="lin" valueType="num">
                                      <p:cBhvr>
                                        <p:cTn id="17" dur="400" fill="hold"/>
                                        <p:tgtEl>
                                          <p:spTgt spid="8"/>
                                        </p:tgtEl>
                                        <p:attrNameLst>
                                          <p:attrName>ppt_y</p:attrName>
                                        </p:attrNameLst>
                                      </p:cBhvr>
                                      <p:tavLst>
                                        <p:tav tm="0">
                                          <p:val>
                                            <p:strVal val="#ppt_y+0.31"/>
                                          </p:val>
                                        </p:tav>
                                        <p:tav tm="100000">
                                          <p:val>
                                            <p:strVal val="#ppt_y+0.31"/>
                                          </p:val>
                                        </p:tav>
                                      </p:tavLst>
                                    </p:anim>
                                    <p:anim calcmode="lin" valueType="num">
                                      <p:cBhvr>
                                        <p:cTn id="18" dur="600" decel="50000" fill="hold">
                                          <p:stCondLst>
                                            <p:cond delay="400"/>
                                          </p:stCondLst>
                                        </p:cTn>
                                        <p:tgtEl>
                                          <p:spTgt spid="8"/>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9" dur="600" decel="50000" fill="hold">
                                          <p:stCondLst>
                                            <p:cond delay="400"/>
                                          </p:stCondLst>
                                        </p:cTn>
                                        <p:tgtEl>
                                          <p:spTgt spid="8"/>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4833" name="Picture 2" descr="b_bulb_glow"/>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04834" name="Picture 3" descr="international[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43000" y="914400"/>
            <a:ext cx="7239000" cy="571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1252" name="Title 5"/>
          <p:cNvSpPr>
            <a:spLocks noGrp="1"/>
          </p:cNvSpPr>
          <p:nvPr>
            <p:ph type="title" idx="4294967295"/>
          </p:nvPr>
        </p:nvSpPr>
        <p:spPr>
          <a:xfrm>
            <a:off x="0" y="0"/>
            <a:ext cx="9144000" cy="914400"/>
          </a:xfrm>
        </p:spPr>
        <p:txBody>
          <a:bodyPr/>
          <a:lstStyle/>
          <a:p>
            <a:pPr eaLnBrk="1" hangingPunct="1">
              <a:defRPr/>
            </a:pPr>
            <a:r>
              <a:rPr lang="ar-JO" sz="3200" dirty="0">
                <a:solidFill>
                  <a:srgbClr val="FFFFFF"/>
                </a:solidFill>
                <a:cs typeface="Arial" panose="020B0604020202020204" pitchFamily="34" charset="0"/>
              </a:rPr>
              <a:t>التباين بين عهدين رئيسيين</a:t>
            </a:r>
            <a:endParaRPr lang="en-US" sz="3200" dirty="0">
              <a:solidFill>
                <a:srgbClr val="FFFFFF"/>
              </a:solidFill>
              <a:cs typeface="Arial" panose="020B0604020202020204" pitchFamily="34" charset="0"/>
            </a:endParaRPr>
          </a:p>
        </p:txBody>
      </p:sp>
      <p:sp>
        <p:nvSpPr>
          <p:cNvPr id="7" name="Text Box 5"/>
          <p:cNvSpPr txBox="1">
            <a:spLocks noChangeArrowheads="1"/>
          </p:cNvSpPr>
          <p:nvPr/>
        </p:nvSpPr>
        <p:spPr bwMode="auto">
          <a:xfrm>
            <a:off x="8451850" y="0"/>
            <a:ext cx="704039" cy="46166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Times New Roman" pitchFamily="-112" charset="0"/>
                <a:ea typeface="ＭＳ Ｐゴシック" charset="0"/>
                <a:cs typeface="ＭＳ Ｐゴシック" charset="0"/>
              </a:rPr>
              <a:t>116</a:t>
            </a:r>
            <a:endParaRPr kumimoji="0" lang="en-US" sz="2400" b="1" i="0" u="none" strike="noStrike" kern="1200" cap="none" spc="0" normalizeH="0" baseline="0" noProof="0" dirty="0">
              <a:ln>
                <a:noFill/>
              </a:ln>
              <a:solidFill>
                <a:srgbClr val="FFFFFF"/>
              </a:solidFill>
              <a:effectLst/>
              <a:uLnTx/>
              <a:uFillTx/>
              <a:latin typeface="Times New Roman" pitchFamily="-112" charset="0"/>
              <a:ea typeface="ＭＳ Ｐゴシック" charset="0"/>
              <a:cs typeface="ＭＳ Ｐゴシック" charset="0"/>
            </a:endParaRPr>
          </a:p>
        </p:txBody>
      </p:sp>
      <p:graphicFrame>
        <p:nvGraphicFramePr>
          <p:cNvPr id="8" name="Table 7"/>
          <p:cNvGraphicFramePr>
            <a:graphicFrameLocks noGrp="1"/>
          </p:cNvGraphicFramePr>
          <p:nvPr>
            <p:extLst>
              <p:ext uri="{D42A27DB-BD31-4B8C-83A1-F6EECF244321}">
                <p14:modId xmlns:p14="http://schemas.microsoft.com/office/powerpoint/2010/main" val="814550081"/>
              </p:ext>
            </p:extLst>
          </p:nvPr>
        </p:nvGraphicFramePr>
        <p:xfrm>
          <a:off x="76200" y="990600"/>
          <a:ext cx="8991600" cy="5686425"/>
        </p:xfrm>
        <a:graphic>
          <a:graphicData uri="http://schemas.openxmlformats.org/drawingml/2006/table">
            <a:tbl>
              <a:tblPr/>
              <a:tblGrid>
                <a:gridCol w="1752600">
                  <a:extLst>
                    <a:ext uri="{9D8B030D-6E8A-4147-A177-3AD203B41FA5}">
                      <a16:colId xmlns:a16="http://schemas.microsoft.com/office/drawing/2014/main" val="20000"/>
                    </a:ext>
                  </a:extLst>
                </a:gridCol>
                <a:gridCol w="3733800">
                  <a:extLst>
                    <a:ext uri="{9D8B030D-6E8A-4147-A177-3AD203B41FA5}">
                      <a16:colId xmlns:a16="http://schemas.microsoft.com/office/drawing/2014/main" val="20001"/>
                    </a:ext>
                  </a:extLst>
                </a:gridCol>
                <a:gridCol w="3505200">
                  <a:extLst>
                    <a:ext uri="{9D8B030D-6E8A-4147-A177-3AD203B41FA5}">
                      <a16:colId xmlns:a16="http://schemas.microsoft.com/office/drawing/2014/main" val="20002"/>
                    </a:ext>
                  </a:extLst>
                </a:gridCol>
              </a:tblGrid>
              <a:tr h="6096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3200" b="1" i="0" u="none" strike="noStrike" cap="none" normalizeH="0" baseline="0" dirty="0">
                        <a:ln>
                          <a:noFill/>
                        </a:ln>
                        <a:solidFill>
                          <a:srgbClr val="FFFFFF"/>
                        </a:solidFill>
                        <a:effectLst/>
                        <a:latin typeface="Arial" panose="020B0604020202020204" pitchFamily="34" charset="0"/>
                        <a:ea typeface="ＭＳ Ｐゴシック" charset="0"/>
                        <a:cs typeface="ＭＳ Ｐゴシック" charset="0"/>
                      </a:endParaRPr>
                    </a:p>
                  </a:txBody>
                  <a:tcPr horzOverflow="overflow">
                    <a:lnL>
                      <a:noFill/>
                    </a:lnL>
                    <a:lnR>
                      <a:noFill/>
                    </a:lnR>
                    <a:lnT>
                      <a:noFill/>
                    </a:lnT>
                    <a:lnB>
                      <a:noFill/>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800" b="1" i="0" u="sng"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الإبراهيمي</a:t>
                      </a:r>
                      <a:endParaRPr kumimoji="0" lang="en-US" sz="2800" b="1" i="0" u="sng"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800" b="1" i="0" u="sng"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الموسوي</a:t>
                      </a:r>
                      <a:endParaRPr kumimoji="0" lang="en-US" sz="2800" b="1" i="0" u="sng"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000000"/>
                    </a:solidFill>
                  </a:tcPr>
                </a:tc>
                <a:extLst>
                  <a:ext uri="{0D108BD9-81ED-4DB2-BD59-A6C34878D82A}">
                    <a16:rowId xmlns:a16="http://schemas.microsoft.com/office/drawing/2014/main" val="10000"/>
                  </a:ext>
                </a:extLst>
              </a:tr>
              <a:tr h="108267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الشكل</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شفوي (بدون</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شروط مكتوبة)</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مكتوب على ألواح حجر</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وأسفار موسى الخمسة</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18288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التأكيد</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بركة على</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التأديب/ الدينونة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(خمس "بركات" في</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تك 12: 1- 3)</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دينونة/ تأديب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على البركة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(تباين بين تث 28: 1- 14 و</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تث 28: 15: 68)</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108267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المسيح</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نسل نهائي</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(تكوين 12: 3)</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ممثلة في خيمة الاجتماع</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(عب 8 – 10)</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108267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العلامة</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الختان</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(تك 17: 11)</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السبت</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(خر 31: 13، 17)</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bl>
          </a:graphicData>
        </a:graphic>
      </p:graphicFrame>
      <p:sp>
        <p:nvSpPr>
          <p:cNvPr id="9" name="Oval 8"/>
          <p:cNvSpPr/>
          <p:nvPr/>
        </p:nvSpPr>
        <p:spPr bwMode="auto">
          <a:xfrm>
            <a:off x="5951075" y="4199216"/>
            <a:ext cx="3744257" cy="1518789"/>
          </a:xfrm>
          <a:prstGeom prst="ellipse">
            <a:avLst/>
          </a:prstGeom>
          <a:noFill/>
          <a:ln w="381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00"/>
              </a:solidFill>
              <a:effectLst/>
              <a:uLnTx/>
              <a:uFillTx/>
              <a:latin typeface="Times New Roman" pitchFamily="-108" charset="0"/>
              <a:ea typeface="+mn-ea"/>
              <a:cs typeface="+mn-cs"/>
            </a:endParaRPr>
          </a:p>
        </p:txBody>
      </p:sp>
      <p:sp>
        <p:nvSpPr>
          <p:cNvPr id="10" name="Oval 9"/>
          <p:cNvSpPr/>
          <p:nvPr/>
        </p:nvSpPr>
        <p:spPr bwMode="auto">
          <a:xfrm>
            <a:off x="5951075" y="1313156"/>
            <a:ext cx="3744257" cy="1518789"/>
          </a:xfrm>
          <a:prstGeom prst="ellipse">
            <a:avLst/>
          </a:prstGeom>
          <a:noFill/>
          <a:ln w="381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00"/>
              </a:solidFill>
              <a:effectLst/>
              <a:uLnTx/>
              <a:uFillTx/>
              <a:latin typeface="Times New Roman" pitchFamily="-108" charset="0"/>
              <a:ea typeface="+mn-ea"/>
              <a:cs typeface="+mn-cs"/>
            </a:endParaRPr>
          </a:p>
        </p:txBody>
      </p:sp>
    </p:spTree>
    <p:extLst>
      <p:ext uri="{BB962C8B-B14F-4D97-AF65-F5344CB8AC3E}">
        <p14:creationId xmlns:p14="http://schemas.microsoft.com/office/powerpoint/2010/main" val="1363850678"/>
      </p:ext>
    </p:extLst>
  </p:cSld>
  <p:clrMapOvr>
    <a:masterClrMapping/>
  </p:clrMapOvr>
  <p:transition spd="slow">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3"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
                                        <p:tgtEl>
                                          <p:spTgt spid="10"/>
                                        </p:tgtEl>
                                      </p:cBhvr>
                                    </p:animEffect>
                                    <p:anim calcmode="lin" valueType="num">
                                      <p:cBhvr>
                                        <p:cTn id="8" dur="400" fill="hold"/>
                                        <p:tgtEl>
                                          <p:spTgt spid="10"/>
                                        </p:tgtEl>
                                        <p:attrNameLst>
                                          <p:attrName>ppt_x</p:attrName>
                                        </p:attrNameLst>
                                      </p:cBhvr>
                                      <p:tavLst>
                                        <p:tav tm="0">
                                          <p:val>
                                            <p:strVal val="#ppt_x"/>
                                          </p:val>
                                        </p:tav>
                                        <p:tav tm="100000">
                                          <p:val>
                                            <p:strVal val="#ppt_x"/>
                                          </p:val>
                                        </p:tav>
                                      </p:tavLst>
                                    </p:anim>
                                    <p:anim calcmode="lin" valueType="num">
                                      <p:cBhvr>
                                        <p:cTn id="9" dur="400" fill="hold"/>
                                        <p:tgtEl>
                                          <p:spTgt spid="10"/>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10"/>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10"/>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12" fill="hold">
                            <p:stCondLst>
                              <p:cond delay="1000"/>
                            </p:stCondLst>
                            <p:childTnLst>
                              <p:par>
                                <p:cTn id="13" presetID="43" presetClass="entr" presetSubtype="0"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100"/>
                                        <p:tgtEl>
                                          <p:spTgt spid="9"/>
                                        </p:tgtEl>
                                      </p:cBhvr>
                                    </p:animEffect>
                                    <p:anim calcmode="lin" valueType="num">
                                      <p:cBhvr>
                                        <p:cTn id="16" dur="400" fill="hold"/>
                                        <p:tgtEl>
                                          <p:spTgt spid="9"/>
                                        </p:tgtEl>
                                        <p:attrNameLst>
                                          <p:attrName>ppt_x</p:attrName>
                                        </p:attrNameLst>
                                      </p:cBhvr>
                                      <p:tavLst>
                                        <p:tav tm="0">
                                          <p:val>
                                            <p:strVal val="#ppt_x"/>
                                          </p:val>
                                        </p:tav>
                                        <p:tav tm="100000">
                                          <p:val>
                                            <p:strVal val="#ppt_x"/>
                                          </p:val>
                                        </p:tav>
                                      </p:tavLst>
                                    </p:anim>
                                    <p:anim calcmode="lin" valueType="num">
                                      <p:cBhvr>
                                        <p:cTn id="17" dur="400" fill="hold"/>
                                        <p:tgtEl>
                                          <p:spTgt spid="9"/>
                                        </p:tgtEl>
                                        <p:attrNameLst>
                                          <p:attrName>ppt_y</p:attrName>
                                        </p:attrNameLst>
                                      </p:cBhvr>
                                      <p:tavLst>
                                        <p:tav tm="0">
                                          <p:val>
                                            <p:strVal val="#ppt_y+0.31"/>
                                          </p:val>
                                        </p:tav>
                                        <p:tav tm="100000">
                                          <p:val>
                                            <p:strVal val="#ppt_y+0.31"/>
                                          </p:val>
                                        </p:tav>
                                      </p:tavLst>
                                    </p:anim>
                                    <p:anim calcmode="lin" valueType="num">
                                      <p:cBhvr>
                                        <p:cTn id="18" dur="600" decel="50000" fill="hold">
                                          <p:stCondLst>
                                            <p:cond delay="400"/>
                                          </p:stCondLst>
                                        </p:cTn>
                                        <p:tgtEl>
                                          <p:spTgt spid="9"/>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9" dur="600" decel="50000" fill="hold">
                                          <p:stCondLst>
                                            <p:cond delay="400"/>
                                          </p:stCondLst>
                                        </p:cTn>
                                        <p:tgtEl>
                                          <p:spTgt spid="9"/>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غلاطية 4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569485130"/>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4" name="Picture 2" descr="Image result for inheritance">
            <a:extLst>
              <a:ext uri="{FF2B5EF4-FFF2-40B4-BE49-F238E27FC236}">
                <a16:creationId xmlns:a16="http://schemas.microsoft.com/office/drawing/2014/main" id="{B703A0DD-5C67-6F45-8292-4F55A1379A2E}"/>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flipH="1">
            <a:off x="2362592" y="3175248"/>
            <a:ext cx="6771154" cy="3717032"/>
          </a:xfrm>
          <a:prstGeom prst="rect">
            <a:avLst/>
          </a:prstGeom>
          <a:noFill/>
          <a:extLst>
            <a:ext uri="{909E8E84-426E-40DD-AFC4-6F175D3DCCD1}">
              <a14:hiddenFill xmlns:a14="http://schemas.microsoft.com/office/drawing/2010/main">
                <a:solidFill>
                  <a:srgbClr val="FFFFFF"/>
                </a:solidFill>
              </a14:hiddenFill>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9469"/>
            <a:ext cx="9144000" cy="3145779"/>
          </a:xfrm>
          <a:effectLst>
            <a:outerShdw blurRad="63500" dist="35921" dir="2700000" algn="ctr" rotWithShape="0">
              <a:schemeClr val="tx2">
                <a:alpha val="74998"/>
              </a:schemeClr>
            </a:outerShdw>
          </a:effectLst>
        </p:spPr>
        <p:txBody>
          <a:bodyPr anchor="ctr"/>
          <a:lstStyle/>
          <a:p>
            <a:pPr>
              <a:defRPr/>
            </a:pPr>
            <a:r>
              <a:rPr lang="ar-SA" dirty="0">
                <a:effectLst>
                  <a:glow rad="127000">
                    <a:schemeClr val="tx1"/>
                  </a:glow>
                </a:effectLst>
                <a:ea typeface="ＭＳ Ｐゴシック" charset="0"/>
              </a:rPr>
              <a:t>غلاطية ٤ : ١</a:t>
            </a:r>
            <a:br>
              <a:rPr lang="en-US" dirty="0">
                <a:effectLst>
                  <a:glow rad="127000">
                    <a:schemeClr val="tx1"/>
                  </a:glow>
                </a:effectLst>
                <a:ea typeface="ＭＳ Ｐゴシック" charset="0"/>
              </a:rPr>
            </a:br>
            <a:r>
              <a:rPr lang="ar-JO" dirty="0">
                <a:effectLst>
                  <a:glow rad="127000">
                    <a:schemeClr val="tx1"/>
                  </a:glow>
                </a:effectLst>
                <a:ea typeface="ＭＳ Ｐゴシック" charset="0"/>
              </a:rPr>
              <a:t>وإنما أقول: ما دام الوراث قاصراً لا يفرق شيئاً عن العبد مع كونه صاحب الجميع</a:t>
            </a:r>
            <a:r>
              <a:rPr lang="ar-SA" dirty="0">
                <a:effectLst>
                  <a:glow rad="127000">
                    <a:schemeClr val="tx1"/>
                  </a:glow>
                </a:effectLst>
                <a:ea typeface="ＭＳ Ｐゴシック" charset="0"/>
              </a:rPr>
              <a:t> </a:t>
            </a:r>
          </a:p>
        </p:txBody>
      </p:sp>
    </p:spTree>
    <p:extLst>
      <p:ext uri="{BB962C8B-B14F-4D97-AF65-F5344CB8AC3E}">
        <p14:creationId xmlns:p14="http://schemas.microsoft.com/office/powerpoint/2010/main" val="1682609518"/>
      </p:ext>
    </p:extLst>
  </p:cSld>
  <p:clrMapOvr>
    <a:masterClrMapping/>
  </p:clrMapOvr>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35" tIns="45718" rIns="91435" bIns="45718"/>
          <a:lstStyle/>
          <a:p>
            <a:pPr marL="0" marR="0" lvl="0" indent="0" algn="ctr" defTabSz="914353"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5"/>
            <a:ext cx="9144000" cy="1867047"/>
          </a:xfrm>
          <a:effectLst>
            <a:outerShdw blurRad="63500" dist="35921" dir="2700000" algn="ctr" rotWithShape="0">
              <a:schemeClr val="tx2">
                <a:alpha val="74998"/>
              </a:schemeClr>
            </a:outerShdw>
          </a:effectLst>
        </p:spPr>
        <p:txBody>
          <a:bodyPr anchor="t"/>
          <a:lstStyle/>
          <a:p>
            <a:pPr>
              <a:defRPr/>
            </a:pPr>
            <a:r>
              <a:rPr lang="ar-JO" sz="4800" dirty="0">
                <a:solidFill>
                  <a:srgbClr val="FFFFFF"/>
                </a:solidFill>
                <a:ea typeface="ＭＳ Ｐゴシック" charset="0"/>
              </a:rPr>
              <a:t>٢. الخلاص كان دائماً بالإيمان (غل ٣-٤)</a:t>
            </a:r>
            <a:endParaRPr lang="en-US" sz="4800" dirty="0">
              <a:solidFill>
                <a:srgbClr val="FFFFFF"/>
              </a:solidFill>
              <a:ea typeface="ＭＳ Ｐゴシック" charset="0"/>
            </a:endParaRPr>
          </a:p>
        </p:txBody>
      </p:sp>
      <p:pic>
        <p:nvPicPr>
          <p:cNvPr id="5" name="Picture 1028" descr="Crosses">
            <a:extLst>
              <a:ext uri="{FF2B5EF4-FFF2-40B4-BE49-F238E27FC236}">
                <a16:creationId xmlns:a16="http://schemas.microsoft.com/office/drawing/2014/main" id="{6FD6A3B6-889C-414A-B2C6-26BD022C523A}"/>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914800" y="2808474"/>
            <a:ext cx="1447800" cy="3997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1029">
            <a:extLst>
              <a:ext uri="{FF2B5EF4-FFF2-40B4-BE49-F238E27FC236}">
                <a16:creationId xmlns:a16="http://schemas.microsoft.com/office/drawing/2014/main" id="{1CB2488B-150B-8049-82F1-0DD28EF482E5}"/>
              </a:ext>
            </a:extLst>
          </p:cNvPr>
          <p:cNvSpPr>
            <a:spLocks noChangeArrowheads="1"/>
          </p:cNvSpPr>
          <p:nvPr/>
        </p:nvSpPr>
        <p:spPr bwMode="auto">
          <a:xfrm>
            <a:off x="5158680" y="3875274"/>
            <a:ext cx="3048000" cy="190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endParaRPr kumimoji="0" lang="en-US" sz="3200" b="1" u="none" strike="noStrike" kern="1200" cap="none" spc="0" normalizeH="0" baseline="0" noProof="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7" name="AutoShape 1031">
            <a:extLst>
              <a:ext uri="{FF2B5EF4-FFF2-40B4-BE49-F238E27FC236}">
                <a16:creationId xmlns:a16="http://schemas.microsoft.com/office/drawing/2014/main" id="{79EE29ED-DC33-EA46-9E34-7603866D2715}"/>
              </a:ext>
            </a:extLst>
          </p:cNvPr>
          <p:cNvSpPr>
            <a:spLocks noChangeArrowheads="1"/>
          </p:cNvSpPr>
          <p:nvPr/>
        </p:nvSpPr>
        <p:spPr bwMode="auto">
          <a:xfrm>
            <a:off x="2928698" y="4111668"/>
            <a:ext cx="990600" cy="1295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8" name="AutoShape 1032">
            <a:extLst>
              <a:ext uri="{FF2B5EF4-FFF2-40B4-BE49-F238E27FC236}">
                <a16:creationId xmlns:a16="http://schemas.microsoft.com/office/drawing/2014/main" id="{40415C8C-17C9-844C-BF75-E6B00626C01A}"/>
              </a:ext>
            </a:extLst>
          </p:cNvPr>
          <p:cNvSpPr>
            <a:spLocks noChangeArrowheads="1"/>
          </p:cNvSpPr>
          <p:nvPr/>
        </p:nvSpPr>
        <p:spPr bwMode="auto">
          <a:xfrm rot="10800000">
            <a:off x="5453608" y="4103874"/>
            <a:ext cx="990600" cy="1295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 name="WordArt 1033">
            <a:extLst>
              <a:ext uri="{FF2B5EF4-FFF2-40B4-BE49-F238E27FC236}">
                <a16:creationId xmlns:a16="http://schemas.microsoft.com/office/drawing/2014/main" id="{580E28B7-127E-D54F-AC57-D95F3A7A8DED}"/>
              </a:ext>
            </a:extLst>
          </p:cNvPr>
          <p:cNvSpPr>
            <a:spLocks noChangeArrowheads="1" noChangeShapeType="1" noTextEdit="1"/>
          </p:cNvSpPr>
          <p:nvPr/>
        </p:nvSpPr>
        <p:spPr bwMode="auto">
          <a:xfrm>
            <a:off x="1475656" y="2046474"/>
            <a:ext cx="6731000"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مركزية الصليب</a:t>
            </a:r>
            <a:endParaRPr kumimoji="0" lang="en-US" sz="5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 name="Rectangle 1034">
            <a:extLst>
              <a:ext uri="{FF2B5EF4-FFF2-40B4-BE49-F238E27FC236}">
                <a16:creationId xmlns:a16="http://schemas.microsoft.com/office/drawing/2014/main" id="{AF2A0788-FB53-744C-B883-06A3858CB35F}"/>
              </a:ext>
            </a:extLst>
          </p:cNvPr>
          <p:cNvSpPr>
            <a:spLocks noChangeArrowheads="1"/>
          </p:cNvSpPr>
          <p:nvPr/>
        </p:nvSpPr>
        <p:spPr bwMode="auto">
          <a:xfrm>
            <a:off x="53280" y="3951474"/>
            <a:ext cx="2895600" cy="281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101600" algn="ctr" defTabSz="914400" rtl="0" eaLnBrk="0" fontAlgn="base" latinLnBrk="0" hangingPunct="0">
              <a:lnSpc>
                <a:spcPct val="110000"/>
              </a:lnSpc>
              <a:spcBef>
                <a:spcPct val="0"/>
              </a:spcBef>
              <a:spcAft>
                <a:spcPct val="0"/>
              </a:spcAft>
              <a:buClr>
                <a:srgbClr val="960000"/>
              </a:buClr>
              <a:buSzPct val="100000"/>
              <a:buFont typeface="Wingdings" charset="0"/>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قبل الميلاد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101600" algn="ctr" defTabSz="914400" rtl="0" eaLnBrk="0" fontAlgn="base" latinLnBrk="0" hangingPunct="0">
              <a:lnSpc>
                <a:spcPct val="110000"/>
              </a:lnSpc>
              <a:spcBef>
                <a:spcPct val="0"/>
              </a:spcBef>
              <a:spcAft>
                <a:spcPct val="0"/>
              </a:spcAft>
              <a:buClr>
                <a:srgbClr val="960000"/>
              </a:buClr>
              <a:buSzPct val="100000"/>
              <a:buFont typeface="Wingdings" charset="0"/>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الإيمان ينظر إلى الأمام نحو صليب يسوع المسيح</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1" name="Rectangle 1035">
            <a:extLst>
              <a:ext uri="{FF2B5EF4-FFF2-40B4-BE49-F238E27FC236}">
                <a16:creationId xmlns:a16="http://schemas.microsoft.com/office/drawing/2014/main" id="{109D65E0-00DD-7D41-BA15-277005A3BFA0}"/>
              </a:ext>
            </a:extLst>
          </p:cNvPr>
          <p:cNvSpPr>
            <a:spLocks noChangeArrowheads="1"/>
          </p:cNvSpPr>
          <p:nvPr/>
        </p:nvSpPr>
        <p:spPr bwMode="auto">
          <a:xfrm>
            <a:off x="6156176" y="3966590"/>
            <a:ext cx="2956681" cy="281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101600" algn="ctr" defTabSz="914400" rtl="0" eaLnBrk="0" fontAlgn="base" latinLnBrk="0" hangingPunct="0">
              <a:lnSpc>
                <a:spcPct val="110000"/>
              </a:lnSpc>
              <a:spcBef>
                <a:spcPct val="0"/>
              </a:spcBef>
              <a:spcAft>
                <a:spcPct val="0"/>
              </a:spcAft>
              <a:buClr>
                <a:srgbClr val="960000"/>
              </a:buClr>
              <a:buSzPct val="100000"/>
              <a:buFont typeface="Wingdings" charset="0"/>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بعد الميلاد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101600" algn="ctr" defTabSz="914400" rtl="0" eaLnBrk="0" fontAlgn="base" latinLnBrk="0" hangingPunct="0">
              <a:lnSpc>
                <a:spcPct val="110000"/>
              </a:lnSpc>
              <a:spcBef>
                <a:spcPct val="0"/>
              </a:spcBef>
              <a:spcAft>
                <a:spcPct val="0"/>
              </a:spcAft>
              <a:buClr>
                <a:srgbClr val="960000"/>
              </a:buClr>
              <a:buSzPct val="100000"/>
              <a:buFont typeface="Wingdings" charset="0"/>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الإيمان ينظر إلى الخلف نحو صليب يسوع المسيح</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4589144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5"/>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nodePh="1">
                                  <p:stCondLst>
                                    <p:cond delay="0"/>
                                  </p:stCondLst>
                                  <p:endCondLst>
                                    <p:cond evt="begin" delay="0">
                                      <p:tn val="12"/>
                                    </p:cond>
                                  </p:endCondLst>
                                  <p:childTnLst>
                                    <p:set>
                                      <p:cBhvr>
                                        <p:cTn id="13" dur="1" fill="hold">
                                          <p:stCondLst>
                                            <p:cond delay="0"/>
                                          </p:stCondLst>
                                        </p:cTn>
                                        <p:tgtEl>
                                          <p:spTgt spid="6"/>
                                        </p:tgtEl>
                                        <p:attrNameLst>
                                          <p:attrName>style.visibility</p:attrName>
                                        </p:attrNameLst>
                                      </p:cBhvr>
                                      <p:to>
                                        <p:strVal val="visible"/>
                                      </p:to>
                                    </p:set>
                                  </p:childTnLst>
                                </p:cTn>
                              </p:par>
                            </p:childTnLst>
                          </p:cTn>
                        </p:par>
                        <p:par>
                          <p:cTn id="14" fill="hold">
                            <p:stCondLst>
                              <p:cond delay="0"/>
                            </p:stCondLst>
                            <p:childTnLst>
                              <p:par>
                                <p:cTn id="15" presetID="1" presetClass="entr" presetSubtype="0"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3" presetClass="entr" presetSubtype="0" fill="hold" grpId="0" nodeType="clickEffect">
                                  <p:stCondLst>
                                    <p:cond delay="0"/>
                                  </p:stCondLst>
                                  <p:childTnLst>
                                    <p:set>
                                      <p:cBhvr>
                                        <p:cTn id="24"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P spid="8" grpId="0" animBg="1"/>
      <p:bldP spid="9" grpId="0"/>
      <p:bldP spid="11"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8" name="Picture 6" descr="Image result for boy versus young man">
            <a:extLst>
              <a:ext uri="{FF2B5EF4-FFF2-40B4-BE49-F238E27FC236}">
                <a16:creationId xmlns:a16="http://schemas.microsoft.com/office/drawing/2014/main" id="{9CD84B29-3D6F-EA45-9045-F62095946A8F}"/>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3084" y="0"/>
            <a:ext cx="9159228" cy="6885434"/>
          </a:xfrm>
          <a:prstGeom prst="rect">
            <a:avLst/>
          </a:prstGeom>
          <a:noFill/>
          <a:extLst>
            <a:ext uri="{909E8E84-426E-40DD-AFC4-6F175D3DCCD1}">
              <a14:hiddenFill xmlns:a14="http://schemas.microsoft.com/office/drawing/2010/main">
                <a:solidFill>
                  <a:srgbClr val="FFFFFF"/>
                </a:solidFill>
              </a14:hiddenFill>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9469"/>
            <a:ext cx="5580112" cy="4983707"/>
          </a:xfrm>
          <a:effectLst/>
        </p:spPr>
        <p:txBody>
          <a:bodyPr anchor="t"/>
          <a:lstStyle/>
          <a:p>
            <a:pPr>
              <a:defRPr/>
            </a:pPr>
            <a:r>
              <a:rPr lang="ar-SA" dirty="0">
                <a:solidFill>
                  <a:schemeClr val="tx1"/>
                </a:solidFill>
                <a:ea typeface="ＭＳ Ｐゴシック" charset="0"/>
              </a:rPr>
              <a:t>غلاطية ٤ : ٢-٣</a:t>
            </a:r>
            <a:br>
              <a:rPr lang="ar-SA" dirty="0">
                <a:solidFill>
                  <a:schemeClr val="tx1"/>
                </a:solidFill>
                <a:ea typeface="ＭＳ Ｐゴシック" charset="0"/>
              </a:rPr>
            </a:br>
            <a:r>
              <a:rPr lang="ar-JO" dirty="0">
                <a:solidFill>
                  <a:schemeClr val="tx1"/>
                </a:solidFill>
                <a:ea typeface="ＭＳ Ｐゴシック" charset="0"/>
              </a:rPr>
              <a:t>بل هو تحت أوصياء ووكلاء إلى الوقت المؤجل من أبيه   3 هكذا نحن أيضاً لما كنا قاصرين كنا مستعبدين تحت أركان العالم</a:t>
            </a:r>
            <a:r>
              <a:rPr lang="ar-SA" dirty="0">
                <a:solidFill>
                  <a:schemeClr val="tx1"/>
                </a:solidFill>
                <a:ea typeface="ＭＳ Ｐゴシック" charset="0"/>
              </a:rPr>
              <a:t> </a:t>
            </a:r>
          </a:p>
        </p:txBody>
      </p:sp>
    </p:spTree>
    <p:extLst>
      <p:ext uri="{BB962C8B-B14F-4D97-AF65-F5344CB8AC3E}">
        <p14:creationId xmlns:p14="http://schemas.microsoft.com/office/powerpoint/2010/main" val="14831144"/>
      </p:ext>
    </p:extLst>
  </p:cSld>
  <p:clrMapOvr>
    <a:masterClrMapping/>
  </p:clrMapOvr>
  <p:transition/>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4677544" y="29468"/>
            <a:ext cx="4466456" cy="3005133"/>
          </a:xfrm>
          <a:effectLst>
            <a:outerShdw blurRad="63500" dist="35921" dir="2700000" algn="ctr" rotWithShape="0">
              <a:schemeClr val="tx2">
                <a:alpha val="74998"/>
              </a:schemeClr>
            </a:outerShdw>
          </a:effectLst>
        </p:spPr>
        <p:txBody>
          <a:bodyPr anchor="t"/>
          <a:lstStyle/>
          <a:p>
            <a:pPr>
              <a:defRPr/>
            </a:pPr>
            <a:r>
              <a:rPr lang="ar-JO" sz="3200" dirty="0">
                <a:effectLst>
                  <a:glow rad="127000">
                    <a:schemeClr val="tx1"/>
                  </a:glow>
                </a:effectLst>
                <a:ea typeface="ＭＳ Ｐゴシック" charset="0"/>
              </a:rPr>
              <a:t>كنا مستعبدين تحت أركان العالم </a:t>
            </a:r>
            <a:br>
              <a:rPr lang="en-SG" sz="3200" dirty="0">
                <a:effectLst>
                  <a:glow rad="127000">
                    <a:schemeClr val="tx1"/>
                  </a:glow>
                </a:effectLst>
                <a:ea typeface="ＭＳ Ｐゴシック" charset="0"/>
              </a:rPr>
            </a:br>
            <a:r>
              <a:rPr lang="en-SG" sz="3200" dirty="0">
                <a:effectLst>
                  <a:glow rad="127000">
                    <a:schemeClr val="tx1"/>
                  </a:glow>
                </a:effectLst>
                <a:ea typeface="ＭＳ Ｐゴシック" charset="0"/>
              </a:rPr>
              <a:t>(</a:t>
            </a:r>
            <a:r>
              <a:rPr lang="ar-JO" sz="3200" dirty="0">
                <a:effectLst>
                  <a:glow rad="127000">
                    <a:schemeClr val="tx1"/>
                  </a:glow>
                </a:effectLst>
                <a:ea typeface="ＭＳ Ｐゴシック" charset="0"/>
              </a:rPr>
              <a:t>غل 4: 3ب</a:t>
            </a:r>
            <a:r>
              <a:rPr lang="en-SG" sz="3200" dirty="0">
                <a:effectLst>
                  <a:glow rad="127000">
                    <a:schemeClr val="tx1"/>
                  </a:glow>
                </a:effectLst>
                <a:ea typeface="ＭＳ Ｐゴシック" charset="0"/>
              </a:rPr>
              <a:t>)</a:t>
            </a:r>
            <a:endParaRPr lang="en-US" sz="3200" dirty="0">
              <a:effectLst>
                <a:glow rad="127000">
                  <a:schemeClr val="tx1"/>
                </a:glow>
              </a:effectLst>
              <a:ea typeface="ＭＳ Ｐゴシック" charset="0"/>
            </a:endParaRPr>
          </a:p>
        </p:txBody>
      </p:sp>
      <p:pic>
        <p:nvPicPr>
          <p:cNvPr id="4" name="Picture 3"/>
          <p:cNvPicPr>
            <a:picLocks noChangeAspect="1"/>
          </p:cNvPicPr>
          <p:nvPr/>
        </p:nvPicPr>
        <p:blipFill>
          <a:blip r:embed="rId3"/>
          <a:stretch>
            <a:fillRect/>
          </a:stretch>
        </p:blipFill>
        <p:spPr>
          <a:xfrm>
            <a:off x="0" y="29469"/>
            <a:ext cx="4677544" cy="6828531"/>
          </a:xfrm>
          <a:prstGeom prst="rect">
            <a:avLst/>
          </a:prstGeom>
        </p:spPr>
      </p:pic>
      <p:sp>
        <p:nvSpPr>
          <p:cNvPr id="5" name="Rectangle 2">
            <a:extLst>
              <a:ext uri="{FF2B5EF4-FFF2-40B4-BE49-F238E27FC236}">
                <a16:creationId xmlns:a16="http://schemas.microsoft.com/office/drawing/2014/main" id="{BBB1030F-A130-2347-B945-C1AFFFB84C19}"/>
              </a:ext>
            </a:extLst>
          </p:cNvPr>
          <p:cNvSpPr txBox="1">
            <a:spLocks noChangeArrowheads="1"/>
          </p:cNvSpPr>
          <p:nvPr/>
        </p:nvSpPr>
        <p:spPr bwMode="auto">
          <a:xfrm>
            <a:off x="4607205" y="3727261"/>
            <a:ext cx="4466456" cy="3005133"/>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هل هذه هي الشريعة الموسوية أم ديانة الإنسان الطقسية؟</a:t>
            </a:r>
            <a:endPar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85946887"/>
      </p:ext>
    </p:extLst>
  </p:cSld>
  <p:clrMapOvr>
    <a:masterClrMapping/>
  </p:clrMapOvr>
  <p:transition/>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0BA12E1-C6F1-C541-8F9A-6688B7A7AA94}"/>
              </a:ext>
            </a:extLst>
          </p:cNvPr>
          <p:cNvPicPr>
            <a:picLocks noChangeAspect="1"/>
          </p:cNvPicPr>
          <p:nvPr/>
        </p:nvPicPr>
        <p:blipFill>
          <a:blip r:embed="rId3"/>
          <a:stretch>
            <a:fillRect/>
          </a:stretch>
        </p:blipFill>
        <p:spPr>
          <a:xfrm>
            <a:off x="0" y="-27384"/>
            <a:ext cx="9144000" cy="646176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9469"/>
            <a:ext cx="9144000" cy="1599331"/>
          </a:xfrm>
          <a:effectLst>
            <a:outerShdw blurRad="63500" dist="35921" dir="2700000" algn="ctr" rotWithShape="0">
              <a:schemeClr val="tx2">
                <a:alpha val="74998"/>
              </a:schemeClr>
            </a:outerShdw>
          </a:effectLst>
        </p:spPr>
        <p:txBody>
          <a:bodyPr anchor="t"/>
          <a:lstStyle/>
          <a:p>
            <a:pPr>
              <a:defRPr/>
            </a:pPr>
            <a:r>
              <a:rPr lang="ar-SA" sz="3200" dirty="0">
                <a:effectLst>
                  <a:glow rad="127000">
                    <a:schemeClr val="tx1"/>
                  </a:glow>
                </a:effectLst>
                <a:ea typeface="ＭＳ Ｐゴシック" charset="0"/>
              </a:rPr>
              <a:t>غلاطية ٤ : ٤</a:t>
            </a:r>
            <a:br>
              <a:rPr lang="ar-SA" sz="3200" dirty="0">
                <a:effectLst>
                  <a:glow rad="127000">
                    <a:schemeClr val="tx1"/>
                  </a:glow>
                </a:effectLst>
                <a:ea typeface="ＭＳ Ｐゴシック" charset="0"/>
              </a:rPr>
            </a:br>
            <a:br>
              <a:rPr lang="ar-JO" sz="3200" dirty="0">
                <a:effectLst>
                  <a:glow rad="127000">
                    <a:schemeClr val="tx1"/>
                  </a:glow>
                </a:effectLst>
                <a:ea typeface="ＭＳ Ｐゴシック" charset="0"/>
              </a:rPr>
            </a:br>
            <a:r>
              <a:rPr lang="ar-JO" sz="3200" dirty="0">
                <a:effectLst>
                  <a:glow rad="127000">
                    <a:schemeClr val="tx1"/>
                  </a:glow>
                </a:effectLst>
                <a:ea typeface="ＭＳ Ｐゴシック" charset="0"/>
              </a:rPr>
              <a:t>ولكن لما جاء ملء الزمان أرسل الله ابنه مولوداً من امرأة مولوداً تحت الناموس</a:t>
            </a:r>
            <a:endParaRPr lang="ar-SA" sz="3200" dirty="0">
              <a:effectLst>
                <a:glow rad="127000">
                  <a:schemeClr val="tx1"/>
                </a:glow>
              </a:effectLst>
              <a:ea typeface="ＭＳ Ｐゴシック" charset="0"/>
            </a:endParaRPr>
          </a:p>
        </p:txBody>
      </p:sp>
    </p:spTree>
    <p:extLst>
      <p:ext uri="{BB962C8B-B14F-4D97-AF65-F5344CB8AC3E}">
        <p14:creationId xmlns:p14="http://schemas.microsoft.com/office/powerpoint/2010/main" val="1135088169"/>
      </p:ext>
    </p:extLst>
  </p:cSld>
  <p:clrMapOvr>
    <a:masterClrMapping/>
  </p:clrMapOvr>
  <p:transition/>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1815355"/>
          </a:xfrm>
          <a:effectLst>
            <a:outerShdw blurRad="63500" dist="35921" dir="2700000" algn="ctr" rotWithShape="0">
              <a:schemeClr val="tx2">
                <a:alpha val="74998"/>
              </a:schemeClr>
            </a:outerShdw>
          </a:effectLst>
        </p:spPr>
        <p:txBody>
          <a:bodyPr anchor="t"/>
          <a:lstStyle/>
          <a:p>
            <a:pPr>
              <a:defRPr/>
            </a:pPr>
            <a:r>
              <a:rPr lang="ar-JO" sz="3200" dirty="0">
                <a:effectLst>
                  <a:glow rad="127000">
                    <a:schemeClr val="tx1"/>
                  </a:glow>
                </a:effectLst>
                <a:ea typeface="ＭＳ Ｐゴシック" charset="0"/>
              </a:rPr>
              <a:t>أرسله الله ليشتري لنا نحن عبيد الناموس الحرية                   حتى يتخذنا أولادًا له (غل 4: 5)</a:t>
            </a:r>
            <a:br>
              <a:rPr lang="en-US" sz="3200" dirty="0">
                <a:effectLst>
                  <a:glow rad="127000">
                    <a:schemeClr val="tx1"/>
                  </a:glow>
                </a:effectLst>
                <a:ea typeface="ＭＳ Ｐゴシック" charset="0"/>
              </a:rPr>
            </a:br>
            <a:endParaRPr lang="en-US" sz="3200" dirty="0">
              <a:effectLst>
                <a:glow rad="127000">
                  <a:schemeClr val="tx1"/>
                </a:glow>
              </a:effectLst>
              <a:ea typeface="ＭＳ Ｐゴシック" charset="0"/>
            </a:endParaRPr>
          </a:p>
        </p:txBody>
      </p:sp>
      <p:sp>
        <p:nvSpPr>
          <p:cNvPr id="4" name="Rectangle 2">
            <a:extLst>
              <a:ext uri="{FF2B5EF4-FFF2-40B4-BE49-F238E27FC236}">
                <a16:creationId xmlns:a16="http://schemas.microsoft.com/office/drawing/2014/main" id="{670B8A56-AE66-1946-A3E2-F299A09B7DCC}"/>
              </a:ext>
            </a:extLst>
          </p:cNvPr>
          <p:cNvSpPr txBox="1">
            <a:spLocks noChangeArrowheads="1"/>
          </p:cNvSpPr>
          <p:nvPr/>
        </p:nvSpPr>
        <p:spPr bwMode="auto">
          <a:xfrm>
            <a:off x="0" y="2060848"/>
            <a:ext cx="9144000" cy="970661"/>
          </a:xfrm>
          <a:prstGeom prst="rect">
            <a:avLst/>
          </a:prstGeom>
          <a:gradFill flip="none" rotWithShape="1">
            <a:gsLst>
              <a:gs pos="0">
                <a:schemeClr val="accent2">
                  <a:shade val="30000"/>
                  <a:satMod val="115000"/>
                </a:schemeClr>
              </a:gs>
              <a:gs pos="50000">
                <a:schemeClr val="accent2">
                  <a:shade val="67500"/>
                  <a:satMod val="115000"/>
                </a:schemeClr>
              </a:gs>
              <a:gs pos="100000">
                <a:schemeClr val="accent2">
                  <a:shade val="100000"/>
                  <a:satMod val="115000"/>
                </a:schemeClr>
              </a:gs>
            </a:gsLst>
            <a:path path="circle">
              <a:fillToRect l="50000" t="50000" r="50000" b="50000"/>
            </a:path>
            <a:tileRect/>
          </a:grad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3200" b="1"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سببين لماذا أرسل الله ابنه (4: 4):</a:t>
            </a:r>
            <a:endPar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D7FC48D1-CA5E-E94E-B766-8BCB06A05298}"/>
              </a:ext>
            </a:extLst>
          </p:cNvPr>
          <p:cNvSpPr txBox="1">
            <a:spLocks noChangeArrowheads="1"/>
          </p:cNvSpPr>
          <p:nvPr/>
        </p:nvSpPr>
        <p:spPr bwMode="auto">
          <a:xfrm>
            <a:off x="683568" y="3390908"/>
            <a:ext cx="8064896" cy="2774396"/>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R="0" lvl="0" algn="r" defTabSz="914400" rtl="0" eaLnBrk="0" fontAlgn="base" latinLnBrk="0" hangingPunct="0">
              <a:lnSpc>
                <a:spcPct val="100000"/>
              </a:lnSpc>
              <a:spcBef>
                <a:spcPct val="0"/>
              </a:spcBef>
              <a:spcAft>
                <a:spcPct val="0"/>
              </a:spcAft>
              <a:buClrTx/>
              <a:buSzTx/>
              <a:tabLst/>
              <a:defRPr/>
            </a:pPr>
            <a:r>
              <a:rPr lang="ar-JO" sz="3200" b="1"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1. ليفتدينا من عبودية الناموس الموسوي</a:t>
            </a:r>
            <a:endPar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R="0" lvl="0" algn="r" defTabSz="914400" rtl="0" eaLnBrk="0" fontAlgn="base" latinLnBrk="0" hangingPunct="0">
              <a:lnSpc>
                <a:spcPct val="100000"/>
              </a:lnSpc>
              <a:spcBef>
                <a:spcPct val="0"/>
              </a:spcBef>
              <a:spcAft>
                <a:spcPct val="0"/>
              </a:spcAft>
              <a:buClrTx/>
              <a:buSzTx/>
              <a:tabLst/>
              <a:defRPr/>
            </a:pPr>
            <a:r>
              <a:rPr lang="ar-JO" sz="3200" b="1"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ليعطينا حقوق البنين كاملة</a:t>
            </a:r>
            <a:endPar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2455110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3" presetClass="entr" presetSubtype="10" fill="hold" nodeType="clickEffect">
                                  <p:stCondLst>
                                    <p:cond delay="0"/>
                                  </p:stCondLst>
                                  <p:childTnLst>
                                    <p:set>
                                      <p:cBhvr>
                                        <p:cTn id="12" dur="1" fill="hold">
                                          <p:stCondLst>
                                            <p:cond delay="0"/>
                                          </p:stCondLst>
                                        </p:cTn>
                                        <p:tgtEl>
                                          <p:spTgt spid="5">
                                            <p:txEl>
                                              <p:pRg st="0" end="0"/>
                                            </p:txEl>
                                          </p:spTgt>
                                        </p:tgtEl>
                                        <p:attrNameLst>
                                          <p:attrName>style.visibility</p:attrName>
                                        </p:attrNameLst>
                                      </p:cBhvr>
                                      <p:to>
                                        <p:strVal val="visible"/>
                                      </p:to>
                                    </p:set>
                                    <p:animEffect transition="in" filter="blinds(horizontal)">
                                      <p:cBhvr>
                                        <p:cTn id="13" dur="500"/>
                                        <p:tgtEl>
                                          <p:spTgt spid="5">
                                            <p:txEl>
                                              <p:pRg st="0" end="0"/>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3" presetClass="entr" presetSubtype="10" fill="hold" nodeType="clickEffect">
                                  <p:stCondLst>
                                    <p:cond delay="0"/>
                                  </p:stCondLst>
                                  <p:childTnLst>
                                    <p:set>
                                      <p:cBhvr>
                                        <p:cTn id="17" dur="1" fill="hold">
                                          <p:stCondLst>
                                            <p:cond delay="0"/>
                                          </p:stCondLst>
                                        </p:cTn>
                                        <p:tgtEl>
                                          <p:spTgt spid="5">
                                            <p:txEl>
                                              <p:pRg st="1" end="1"/>
                                            </p:txEl>
                                          </p:spTgt>
                                        </p:tgtEl>
                                        <p:attrNameLst>
                                          <p:attrName>style.visibility</p:attrName>
                                        </p:attrNameLst>
                                      </p:cBhvr>
                                      <p:to>
                                        <p:strVal val="visible"/>
                                      </p:to>
                                    </p:set>
                                    <p:animEffect transition="in" filter="blinds(horizontal)">
                                      <p:cBhvr>
                                        <p:cTn id="18" dur="500"/>
                                        <p:tgtEl>
                                          <p:spTgt spid="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7" name="Rectangle 1"/>
          <p:cNvSpPr>
            <a:spLocks noChangeArrowheads="1"/>
          </p:cNvSpPr>
          <p:nvPr/>
        </p:nvSpPr>
        <p:spPr bwMode="auto">
          <a:xfrm>
            <a:off x="0" y="1412875"/>
            <a:ext cx="9144000" cy="1008063"/>
          </a:xfrm>
          <a:prstGeom prst="rect">
            <a:avLst/>
          </a:prstGeom>
          <a:solidFill>
            <a:schemeClr val="bg2"/>
          </a:solidFill>
          <a:ln w="57150" cap="sq">
            <a:solidFill>
              <a:srgbClr val="FF0000"/>
            </a:solidFill>
            <a:round/>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5778" name="Rectangle 2"/>
          <p:cNvSpPr>
            <a:spLocks noGrp="1" noChangeArrowheads="1"/>
          </p:cNvSpPr>
          <p:nvPr>
            <p:ph type="title"/>
          </p:nvPr>
        </p:nvSpPr>
        <p:spPr>
          <a:xfrm>
            <a:off x="1295400" y="152400"/>
            <a:ext cx="6553200" cy="1143000"/>
          </a:xfrm>
          <a:solidFill>
            <a:schemeClr val="tx1"/>
          </a:solidFill>
          <a:ln>
            <a:solidFill>
              <a:schemeClr val="tx1"/>
            </a:solidFill>
            <a:miter lim="800000"/>
            <a:headEnd/>
            <a:tailEnd/>
          </a:ln>
          <a:effectLst>
            <a:outerShdw blurRad="50800" dist="38100" dir="2700000">
              <a:srgbClr val="000000">
                <a:alpha val="43000"/>
              </a:srgbClr>
            </a:outerShdw>
          </a:effectLst>
        </p:spPr>
        <p:txBody>
          <a:bodyPr/>
          <a:lstStyle/>
          <a:p>
            <a:pPr algn="ctr" eaLnBrk="1" hangingPunct="1">
              <a:defRPr/>
            </a:pPr>
            <a:r>
              <a:rPr lang="ar-JO" altLang="zh-CN" sz="3600" dirty="0">
                <a:solidFill>
                  <a:schemeClr val="bg2"/>
                </a:solidFill>
                <a:ea typeface="宋体" charset="0"/>
              </a:rPr>
              <a:t>فترة ما بين العهدين</a:t>
            </a:r>
            <a:br>
              <a:rPr lang="en-US" altLang="zh-CN" sz="3600" dirty="0">
                <a:solidFill>
                  <a:schemeClr val="bg2"/>
                </a:solidFill>
                <a:ea typeface="宋体" charset="0"/>
              </a:rPr>
            </a:br>
            <a:r>
              <a:rPr lang="en-US" altLang="zh-CN" sz="3600" dirty="0">
                <a:solidFill>
                  <a:schemeClr val="bg2"/>
                </a:solidFill>
                <a:ea typeface="宋体" charset="0"/>
              </a:rPr>
              <a:t>(</a:t>
            </a:r>
            <a:r>
              <a:rPr lang="ar-JO" altLang="zh-CN" sz="3600" dirty="0">
                <a:solidFill>
                  <a:schemeClr val="bg2"/>
                </a:solidFill>
                <a:ea typeface="宋体" charset="0"/>
              </a:rPr>
              <a:t>425 ق.م – 5 ق.م</a:t>
            </a:r>
            <a:r>
              <a:rPr lang="en-US" altLang="zh-CN" sz="3600" dirty="0">
                <a:solidFill>
                  <a:schemeClr val="bg2"/>
                </a:solidFill>
                <a:ea typeface="宋体" charset="0"/>
              </a:rPr>
              <a:t>)</a:t>
            </a:r>
            <a:endParaRPr lang="en-US" sz="3600" dirty="0">
              <a:solidFill>
                <a:schemeClr val="bg2"/>
              </a:solidFill>
              <a:ea typeface="ＭＳ Ｐゴシック" charset="0"/>
            </a:endParaRPr>
          </a:p>
        </p:txBody>
      </p:sp>
      <p:sp>
        <p:nvSpPr>
          <p:cNvPr id="75779" name="Text Box 4"/>
          <p:cNvSpPr txBox="1">
            <a:spLocks noChangeArrowheads="1"/>
          </p:cNvSpPr>
          <p:nvPr/>
        </p:nvSpPr>
        <p:spPr bwMode="auto">
          <a:xfrm>
            <a:off x="8557867" y="101600"/>
            <a:ext cx="530916" cy="461665"/>
          </a:xfrm>
          <a:prstGeom prst="rect">
            <a:avLst/>
          </a:prstGeom>
          <a:noFill/>
          <a:ln>
            <a:noFill/>
          </a:ln>
          <a:effectLst>
            <a:outerShdw blurRad="50800" dist="38100" dir="2700000">
              <a:srgbClr val="000000">
                <a:alpha val="43000"/>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541" name="Rectangle 253"/>
          <p:cNvSpPr>
            <a:spLocks noChangeArrowheads="1"/>
          </p:cNvSpPr>
          <p:nvPr/>
        </p:nvSpPr>
        <p:spPr bwMode="auto">
          <a:xfrm>
            <a:off x="7315200" y="5561013"/>
            <a:ext cx="1828800" cy="1281112"/>
          </a:xfrm>
          <a:prstGeom prst="rect">
            <a:avLst/>
          </a:prstGeom>
          <a:noFill/>
          <a:ln w="12700" cap="sq">
            <a:noFill/>
            <a:miter lim="800000"/>
            <a:headEnd type="none" w="sm" len="sm"/>
            <a:tailEnd type="none" w="sm" len="sm"/>
          </a:ln>
          <a:effectLst>
            <a:outerShdw blurRad="50800" dist="38100" dir="2700000">
              <a:srgbClr val="000000">
                <a:alpha val="43000"/>
              </a:srgb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آرامي / يوناني  / لاتيني</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2540" name="Rectangle 252"/>
          <p:cNvSpPr>
            <a:spLocks noChangeArrowheads="1"/>
          </p:cNvSpPr>
          <p:nvPr/>
        </p:nvSpPr>
        <p:spPr bwMode="auto">
          <a:xfrm>
            <a:off x="4764088" y="5561013"/>
            <a:ext cx="2551112" cy="1281112"/>
          </a:xfrm>
          <a:prstGeom prst="rect">
            <a:avLst/>
          </a:prstGeom>
          <a:noFill/>
          <a:ln w="12700" cap="sq">
            <a:noFill/>
            <a:miter lim="800000"/>
            <a:headEnd type="none" w="sm" len="sm"/>
            <a:tailEnd type="none" w="sm" len="sm"/>
          </a:ln>
          <a:effectLst>
            <a:outerShdw blurRad="50800" dist="38100" dir="2700000">
              <a:srgbClr val="000000">
                <a:alpha val="43000"/>
              </a:srgb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يوناني </a:t>
            </a:r>
          </a:p>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(السبعينية)</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2539" name="Rectangle 251"/>
          <p:cNvSpPr>
            <a:spLocks noChangeArrowheads="1"/>
          </p:cNvSpPr>
          <p:nvPr/>
        </p:nvSpPr>
        <p:spPr bwMode="auto">
          <a:xfrm>
            <a:off x="2362200" y="5576888"/>
            <a:ext cx="2306638" cy="1281112"/>
          </a:xfrm>
          <a:prstGeom prst="rect">
            <a:avLst/>
          </a:prstGeom>
          <a:noFill/>
          <a:ln w="12700" cap="sq">
            <a:noFill/>
            <a:miter lim="800000"/>
            <a:headEnd type="none" w="sm" len="sm"/>
            <a:tailEnd type="none" w="sm" len="sm"/>
          </a:ln>
          <a:effectLst>
            <a:outerShdw blurRad="50800" dist="38100" dir="2700000">
              <a:srgbClr val="000000">
                <a:alpha val="43000"/>
              </a:srgb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عبري / آرامي</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2538" name="Rectangle 250"/>
          <p:cNvSpPr>
            <a:spLocks noChangeArrowheads="1"/>
          </p:cNvSpPr>
          <p:nvPr/>
        </p:nvSpPr>
        <p:spPr bwMode="auto">
          <a:xfrm>
            <a:off x="152400" y="5576888"/>
            <a:ext cx="2305050" cy="1281112"/>
          </a:xfrm>
          <a:prstGeom prst="rect">
            <a:avLst/>
          </a:prstGeom>
          <a:noFill/>
          <a:ln w="12700" cap="sq">
            <a:noFill/>
            <a:miter lim="800000"/>
            <a:headEnd type="none" w="sm" len="sm"/>
            <a:tailEnd type="none" w="sm" len="sm"/>
          </a:ln>
          <a:effectLst>
            <a:outerShdw blurRad="50800" dist="38100" dir="2700000">
              <a:srgbClr val="000000">
                <a:alpha val="43000"/>
              </a:srgb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اللغة في فلسطين</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2537" name="Rectangle 249"/>
          <p:cNvSpPr>
            <a:spLocks noChangeArrowheads="1"/>
          </p:cNvSpPr>
          <p:nvPr/>
        </p:nvSpPr>
        <p:spPr bwMode="auto">
          <a:xfrm>
            <a:off x="7315200" y="4191000"/>
            <a:ext cx="1828800" cy="1677988"/>
          </a:xfrm>
          <a:prstGeom prst="rect">
            <a:avLst/>
          </a:prstGeom>
          <a:noFill/>
          <a:ln w="12700" cap="sq">
            <a:noFill/>
            <a:miter lim="800000"/>
            <a:headEnd type="none" w="sm" len="sm"/>
            <a:tailEnd type="none" w="sm" len="sm"/>
          </a:ln>
          <a:effectLst>
            <a:outerShdw blurRad="50800" dist="38100" dir="2700000">
              <a:srgbClr val="000000">
                <a:alpha val="43000"/>
              </a:srgb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مرتفعة</a:t>
            </a:r>
            <a:endParaRPr kumimoji="0" lang="en-US"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2536" name="Rectangle 248"/>
          <p:cNvSpPr>
            <a:spLocks noChangeArrowheads="1"/>
          </p:cNvSpPr>
          <p:nvPr/>
        </p:nvSpPr>
        <p:spPr bwMode="auto">
          <a:xfrm>
            <a:off x="4764088" y="4191000"/>
            <a:ext cx="2551112" cy="1677988"/>
          </a:xfrm>
          <a:prstGeom prst="rect">
            <a:avLst/>
          </a:prstGeom>
          <a:noFill/>
          <a:ln w="12700" cap="sq">
            <a:noFill/>
            <a:miter lim="800000"/>
            <a:headEnd type="none" w="sm" len="sm"/>
            <a:tailEnd type="none" w="sm" len="sm"/>
          </a:ln>
          <a:effectLst>
            <a:outerShdw blurRad="50800" dist="38100" dir="2700000">
              <a:srgbClr val="000000">
                <a:alpha val="43000"/>
              </a:srgb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متزايدة</a:t>
            </a:r>
            <a:endParaRPr kumimoji="0" lang="en-US"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en-US"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a:t>
            </a: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2 مسيا</a:t>
            </a:r>
            <a:r>
              <a:rPr kumimoji="0" lang="en-US"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 </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2535" name="Rectangle 247"/>
          <p:cNvSpPr>
            <a:spLocks noChangeArrowheads="1"/>
          </p:cNvSpPr>
          <p:nvPr/>
        </p:nvSpPr>
        <p:spPr bwMode="auto">
          <a:xfrm>
            <a:off x="2362200" y="4191000"/>
            <a:ext cx="2306638" cy="1677988"/>
          </a:xfrm>
          <a:prstGeom prst="rect">
            <a:avLst/>
          </a:prstGeom>
          <a:noFill/>
          <a:ln w="12700" cap="sq">
            <a:noFill/>
            <a:miter lim="800000"/>
            <a:headEnd type="none" w="sm" len="sm"/>
            <a:tailEnd type="none" w="sm" len="sm"/>
          </a:ln>
          <a:effectLst>
            <a:outerShdw blurRad="50800" dist="38100" dir="2700000">
              <a:srgbClr val="000000">
                <a:alpha val="43000"/>
              </a:srgb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متوسطة</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2534" name="Rectangle 246"/>
          <p:cNvSpPr>
            <a:spLocks noChangeArrowheads="1"/>
          </p:cNvSpPr>
          <p:nvPr/>
        </p:nvSpPr>
        <p:spPr bwMode="auto">
          <a:xfrm>
            <a:off x="152400" y="4191000"/>
            <a:ext cx="2305050" cy="1677988"/>
          </a:xfrm>
          <a:prstGeom prst="rect">
            <a:avLst/>
          </a:prstGeom>
          <a:noFill/>
          <a:ln w="12700" cap="sq">
            <a:noFill/>
            <a:miter lim="800000"/>
            <a:headEnd type="none" w="sm" len="sm"/>
            <a:tailEnd type="none" w="sm" len="sm"/>
          </a:ln>
          <a:effectLst>
            <a:outerShdw blurRad="50800" dist="38100" dir="2700000">
              <a:srgbClr val="000000">
                <a:alpha val="43000"/>
              </a:srgb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توقع المسيا والملكوت</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2533" name="Rectangle 245"/>
          <p:cNvSpPr>
            <a:spLocks noChangeArrowheads="1"/>
          </p:cNvSpPr>
          <p:nvPr/>
        </p:nvSpPr>
        <p:spPr bwMode="auto">
          <a:xfrm>
            <a:off x="7315200" y="3124200"/>
            <a:ext cx="1828800" cy="1677988"/>
          </a:xfrm>
          <a:prstGeom prst="rect">
            <a:avLst/>
          </a:prstGeom>
          <a:noFill/>
          <a:ln w="12700" cap="sq">
            <a:noFill/>
            <a:miter lim="800000"/>
            <a:headEnd type="none" w="sm" len="sm"/>
            <a:tailEnd type="none" w="sm" len="sm"/>
          </a:ln>
          <a:effectLst>
            <a:outerShdw blurRad="50800" dist="38100" dir="2700000">
              <a:srgbClr val="000000">
                <a:alpha val="43000"/>
              </a:srgb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سلام </a:t>
            </a:r>
          </a:p>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(من خلال روما)</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2532" name="Rectangle 244"/>
          <p:cNvSpPr>
            <a:spLocks noChangeArrowheads="1"/>
          </p:cNvSpPr>
          <p:nvPr/>
        </p:nvSpPr>
        <p:spPr bwMode="auto">
          <a:xfrm>
            <a:off x="4764088" y="3124200"/>
            <a:ext cx="2551112" cy="1677988"/>
          </a:xfrm>
          <a:prstGeom prst="rect">
            <a:avLst/>
          </a:prstGeom>
          <a:noFill/>
          <a:ln w="12700" cap="sq">
            <a:noFill/>
            <a:miter lim="800000"/>
            <a:headEnd type="none" w="sm" len="sm"/>
            <a:tailEnd type="none" w="sm" len="sm"/>
          </a:ln>
          <a:effectLst>
            <a:outerShdw blurRad="50800" dist="38100" dir="2700000">
              <a:srgbClr val="000000">
                <a:alpha val="43000"/>
              </a:srgb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حروب عديدة</a:t>
            </a:r>
            <a:endParaRPr kumimoji="0" lang="en-US"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en-US"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a:t>
            </a: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دا 11: 1-35</a:t>
            </a:r>
            <a:r>
              <a:rPr kumimoji="0" lang="en-US"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2531" name="Rectangle 243"/>
          <p:cNvSpPr>
            <a:spLocks noChangeArrowheads="1"/>
          </p:cNvSpPr>
          <p:nvPr/>
        </p:nvSpPr>
        <p:spPr bwMode="auto">
          <a:xfrm>
            <a:off x="2362200" y="3124200"/>
            <a:ext cx="2306638" cy="1677988"/>
          </a:xfrm>
          <a:prstGeom prst="rect">
            <a:avLst/>
          </a:prstGeom>
          <a:noFill/>
          <a:ln w="12700" cap="sq">
            <a:noFill/>
            <a:miter lim="800000"/>
            <a:headEnd type="none" w="sm" len="sm"/>
            <a:tailEnd type="none" w="sm" len="sm"/>
          </a:ln>
          <a:effectLst>
            <a:outerShdw blurRad="50800" dist="38100" dir="2700000">
              <a:srgbClr val="000000">
                <a:alpha val="43000"/>
              </a:srgb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سلام / استقلال</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2530" name="Rectangle 242"/>
          <p:cNvSpPr>
            <a:spLocks noChangeArrowheads="1"/>
          </p:cNvSpPr>
          <p:nvPr/>
        </p:nvSpPr>
        <p:spPr bwMode="auto">
          <a:xfrm>
            <a:off x="152400" y="3124200"/>
            <a:ext cx="2305050" cy="1677988"/>
          </a:xfrm>
          <a:prstGeom prst="rect">
            <a:avLst/>
          </a:prstGeom>
          <a:noFill/>
          <a:ln w="12700" cap="sq">
            <a:noFill/>
            <a:miter lim="800000"/>
            <a:headEnd type="none" w="sm" len="sm"/>
            <a:tailEnd type="none" w="sm" len="sm"/>
          </a:ln>
          <a:effectLst>
            <a:outerShdw blurRad="50800" dist="38100" dir="2700000">
              <a:srgbClr val="000000">
                <a:alpha val="43000"/>
              </a:srgb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الإستقرار السياسي</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2529" name="Rectangle 241"/>
          <p:cNvSpPr>
            <a:spLocks noChangeArrowheads="1"/>
          </p:cNvSpPr>
          <p:nvPr/>
        </p:nvSpPr>
        <p:spPr bwMode="auto">
          <a:xfrm>
            <a:off x="7315200" y="2411413"/>
            <a:ext cx="1828800" cy="1258887"/>
          </a:xfrm>
          <a:prstGeom prst="rect">
            <a:avLst/>
          </a:prstGeom>
          <a:noFill/>
          <a:ln w="12700" cap="sq">
            <a:noFill/>
            <a:miter lim="800000"/>
            <a:headEnd type="none" w="sm" len="sm"/>
            <a:tailEnd type="none" w="sm" len="sm"/>
          </a:ln>
          <a:effectLst>
            <a:outerShdw blurRad="50800" dist="38100" dir="2700000">
              <a:srgbClr val="000000">
                <a:alpha val="43000"/>
              </a:srgb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روما</a:t>
            </a:r>
            <a:r>
              <a:rPr kumimoji="0" lang="en-US"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 </a:t>
            </a:r>
          </a:p>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en-US"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a:t>
            </a: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58 سنة</a:t>
            </a:r>
            <a:r>
              <a:rPr kumimoji="0" lang="en-US"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2528" name="Rectangle 240"/>
          <p:cNvSpPr>
            <a:spLocks noChangeArrowheads="1"/>
          </p:cNvSpPr>
          <p:nvPr/>
        </p:nvSpPr>
        <p:spPr bwMode="auto">
          <a:xfrm>
            <a:off x="4419600" y="2411413"/>
            <a:ext cx="3048000" cy="1258887"/>
          </a:xfrm>
          <a:prstGeom prst="rect">
            <a:avLst/>
          </a:prstGeom>
          <a:noFill/>
          <a:ln w="12700" cap="sq">
            <a:noFill/>
            <a:miter lim="800000"/>
            <a:headEnd type="none" w="sm" len="sm"/>
            <a:tailEnd type="none" w="sm" len="sm"/>
          </a:ln>
          <a:effectLst>
            <a:outerShdw blurRad="50800" dist="38100" dir="2700000">
              <a:srgbClr val="000000">
                <a:alpha val="43000"/>
              </a:srgb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اليونان (188 سنة)</a:t>
            </a:r>
          </a:p>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الحشمونيون (80 سنة)</a:t>
            </a:r>
            <a:endParaRPr kumimoji="0" lang="en-US" altLang="zh-CN"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2527" name="Rectangle 239"/>
          <p:cNvSpPr>
            <a:spLocks noChangeArrowheads="1"/>
          </p:cNvSpPr>
          <p:nvPr/>
        </p:nvSpPr>
        <p:spPr bwMode="auto">
          <a:xfrm>
            <a:off x="2362200" y="2411413"/>
            <a:ext cx="2306638" cy="1258887"/>
          </a:xfrm>
          <a:prstGeom prst="rect">
            <a:avLst/>
          </a:prstGeom>
          <a:noFill/>
          <a:ln w="12700" cap="sq">
            <a:noFill/>
            <a:miter lim="800000"/>
            <a:headEnd type="none" w="sm" len="sm"/>
            <a:tailEnd type="none" w="sm" len="sm"/>
          </a:ln>
          <a:effectLst>
            <a:outerShdw blurRad="50800" dist="38100" dir="2700000">
              <a:srgbClr val="000000">
                <a:alpha val="43000"/>
              </a:srgb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فارس</a:t>
            </a:r>
            <a:r>
              <a:rPr kumimoji="0" lang="en-US"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 </a:t>
            </a:r>
          </a:p>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en-US"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a:t>
            </a: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208 سنوات</a:t>
            </a:r>
            <a:r>
              <a:rPr kumimoji="0" lang="en-US"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2526" name="Rectangle 238"/>
          <p:cNvSpPr>
            <a:spLocks noChangeArrowheads="1"/>
          </p:cNvSpPr>
          <p:nvPr/>
        </p:nvSpPr>
        <p:spPr bwMode="auto">
          <a:xfrm>
            <a:off x="152400" y="2411413"/>
            <a:ext cx="2305050" cy="1258887"/>
          </a:xfrm>
          <a:prstGeom prst="rect">
            <a:avLst/>
          </a:prstGeom>
          <a:noFill/>
          <a:ln w="12700" cap="sq">
            <a:noFill/>
            <a:miter lim="800000"/>
            <a:headEnd type="none" w="sm" len="sm"/>
            <a:tailEnd type="none" w="sm" len="sm"/>
          </a:ln>
          <a:effectLst>
            <a:outerShdw blurRad="50800" dist="38100" dir="2700000">
              <a:srgbClr val="000000">
                <a:alpha val="43000"/>
              </a:srgb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الحكام على إسرائيل</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2525" name="Rectangle 237"/>
          <p:cNvSpPr>
            <a:spLocks noChangeArrowheads="1"/>
          </p:cNvSpPr>
          <p:nvPr/>
        </p:nvSpPr>
        <p:spPr bwMode="auto">
          <a:xfrm>
            <a:off x="7315200" y="1447800"/>
            <a:ext cx="1828800" cy="963613"/>
          </a:xfrm>
          <a:prstGeom prst="rect">
            <a:avLst/>
          </a:prstGeom>
          <a:noFill/>
          <a:ln w="12700" cap="sq">
            <a:noFill/>
            <a:miter lim="800000"/>
            <a:headEnd type="none" w="sm" len="sm"/>
            <a:tailEnd type="none" w="sm" len="sm"/>
          </a:ln>
          <a:effectLst>
            <a:outerShdw blurRad="50800" dist="38100" dir="2700000">
              <a:srgbClr val="000000">
                <a:alpha val="43000"/>
              </a:srgb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مجيء المسيح</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2524" name="Rectangle 236"/>
          <p:cNvSpPr>
            <a:spLocks noChangeArrowheads="1"/>
          </p:cNvSpPr>
          <p:nvPr/>
        </p:nvSpPr>
        <p:spPr bwMode="auto">
          <a:xfrm>
            <a:off x="4764088" y="1447800"/>
            <a:ext cx="2551112" cy="963613"/>
          </a:xfrm>
          <a:prstGeom prst="rect">
            <a:avLst/>
          </a:prstGeom>
          <a:noFill/>
          <a:ln w="12700" cap="sq">
            <a:noFill/>
            <a:miter lim="800000"/>
            <a:headEnd type="none" w="sm" len="sm"/>
            <a:tailEnd type="none" w="sm" len="sm"/>
          </a:ln>
          <a:effectLst>
            <a:outerShdw blurRad="50800" dist="38100" dir="2700000">
              <a:srgbClr val="000000">
                <a:alpha val="43000"/>
              </a:srgb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فترة ما بين العهدين</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2523" name="Rectangle 235"/>
          <p:cNvSpPr>
            <a:spLocks noChangeArrowheads="1"/>
          </p:cNvSpPr>
          <p:nvPr/>
        </p:nvSpPr>
        <p:spPr bwMode="auto">
          <a:xfrm>
            <a:off x="2362200" y="1447800"/>
            <a:ext cx="2306638" cy="963613"/>
          </a:xfrm>
          <a:prstGeom prst="rect">
            <a:avLst/>
          </a:prstGeom>
          <a:noFill/>
          <a:ln w="12700" cap="sq">
            <a:noFill/>
            <a:miter lim="800000"/>
            <a:headEnd type="none" w="sm" len="sm"/>
            <a:tailEnd type="none" w="sm" len="sm"/>
          </a:ln>
          <a:effectLst>
            <a:outerShdw blurRad="50800" dist="38100" dir="2700000">
              <a:srgbClr val="000000">
                <a:alpha val="43000"/>
              </a:srgb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ملاخي</a:t>
            </a:r>
            <a:r>
              <a:rPr kumimoji="0" lang="en-US"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 </a:t>
            </a:r>
          </a:p>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en-US"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a:t>
            </a: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نهاية العهد القديم</a:t>
            </a:r>
            <a:r>
              <a:rPr kumimoji="0" lang="en-US"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2522" name="Rectangle 234"/>
          <p:cNvSpPr>
            <a:spLocks noChangeArrowheads="1"/>
          </p:cNvSpPr>
          <p:nvPr/>
        </p:nvSpPr>
        <p:spPr bwMode="auto">
          <a:xfrm>
            <a:off x="152400" y="1447800"/>
            <a:ext cx="2305050" cy="963613"/>
          </a:xfrm>
          <a:prstGeom prst="rect">
            <a:avLst/>
          </a:prstGeom>
          <a:noFill/>
          <a:ln w="12700" cap="sq">
            <a:noFill/>
            <a:miter lim="800000"/>
            <a:headEnd type="none" w="sm" len="sm"/>
            <a:tailEnd type="none" w="sm" len="sm"/>
          </a:ln>
          <a:effectLst>
            <a:outerShdw blurRad="50800" dist="38100" dir="2700000">
              <a:srgbClr val="000000">
                <a:alpha val="43000"/>
              </a:srgb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الموضوع / الفترة الزمنية</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75802" name="Line 257"/>
          <p:cNvSpPr>
            <a:spLocks noChangeShapeType="1"/>
          </p:cNvSpPr>
          <p:nvPr/>
        </p:nvSpPr>
        <p:spPr bwMode="auto">
          <a:xfrm>
            <a:off x="152400" y="3505200"/>
            <a:ext cx="8991600" cy="0"/>
          </a:xfrm>
          <a:prstGeom prst="line">
            <a:avLst/>
          </a:prstGeom>
          <a:noFill/>
          <a:ln w="12700">
            <a:solidFill>
              <a:schemeClr val="tx1"/>
            </a:solidFill>
            <a:round/>
            <a:headEnd type="none" w="sm" len="sm"/>
            <a:tailEnd type="none" w="sm" len="sm"/>
          </a:ln>
          <a:effectLst>
            <a:outerShdw blurRad="50800" dist="38100" dir="2700000">
              <a:srgbClr val="000000">
                <a:alpha val="43000"/>
              </a:srgbClr>
            </a:outerShdw>
          </a:effectLst>
          <a:extLst>
            <a:ext uri="{909E8E84-426E-40dd-AFC4-6F175D3DCCD1}">
              <a14:hiddenFill xmlns:a14="http://schemas.microsoft.com/office/drawing/2010/main" xmlns="">
                <a:noFill/>
              </a14:hiddenFill>
            </a:ext>
          </a:extLst>
        </p:spPr>
        <p:txBody>
          <a:bodyPr wrap="none"/>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5803" name="Line 258"/>
          <p:cNvSpPr>
            <a:spLocks noChangeShapeType="1"/>
          </p:cNvSpPr>
          <p:nvPr/>
        </p:nvSpPr>
        <p:spPr bwMode="auto">
          <a:xfrm>
            <a:off x="152400" y="4419600"/>
            <a:ext cx="8991600" cy="0"/>
          </a:xfrm>
          <a:prstGeom prst="line">
            <a:avLst/>
          </a:prstGeom>
          <a:noFill/>
          <a:ln w="12700">
            <a:solidFill>
              <a:schemeClr val="tx1"/>
            </a:solidFill>
            <a:round/>
            <a:headEnd type="none" w="sm" len="sm"/>
            <a:tailEnd type="none" w="sm" len="sm"/>
          </a:ln>
          <a:effectLst>
            <a:outerShdw blurRad="50800" dist="38100" dir="2700000">
              <a:srgbClr val="000000">
                <a:alpha val="43000"/>
              </a:srgbClr>
            </a:outerShdw>
          </a:effectLst>
          <a:extLst>
            <a:ext uri="{909E8E84-426E-40dd-AFC4-6F175D3DCCD1}">
              <a14:hiddenFill xmlns:a14="http://schemas.microsoft.com/office/drawing/2010/main" xmlns="">
                <a:noFill/>
              </a14:hiddenFill>
            </a:ext>
          </a:extLst>
        </p:spPr>
        <p:txBody>
          <a:bodyPr wrap="none"/>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5804" name="Line 259"/>
          <p:cNvSpPr>
            <a:spLocks noChangeShapeType="1"/>
          </p:cNvSpPr>
          <p:nvPr/>
        </p:nvSpPr>
        <p:spPr bwMode="auto">
          <a:xfrm>
            <a:off x="152400" y="5638800"/>
            <a:ext cx="8991600" cy="0"/>
          </a:xfrm>
          <a:prstGeom prst="line">
            <a:avLst/>
          </a:prstGeom>
          <a:noFill/>
          <a:ln w="12700">
            <a:solidFill>
              <a:schemeClr val="tx1"/>
            </a:solidFill>
            <a:round/>
            <a:headEnd type="none" w="sm" len="sm"/>
            <a:tailEnd type="none" w="sm" len="sm"/>
          </a:ln>
          <a:effectLst>
            <a:outerShdw blurRad="50800" dist="38100" dir="2700000">
              <a:srgbClr val="000000">
                <a:alpha val="43000"/>
              </a:srgbClr>
            </a:outerShdw>
          </a:effectLst>
          <a:extLst>
            <a:ext uri="{909E8E84-426E-40dd-AFC4-6F175D3DCCD1}">
              <a14:hiddenFill xmlns:a14="http://schemas.microsoft.com/office/drawing/2010/main" xmlns="">
                <a:noFill/>
              </a14:hiddenFill>
            </a:ext>
          </a:extLst>
        </p:spPr>
        <p:txBody>
          <a:bodyPr wrap="none"/>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5805" name="Line 260"/>
          <p:cNvSpPr>
            <a:spLocks noChangeShapeType="1"/>
          </p:cNvSpPr>
          <p:nvPr/>
        </p:nvSpPr>
        <p:spPr bwMode="auto">
          <a:xfrm>
            <a:off x="152400" y="6858000"/>
            <a:ext cx="8991600" cy="0"/>
          </a:xfrm>
          <a:prstGeom prst="line">
            <a:avLst/>
          </a:prstGeom>
          <a:noFill/>
          <a:ln w="28575" cap="sq">
            <a:solidFill>
              <a:schemeClr val="tx1"/>
            </a:solidFill>
            <a:round/>
            <a:headEnd type="none" w="sm" len="sm"/>
            <a:tailEnd type="none" w="sm" len="sm"/>
          </a:ln>
          <a:effectLst>
            <a:outerShdw blurRad="50800" dist="38100" dir="2700000">
              <a:srgbClr val="000000">
                <a:alpha val="43000"/>
              </a:srgbClr>
            </a:outerShdw>
          </a:effectLst>
          <a:extLst>
            <a:ext uri="{909E8E84-426E-40dd-AFC4-6F175D3DCCD1}">
              <a14:hiddenFill xmlns:a14="http://schemas.microsoft.com/office/drawing/2010/main" xmlns="">
                <a:noFill/>
              </a14:hiddenFill>
            </a:ext>
          </a:extLst>
        </p:spPr>
        <p:txBody>
          <a:bodyPr wrap="none"/>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5806" name="Line 261"/>
          <p:cNvSpPr>
            <a:spLocks noChangeShapeType="1"/>
          </p:cNvSpPr>
          <p:nvPr/>
        </p:nvSpPr>
        <p:spPr bwMode="auto">
          <a:xfrm>
            <a:off x="34925" y="1447800"/>
            <a:ext cx="0" cy="6859588"/>
          </a:xfrm>
          <a:prstGeom prst="line">
            <a:avLst/>
          </a:prstGeom>
          <a:noFill/>
          <a:ln w="28575" cap="sq">
            <a:solidFill>
              <a:schemeClr val="tx1"/>
            </a:solidFill>
            <a:round/>
            <a:headEnd type="none" w="sm" len="sm"/>
            <a:tailEnd type="none" w="sm" len="sm"/>
          </a:ln>
          <a:effectLst>
            <a:outerShdw blurRad="50800" dist="38100" dir="2700000">
              <a:srgbClr val="000000">
                <a:alpha val="43000"/>
              </a:srgbClr>
            </a:outerShdw>
          </a:effectLst>
          <a:extLst>
            <a:ext uri="{909E8E84-426E-40dd-AFC4-6F175D3DCCD1}">
              <a14:hiddenFill xmlns:a14="http://schemas.microsoft.com/office/drawing/2010/main" xmlns="">
                <a:noFill/>
              </a14:hiddenFill>
            </a:ext>
          </a:extLst>
        </p:spPr>
        <p:txBody>
          <a:bodyPr wrap="none"/>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5807" name="Line 262"/>
          <p:cNvSpPr>
            <a:spLocks noChangeShapeType="1"/>
          </p:cNvSpPr>
          <p:nvPr/>
        </p:nvSpPr>
        <p:spPr bwMode="auto">
          <a:xfrm>
            <a:off x="2457450" y="1447800"/>
            <a:ext cx="0" cy="6859588"/>
          </a:xfrm>
          <a:prstGeom prst="line">
            <a:avLst/>
          </a:prstGeom>
          <a:noFill/>
          <a:ln w="12700">
            <a:solidFill>
              <a:schemeClr val="tx1"/>
            </a:solidFill>
            <a:round/>
            <a:headEnd type="none" w="sm" len="sm"/>
            <a:tailEnd type="none" w="sm" len="sm"/>
          </a:ln>
          <a:effectLst>
            <a:outerShdw blurRad="50800" dist="38100" dir="2700000">
              <a:srgbClr val="000000">
                <a:alpha val="43000"/>
              </a:srgbClr>
            </a:outerShdw>
          </a:effectLst>
          <a:extLst>
            <a:ext uri="{909E8E84-426E-40dd-AFC4-6F175D3DCCD1}">
              <a14:hiddenFill xmlns:a14="http://schemas.microsoft.com/office/drawing/2010/main" xmlns="">
                <a:noFill/>
              </a14:hiddenFill>
            </a:ext>
          </a:extLst>
        </p:spPr>
        <p:txBody>
          <a:bodyPr wrap="none"/>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5808" name="Line 263"/>
          <p:cNvSpPr>
            <a:spLocks noChangeShapeType="1"/>
          </p:cNvSpPr>
          <p:nvPr/>
        </p:nvSpPr>
        <p:spPr bwMode="auto">
          <a:xfrm>
            <a:off x="4495800" y="1447800"/>
            <a:ext cx="0" cy="6859588"/>
          </a:xfrm>
          <a:prstGeom prst="line">
            <a:avLst/>
          </a:prstGeom>
          <a:noFill/>
          <a:ln w="12700">
            <a:solidFill>
              <a:schemeClr val="tx1"/>
            </a:solidFill>
            <a:round/>
            <a:headEnd type="none" w="sm" len="sm"/>
            <a:tailEnd type="none" w="sm" len="sm"/>
          </a:ln>
          <a:effectLst>
            <a:outerShdw blurRad="50800" dist="38100" dir="2700000">
              <a:srgbClr val="000000">
                <a:alpha val="43000"/>
              </a:srgbClr>
            </a:outerShdw>
          </a:effectLst>
          <a:extLst>
            <a:ext uri="{909E8E84-426E-40dd-AFC4-6F175D3DCCD1}">
              <a14:hiddenFill xmlns:a14="http://schemas.microsoft.com/office/drawing/2010/main" xmlns="">
                <a:noFill/>
              </a14:hiddenFill>
            </a:ext>
          </a:extLst>
        </p:spPr>
        <p:txBody>
          <a:bodyPr wrap="none"/>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5809" name="Line 264"/>
          <p:cNvSpPr>
            <a:spLocks noChangeShapeType="1"/>
          </p:cNvSpPr>
          <p:nvPr/>
        </p:nvSpPr>
        <p:spPr bwMode="auto">
          <a:xfrm>
            <a:off x="7391400" y="1447800"/>
            <a:ext cx="0" cy="6859588"/>
          </a:xfrm>
          <a:prstGeom prst="line">
            <a:avLst/>
          </a:prstGeom>
          <a:noFill/>
          <a:ln w="12700">
            <a:solidFill>
              <a:schemeClr val="tx1"/>
            </a:solidFill>
            <a:round/>
            <a:headEnd type="none" w="sm" len="sm"/>
            <a:tailEnd type="none" w="sm" len="sm"/>
          </a:ln>
          <a:effectLst>
            <a:outerShdw blurRad="50800" dist="38100" dir="2700000">
              <a:srgbClr val="000000">
                <a:alpha val="43000"/>
              </a:srgbClr>
            </a:outerShdw>
          </a:effectLst>
          <a:extLst>
            <a:ext uri="{909E8E84-426E-40dd-AFC4-6F175D3DCCD1}">
              <a14:hiddenFill xmlns:a14="http://schemas.microsoft.com/office/drawing/2010/main" xmlns="">
                <a:noFill/>
              </a14:hiddenFill>
            </a:ext>
          </a:extLst>
        </p:spPr>
        <p:txBody>
          <a:bodyPr wrap="none"/>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5810" name="Line 265"/>
          <p:cNvSpPr>
            <a:spLocks noChangeShapeType="1"/>
          </p:cNvSpPr>
          <p:nvPr/>
        </p:nvSpPr>
        <p:spPr bwMode="auto">
          <a:xfrm>
            <a:off x="9144000" y="1447800"/>
            <a:ext cx="0" cy="6859588"/>
          </a:xfrm>
          <a:prstGeom prst="line">
            <a:avLst/>
          </a:prstGeom>
          <a:noFill/>
          <a:ln w="28575" cap="sq">
            <a:solidFill>
              <a:schemeClr val="tx1"/>
            </a:solidFill>
            <a:round/>
            <a:headEnd type="none" w="sm" len="sm"/>
            <a:tailEnd type="none" w="sm" len="sm"/>
          </a:ln>
          <a:effectLst>
            <a:outerShdw blurRad="50800" dist="38100" dir="2700000">
              <a:srgbClr val="000000">
                <a:alpha val="43000"/>
              </a:srgbClr>
            </a:outerShdw>
          </a:effectLst>
          <a:extLst>
            <a:ext uri="{909E8E84-426E-40dd-AFC4-6F175D3DCCD1}">
              <a14:hiddenFill xmlns:a14="http://schemas.microsoft.com/office/drawing/2010/main" xmlns="">
                <a:noFill/>
              </a14:hiddenFill>
            </a:ext>
          </a:extLst>
        </p:spPr>
        <p:txBody>
          <a:bodyPr wrap="none"/>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2526"/>
                                        </p:tgtEl>
                                        <p:attrNameLst>
                                          <p:attrName>style.visibility</p:attrName>
                                        </p:attrNameLst>
                                      </p:cBhvr>
                                      <p:to>
                                        <p:strVal val="visible"/>
                                      </p:to>
                                    </p:set>
                                    <p:animEffect transition="in" filter="fade">
                                      <p:cBhvr>
                                        <p:cTn id="7" dur="500"/>
                                        <p:tgtEl>
                                          <p:spTgt spid="1252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2527"/>
                                        </p:tgtEl>
                                        <p:attrNameLst>
                                          <p:attrName>style.visibility</p:attrName>
                                        </p:attrNameLst>
                                      </p:cBhvr>
                                      <p:to>
                                        <p:strVal val="visible"/>
                                      </p:to>
                                    </p:set>
                                    <p:animEffect transition="in" filter="fade">
                                      <p:cBhvr>
                                        <p:cTn id="12" dur="500"/>
                                        <p:tgtEl>
                                          <p:spTgt spid="1252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2528"/>
                                        </p:tgtEl>
                                        <p:attrNameLst>
                                          <p:attrName>style.visibility</p:attrName>
                                        </p:attrNameLst>
                                      </p:cBhvr>
                                      <p:to>
                                        <p:strVal val="visible"/>
                                      </p:to>
                                    </p:set>
                                    <p:animEffect transition="in" filter="fade">
                                      <p:cBhvr>
                                        <p:cTn id="17" dur="500"/>
                                        <p:tgtEl>
                                          <p:spTgt spid="1252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2529"/>
                                        </p:tgtEl>
                                        <p:attrNameLst>
                                          <p:attrName>style.visibility</p:attrName>
                                        </p:attrNameLst>
                                      </p:cBhvr>
                                      <p:to>
                                        <p:strVal val="visible"/>
                                      </p:to>
                                    </p:set>
                                    <p:animEffect transition="in" filter="fade">
                                      <p:cBhvr>
                                        <p:cTn id="22" dur="500"/>
                                        <p:tgtEl>
                                          <p:spTgt spid="12529"/>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2530"/>
                                        </p:tgtEl>
                                        <p:attrNameLst>
                                          <p:attrName>style.visibility</p:attrName>
                                        </p:attrNameLst>
                                      </p:cBhvr>
                                      <p:to>
                                        <p:strVal val="visible"/>
                                      </p:to>
                                    </p:set>
                                    <p:animEffect transition="in" filter="fade">
                                      <p:cBhvr>
                                        <p:cTn id="27" dur="500"/>
                                        <p:tgtEl>
                                          <p:spTgt spid="12530"/>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2531"/>
                                        </p:tgtEl>
                                        <p:attrNameLst>
                                          <p:attrName>style.visibility</p:attrName>
                                        </p:attrNameLst>
                                      </p:cBhvr>
                                      <p:to>
                                        <p:strVal val="visible"/>
                                      </p:to>
                                    </p:set>
                                    <p:animEffect transition="in" filter="fade">
                                      <p:cBhvr>
                                        <p:cTn id="32" dur="500"/>
                                        <p:tgtEl>
                                          <p:spTgt spid="12531"/>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2532"/>
                                        </p:tgtEl>
                                        <p:attrNameLst>
                                          <p:attrName>style.visibility</p:attrName>
                                        </p:attrNameLst>
                                      </p:cBhvr>
                                      <p:to>
                                        <p:strVal val="visible"/>
                                      </p:to>
                                    </p:set>
                                    <p:animEffect transition="in" filter="fade">
                                      <p:cBhvr>
                                        <p:cTn id="37" dur="500"/>
                                        <p:tgtEl>
                                          <p:spTgt spid="1253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2533"/>
                                        </p:tgtEl>
                                        <p:attrNameLst>
                                          <p:attrName>style.visibility</p:attrName>
                                        </p:attrNameLst>
                                      </p:cBhvr>
                                      <p:to>
                                        <p:strVal val="visible"/>
                                      </p:to>
                                    </p:set>
                                    <p:animEffect transition="in" filter="fade">
                                      <p:cBhvr>
                                        <p:cTn id="42" dur="500"/>
                                        <p:tgtEl>
                                          <p:spTgt spid="12533"/>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12534"/>
                                        </p:tgtEl>
                                        <p:attrNameLst>
                                          <p:attrName>style.visibility</p:attrName>
                                        </p:attrNameLst>
                                      </p:cBhvr>
                                      <p:to>
                                        <p:strVal val="visible"/>
                                      </p:to>
                                    </p:set>
                                    <p:animEffect transition="in" filter="fade">
                                      <p:cBhvr>
                                        <p:cTn id="47" dur="500"/>
                                        <p:tgtEl>
                                          <p:spTgt spid="12534"/>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12535"/>
                                        </p:tgtEl>
                                        <p:attrNameLst>
                                          <p:attrName>style.visibility</p:attrName>
                                        </p:attrNameLst>
                                      </p:cBhvr>
                                      <p:to>
                                        <p:strVal val="visible"/>
                                      </p:to>
                                    </p:set>
                                    <p:animEffect transition="in" filter="fade">
                                      <p:cBhvr>
                                        <p:cTn id="52" dur="500"/>
                                        <p:tgtEl>
                                          <p:spTgt spid="12535"/>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12536"/>
                                        </p:tgtEl>
                                        <p:attrNameLst>
                                          <p:attrName>style.visibility</p:attrName>
                                        </p:attrNameLst>
                                      </p:cBhvr>
                                      <p:to>
                                        <p:strVal val="visible"/>
                                      </p:to>
                                    </p:set>
                                    <p:animEffect transition="in" filter="fade">
                                      <p:cBhvr>
                                        <p:cTn id="57" dur="500"/>
                                        <p:tgtEl>
                                          <p:spTgt spid="12536"/>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12537"/>
                                        </p:tgtEl>
                                        <p:attrNameLst>
                                          <p:attrName>style.visibility</p:attrName>
                                        </p:attrNameLst>
                                      </p:cBhvr>
                                      <p:to>
                                        <p:strVal val="visible"/>
                                      </p:to>
                                    </p:set>
                                    <p:animEffect transition="in" filter="fade">
                                      <p:cBhvr>
                                        <p:cTn id="62" dur="500"/>
                                        <p:tgtEl>
                                          <p:spTgt spid="12537"/>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10" presetClass="entr" presetSubtype="0" fill="hold" grpId="0" nodeType="clickEffect">
                                  <p:stCondLst>
                                    <p:cond delay="0"/>
                                  </p:stCondLst>
                                  <p:childTnLst>
                                    <p:set>
                                      <p:cBhvr>
                                        <p:cTn id="66" dur="1" fill="hold">
                                          <p:stCondLst>
                                            <p:cond delay="0"/>
                                          </p:stCondLst>
                                        </p:cTn>
                                        <p:tgtEl>
                                          <p:spTgt spid="12538"/>
                                        </p:tgtEl>
                                        <p:attrNameLst>
                                          <p:attrName>style.visibility</p:attrName>
                                        </p:attrNameLst>
                                      </p:cBhvr>
                                      <p:to>
                                        <p:strVal val="visible"/>
                                      </p:to>
                                    </p:set>
                                    <p:animEffect transition="in" filter="fade">
                                      <p:cBhvr>
                                        <p:cTn id="67" dur="500"/>
                                        <p:tgtEl>
                                          <p:spTgt spid="12538"/>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10" presetClass="entr" presetSubtype="0" fill="hold" grpId="0" nodeType="clickEffect">
                                  <p:stCondLst>
                                    <p:cond delay="0"/>
                                  </p:stCondLst>
                                  <p:childTnLst>
                                    <p:set>
                                      <p:cBhvr>
                                        <p:cTn id="71" dur="1" fill="hold">
                                          <p:stCondLst>
                                            <p:cond delay="0"/>
                                          </p:stCondLst>
                                        </p:cTn>
                                        <p:tgtEl>
                                          <p:spTgt spid="12539"/>
                                        </p:tgtEl>
                                        <p:attrNameLst>
                                          <p:attrName>style.visibility</p:attrName>
                                        </p:attrNameLst>
                                      </p:cBhvr>
                                      <p:to>
                                        <p:strVal val="visible"/>
                                      </p:to>
                                    </p:set>
                                    <p:animEffect transition="in" filter="fade">
                                      <p:cBhvr>
                                        <p:cTn id="72" dur="500"/>
                                        <p:tgtEl>
                                          <p:spTgt spid="12539"/>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10" presetClass="entr" presetSubtype="0" fill="hold" grpId="0" nodeType="clickEffect">
                                  <p:stCondLst>
                                    <p:cond delay="0"/>
                                  </p:stCondLst>
                                  <p:childTnLst>
                                    <p:set>
                                      <p:cBhvr>
                                        <p:cTn id="76" dur="1" fill="hold">
                                          <p:stCondLst>
                                            <p:cond delay="0"/>
                                          </p:stCondLst>
                                        </p:cTn>
                                        <p:tgtEl>
                                          <p:spTgt spid="12540"/>
                                        </p:tgtEl>
                                        <p:attrNameLst>
                                          <p:attrName>style.visibility</p:attrName>
                                        </p:attrNameLst>
                                      </p:cBhvr>
                                      <p:to>
                                        <p:strVal val="visible"/>
                                      </p:to>
                                    </p:set>
                                    <p:animEffect transition="in" filter="fade">
                                      <p:cBhvr>
                                        <p:cTn id="77" dur="500"/>
                                        <p:tgtEl>
                                          <p:spTgt spid="12540"/>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10" presetClass="entr" presetSubtype="0" fill="hold" grpId="0" nodeType="clickEffect">
                                  <p:stCondLst>
                                    <p:cond delay="0"/>
                                  </p:stCondLst>
                                  <p:childTnLst>
                                    <p:set>
                                      <p:cBhvr>
                                        <p:cTn id="81" dur="1" fill="hold">
                                          <p:stCondLst>
                                            <p:cond delay="0"/>
                                          </p:stCondLst>
                                        </p:cTn>
                                        <p:tgtEl>
                                          <p:spTgt spid="12541"/>
                                        </p:tgtEl>
                                        <p:attrNameLst>
                                          <p:attrName>style.visibility</p:attrName>
                                        </p:attrNameLst>
                                      </p:cBhvr>
                                      <p:to>
                                        <p:strVal val="visible"/>
                                      </p:to>
                                    </p:set>
                                    <p:animEffect transition="in" filter="fade">
                                      <p:cBhvr>
                                        <p:cTn id="82" dur="500"/>
                                        <p:tgtEl>
                                          <p:spTgt spid="125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41" grpId="0" autoUpdateAnimBg="0"/>
      <p:bldP spid="12540" grpId="0" autoUpdateAnimBg="0"/>
      <p:bldP spid="12539" grpId="0" autoUpdateAnimBg="0"/>
      <p:bldP spid="12538" grpId="0" autoUpdateAnimBg="0"/>
      <p:bldP spid="12537" grpId="0" autoUpdateAnimBg="0"/>
      <p:bldP spid="12536" grpId="0" autoUpdateAnimBg="0"/>
      <p:bldP spid="12535" grpId="0" autoUpdateAnimBg="0"/>
      <p:bldP spid="12534" grpId="0" autoUpdateAnimBg="0"/>
      <p:bldP spid="12533" grpId="0" autoUpdateAnimBg="0"/>
      <p:bldP spid="12532" grpId="0" autoUpdateAnimBg="0"/>
      <p:bldP spid="12531" grpId="0" autoUpdateAnimBg="0"/>
      <p:bldP spid="12530" grpId="0" autoUpdateAnimBg="0"/>
      <p:bldP spid="12529" grpId="0" autoUpdateAnimBg="0"/>
      <p:bldP spid="12528" grpId="0" autoUpdateAnimBg="0"/>
      <p:bldP spid="12527" grpId="0" autoUpdateAnimBg="0"/>
      <p:bldP spid="12526" grpId="0" autoUpdateAnimBg="0"/>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5" name="Rectangle 35"/>
          <p:cNvSpPr>
            <a:spLocks noChangeArrowheads="1"/>
          </p:cNvSpPr>
          <p:nvPr/>
        </p:nvSpPr>
        <p:spPr bwMode="auto">
          <a:xfrm>
            <a:off x="0" y="1412875"/>
            <a:ext cx="9144000" cy="1008063"/>
          </a:xfrm>
          <a:prstGeom prst="rect">
            <a:avLst/>
          </a:prstGeom>
          <a:solidFill>
            <a:schemeClr val="bg2"/>
          </a:solidFill>
          <a:ln w="57150" cap="sq">
            <a:solidFill>
              <a:srgbClr val="FF0000"/>
            </a:solidFill>
            <a:round/>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7346" name="Rectangle 128"/>
          <p:cNvSpPr>
            <a:spLocks noGrp="1" noChangeArrowheads="1"/>
          </p:cNvSpPr>
          <p:nvPr>
            <p:ph type="title" idx="4294967295"/>
          </p:nvPr>
        </p:nvSpPr>
        <p:spPr>
          <a:xfrm>
            <a:off x="1371600" y="762000"/>
            <a:ext cx="6553200" cy="685800"/>
          </a:xfrm>
        </p:spPr>
        <p:txBody>
          <a:bodyPr/>
          <a:lstStyle/>
          <a:p>
            <a:pPr eaLnBrk="1" hangingPunct="1"/>
            <a:r>
              <a:rPr lang="en-US" sz="2800">
                <a:solidFill>
                  <a:schemeClr val="tx1"/>
                </a:solidFill>
                <a:ea typeface="ＭＳ Ｐゴシック" charset="0"/>
              </a:rPr>
              <a:t>The Intertestamental Era (3 slides)</a:t>
            </a:r>
          </a:p>
        </p:txBody>
      </p:sp>
      <p:sp>
        <p:nvSpPr>
          <p:cNvPr id="13433" name="Rectangle 121"/>
          <p:cNvSpPr>
            <a:spLocks noChangeArrowheads="1"/>
          </p:cNvSpPr>
          <p:nvPr/>
        </p:nvSpPr>
        <p:spPr bwMode="auto">
          <a:xfrm>
            <a:off x="6858000" y="1484313"/>
            <a:ext cx="2286000" cy="828675"/>
          </a:xfrm>
          <a:prstGeom prst="rect">
            <a:avLst/>
          </a:prstGeom>
          <a:noFill/>
          <a:ln w="12700" cap="sq">
            <a:noFill/>
            <a:miter lim="800000"/>
            <a:headEnd type="none" w="sm" len="sm"/>
            <a:tailEnd type="none" w="sm" len="sm"/>
          </a:ln>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مجيء المسيح</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3431" name="Rectangle 119"/>
          <p:cNvSpPr>
            <a:spLocks noChangeArrowheads="1"/>
          </p:cNvSpPr>
          <p:nvPr/>
        </p:nvSpPr>
        <p:spPr bwMode="auto">
          <a:xfrm>
            <a:off x="4572000" y="1484313"/>
            <a:ext cx="2286000" cy="828675"/>
          </a:xfrm>
          <a:prstGeom prst="rect">
            <a:avLst/>
          </a:prstGeom>
          <a:noFill/>
          <a:ln w="12700" cap="sq">
            <a:noFill/>
            <a:miter lim="800000"/>
            <a:headEnd type="none" w="sm" len="sm"/>
            <a:tailEnd type="none" w="sm" len="sm"/>
          </a:ln>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فترة ما بين العهدين</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3429" name="Rectangle 117"/>
          <p:cNvSpPr>
            <a:spLocks noChangeArrowheads="1"/>
          </p:cNvSpPr>
          <p:nvPr/>
        </p:nvSpPr>
        <p:spPr bwMode="auto">
          <a:xfrm>
            <a:off x="2286000" y="1484313"/>
            <a:ext cx="2286000" cy="828675"/>
          </a:xfrm>
          <a:prstGeom prst="rect">
            <a:avLst/>
          </a:prstGeom>
          <a:noFill/>
          <a:ln w="12700" cap="sq">
            <a:noFill/>
            <a:miter lim="800000"/>
            <a:headEnd type="none" w="sm" len="sm"/>
            <a:tailEnd type="none" w="sm" len="sm"/>
          </a:ln>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ملاخي </a:t>
            </a:r>
          </a:p>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(نهاية العهد القديم)</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3427" name="Rectangle 115"/>
          <p:cNvSpPr>
            <a:spLocks noChangeArrowheads="1"/>
          </p:cNvSpPr>
          <p:nvPr/>
        </p:nvSpPr>
        <p:spPr bwMode="auto">
          <a:xfrm>
            <a:off x="0" y="1484313"/>
            <a:ext cx="2286000" cy="828675"/>
          </a:xfrm>
          <a:prstGeom prst="rect">
            <a:avLst/>
          </a:prstGeom>
          <a:noFill/>
          <a:ln w="12700" cap="sq">
            <a:noFill/>
            <a:miter lim="800000"/>
            <a:headEnd type="none" w="sm" len="sm"/>
            <a:tailEnd type="none" w="sm" len="sm"/>
          </a:ln>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الموضوع / الفترة الزمنية</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3366" name="Rectangle 54"/>
          <p:cNvSpPr>
            <a:spLocks noChangeArrowheads="1"/>
          </p:cNvSpPr>
          <p:nvPr/>
        </p:nvSpPr>
        <p:spPr bwMode="auto">
          <a:xfrm>
            <a:off x="6858000" y="5099050"/>
            <a:ext cx="2286000" cy="957263"/>
          </a:xfrm>
          <a:prstGeom prst="rect">
            <a:avLst/>
          </a:prstGeom>
          <a:noFill/>
          <a:ln w="12700" cap="sq">
            <a:noFill/>
            <a:miter lim="800000"/>
            <a:headEnd type="none" w="sm" len="sm"/>
            <a:tailEnd type="none" w="sm" len="sm"/>
          </a:ln>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الفريسيين / الصدوقيين</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3365" name="Rectangle 53"/>
          <p:cNvSpPr>
            <a:spLocks noChangeArrowheads="1"/>
          </p:cNvSpPr>
          <p:nvPr/>
        </p:nvSpPr>
        <p:spPr bwMode="auto">
          <a:xfrm>
            <a:off x="4572000" y="5099050"/>
            <a:ext cx="2286000" cy="957263"/>
          </a:xfrm>
          <a:prstGeom prst="rect">
            <a:avLst/>
          </a:prstGeom>
          <a:noFill/>
          <a:ln w="12700" cap="sq">
            <a:noFill/>
            <a:miter lim="800000"/>
            <a:headEnd type="none" w="sm" len="sm"/>
            <a:tailEnd type="none" w="sm" len="sm"/>
          </a:ln>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ظهور الفرق اليهودية</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3364" name="Rectangle 52"/>
          <p:cNvSpPr>
            <a:spLocks noChangeArrowheads="1"/>
          </p:cNvSpPr>
          <p:nvPr/>
        </p:nvSpPr>
        <p:spPr bwMode="auto">
          <a:xfrm>
            <a:off x="2286000" y="5099050"/>
            <a:ext cx="2286000" cy="957263"/>
          </a:xfrm>
          <a:prstGeom prst="rect">
            <a:avLst/>
          </a:prstGeom>
          <a:noFill/>
          <a:ln w="12700" cap="sq">
            <a:noFill/>
            <a:miter lim="800000"/>
            <a:headEnd type="none" w="sm" len="sm"/>
            <a:tailEnd type="none" w="sm" len="sm"/>
          </a:ln>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الكهنة / اللاويين</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3363" name="Rectangle 51"/>
          <p:cNvSpPr>
            <a:spLocks noChangeArrowheads="1"/>
          </p:cNvSpPr>
          <p:nvPr/>
        </p:nvSpPr>
        <p:spPr bwMode="auto">
          <a:xfrm>
            <a:off x="0" y="5099050"/>
            <a:ext cx="2286000" cy="957263"/>
          </a:xfrm>
          <a:prstGeom prst="rect">
            <a:avLst/>
          </a:prstGeom>
          <a:noFill/>
          <a:ln w="12700" cap="sq">
            <a:noFill/>
            <a:miter lim="800000"/>
            <a:headEnd type="none" w="sm" len="sm"/>
            <a:tailEnd type="none" w="sm" len="sm"/>
          </a:ln>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القادة الدينيين</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3362" name="Rectangle 50"/>
          <p:cNvSpPr>
            <a:spLocks noChangeArrowheads="1"/>
          </p:cNvSpPr>
          <p:nvPr/>
        </p:nvSpPr>
        <p:spPr bwMode="auto">
          <a:xfrm>
            <a:off x="6858000" y="4119563"/>
            <a:ext cx="2286000" cy="979487"/>
          </a:xfrm>
          <a:prstGeom prst="rect">
            <a:avLst/>
          </a:prstGeom>
          <a:noFill/>
          <a:ln w="12700" cap="sq">
            <a:noFill/>
            <a:miter lim="800000"/>
            <a:headEnd type="none" w="sm" len="sm"/>
            <a:tailEnd type="none" w="sm" len="sm"/>
          </a:ln>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المجامع / الهيكل</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3361" name="Rectangle 49"/>
          <p:cNvSpPr>
            <a:spLocks noChangeArrowheads="1"/>
          </p:cNvSpPr>
          <p:nvPr/>
        </p:nvSpPr>
        <p:spPr bwMode="auto">
          <a:xfrm>
            <a:off x="4572000" y="4119563"/>
            <a:ext cx="2286000" cy="979487"/>
          </a:xfrm>
          <a:prstGeom prst="rect">
            <a:avLst/>
          </a:prstGeom>
          <a:noFill/>
          <a:ln w="12700" cap="sq">
            <a:noFill/>
            <a:miter lim="800000"/>
            <a:headEnd type="none" w="sm" len="sm"/>
            <a:tailEnd type="none" w="sm" len="sm"/>
          </a:ln>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ظهور المجامع</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3360" name="Rectangle 48"/>
          <p:cNvSpPr>
            <a:spLocks noChangeArrowheads="1"/>
          </p:cNvSpPr>
          <p:nvPr/>
        </p:nvSpPr>
        <p:spPr bwMode="auto">
          <a:xfrm>
            <a:off x="2286000" y="4119563"/>
            <a:ext cx="2286000" cy="979487"/>
          </a:xfrm>
          <a:prstGeom prst="rect">
            <a:avLst/>
          </a:prstGeom>
          <a:noFill/>
          <a:ln w="12700" cap="sq">
            <a:noFill/>
            <a:miter lim="800000"/>
            <a:headEnd type="none" w="sm" len="sm"/>
            <a:tailEnd type="none" w="sm" len="sm"/>
          </a:ln>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الهيكل فقط</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3359" name="Rectangle 47"/>
          <p:cNvSpPr>
            <a:spLocks noChangeArrowheads="1"/>
          </p:cNvSpPr>
          <p:nvPr/>
        </p:nvSpPr>
        <p:spPr bwMode="auto">
          <a:xfrm>
            <a:off x="0" y="4119563"/>
            <a:ext cx="2286000" cy="979487"/>
          </a:xfrm>
          <a:prstGeom prst="rect">
            <a:avLst/>
          </a:prstGeom>
          <a:noFill/>
          <a:ln w="12700" cap="sq">
            <a:noFill/>
            <a:miter lim="800000"/>
            <a:headEnd type="none" w="sm" len="sm"/>
            <a:tailEnd type="none" w="sm" len="sm"/>
          </a:ln>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أماكن العبادة</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3358" name="Rectangle 46"/>
          <p:cNvSpPr>
            <a:spLocks noChangeArrowheads="1"/>
          </p:cNvSpPr>
          <p:nvPr/>
        </p:nvSpPr>
        <p:spPr bwMode="auto">
          <a:xfrm>
            <a:off x="6858000" y="3141663"/>
            <a:ext cx="2286000" cy="977900"/>
          </a:xfrm>
          <a:prstGeom prst="rect">
            <a:avLst/>
          </a:prstGeom>
          <a:noFill/>
          <a:ln w="12700" cap="sq">
            <a:noFill/>
            <a:miter lim="800000"/>
            <a:headEnd type="none" w="sm" len="sm"/>
            <a:tailEnd type="none" w="sm" len="sm"/>
          </a:ln>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كثيف</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3357" name="Rectangle 45"/>
          <p:cNvSpPr>
            <a:spLocks noChangeArrowheads="1"/>
          </p:cNvSpPr>
          <p:nvPr/>
        </p:nvSpPr>
        <p:spPr bwMode="auto">
          <a:xfrm>
            <a:off x="4572000" y="3141663"/>
            <a:ext cx="2286000" cy="977900"/>
          </a:xfrm>
          <a:prstGeom prst="rect">
            <a:avLst/>
          </a:prstGeom>
          <a:noFill/>
          <a:ln w="12700" cap="sq">
            <a:noFill/>
            <a:miter lim="800000"/>
            <a:headEnd type="none" w="sm" len="sm"/>
            <a:tailEnd type="none" w="sm" len="sm"/>
          </a:ln>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موسع</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3356" name="Rectangle 44"/>
          <p:cNvSpPr>
            <a:spLocks noChangeArrowheads="1"/>
          </p:cNvSpPr>
          <p:nvPr/>
        </p:nvSpPr>
        <p:spPr bwMode="auto">
          <a:xfrm>
            <a:off x="2286000" y="3141663"/>
            <a:ext cx="2286000" cy="977900"/>
          </a:xfrm>
          <a:prstGeom prst="rect">
            <a:avLst/>
          </a:prstGeom>
          <a:noFill/>
          <a:ln w="12700" cap="sq">
            <a:noFill/>
            <a:miter lim="800000"/>
            <a:headEnd type="none" w="sm" len="sm"/>
            <a:tailEnd type="none" w="sm" len="sm"/>
          </a:ln>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محدود جداً</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3355" name="Rectangle 43"/>
          <p:cNvSpPr>
            <a:spLocks noChangeArrowheads="1"/>
          </p:cNvSpPr>
          <p:nvPr/>
        </p:nvSpPr>
        <p:spPr bwMode="auto">
          <a:xfrm>
            <a:off x="0" y="3141663"/>
            <a:ext cx="2286000" cy="977900"/>
          </a:xfrm>
          <a:prstGeom prst="rect">
            <a:avLst/>
          </a:prstGeom>
          <a:noFill/>
          <a:ln w="12700" cap="sq">
            <a:noFill/>
            <a:miter lim="800000"/>
            <a:headEnd type="none" w="sm" len="sm"/>
            <a:tailEnd type="none" w="sm" len="sm"/>
          </a:ln>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نظام الطرق</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3354" name="Rectangle 42"/>
          <p:cNvSpPr>
            <a:spLocks noChangeArrowheads="1"/>
          </p:cNvSpPr>
          <p:nvPr/>
        </p:nvSpPr>
        <p:spPr bwMode="auto">
          <a:xfrm>
            <a:off x="6858000" y="2312988"/>
            <a:ext cx="2286000" cy="828675"/>
          </a:xfrm>
          <a:prstGeom prst="rect">
            <a:avLst/>
          </a:prstGeom>
          <a:noFill/>
          <a:ln w="12700" cap="sq">
            <a:noFill/>
            <a:miter lim="800000"/>
            <a:headEnd type="none" w="sm" len="sm"/>
            <a:tailEnd type="none" w="sm" len="sm"/>
          </a:ln>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واسعة</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3353" name="Rectangle 41"/>
          <p:cNvSpPr>
            <a:spLocks noChangeArrowheads="1"/>
          </p:cNvSpPr>
          <p:nvPr/>
        </p:nvSpPr>
        <p:spPr bwMode="auto">
          <a:xfrm>
            <a:off x="4572000" y="2312988"/>
            <a:ext cx="2286000" cy="828675"/>
          </a:xfrm>
          <a:prstGeom prst="rect">
            <a:avLst/>
          </a:prstGeom>
          <a:noFill/>
          <a:ln w="12700" cap="sq">
            <a:noFill/>
            <a:miter lim="800000"/>
            <a:headEnd type="none" w="sm" len="sm"/>
            <a:tailEnd type="none" w="sm" len="sm"/>
          </a:ln>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متزايدة</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3352" name="Rectangle 40"/>
          <p:cNvSpPr>
            <a:spLocks noChangeArrowheads="1"/>
          </p:cNvSpPr>
          <p:nvPr/>
        </p:nvSpPr>
        <p:spPr bwMode="auto">
          <a:xfrm>
            <a:off x="2286000" y="2312988"/>
            <a:ext cx="2286000" cy="828675"/>
          </a:xfrm>
          <a:prstGeom prst="rect">
            <a:avLst/>
          </a:prstGeom>
          <a:noFill/>
          <a:ln w="12700" cap="sq">
            <a:noFill/>
            <a:miter lim="800000"/>
            <a:headEnd type="none" w="sm" len="sm"/>
            <a:tailEnd type="none" w="sm" len="sm"/>
          </a:ln>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محدودة</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3351" name="Rectangle 39"/>
          <p:cNvSpPr>
            <a:spLocks noChangeArrowheads="1"/>
          </p:cNvSpPr>
          <p:nvPr/>
        </p:nvSpPr>
        <p:spPr bwMode="auto">
          <a:xfrm>
            <a:off x="0" y="2312988"/>
            <a:ext cx="2286000" cy="828675"/>
          </a:xfrm>
          <a:prstGeom prst="rect">
            <a:avLst/>
          </a:prstGeom>
          <a:noFill/>
          <a:ln w="12700" cap="sq">
            <a:noFill/>
            <a:miter lim="800000"/>
            <a:headEnd type="none" w="sm" len="sm"/>
            <a:tailEnd type="none" w="sm" len="sm"/>
          </a:ln>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القدرة على الكرازة</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57367" name="Line 68"/>
          <p:cNvSpPr>
            <a:spLocks noChangeShapeType="1"/>
          </p:cNvSpPr>
          <p:nvPr/>
        </p:nvSpPr>
        <p:spPr bwMode="auto">
          <a:xfrm>
            <a:off x="0" y="3141663"/>
            <a:ext cx="91440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xmlns="">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7368" name="Line 69"/>
          <p:cNvSpPr>
            <a:spLocks noChangeShapeType="1"/>
          </p:cNvSpPr>
          <p:nvPr/>
        </p:nvSpPr>
        <p:spPr bwMode="auto">
          <a:xfrm>
            <a:off x="0" y="4119563"/>
            <a:ext cx="91440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xmlns="">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7369" name="Line 70"/>
          <p:cNvSpPr>
            <a:spLocks noChangeShapeType="1"/>
          </p:cNvSpPr>
          <p:nvPr/>
        </p:nvSpPr>
        <p:spPr bwMode="auto">
          <a:xfrm>
            <a:off x="0" y="5099050"/>
            <a:ext cx="91440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xmlns="">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7370" name="Line 74"/>
          <p:cNvSpPr>
            <a:spLocks noChangeShapeType="1"/>
          </p:cNvSpPr>
          <p:nvPr/>
        </p:nvSpPr>
        <p:spPr bwMode="auto">
          <a:xfrm>
            <a:off x="0" y="6056313"/>
            <a:ext cx="9144000" cy="0"/>
          </a:xfrm>
          <a:prstGeom prst="line">
            <a:avLst/>
          </a:prstGeom>
          <a:noFill/>
          <a:ln w="28575" cap="sq">
            <a:solidFill>
              <a:schemeClr val="tx1"/>
            </a:solidFill>
            <a:round/>
            <a:headEnd type="none" w="sm" len="sm"/>
            <a:tailEnd type="none" w="sm" len="sm"/>
          </a:ln>
          <a:extLst>
            <a:ext uri="{909E8E84-426E-40dd-AFC4-6F175D3DCCD1}">
              <a14:hiddenFill xmlns:a14="http://schemas.microsoft.com/office/drawing/2010/main" xmlns="">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7371" name="Line 75"/>
          <p:cNvSpPr>
            <a:spLocks noChangeShapeType="1"/>
          </p:cNvSpPr>
          <p:nvPr/>
        </p:nvSpPr>
        <p:spPr bwMode="auto">
          <a:xfrm>
            <a:off x="0" y="1484313"/>
            <a:ext cx="0" cy="4572000"/>
          </a:xfrm>
          <a:prstGeom prst="line">
            <a:avLst/>
          </a:prstGeom>
          <a:noFill/>
          <a:ln w="28575" cap="sq">
            <a:solidFill>
              <a:schemeClr val="tx1"/>
            </a:solidFill>
            <a:round/>
            <a:headEnd type="none" w="sm" len="sm"/>
            <a:tailEnd type="none" w="sm" len="sm"/>
          </a:ln>
          <a:extLst>
            <a:ext uri="{909E8E84-426E-40dd-AFC4-6F175D3DCCD1}">
              <a14:hiddenFill xmlns:a14="http://schemas.microsoft.com/office/drawing/2010/main" xmlns="">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7372" name="Line 76"/>
          <p:cNvSpPr>
            <a:spLocks noChangeShapeType="1"/>
          </p:cNvSpPr>
          <p:nvPr/>
        </p:nvSpPr>
        <p:spPr bwMode="auto">
          <a:xfrm>
            <a:off x="2286000" y="1484313"/>
            <a:ext cx="0" cy="457200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xmlns="">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7373" name="Line 77"/>
          <p:cNvSpPr>
            <a:spLocks noChangeShapeType="1"/>
          </p:cNvSpPr>
          <p:nvPr/>
        </p:nvSpPr>
        <p:spPr bwMode="auto">
          <a:xfrm>
            <a:off x="4572000" y="1484313"/>
            <a:ext cx="0" cy="457200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xmlns="">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7374" name="Line 78"/>
          <p:cNvSpPr>
            <a:spLocks noChangeShapeType="1"/>
          </p:cNvSpPr>
          <p:nvPr/>
        </p:nvSpPr>
        <p:spPr bwMode="auto">
          <a:xfrm>
            <a:off x="6858000" y="1484313"/>
            <a:ext cx="0" cy="457200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xmlns="">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7375" name="Line 79"/>
          <p:cNvSpPr>
            <a:spLocks noChangeShapeType="1"/>
          </p:cNvSpPr>
          <p:nvPr/>
        </p:nvSpPr>
        <p:spPr bwMode="auto">
          <a:xfrm>
            <a:off x="9144000" y="1484313"/>
            <a:ext cx="0" cy="4572000"/>
          </a:xfrm>
          <a:prstGeom prst="line">
            <a:avLst/>
          </a:prstGeom>
          <a:noFill/>
          <a:ln w="28575" cap="sq">
            <a:solidFill>
              <a:schemeClr val="tx1"/>
            </a:solidFill>
            <a:round/>
            <a:headEnd type="none" w="sm" len="sm"/>
            <a:tailEnd type="none" w="sm" len="sm"/>
          </a:ln>
          <a:extLst>
            <a:ext uri="{909E8E84-426E-40dd-AFC4-6F175D3DCCD1}">
              <a14:hiddenFill xmlns:a14="http://schemas.microsoft.com/office/drawing/2010/main" xmlns="">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7376" name="Rectangle 126"/>
          <p:cNvSpPr>
            <a:spLocks noChangeArrowheads="1"/>
          </p:cNvSpPr>
          <p:nvPr/>
        </p:nvSpPr>
        <p:spPr bwMode="auto">
          <a:xfrm>
            <a:off x="1295400" y="115888"/>
            <a:ext cx="6553200" cy="1143000"/>
          </a:xfrm>
          <a:prstGeom prst="rect">
            <a:avLst/>
          </a:prstGeom>
          <a:solidFill>
            <a:schemeClr val="tx1"/>
          </a:solidFill>
          <a:ln w="9525">
            <a:solidFill>
              <a:schemeClr val="tx1"/>
            </a:solidFill>
            <a:miter lim="800000"/>
            <a:headEnd/>
            <a:tailEnd/>
          </a:ln>
        </p:spPr>
        <p:txBody>
          <a:bodyPr lIns="92075" tIns="46038" rIns="92075" bIns="46038"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t>فترة ما بين العهدين</a:t>
            </a:r>
            <a:br>
              <a:rPr kumimoji="0" lang="en-US" altLang="zh-CN" sz="3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br>
            <a:r>
              <a:rPr kumimoji="0" lang="en-US" altLang="zh-CN" sz="3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t>(</a:t>
            </a:r>
            <a:r>
              <a:rPr kumimoji="0" lang="ar-JO" altLang="zh-CN" sz="3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t>425 ق.م – 5 ق.م</a:t>
            </a:r>
            <a:r>
              <a:rPr kumimoji="0" lang="en-US" altLang="zh-CN" sz="3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t>)</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7377" name="Text Box 127"/>
          <p:cNvSpPr txBox="1">
            <a:spLocks noChangeArrowheads="1"/>
          </p:cNvSpPr>
          <p:nvPr/>
        </p:nvSpPr>
        <p:spPr bwMode="auto">
          <a:xfrm>
            <a:off x="8557867" y="101600"/>
            <a:ext cx="5309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3351"/>
                                        </p:tgtEl>
                                        <p:attrNameLst>
                                          <p:attrName>style.visibility</p:attrName>
                                        </p:attrNameLst>
                                      </p:cBhvr>
                                      <p:to>
                                        <p:strVal val="visible"/>
                                      </p:to>
                                    </p:set>
                                    <p:animEffect transition="in" filter="fade">
                                      <p:cBhvr>
                                        <p:cTn id="7" dur="500"/>
                                        <p:tgtEl>
                                          <p:spTgt spid="1335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3352"/>
                                        </p:tgtEl>
                                        <p:attrNameLst>
                                          <p:attrName>style.visibility</p:attrName>
                                        </p:attrNameLst>
                                      </p:cBhvr>
                                      <p:to>
                                        <p:strVal val="visible"/>
                                      </p:to>
                                    </p:set>
                                    <p:animEffect transition="in" filter="fade">
                                      <p:cBhvr>
                                        <p:cTn id="12" dur="500"/>
                                        <p:tgtEl>
                                          <p:spTgt spid="1335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3353"/>
                                        </p:tgtEl>
                                        <p:attrNameLst>
                                          <p:attrName>style.visibility</p:attrName>
                                        </p:attrNameLst>
                                      </p:cBhvr>
                                      <p:to>
                                        <p:strVal val="visible"/>
                                      </p:to>
                                    </p:set>
                                    <p:animEffect transition="in" filter="fade">
                                      <p:cBhvr>
                                        <p:cTn id="17" dur="500"/>
                                        <p:tgtEl>
                                          <p:spTgt spid="1335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3354"/>
                                        </p:tgtEl>
                                        <p:attrNameLst>
                                          <p:attrName>style.visibility</p:attrName>
                                        </p:attrNameLst>
                                      </p:cBhvr>
                                      <p:to>
                                        <p:strVal val="visible"/>
                                      </p:to>
                                    </p:set>
                                    <p:animEffect transition="in" filter="fade">
                                      <p:cBhvr>
                                        <p:cTn id="22" dur="500"/>
                                        <p:tgtEl>
                                          <p:spTgt spid="13354"/>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3355"/>
                                        </p:tgtEl>
                                        <p:attrNameLst>
                                          <p:attrName>style.visibility</p:attrName>
                                        </p:attrNameLst>
                                      </p:cBhvr>
                                      <p:to>
                                        <p:strVal val="visible"/>
                                      </p:to>
                                    </p:set>
                                    <p:animEffect transition="in" filter="fade">
                                      <p:cBhvr>
                                        <p:cTn id="27" dur="500"/>
                                        <p:tgtEl>
                                          <p:spTgt spid="13355"/>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3356"/>
                                        </p:tgtEl>
                                        <p:attrNameLst>
                                          <p:attrName>style.visibility</p:attrName>
                                        </p:attrNameLst>
                                      </p:cBhvr>
                                      <p:to>
                                        <p:strVal val="visible"/>
                                      </p:to>
                                    </p:set>
                                    <p:animEffect transition="in" filter="fade">
                                      <p:cBhvr>
                                        <p:cTn id="32" dur="500"/>
                                        <p:tgtEl>
                                          <p:spTgt spid="13356"/>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3357"/>
                                        </p:tgtEl>
                                        <p:attrNameLst>
                                          <p:attrName>style.visibility</p:attrName>
                                        </p:attrNameLst>
                                      </p:cBhvr>
                                      <p:to>
                                        <p:strVal val="visible"/>
                                      </p:to>
                                    </p:set>
                                    <p:animEffect transition="in" filter="fade">
                                      <p:cBhvr>
                                        <p:cTn id="37" dur="500"/>
                                        <p:tgtEl>
                                          <p:spTgt spid="13357"/>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3358"/>
                                        </p:tgtEl>
                                        <p:attrNameLst>
                                          <p:attrName>style.visibility</p:attrName>
                                        </p:attrNameLst>
                                      </p:cBhvr>
                                      <p:to>
                                        <p:strVal val="visible"/>
                                      </p:to>
                                    </p:set>
                                    <p:animEffect transition="in" filter="fade">
                                      <p:cBhvr>
                                        <p:cTn id="42" dur="500"/>
                                        <p:tgtEl>
                                          <p:spTgt spid="13358"/>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13359"/>
                                        </p:tgtEl>
                                        <p:attrNameLst>
                                          <p:attrName>style.visibility</p:attrName>
                                        </p:attrNameLst>
                                      </p:cBhvr>
                                      <p:to>
                                        <p:strVal val="visible"/>
                                      </p:to>
                                    </p:set>
                                    <p:animEffect transition="in" filter="fade">
                                      <p:cBhvr>
                                        <p:cTn id="47" dur="500"/>
                                        <p:tgtEl>
                                          <p:spTgt spid="13359"/>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13360"/>
                                        </p:tgtEl>
                                        <p:attrNameLst>
                                          <p:attrName>style.visibility</p:attrName>
                                        </p:attrNameLst>
                                      </p:cBhvr>
                                      <p:to>
                                        <p:strVal val="visible"/>
                                      </p:to>
                                    </p:set>
                                    <p:animEffect transition="in" filter="fade">
                                      <p:cBhvr>
                                        <p:cTn id="52" dur="500"/>
                                        <p:tgtEl>
                                          <p:spTgt spid="13360"/>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13361"/>
                                        </p:tgtEl>
                                        <p:attrNameLst>
                                          <p:attrName>style.visibility</p:attrName>
                                        </p:attrNameLst>
                                      </p:cBhvr>
                                      <p:to>
                                        <p:strVal val="visible"/>
                                      </p:to>
                                    </p:set>
                                    <p:animEffect transition="in" filter="fade">
                                      <p:cBhvr>
                                        <p:cTn id="57" dur="500"/>
                                        <p:tgtEl>
                                          <p:spTgt spid="13361"/>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13362"/>
                                        </p:tgtEl>
                                        <p:attrNameLst>
                                          <p:attrName>style.visibility</p:attrName>
                                        </p:attrNameLst>
                                      </p:cBhvr>
                                      <p:to>
                                        <p:strVal val="visible"/>
                                      </p:to>
                                    </p:set>
                                    <p:animEffect transition="in" filter="fade">
                                      <p:cBhvr>
                                        <p:cTn id="62" dur="500"/>
                                        <p:tgtEl>
                                          <p:spTgt spid="13362"/>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10" presetClass="entr" presetSubtype="0" fill="hold" grpId="0" nodeType="clickEffect">
                                  <p:stCondLst>
                                    <p:cond delay="0"/>
                                  </p:stCondLst>
                                  <p:childTnLst>
                                    <p:set>
                                      <p:cBhvr>
                                        <p:cTn id="66" dur="1" fill="hold">
                                          <p:stCondLst>
                                            <p:cond delay="0"/>
                                          </p:stCondLst>
                                        </p:cTn>
                                        <p:tgtEl>
                                          <p:spTgt spid="13363"/>
                                        </p:tgtEl>
                                        <p:attrNameLst>
                                          <p:attrName>style.visibility</p:attrName>
                                        </p:attrNameLst>
                                      </p:cBhvr>
                                      <p:to>
                                        <p:strVal val="visible"/>
                                      </p:to>
                                    </p:set>
                                    <p:animEffect transition="in" filter="fade">
                                      <p:cBhvr>
                                        <p:cTn id="67" dur="500"/>
                                        <p:tgtEl>
                                          <p:spTgt spid="13363"/>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10" presetClass="entr" presetSubtype="0" fill="hold" grpId="0" nodeType="clickEffect">
                                  <p:stCondLst>
                                    <p:cond delay="0"/>
                                  </p:stCondLst>
                                  <p:childTnLst>
                                    <p:set>
                                      <p:cBhvr>
                                        <p:cTn id="71" dur="1" fill="hold">
                                          <p:stCondLst>
                                            <p:cond delay="0"/>
                                          </p:stCondLst>
                                        </p:cTn>
                                        <p:tgtEl>
                                          <p:spTgt spid="13364"/>
                                        </p:tgtEl>
                                        <p:attrNameLst>
                                          <p:attrName>style.visibility</p:attrName>
                                        </p:attrNameLst>
                                      </p:cBhvr>
                                      <p:to>
                                        <p:strVal val="visible"/>
                                      </p:to>
                                    </p:set>
                                    <p:animEffect transition="in" filter="fade">
                                      <p:cBhvr>
                                        <p:cTn id="72" dur="500"/>
                                        <p:tgtEl>
                                          <p:spTgt spid="13364"/>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10" presetClass="entr" presetSubtype="0" fill="hold" grpId="0" nodeType="clickEffect">
                                  <p:stCondLst>
                                    <p:cond delay="0"/>
                                  </p:stCondLst>
                                  <p:childTnLst>
                                    <p:set>
                                      <p:cBhvr>
                                        <p:cTn id="76" dur="1" fill="hold">
                                          <p:stCondLst>
                                            <p:cond delay="0"/>
                                          </p:stCondLst>
                                        </p:cTn>
                                        <p:tgtEl>
                                          <p:spTgt spid="13365"/>
                                        </p:tgtEl>
                                        <p:attrNameLst>
                                          <p:attrName>style.visibility</p:attrName>
                                        </p:attrNameLst>
                                      </p:cBhvr>
                                      <p:to>
                                        <p:strVal val="visible"/>
                                      </p:to>
                                    </p:set>
                                    <p:animEffect transition="in" filter="fade">
                                      <p:cBhvr>
                                        <p:cTn id="77" dur="500"/>
                                        <p:tgtEl>
                                          <p:spTgt spid="13365"/>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10" presetClass="entr" presetSubtype="0" fill="hold" grpId="0" nodeType="clickEffect">
                                  <p:stCondLst>
                                    <p:cond delay="0"/>
                                  </p:stCondLst>
                                  <p:childTnLst>
                                    <p:set>
                                      <p:cBhvr>
                                        <p:cTn id="81" dur="1" fill="hold">
                                          <p:stCondLst>
                                            <p:cond delay="0"/>
                                          </p:stCondLst>
                                        </p:cTn>
                                        <p:tgtEl>
                                          <p:spTgt spid="13366"/>
                                        </p:tgtEl>
                                        <p:attrNameLst>
                                          <p:attrName>style.visibility</p:attrName>
                                        </p:attrNameLst>
                                      </p:cBhvr>
                                      <p:to>
                                        <p:strVal val="visible"/>
                                      </p:to>
                                    </p:set>
                                    <p:animEffect transition="in" filter="fade">
                                      <p:cBhvr>
                                        <p:cTn id="82" dur="500"/>
                                        <p:tgtEl>
                                          <p:spTgt spid="133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66" grpId="0" autoUpdateAnimBg="0"/>
      <p:bldP spid="13365" grpId="0" autoUpdateAnimBg="0"/>
      <p:bldP spid="13364" grpId="0" autoUpdateAnimBg="0"/>
      <p:bldP spid="13363" grpId="0" autoUpdateAnimBg="0"/>
      <p:bldP spid="13362" grpId="0" autoUpdateAnimBg="0"/>
      <p:bldP spid="13361" grpId="0" autoUpdateAnimBg="0"/>
      <p:bldP spid="13360" grpId="0" autoUpdateAnimBg="0"/>
      <p:bldP spid="13359" grpId="0" autoUpdateAnimBg="0"/>
      <p:bldP spid="13358" grpId="0" autoUpdateAnimBg="0"/>
      <p:bldP spid="13357" grpId="0" autoUpdateAnimBg="0"/>
      <p:bldP spid="13356" grpId="0" autoUpdateAnimBg="0"/>
      <p:bldP spid="13355" grpId="0" autoUpdateAnimBg="0"/>
      <p:bldP spid="13354" grpId="0" autoUpdateAnimBg="0"/>
      <p:bldP spid="13353" grpId="0" autoUpdateAnimBg="0"/>
      <p:bldP spid="13352" grpId="0" autoUpdateAnimBg="0"/>
      <p:bldP spid="13351" grpId="0" autoUpdateAnimBg="0"/>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3" name="Rectangle 35"/>
          <p:cNvSpPr>
            <a:spLocks noChangeArrowheads="1"/>
          </p:cNvSpPr>
          <p:nvPr/>
        </p:nvSpPr>
        <p:spPr bwMode="auto">
          <a:xfrm>
            <a:off x="0" y="1412875"/>
            <a:ext cx="9144000" cy="1008063"/>
          </a:xfrm>
          <a:prstGeom prst="rect">
            <a:avLst/>
          </a:prstGeom>
          <a:solidFill>
            <a:schemeClr val="bg2"/>
          </a:solidFill>
          <a:ln w="57150" cap="sq">
            <a:solidFill>
              <a:srgbClr val="FF0000"/>
            </a:solidFill>
            <a:round/>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9394" name="Rectangle 57"/>
          <p:cNvSpPr>
            <a:spLocks noGrp="1" noChangeArrowheads="1"/>
          </p:cNvSpPr>
          <p:nvPr>
            <p:ph type="title" idx="4294967295"/>
          </p:nvPr>
        </p:nvSpPr>
        <p:spPr>
          <a:xfrm>
            <a:off x="827088" y="44450"/>
            <a:ext cx="7416800" cy="1143000"/>
          </a:xfrm>
        </p:spPr>
        <p:txBody>
          <a:bodyPr/>
          <a:lstStyle/>
          <a:p>
            <a:pPr algn="ctr" eaLnBrk="1" hangingPunct="1"/>
            <a:r>
              <a:rPr lang="en-US" sz="4000">
                <a:solidFill>
                  <a:schemeClr val="tx1"/>
                </a:solidFill>
                <a:ea typeface="ＭＳ Ｐゴシック" charset="0"/>
              </a:rPr>
              <a:t>The Intertestamental Era</a:t>
            </a:r>
          </a:p>
        </p:txBody>
      </p:sp>
      <p:sp>
        <p:nvSpPr>
          <p:cNvPr id="15397" name="Rectangle 37"/>
          <p:cNvSpPr>
            <a:spLocks noChangeArrowheads="1"/>
          </p:cNvSpPr>
          <p:nvPr/>
        </p:nvSpPr>
        <p:spPr bwMode="auto">
          <a:xfrm>
            <a:off x="6858000" y="1484313"/>
            <a:ext cx="2286000" cy="1081087"/>
          </a:xfrm>
          <a:prstGeom prst="rect">
            <a:avLst/>
          </a:prstGeom>
          <a:noFill/>
          <a:ln w="12700" cap="sq">
            <a:noFill/>
            <a:miter lim="800000"/>
            <a:headEnd type="none" w="sm" len="sm"/>
            <a:tailEnd type="none" w="sm" len="sm"/>
          </a:ln>
          <a:effectLst/>
        </p:spPr>
        <p:txBody>
          <a:bodyP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ظهور المسيح</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5395" name="Rectangle 35"/>
          <p:cNvSpPr>
            <a:spLocks noChangeArrowheads="1"/>
          </p:cNvSpPr>
          <p:nvPr/>
        </p:nvSpPr>
        <p:spPr bwMode="auto">
          <a:xfrm>
            <a:off x="4572000" y="1484313"/>
            <a:ext cx="2286000" cy="1081087"/>
          </a:xfrm>
          <a:prstGeom prst="rect">
            <a:avLst/>
          </a:prstGeom>
          <a:noFill/>
          <a:ln w="12700" cap="sq">
            <a:noFill/>
            <a:miter lim="800000"/>
            <a:headEnd type="none" w="sm" len="sm"/>
            <a:tailEnd type="none" w="sm" len="sm"/>
          </a:ln>
          <a:effectLst/>
        </p:spPr>
        <p:txBody>
          <a:bodyP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فترة ما بين العهدين</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5393" name="Rectangle 33"/>
          <p:cNvSpPr>
            <a:spLocks noChangeArrowheads="1"/>
          </p:cNvSpPr>
          <p:nvPr/>
        </p:nvSpPr>
        <p:spPr bwMode="auto">
          <a:xfrm>
            <a:off x="2286000" y="1484313"/>
            <a:ext cx="2286000" cy="1081087"/>
          </a:xfrm>
          <a:prstGeom prst="rect">
            <a:avLst/>
          </a:prstGeom>
          <a:noFill/>
          <a:ln w="12700" cap="sq">
            <a:noFill/>
            <a:miter lim="800000"/>
            <a:headEnd type="none" w="sm" len="sm"/>
            <a:tailEnd type="none" w="sm" len="sm"/>
          </a:ln>
          <a:effectLst/>
        </p:spPr>
        <p:txBody>
          <a:bodyP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ملاخي </a:t>
            </a:r>
          </a:p>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(نهاية العهد القديم)</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5391" name="Rectangle 31"/>
          <p:cNvSpPr>
            <a:spLocks noChangeArrowheads="1"/>
          </p:cNvSpPr>
          <p:nvPr/>
        </p:nvSpPr>
        <p:spPr bwMode="auto">
          <a:xfrm>
            <a:off x="0" y="1484313"/>
            <a:ext cx="2286000" cy="1081087"/>
          </a:xfrm>
          <a:prstGeom prst="rect">
            <a:avLst/>
          </a:prstGeom>
          <a:noFill/>
          <a:ln w="12700" cap="sq">
            <a:noFill/>
            <a:miter lim="800000"/>
            <a:headEnd type="none" w="sm" len="sm"/>
            <a:tailEnd type="none" w="sm" len="sm"/>
          </a:ln>
          <a:effectLst/>
        </p:spPr>
        <p:txBody>
          <a:bodyP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الموضوع / الفترة الزمنية</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5378" name="Rectangle 18"/>
          <p:cNvSpPr>
            <a:spLocks noChangeArrowheads="1"/>
          </p:cNvSpPr>
          <p:nvPr/>
        </p:nvSpPr>
        <p:spPr bwMode="auto">
          <a:xfrm>
            <a:off x="6858000" y="4608513"/>
            <a:ext cx="2286000" cy="763587"/>
          </a:xfrm>
          <a:prstGeom prst="rect">
            <a:avLst/>
          </a:prstGeom>
          <a:noFill/>
          <a:ln w="12700" cap="sq">
            <a:noFill/>
            <a:miter lim="800000"/>
            <a:headEnd type="none" w="sm" len="sm"/>
            <a:tailEnd type="none" w="sm" len="sm"/>
          </a:ln>
          <a:effectLst/>
        </p:spPr>
        <p:txBody>
          <a:bodyP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الحروف</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5377" name="Rectangle 17"/>
          <p:cNvSpPr>
            <a:spLocks noChangeArrowheads="1"/>
          </p:cNvSpPr>
          <p:nvPr/>
        </p:nvSpPr>
        <p:spPr bwMode="auto">
          <a:xfrm>
            <a:off x="4572000" y="4608513"/>
            <a:ext cx="2286000" cy="763587"/>
          </a:xfrm>
          <a:prstGeom prst="rect">
            <a:avLst/>
          </a:prstGeom>
          <a:noFill/>
          <a:ln w="12700" cap="sq">
            <a:noFill/>
            <a:miter lim="800000"/>
            <a:headEnd type="none" w="sm" len="sm"/>
            <a:tailEnd type="none" w="sm" len="sm"/>
          </a:ln>
          <a:effectLst/>
        </p:spPr>
        <p:txBody>
          <a:bodyP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غير مستقر - رؤيوي</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5376" name="Rectangle 16"/>
          <p:cNvSpPr>
            <a:spLocks noChangeArrowheads="1"/>
          </p:cNvSpPr>
          <p:nvPr/>
        </p:nvSpPr>
        <p:spPr bwMode="auto">
          <a:xfrm>
            <a:off x="2286000" y="4608513"/>
            <a:ext cx="2286000" cy="763587"/>
          </a:xfrm>
          <a:prstGeom prst="rect">
            <a:avLst/>
          </a:prstGeom>
          <a:noFill/>
          <a:ln w="12700" cap="sq">
            <a:noFill/>
            <a:miter lim="800000"/>
            <a:headEnd type="none" w="sm" len="sm"/>
            <a:tailEnd type="none" w="sm" len="sm"/>
          </a:ln>
          <a:effectLst/>
        </p:spPr>
        <p:txBody>
          <a:bodyP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حرفي</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5375" name="Rectangle 15"/>
          <p:cNvSpPr>
            <a:spLocks noChangeArrowheads="1"/>
          </p:cNvSpPr>
          <p:nvPr/>
        </p:nvSpPr>
        <p:spPr bwMode="auto">
          <a:xfrm>
            <a:off x="0" y="4610100"/>
            <a:ext cx="2286000" cy="763588"/>
          </a:xfrm>
          <a:prstGeom prst="rect">
            <a:avLst/>
          </a:prstGeom>
          <a:noFill/>
          <a:ln w="12700" cap="sq">
            <a:noFill/>
            <a:miter lim="800000"/>
            <a:headEnd type="none" w="sm" len="sm"/>
            <a:tailEnd type="none" w="sm" len="sm"/>
          </a:ln>
          <a:effectLst/>
        </p:spPr>
        <p:txBody>
          <a:bodyP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التفسير</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5374" name="Rectangle 14"/>
          <p:cNvSpPr>
            <a:spLocks noChangeArrowheads="1"/>
          </p:cNvSpPr>
          <p:nvPr/>
        </p:nvSpPr>
        <p:spPr bwMode="auto">
          <a:xfrm>
            <a:off x="6837363" y="3603625"/>
            <a:ext cx="2286000" cy="914400"/>
          </a:xfrm>
          <a:prstGeom prst="rect">
            <a:avLst/>
          </a:prstGeom>
          <a:noFill/>
          <a:ln w="12700" cap="sq">
            <a:noFill/>
            <a:miter lim="800000"/>
            <a:headEnd type="none" w="sm" len="sm"/>
            <a:tailEnd type="none" w="sm" len="sm"/>
          </a:ln>
          <a:effectLst/>
        </p:spPr>
        <p:txBody>
          <a:bodyP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فساد السنهدريم</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5373" name="Rectangle 13"/>
          <p:cNvSpPr>
            <a:spLocks noChangeArrowheads="1"/>
          </p:cNvSpPr>
          <p:nvPr/>
        </p:nvSpPr>
        <p:spPr bwMode="auto">
          <a:xfrm>
            <a:off x="4551363" y="3603625"/>
            <a:ext cx="2286000" cy="914400"/>
          </a:xfrm>
          <a:prstGeom prst="rect">
            <a:avLst/>
          </a:prstGeom>
          <a:noFill/>
          <a:ln w="12700" cap="sq">
            <a:noFill/>
            <a:miter lim="800000"/>
            <a:headEnd type="none" w="sm" len="sm"/>
            <a:tailEnd type="none" w="sm" len="sm"/>
          </a:ln>
          <a:effectLst/>
        </p:spPr>
        <p:txBody>
          <a:bodyP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ظهور السنهدريم</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5372" name="Rectangle 12"/>
          <p:cNvSpPr>
            <a:spLocks noChangeArrowheads="1"/>
          </p:cNvSpPr>
          <p:nvPr/>
        </p:nvSpPr>
        <p:spPr bwMode="auto">
          <a:xfrm>
            <a:off x="2265363" y="3603625"/>
            <a:ext cx="2286000" cy="914400"/>
          </a:xfrm>
          <a:prstGeom prst="rect">
            <a:avLst/>
          </a:prstGeom>
          <a:noFill/>
          <a:ln w="12700" cap="sq">
            <a:noFill/>
            <a:miter lim="800000"/>
            <a:headEnd type="none" w="sm" len="sm"/>
            <a:tailEnd type="none" w="sm" len="sm"/>
          </a:ln>
          <a:effectLst/>
        </p:spPr>
        <p:txBody>
          <a:bodyP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الإختصاص المحلي</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5371" name="Rectangle 11"/>
          <p:cNvSpPr>
            <a:spLocks noChangeArrowheads="1"/>
          </p:cNvSpPr>
          <p:nvPr/>
        </p:nvSpPr>
        <p:spPr bwMode="auto">
          <a:xfrm>
            <a:off x="-20638" y="3603625"/>
            <a:ext cx="2286001" cy="914400"/>
          </a:xfrm>
          <a:prstGeom prst="rect">
            <a:avLst/>
          </a:prstGeom>
          <a:noFill/>
          <a:ln w="12700" cap="sq">
            <a:noFill/>
            <a:miter lim="800000"/>
            <a:headEnd type="none" w="sm" len="sm"/>
            <a:tailEnd type="none" w="sm" len="sm"/>
          </a:ln>
          <a:effectLst/>
        </p:spPr>
        <p:txBody>
          <a:bodyP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مدى القوة</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5370" name="Rectangle 10"/>
          <p:cNvSpPr>
            <a:spLocks noChangeArrowheads="1"/>
          </p:cNvSpPr>
          <p:nvPr/>
        </p:nvSpPr>
        <p:spPr bwMode="auto">
          <a:xfrm>
            <a:off x="6837363" y="2398713"/>
            <a:ext cx="2286000" cy="1128712"/>
          </a:xfrm>
          <a:prstGeom prst="rect">
            <a:avLst/>
          </a:prstGeom>
          <a:noFill/>
          <a:ln w="12700" cap="sq">
            <a:noFill/>
            <a:miter lim="800000"/>
            <a:headEnd type="none" w="sm" len="sm"/>
            <a:tailEnd type="none" w="sm" len="sm"/>
          </a:ln>
          <a:effectLst/>
        </p:spPr>
        <p:txBody>
          <a:bodyP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الرشاوي / الإعدامات</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5369" name="Rectangle 9"/>
          <p:cNvSpPr>
            <a:spLocks noChangeArrowheads="1"/>
          </p:cNvSpPr>
          <p:nvPr/>
        </p:nvSpPr>
        <p:spPr bwMode="auto">
          <a:xfrm>
            <a:off x="4551363" y="2371725"/>
            <a:ext cx="2286000" cy="1128713"/>
          </a:xfrm>
          <a:prstGeom prst="rect">
            <a:avLst/>
          </a:prstGeom>
          <a:noFill/>
          <a:ln w="12700" cap="sq">
            <a:noFill/>
            <a:miter lim="800000"/>
            <a:headEnd type="none" w="sm" len="sm"/>
            <a:tailEnd type="none" w="sm" len="sm"/>
          </a:ln>
          <a:effectLst/>
        </p:spPr>
        <p:txBody>
          <a:bodyP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محاربة رئيس الكهنة غير الشرعي</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5368" name="Rectangle 8"/>
          <p:cNvSpPr>
            <a:spLocks noChangeArrowheads="1"/>
          </p:cNvSpPr>
          <p:nvPr/>
        </p:nvSpPr>
        <p:spPr bwMode="auto">
          <a:xfrm>
            <a:off x="2265363" y="2398713"/>
            <a:ext cx="2286000" cy="1128712"/>
          </a:xfrm>
          <a:prstGeom prst="rect">
            <a:avLst/>
          </a:prstGeom>
          <a:noFill/>
          <a:ln w="12700" cap="sq">
            <a:noFill/>
            <a:miter lim="800000"/>
            <a:headEnd type="none" w="sm" len="sm"/>
            <a:tailEnd type="none" w="sm" len="sm"/>
          </a:ln>
          <a:effectLst/>
        </p:spPr>
        <p:txBody>
          <a:bodyP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النسل</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5367" name="Rectangle 7"/>
          <p:cNvSpPr>
            <a:spLocks noChangeArrowheads="1"/>
          </p:cNvSpPr>
          <p:nvPr/>
        </p:nvSpPr>
        <p:spPr bwMode="auto">
          <a:xfrm>
            <a:off x="-20638" y="2398713"/>
            <a:ext cx="2286001" cy="1128712"/>
          </a:xfrm>
          <a:prstGeom prst="rect">
            <a:avLst/>
          </a:prstGeom>
          <a:noFill/>
          <a:ln w="12700" cap="sq">
            <a:noFill/>
            <a:miter lim="800000"/>
            <a:headEnd type="none" w="sm" len="sm"/>
            <a:tailEnd type="none" w="sm" len="sm"/>
          </a:ln>
          <a:effectLst/>
        </p:spPr>
        <p:txBody>
          <a:bodyP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الوظائف الكهنوتية</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59411" name="Line 21"/>
          <p:cNvSpPr>
            <a:spLocks noChangeShapeType="1"/>
          </p:cNvSpPr>
          <p:nvPr/>
        </p:nvSpPr>
        <p:spPr bwMode="auto">
          <a:xfrm>
            <a:off x="0" y="3541713"/>
            <a:ext cx="91440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xmlns="">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9412" name="Line 22"/>
          <p:cNvSpPr>
            <a:spLocks noChangeShapeType="1"/>
          </p:cNvSpPr>
          <p:nvPr/>
        </p:nvSpPr>
        <p:spPr bwMode="auto">
          <a:xfrm>
            <a:off x="0" y="4532313"/>
            <a:ext cx="91440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xmlns="">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9413" name="Line 23"/>
          <p:cNvSpPr>
            <a:spLocks noChangeShapeType="1"/>
          </p:cNvSpPr>
          <p:nvPr/>
        </p:nvSpPr>
        <p:spPr bwMode="auto">
          <a:xfrm>
            <a:off x="0" y="6132513"/>
            <a:ext cx="9144000" cy="0"/>
          </a:xfrm>
          <a:prstGeom prst="line">
            <a:avLst/>
          </a:prstGeom>
          <a:noFill/>
          <a:ln w="28575" cap="sq">
            <a:solidFill>
              <a:schemeClr val="tx1"/>
            </a:solidFill>
            <a:round/>
            <a:headEnd type="none" w="sm" len="sm"/>
            <a:tailEnd type="none" w="sm" len="sm"/>
          </a:ln>
          <a:extLst>
            <a:ext uri="{909E8E84-426E-40dd-AFC4-6F175D3DCCD1}">
              <a14:hiddenFill xmlns:a14="http://schemas.microsoft.com/office/drawing/2010/main" xmlns="">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9414" name="Line 24"/>
          <p:cNvSpPr>
            <a:spLocks noChangeShapeType="1"/>
          </p:cNvSpPr>
          <p:nvPr/>
        </p:nvSpPr>
        <p:spPr bwMode="auto">
          <a:xfrm>
            <a:off x="0" y="1484313"/>
            <a:ext cx="0" cy="4648200"/>
          </a:xfrm>
          <a:prstGeom prst="line">
            <a:avLst/>
          </a:prstGeom>
          <a:noFill/>
          <a:ln w="28575" cap="sq">
            <a:solidFill>
              <a:schemeClr val="tx1"/>
            </a:solidFill>
            <a:round/>
            <a:headEnd type="none" w="sm" len="sm"/>
            <a:tailEnd type="none" w="sm" len="sm"/>
          </a:ln>
          <a:extLst>
            <a:ext uri="{909E8E84-426E-40dd-AFC4-6F175D3DCCD1}">
              <a14:hiddenFill xmlns:a14="http://schemas.microsoft.com/office/drawing/2010/main" xmlns="">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9415" name="Line 25"/>
          <p:cNvSpPr>
            <a:spLocks noChangeShapeType="1"/>
          </p:cNvSpPr>
          <p:nvPr/>
        </p:nvSpPr>
        <p:spPr bwMode="auto">
          <a:xfrm>
            <a:off x="2286000" y="1484313"/>
            <a:ext cx="0" cy="464820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xmlns="">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9416" name="Line 26"/>
          <p:cNvSpPr>
            <a:spLocks noChangeShapeType="1"/>
          </p:cNvSpPr>
          <p:nvPr/>
        </p:nvSpPr>
        <p:spPr bwMode="auto">
          <a:xfrm>
            <a:off x="4419600" y="1484313"/>
            <a:ext cx="0" cy="464820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xmlns="">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9417" name="Line 27"/>
          <p:cNvSpPr>
            <a:spLocks noChangeShapeType="1"/>
          </p:cNvSpPr>
          <p:nvPr/>
        </p:nvSpPr>
        <p:spPr bwMode="auto">
          <a:xfrm>
            <a:off x="6934200" y="1484313"/>
            <a:ext cx="0" cy="464820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xmlns="">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9418" name="Line 28"/>
          <p:cNvSpPr>
            <a:spLocks noChangeShapeType="1"/>
          </p:cNvSpPr>
          <p:nvPr/>
        </p:nvSpPr>
        <p:spPr bwMode="auto">
          <a:xfrm>
            <a:off x="9144000" y="1484313"/>
            <a:ext cx="0" cy="4648200"/>
          </a:xfrm>
          <a:prstGeom prst="line">
            <a:avLst/>
          </a:prstGeom>
          <a:noFill/>
          <a:ln w="28575" cap="sq">
            <a:solidFill>
              <a:schemeClr val="tx1"/>
            </a:solidFill>
            <a:round/>
            <a:headEnd type="none" w="sm" len="sm"/>
            <a:tailEnd type="none" w="sm" len="sm"/>
          </a:ln>
          <a:extLst>
            <a:ext uri="{909E8E84-426E-40dd-AFC4-6F175D3DCCD1}">
              <a14:hiddenFill xmlns:a14="http://schemas.microsoft.com/office/drawing/2010/main" xmlns="">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9419" name="Rectangle 44"/>
          <p:cNvSpPr>
            <a:spLocks noChangeArrowheads="1"/>
          </p:cNvSpPr>
          <p:nvPr/>
        </p:nvSpPr>
        <p:spPr bwMode="auto">
          <a:xfrm>
            <a:off x="1295400" y="44450"/>
            <a:ext cx="6553200" cy="1143000"/>
          </a:xfrm>
          <a:prstGeom prst="rect">
            <a:avLst/>
          </a:prstGeom>
          <a:solidFill>
            <a:schemeClr val="tx1"/>
          </a:solidFill>
          <a:ln w="9525">
            <a:solidFill>
              <a:schemeClr val="tx1"/>
            </a:solidFill>
            <a:miter lim="800000"/>
            <a:headEnd/>
            <a:tailEnd/>
          </a:ln>
        </p:spPr>
        <p:txBody>
          <a:bodyPr lIns="92075" tIns="46038" rIns="92075" bIns="46038"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t>فترة ما بين العهدين</a:t>
            </a:r>
            <a:br>
              <a:rPr kumimoji="0" lang="en-US" altLang="zh-CN" sz="3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br>
            <a:r>
              <a:rPr kumimoji="0" lang="en-US" altLang="zh-CN" sz="3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t>(</a:t>
            </a:r>
            <a:r>
              <a:rPr kumimoji="0" lang="ar-JO" altLang="zh-CN" sz="3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t>425 ق.م – 5 ق.م</a:t>
            </a:r>
            <a:r>
              <a:rPr kumimoji="0" lang="en-US" altLang="zh-CN" sz="3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t>)</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9420" name="Text Box 45"/>
          <p:cNvSpPr txBox="1">
            <a:spLocks noChangeArrowheads="1"/>
          </p:cNvSpPr>
          <p:nvPr/>
        </p:nvSpPr>
        <p:spPr bwMode="auto">
          <a:xfrm>
            <a:off x="8557868" y="101600"/>
            <a:ext cx="5309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412" name="Rectangle 52"/>
          <p:cNvSpPr>
            <a:spLocks noChangeArrowheads="1"/>
          </p:cNvSpPr>
          <p:nvPr/>
        </p:nvSpPr>
        <p:spPr bwMode="auto">
          <a:xfrm>
            <a:off x="6781800" y="5675313"/>
            <a:ext cx="2286000" cy="382587"/>
          </a:xfrm>
          <a:prstGeom prst="rect">
            <a:avLst/>
          </a:prstGeom>
          <a:noFill/>
          <a:ln w="12700" cap="sq">
            <a:noFill/>
            <a:miter lim="800000"/>
            <a:headEnd type="none" w="sm" len="sm"/>
            <a:tailEnd type="none" w="sm" len="sm"/>
          </a:ln>
          <a:effectLst/>
        </p:spPr>
        <p:txBody>
          <a:bodyP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الفريسيين</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5413" name="Rectangle 53"/>
          <p:cNvSpPr>
            <a:spLocks noChangeArrowheads="1"/>
          </p:cNvSpPr>
          <p:nvPr/>
        </p:nvSpPr>
        <p:spPr bwMode="auto">
          <a:xfrm>
            <a:off x="4343400" y="5675313"/>
            <a:ext cx="2743200" cy="381000"/>
          </a:xfrm>
          <a:prstGeom prst="rect">
            <a:avLst/>
          </a:prstGeom>
          <a:noFill/>
          <a:ln w="12700" cap="sq">
            <a:noFill/>
            <a:miter lim="800000"/>
            <a:headEnd type="none" w="sm" len="sm"/>
            <a:tailEnd type="none" w="sm" len="sm"/>
          </a:ln>
          <a:effectLst/>
        </p:spPr>
        <p:txBody>
          <a:bodyP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ظهور الناموس الشفوي</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5414" name="Rectangle 54"/>
          <p:cNvSpPr>
            <a:spLocks noChangeArrowheads="1"/>
          </p:cNvSpPr>
          <p:nvPr/>
        </p:nvSpPr>
        <p:spPr bwMode="auto">
          <a:xfrm>
            <a:off x="2209800" y="5675313"/>
            <a:ext cx="2286000" cy="382587"/>
          </a:xfrm>
          <a:prstGeom prst="rect">
            <a:avLst/>
          </a:prstGeom>
          <a:noFill/>
          <a:ln w="12700" cap="sq">
            <a:noFill/>
            <a:miter lim="800000"/>
            <a:headEnd type="none" w="sm" len="sm"/>
            <a:tailEnd type="none" w="sm" len="sm"/>
          </a:ln>
          <a:effectLst/>
        </p:spPr>
        <p:txBody>
          <a:bodyP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ناموس العهد القديم</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5415" name="Rectangle 55"/>
          <p:cNvSpPr>
            <a:spLocks noChangeArrowheads="1"/>
          </p:cNvSpPr>
          <p:nvPr/>
        </p:nvSpPr>
        <p:spPr bwMode="auto">
          <a:xfrm>
            <a:off x="-55563" y="5675313"/>
            <a:ext cx="2286001" cy="382587"/>
          </a:xfrm>
          <a:prstGeom prst="rect">
            <a:avLst/>
          </a:prstGeom>
          <a:noFill/>
          <a:ln w="12700" cap="sq">
            <a:noFill/>
            <a:miter lim="800000"/>
            <a:headEnd type="none" w="sm" len="sm"/>
            <a:tailEnd type="none" w="sm" len="sm"/>
          </a:ln>
          <a:effectLst/>
        </p:spPr>
        <p:txBody>
          <a:bodyP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السلطة</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59425" name="Line 56"/>
          <p:cNvSpPr>
            <a:spLocks noChangeShapeType="1"/>
          </p:cNvSpPr>
          <p:nvPr/>
        </p:nvSpPr>
        <p:spPr bwMode="auto">
          <a:xfrm>
            <a:off x="0" y="5522913"/>
            <a:ext cx="91440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xmlns="">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5367"/>
                                        </p:tgtEl>
                                        <p:attrNameLst>
                                          <p:attrName>style.visibility</p:attrName>
                                        </p:attrNameLst>
                                      </p:cBhvr>
                                      <p:to>
                                        <p:strVal val="visible"/>
                                      </p:to>
                                    </p:set>
                                    <p:animEffect transition="in" filter="fade">
                                      <p:cBhvr>
                                        <p:cTn id="7" dur="500"/>
                                        <p:tgtEl>
                                          <p:spTgt spid="1536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5368"/>
                                        </p:tgtEl>
                                        <p:attrNameLst>
                                          <p:attrName>style.visibility</p:attrName>
                                        </p:attrNameLst>
                                      </p:cBhvr>
                                      <p:to>
                                        <p:strVal val="visible"/>
                                      </p:to>
                                    </p:set>
                                    <p:animEffect transition="in" filter="fade">
                                      <p:cBhvr>
                                        <p:cTn id="12" dur="500"/>
                                        <p:tgtEl>
                                          <p:spTgt spid="1536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5369"/>
                                        </p:tgtEl>
                                        <p:attrNameLst>
                                          <p:attrName>style.visibility</p:attrName>
                                        </p:attrNameLst>
                                      </p:cBhvr>
                                      <p:to>
                                        <p:strVal val="visible"/>
                                      </p:to>
                                    </p:set>
                                    <p:animEffect transition="in" filter="fade">
                                      <p:cBhvr>
                                        <p:cTn id="17" dur="500"/>
                                        <p:tgtEl>
                                          <p:spTgt spid="1536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5370"/>
                                        </p:tgtEl>
                                        <p:attrNameLst>
                                          <p:attrName>style.visibility</p:attrName>
                                        </p:attrNameLst>
                                      </p:cBhvr>
                                      <p:to>
                                        <p:strVal val="visible"/>
                                      </p:to>
                                    </p:set>
                                    <p:animEffect transition="in" filter="fade">
                                      <p:cBhvr>
                                        <p:cTn id="22" dur="500"/>
                                        <p:tgtEl>
                                          <p:spTgt spid="15370"/>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5371"/>
                                        </p:tgtEl>
                                        <p:attrNameLst>
                                          <p:attrName>style.visibility</p:attrName>
                                        </p:attrNameLst>
                                      </p:cBhvr>
                                      <p:to>
                                        <p:strVal val="visible"/>
                                      </p:to>
                                    </p:set>
                                    <p:animEffect transition="in" filter="fade">
                                      <p:cBhvr>
                                        <p:cTn id="27" dur="500"/>
                                        <p:tgtEl>
                                          <p:spTgt spid="15371"/>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5372"/>
                                        </p:tgtEl>
                                        <p:attrNameLst>
                                          <p:attrName>style.visibility</p:attrName>
                                        </p:attrNameLst>
                                      </p:cBhvr>
                                      <p:to>
                                        <p:strVal val="visible"/>
                                      </p:to>
                                    </p:set>
                                    <p:animEffect transition="in" filter="fade">
                                      <p:cBhvr>
                                        <p:cTn id="32" dur="500"/>
                                        <p:tgtEl>
                                          <p:spTgt spid="15372"/>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5373"/>
                                        </p:tgtEl>
                                        <p:attrNameLst>
                                          <p:attrName>style.visibility</p:attrName>
                                        </p:attrNameLst>
                                      </p:cBhvr>
                                      <p:to>
                                        <p:strVal val="visible"/>
                                      </p:to>
                                    </p:set>
                                    <p:animEffect transition="in" filter="fade">
                                      <p:cBhvr>
                                        <p:cTn id="37" dur="500"/>
                                        <p:tgtEl>
                                          <p:spTgt spid="15373"/>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5374"/>
                                        </p:tgtEl>
                                        <p:attrNameLst>
                                          <p:attrName>style.visibility</p:attrName>
                                        </p:attrNameLst>
                                      </p:cBhvr>
                                      <p:to>
                                        <p:strVal val="visible"/>
                                      </p:to>
                                    </p:set>
                                    <p:animEffect transition="in" filter="fade">
                                      <p:cBhvr>
                                        <p:cTn id="42" dur="500"/>
                                        <p:tgtEl>
                                          <p:spTgt spid="15374"/>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15375"/>
                                        </p:tgtEl>
                                        <p:attrNameLst>
                                          <p:attrName>style.visibility</p:attrName>
                                        </p:attrNameLst>
                                      </p:cBhvr>
                                      <p:to>
                                        <p:strVal val="visible"/>
                                      </p:to>
                                    </p:set>
                                    <p:animEffect transition="in" filter="fade">
                                      <p:cBhvr>
                                        <p:cTn id="47" dur="500"/>
                                        <p:tgtEl>
                                          <p:spTgt spid="15375"/>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15376"/>
                                        </p:tgtEl>
                                        <p:attrNameLst>
                                          <p:attrName>style.visibility</p:attrName>
                                        </p:attrNameLst>
                                      </p:cBhvr>
                                      <p:to>
                                        <p:strVal val="visible"/>
                                      </p:to>
                                    </p:set>
                                    <p:animEffect transition="in" filter="fade">
                                      <p:cBhvr>
                                        <p:cTn id="52" dur="500"/>
                                        <p:tgtEl>
                                          <p:spTgt spid="15376"/>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15377"/>
                                        </p:tgtEl>
                                        <p:attrNameLst>
                                          <p:attrName>style.visibility</p:attrName>
                                        </p:attrNameLst>
                                      </p:cBhvr>
                                      <p:to>
                                        <p:strVal val="visible"/>
                                      </p:to>
                                    </p:set>
                                    <p:animEffect transition="in" filter="fade">
                                      <p:cBhvr>
                                        <p:cTn id="57" dur="500"/>
                                        <p:tgtEl>
                                          <p:spTgt spid="15377"/>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15378"/>
                                        </p:tgtEl>
                                        <p:attrNameLst>
                                          <p:attrName>style.visibility</p:attrName>
                                        </p:attrNameLst>
                                      </p:cBhvr>
                                      <p:to>
                                        <p:strVal val="visible"/>
                                      </p:to>
                                    </p:set>
                                    <p:animEffect transition="in" filter="fade">
                                      <p:cBhvr>
                                        <p:cTn id="62" dur="500"/>
                                        <p:tgtEl>
                                          <p:spTgt spid="15378"/>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10" presetClass="entr" presetSubtype="0" fill="hold" grpId="0" nodeType="clickEffect">
                                  <p:stCondLst>
                                    <p:cond delay="0"/>
                                  </p:stCondLst>
                                  <p:childTnLst>
                                    <p:set>
                                      <p:cBhvr>
                                        <p:cTn id="66" dur="1" fill="hold">
                                          <p:stCondLst>
                                            <p:cond delay="0"/>
                                          </p:stCondLst>
                                        </p:cTn>
                                        <p:tgtEl>
                                          <p:spTgt spid="15415"/>
                                        </p:tgtEl>
                                        <p:attrNameLst>
                                          <p:attrName>style.visibility</p:attrName>
                                        </p:attrNameLst>
                                      </p:cBhvr>
                                      <p:to>
                                        <p:strVal val="visible"/>
                                      </p:to>
                                    </p:set>
                                    <p:animEffect transition="in" filter="fade">
                                      <p:cBhvr>
                                        <p:cTn id="67" dur="500"/>
                                        <p:tgtEl>
                                          <p:spTgt spid="15415"/>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10" presetClass="entr" presetSubtype="0" fill="hold" grpId="0" nodeType="clickEffect">
                                  <p:stCondLst>
                                    <p:cond delay="0"/>
                                  </p:stCondLst>
                                  <p:childTnLst>
                                    <p:set>
                                      <p:cBhvr>
                                        <p:cTn id="71" dur="1" fill="hold">
                                          <p:stCondLst>
                                            <p:cond delay="0"/>
                                          </p:stCondLst>
                                        </p:cTn>
                                        <p:tgtEl>
                                          <p:spTgt spid="15414"/>
                                        </p:tgtEl>
                                        <p:attrNameLst>
                                          <p:attrName>style.visibility</p:attrName>
                                        </p:attrNameLst>
                                      </p:cBhvr>
                                      <p:to>
                                        <p:strVal val="visible"/>
                                      </p:to>
                                    </p:set>
                                    <p:animEffect transition="in" filter="fade">
                                      <p:cBhvr>
                                        <p:cTn id="72" dur="500"/>
                                        <p:tgtEl>
                                          <p:spTgt spid="15414"/>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10" presetClass="entr" presetSubtype="0" fill="hold" grpId="0" nodeType="clickEffect">
                                  <p:stCondLst>
                                    <p:cond delay="0"/>
                                  </p:stCondLst>
                                  <p:childTnLst>
                                    <p:set>
                                      <p:cBhvr>
                                        <p:cTn id="76" dur="1" fill="hold">
                                          <p:stCondLst>
                                            <p:cond delay="0"/>
                                          </p:stCondLst>
                                        </p:cTn>
                                        <p:tgtEl>
                                          <p:spTgt spid="15413"/>
                                        </p:tgtEl>
                                        <p:attrNameLst>
                                          <p:attrName>style.visibility</p:attrName>
                                        </p:attrNameLst>
                                      </p:cBhvr>
                                      <p:to>
                                        <p:strVal val="visible"/>
                                      </p:to>
                                    </p:set>
                                    <p:animEffect transition="in" filter="fade">
                                      <p:cBhvr>
                                        <p:cTn id="77" dur="500"/>
                                        <p:tgtEl>
                                          <p:spTgt spid="15413"/>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10" presetClass="entr" presetSubtype="0" fill="hold" grpId="0" nodeType="clickEffect">
                                  <p:stCondLst>
                                    <p:cond delay="0"/>
                                  </p:stCondLst>
                                  <p:childTnLst>
                                    <p:set>
                                      <p:cBhvr>
                                        <p:cTn id="81" dur="1" fill="hold">
                                          <p:stCondLst>
                                            <p:cond delay="0"/>
                                          </p:stCondLst>
                                        </p:cTn>
                                        <p:tgtEl>
                                          <p:spTgt spid="15412"/>
                                        </p:tgtEl>
                                        <p:attrNameLst>
                                          <p:attrName>style.visibility</p:attrName>
                                        </p:attrNameLst>
                                      </p:cBhvr>
                                      <p:to>
                                        <p:strVal val="visible"/>
                                      </p:to>
                                    </p:set>
                                    <p:animEffect transition="in" filter="fade">
                                      <p:cBhvr>
                                        <p:cTn id="82" dur="500"/>
                                        <p:tgtEl>
                                          <p:spTgt spid="154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78" grpId="0" autoUpdateAnimBg="0"/>
      <p:bldP spid="15377" grpId="0" autoUpdateAnimBg="0"/>
      <p:bldP spid="15376" grpId="0" autoUpdateAnimBg="0"/>
      <p:bldP spid="15375" grpId="0" autoUpdateAnimBg="0"/>
      <p:bldP spid="15374" grpId="0" autoUpdateAnimBg="0"/>
      <p:bldP spid="15373" grpId="0" autoUpdateAnimBg="0"/>
      <p:bldP spid="15372" grpId="0" autoUpdateAnimBg="0"/>
      <p:bldP spid="15371" grpId="0" autoUpdateAnimBg="0"/>
      <p:bldP spid="15370" grpId="0" autoUpdateAnimBg="0"/>
      <p:bldP spid="15369" grpId="0" autoUpdateAnimBg="0"/>
      <p:bldP spid="15368" grpId="0" autoUpdateAnimBg="0"/>
      <p:bldP spid="15367" grpId="0" autoUpdateAnimBg="0"/>
      <p:bldP spid="15412" grpId="0" autoUpdateAnimBg="0"/>
      <p:bldP spid="15413" grpId="0" autoUpdateAnimBg="0"/>
      <p:bldP spid="15414" grpId="0" autoUpdateAnimBg="0"/>
      <p:bldP spid="15415" grpId="0" autoUpdateAnimBg="0"/>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1" name="Text Box 11"/>
          <p:cNvSpPr txBox="1">
            <a:spLocks noChangeArrowheads="1"/>
          </p:cNvSpPr>
          <p:nvPr/>
        </p:nvSpPr>
        <p:spPr bwMode="auto">
          <a:xfrm>
            <a:off x="8557867" y="152400"/>
            <a:ext cx="5309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6403" name="Rectangle 19"/>
          <p:cNvSpPr>
            <a:spLocks noChangeArrowheads="1"/>
          </p:cNvSpPr>
          <p:nvPr/>
        </p:nvSpPr>
        <p:spPr bwMode="auto">
          <a:xfrm>
            <a:off x="5029200" y="5207000"/>
            <a:ext cx="3581400" cy="1270000"/>
          </a:xfrm>
          <a:prstGeom prst="rect">
            <a:avLst/>
          </a:prstGeom>
          <a:noFill/>
          <a:ln w="12700" cap="sq">
            <a:noFill/>
            <a:miter lim="800000"/>
            <a:headEnd type="none" w="sm" len="sm"/>
            <a:tailEnd type="none" w="sm" len="sm"/>
          </a:ln>
          <a:effectLst/>
        </p:spPr>
        <p:txBody>
          <a:bodyPr anchor="ctr"/>
          <a:lstStyle/>
          <a:p>
            <a:pPr marL="0" marR="0" lvl="0" indent="0" algn="r" defTabSz="914400" rtl="1" eaLnBrk="1" fontAlgn="base" latinLnBrk="0" hangingPunct="1">
              <a:lnSpc>
                <a:spcPct val="100000"/>
              </a:lnSpc>
              <a:spcBef>
                <a:spcPct val="20000"/>
              </a:spcBef>
              <a:spcAft>
                <a:spcPct val="0"/>
              </a:spcAft>
              <a:buClr>
                <a:srgbClr val="00FFFF"/>
              </a:buClr>
              <a:buSzPct val="75000"/>
              <a:buFont typeface="Wingdings" charset="0"/>
              <a:buChar char="n"/>
              <a:tabLst/>
              <a:defRPr/>
            </a:pPr>
            <a:r>
              <a:rPr kumimoji="0" lang="ar-JO" altLang="zh-CN"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 انتقالياً </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6402" name="Rectangle 18"/>
          <p:cNvSpPr>
            <a:spLocks noChangeArrowheads="1"/>
          </p:cNvSpPr>
          <p:nvPr/>
        </p:nvSpPr>
        <p:spPr bwMode="auto">
          <a:xfrm>
            <a:off x="1066800" y="5207000"/>
            <a:ext cx="3581400" cy="1270000"/>
          </a:xfrm>
          <a:prstGeom prst="rect">
            <a:avLst/>
          </a:prstGeom>
          <a:noFill/>
          <a:ln w="12700" cap="sq">
            <a:noFill/>
            <a:miter lim="800000"/>
            <a:headEnd type="none" w="sm" len="sm"/>
            <a:tailEnd type="none" w="sm" len="sm"/>
          </a:ln>
          <a:effectLst/>
        </p:spPr>
        <p:txBody>
          <a:bodyPr anchor="ctr"/>
          <a:lstStyle/>
          <a:p>
            <a:pPr marL="0" marR="0" lvl="0" indent="0" algn="r" defTabSz="914400" rtl="1" eaLnBrk="1" fontAlgn="base" latinLnBrk="0" hangingPunct="1">
              <a:lnSpc>
                <a:spcPct val="100000"/>
              </a:lnSpc>
              <a:spcBef>
                <a:spcPct val="20000"/>
              </a:spcBef>
              <a:spcAft>
                <a:spcPct val="0"/>
              </a:spcAft>
              <a:buClr>
                <a:srgbClr val="00FFFF"/>
              </a:buClr>
              <a:buSzPct val="75000"/>
              <a:buFont typeface="Wingdings" charset="0"/>
              <a:buChar char="n"/>
              <a:tabLst/>
              <a:defRPr/>
            </a:pPr>
            <a:r>
              <a:rPr kumimoji="0" lang="ar-JO" altLang="zh-CN"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 دينياً </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6401" name="Rectangle 17"/>
          <p:cNvSpPr>
            <a:spLocks noChangeArrowheads="1"/>
          </p:cNvSpPr>
          <p:nvPr/>
        </p:nvSpPr>
        <p:spPr bwMode="auto">
          <a:xfrm>
            <a:off x="4648200" y="3937000"/>
            <a:ext cx="3962400" cy="1270000"/>
          </a:xfrm>
          <a:prstGeom prst="rect">
            <a:avLst/>
          </a:prstGeom>
          <a:noFill/>
          <a:ln w="12700" cap="sq">
            <a:noFill/>
            <a:miter lim="800000"/>
            <a:headEnd type="none" w="sm" len="sm"/>
            <a:tailEnd type="none" w="sm" len="sm"/>
          </a:ln>
          <a:effectLst/>
        </p:spPr>
        <p:txBody>
          <a:bodyPr anchor="ctr"/>
          <a:lstStyle/>
          <a:p>
            <a:pPr marL="0" marR="0" lvl="0" indent="0" algn="r" defTabSz="914400" rtl="1" eaLnBrk="1" fontAlgn="base" latinLnBrk="0" hangingPunct="1">
              <a:lnSpc>
                <a:spcPct val="100000"/>
              </a:lnSpc>
              <a:spcBef>
                <a:spcPct val="20000"/>
              </a:spcBef>
              <a:spcAft>
                <a:spcPct val="0"/>
              </a:spcAft>
              <a:buClr>
                <a:srgbClr val="00FFFF"/>
              </a:buClr>
              <a:buSzPct val="75000"/>
              <a:buFont typeface="Wingdings" charset="0"/>
              <a:buChar char="n"/>
              <a:tabLst/>
              <a:defRPr/>
            </a:pPr>
            <a:r>
              <a:rPr kumimoji="0" lang="ar-JO" altLang="zh-CN"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 عاطفياً</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6400" name="Rectangle 16"/>
          <p:cNvSpPr>
            <a:spLocks noChangeArrowheads="1"/>
          </p:cNvSpPr>
          <p:nvPr/>
        </p:nvSpPr>
        <p:spPr bwMode="auto">
          <a:xfrm>
            <a:off x="1066800" y="3937000"/>
            <a:ext cx="3581400" cy="1270000"/>
          </a:xfrm>
          <a:prstGeom prst="rect">
            <a:avLst/>
          </a:prstGeom>
          <a:noFill/>
          <a:ln w="12700" cap="sq">
            <a:noFill/>
            <a:miter lim="800000"/>
            <a:headEnd type="none" w="sm" len="sm"/>
            <a:tailEnd type="none" w="sm" len="sm"/>
          </a:ln>
          <a:effectLst/>
        </p:spPr>
        <p:txBody>
          <a:bodyPr anchor="ctr"/>
          <a:lstStyle/>
          <a:p>
            <a:pPr marL="0" marR="0" lvl="0" indent="0" algn="r" defTabSz="914400" rtl="1" eaLnBrk="1" fontAlgn="base" latinLnBrk="0" hangingPunct="1">
              <a:lnSpc>
                <a:spcPct val="100000"/>
              </a:lnSpc>
              <a:spcBef>
                <a:spcPct val="20000"/>
              </a:spcBef>
              <a:spcAft>
                <a:spcPct val="0"/>
              </a:spcAft>
              <a:buClr>
                <a:srgbClr val="00FFFF"/>
              </a:buClr>
              <a:buSzPct val="75000"/>
              <a:buFont typeface="Wingdings" charset="0"/>
              <a:buChar char="n"/>
              <a:tabLst/>
              <a:defRPr/>
            </a:pPr>
            <a:r>
              <a:rPr kumimoji="0" lang="ar-JO" altLang="zh-CN"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 لغوياً </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6399" name="Rectangle 15"/>
          <p:cNvSpPr>
            <a:spLocks noChangeArrowheads="1"/>
          </p:cNvSpPr>
          <p:nvPr/>
        </p:nvSpPr>
        <p:spPr bwMode="auto">
          <a:xfrm>
            <a:off x="4648200" y="2667000"/>
            <a:ext cx="3962400" cy="1270000"/>
          </a:xfrm>
          <a:prstGeom prst="rect">
            <a:avLst/>
          </a:prstGeom>
          <a:noFill/>
          <a:ln w="12700" cap="sq">
            <a:noFill/>
            <a:miter lim="800000"/>
            <a:headEnd type="none" w="sm" len="sm"/>
            <a:tailEnd type="none" w="sm" len="sm"/>
          </a:ln>
          <a:effectLst/>
        </p:spPr>
        <p:txBody>
          <a:bodyPr anchor="ctr"/>
          <a:lstStyle/>
          <a:p>
            <a:pPr marL="0" marR="0" lvl="0" indent="0" algn="r" defTabSz="914400" rtl="1" eaLnBrk="1" fontAlgn="base" latinLnBrk="0" hangingPunct="1">
              <a:lnSpc>
                <a:spcPct val="100000"/>
              </a:lnSpc>
              <a:spcBef>
                <a:spcPct val="20000"/>
              </a:spcBef>
              <a:spcAft>
                <a:spcPct val="0"/>
              </a:spcAft>
              <a:buClr>
                <a:srgbClr val="00FFFF"/>
              </a:buClr>
              <a:buSzPct val="75000"/>
              <a:buFont typeface="Wingdings" charset="0"/>
              <a:buChar char="n"/>
              <a:tabLst/>
              <a:defRPr/>
            </a:pPr>
            <a:r>
              <a:rPr kumimoji="0" lang="en-US" altLang="zh-CN"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 </a:t>
            </a:r>
            <a:r>
              <a:rPr kumimoji="0" lang="ar-JO" altLang="zh-CN"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نبوياً</a:t>
            </a:r>
            <a:r>
              <a:rPr kumimoji="0" lang="en-US" altLang="zh-CN"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 </a:t>
            </a:r>
          </a:p>
          <a:p>
            <a:pPr marL="0" marR="0" lvl="0" indent="0" algn="r" defTabSz="914400" rtl="1"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en-US" altLang="zh-CN"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a:t>
            </a:r>
            <a:r>
              <a:rPr kumimoji="0" lang="ar-JO" altLang="zh-CN"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دانيال 9: 25-26</a:t>
            </a:r>
            <a:r>
              <a:rPr kumimoji="0" lang="en-US" altLang="zh-CN"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6398" name="Rectangle 14"/>
          <p:cNvSpPr>
            <a:spLocks noChangeArrowheads="1"/>
          </p:cNvSpPr>
          <p:nvPr/>
        </p:nvSpPr>
        <p:spPr bwMode="auto">
          <a:xfrm>
            <a:off x="1066800" y="2667000"/>
            <a:ext cx="3581400" cy="1270000"/>
          </a:xfrm>
          <a:prstGeom prst="rect">
            <a:avLst/>
          </a:prstGeom>
          <a:noFill/>
          <a:ln w="12700" cap="sq">
            <a:noFill/>
            <a:miter lim="800000"/>
            <a:headEnd type="none" w="sm" len="sm"/>
            <a:tailEnd type="none" w="sm" len="sm"/>
          </a:ln>
          <a:effectLst/>
        </p:spPr>
        <p:txBody>
          <a:bodyPr anchor="ctr"/>
          <a:lstStyle/>
          <a:p>
            <a:pPr marL="0" marR="0" lvl="0" indent="0" algn="r" defTabSz="914400" rtl="1" eaLnBrk="1" fontAlgn="base" latinLnBrk="0" hangingPunct="1">
              <a:lnSpc>
                <a:spcPct val="100000"/>
              </a:lnSpc>
              <a:spcBef>
                <a:spcPct val="20000"/>
              </a:spcBef>
              <a:spcAft>
                <a:spcPct val="0"/>
              </a:spcAft>
              <a:buClr>
                <a:srgbClr val="00FFFF"/>
              </a:buClr>
              <a:buSzPct val="75000"/>
              <a:buFont typeface="Wingdings" charset="0"/>
              <a:buChar char="n"/>
              <a:tabLst/>
              <a:defRPr/>
            </a:pPr>
            <a:r>
              <a:rPr kumimoji="0" lang="ar-JO" altLang="zh-CN"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 سياسياً </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61448" name="Line 21"/>
          <p:cNvSpPr>
            <a:spLocks noChangeShapeType="1"/>
          </p:cNvSpPr>
          <p:nvPr/>
        </p:nvSpPr>
        <p:spPr bwMode="auto">
          <a:xfrm>
            <a:off x="1085850" y="3937000"/>
            <a:ext cx="752475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xmlns="">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1449" name="Line 22"/>
          <p:cNvSpPr>
            <a:spLocks noChangeShapeType="1"/>
          </p:cNvSpPr>
          <p:nvPr/>
        </p:nvSpPr>
        <p:spPr bwMode="auto">
          <a:xfrm>
            <a:off x="1085850" y="5207000"/>
            <a:ext cx="752475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xmlns="">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1450" name="Line 23"/>
          <p:cNvSpPr>
            <a:spLocks noChangeShapeType="1"/>
          </p:cNvSpPr>
          <p:nvPr/>
        </p:nvSpPr>
        <p:spPr bwMode="auto">
          <a:xfrm>
            <a:off x="1085850" y="6477000"/>
            <a:ext cx="7524750" cy="0"/>
          </a:xfrm>
          <a:prstGeom prst="line">
            <a:avLst/>
          </a:prstGeom>
          <a:noFill/>
          <a:ln w="28575" cap="sq">
            <a:solidFill>
              <a:schemeClr val="tx1"/>
            </a:solidFill>
            <a:round/>
            <a:headEnd type="none" w="sm" len="sm"/>
            <a:tailEnd type="none" w="sm" len="sm"/>
          </a:ln>
          <a:extLst>
            <a:ext uri="{909E8E84-426E-40dd-AFC4-6F175D3DCCD1}">
              <a14:hiddenFill xmlns:a14="http://schemas.microsoft.com/office/drawing/2010/main" xmlns="">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1451" name="Line 24"/>
          <p:cNvSpPr>
            <a:spLocks noChangeShapeType="1"/>
          </p:cNvSpPr>
          <p:nvPr/>
        </p:nvSpPr>
        <p:spPr bwMode="auto">
          <a:xfrm>
            <a:off x="1066800" y="2667000"/>
            <a:ext cx="0" cy="3810000"/>
          </a:xfrm>
          <a:prstGeom prst="line">
            <a:avLst/>
          </a:prstGeom>
          <a:noFill/>
          <a:ln w="28575" cap="sq">
            <a:solidFill>
              <a:schemeClr val="tx1"/>
            </a:solidFill>
            <a:round/>
            <a:headEnd type="none" w="sm" len="sm"/>
            <a:tailEnd type="none" w="sm" len="sm"/>
          </a:ln>
          <a:extLst>
            <a:ext uri="{909E8E84-426E-40dd-AFC4-6F175D3DCCD1}">
              <a14:hiddenFill xmlns:a14="http://schemas.microsoft.com/office/drawing/2010/main" xmlns="">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1452" name="Line 25"/>
          <p:cNvSpPr>
            <a:spLocks noChangeShapeType="1"/>
          </p:cNvSpPr>
          <p:nvPr/>
        </p:nvSpPr>
        <p:spPr bwMode="auto">
          <a:xfrm>
            <a:off x="4648200" y="2667000"/>
            <a:ext cx="0" cy="381000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xmlns="">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1453" name="Line 26"/>
          <p:cNvSpPr>
            <a:spLocks noChangeShapeType="1"/>
          </p:cNvSpPr>
          <p:nvPr/>
        </p:nvSpPr>
        <p:spPr bwMode="auto">
          <a:xfrm>
            <a:off x="8610600" y="2667000"/>
            <a:ext cx="0" cy="3810000"/>
          </a:xfrm>
          <a:prstGeom prst="line">
            <a:avLst/>
          </a:prstGeom>
          <a:noFill/>
          <a:ln w="28575" cap="sq">
            <a:solidFill>
              <a:schemeClr val="tx1"/>
            </a:solidFill>
            <a:round/>
            <a:headEnd type="none" w="sm" len="sm"/>
            <a:tailEnd type="none" w="sm" len="sm"/>
          </a:ln>
          <a:extLst>
            <a:ext uri="{909E8E84-426E-40dd-AFC4-6F175D3DCCD1}">
              <a14:hiddenFill xmlns:a14="http://schemas.microsoft.com/office/drawing/2010/main" xmlns="">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1454" name="Line 20"/>
          <p:cNvSpPr>
            <a:spLocks noChangeShapeType="1"/>
          </p:cNvSpPr>
          <p:nvPr/>
        </p:nvSpPr>
        <p:spPr bwMode="auto">
          <a:xfrm>
            <a:off x="1085850" y="2667000"/>
            <a:ext cx="752475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xmlns="">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6416" name="Text Box 32"/>
          <p:cNvSpPr txBox="1">
            <a:spLocks noChangeArrowheads="1"/>
          </p:cNvSpPr>
          <p:nvPr/>
        </p:nvSpPr>
        <p:spPr bwMode="auto">
          <a:xfrm>
            <a:off x="877213" y="1914525"/>
            <a:ext cx="7680654" cy="523220"/>
          </a:xfrm>
          <a:prstGeom prst="rect">
            <a:avLst/>
          </a:prstGeom>
          <a:noFill/>
          <a:ln w="12700" cap="sq">
            <a:noFill/>
            <a:miter lim="800000"/>
            <a:headEnd type="none" w="sm" len="sm"/>
            <a:tailEnd type="none" w="sm" len="sm"/>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كان الوقت مناسباً</a:t>
            </a:r>
            <a:endParaRPr kumimoji="0" lang="en-US" sz="2400" b="1"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6425" name="Text Box 41"/>
          <p:cNvSpPr txBox="1">
            <a:spLocks noChangeArrowheads="1"/>
          </p:cNvSpPr>
          <p:nvPr/>
        </p:nvSpPr>
        <p:spPr bwMode="auto">
          <a:xfrm rot="-810432">
            <a:off x="1743267" y="2679742"/>
            <a:ext cx="6539160" cy="2677656"/>
          </a:xfrm>
          <a:prstGeom prst="rect">
            <a:avLst/>
          </a:prstGeom>
          <a:solidFill>
            <a:srgbClr val="BA1236"/>
          </a:solidFill>
          <a:ln w="76200" cap="sq" cmpd="sng">
            <a:solidFill>
              <a:schemeClr val="bg2"/>
            </a:solidFill>
            <a:miter lim="800000"/>
            <a:headEnd type="none" w="sm" len="sm"/>
            <a:tailEnd type="none" w="sm" len="sm"/>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غلاطية 4: 4</a:t>
            </a:r>
            <a:endParaRPr kumimoji="0" lang="en-US"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ولكن لما جاء ملء الزمان أرسل الله ابنه مولوداً من امرأة مولوداً تحت الناموس ليفتدي الذين تحت الناموس لننال التبني</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1457" name="Rectangle 42"/>
          <p:cNvSpPr>
            <a:spLocks noGrp="1" noChangeArrowheads="1"/>
          </p:cNvSpPr>
          <p:nvPr>
            <p:ph type="title" idx="4294967295"/>
          </p:nvPr>
        </p:nvSpPr>
        <p:spPr>
          <a:xfrm>
            <a:off x="2438400" y="533400"/>
            <a:ext cx="5029200" cy="646331"/>
          </a:xfrm>
          <a:solidFill>
            <a:schemeClr val="tx1"/>
          </a:solidFill>
          <a:ln w="76200">
            <a:solidFill>
              <a:srgbClr val="000000"/>
            </a:solidFill>
            <a:miter lim="800000"/>
            <a:headEnd/>
            <a:tailEnd/>
          </a:ln>
        </p:spPr>
        <p:txBody>
          <a:bodyPr lIns="91440" tIns="45720" rIns="91440" bIns="45720" anchor="t">
            <a:spAutoFit/>
          </a:bodyPr>
          <a:lstStyle/>
          <a:p>
            <a:pPr algn="ctr" eaLnBrk="1" hangingPunct="1"/>
            <a:r>
              <a:rPr lang="ar-JO" altLang="zh-CN" sz="3600" dirty="0">
                <a:solidFill>
                  <a:schemeClr val="bg1"/>
                </a:solidFill>
                <a:ea typeface="宋体" charset="0"/>
              </a:rPr>
              <a:t>تعيين مرحلة الملكوت</a:t>
            </a:r>
            <a:endParaRPr lang="en-US" sz="3600" dirty="0">
              <a:solidFill>
                <a:schemeClr val="bg1"/>
              </a:solidFill>
              <a:ea typeface="宋体"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528" fill="hold" grpId="0" nodeType="clickEffect">
                                  <p:stCondLst>
                                    <p:cond delay="0"/>
                                  </p:stCondLst>
                                  <p:childTnLst>
                                    <p:set>
                                      <p:cBhvr>
                                        <p:cTn id="6" dur="1" fill="hold">
                                          <p:stCondLst>
                                            <p:cond delay="0"/>
                                          </p:stCondLst>
                                        </p:cTn>
                                        <p:tgtEl>
                                          <p:spTgt spid="16416"/>
                                        </p:tgtEl>
                                        <p:attrNameLst>
                                          <p:attrName>style.visibility</p:attrName>
                                        </p:attrNameLst>
                                      </p:cBhvr>
                                      <p:to>
                                        <p:strVal val="visible"/>
                                      </p:to>
                                    </p:set>
                                    <p:anim calcmode="lin" valueType="num">
                                      <p:cBhvr>
                                        <p:cTn id="7" dur="500" fill="hold"/>
                                        <p:tgtEl>
                                          <p:spTgt spid="16416"/>
                                        </p:tgtEl>
                                        <p:attrNameLst>
                                          <p:attrName>ppt_w</p:attrName>
                                        </p:attrNameLst>
                                      </p:cBhvr>
                                      <p:tavLst>
                                        <p:tav tm="0">
                                          <p:val>
                                            <p:fltVal val="0"/>
                                          </p:val>
                                        </p:tav>
                                        <p:tav tm="100000">
                                          <p:val>
                                            <p:strVal val="#ppt_w"/>
                                          </p:val>
                                        </p:tav>
                                      </p:tavLst>
                                    </p:anim>
                                    <p:anim calcmode="lin" valueType="num">
                                      <p:cBhvr>
                                        <p:cTn id="8" dur="500" fill="hold"/>
                                        <p:tgtEl>
                                          <p:spTgt spid="16416"/>
                                        </p:tgtEl>
                                        <p:attrNameLst>
                                          <p:attrName>ppt_h</p:attrName>
                                        </p:attrNameLst>
                                      </p:cBhvr>
                                      <p:tavLst>
                                        <p:tav tm="0">
                                          <p:val>
                                            <p:fltVal val="0"/>
                                          </p:val>
                                        </p:tav>
                                        <p:tav tm="100000">
                                          <p:val>
                                            <p:strVal val="#ppt_h"/>
                                          </p:val>
                                        </p:tav>
                                      </p:tavLst>
                                    </p:anim>
                                    <p:anim calcmode="lin" valueType="num">
                                      <p:cBhvr>
                                        <p:cTn id="9" dur="500" fill="hold"/>
                                        <p:tgtEl>
                                          <p:spTgt spid="16416"/>
                                        </p:tgtEl>
                                        <p:attrNameLst>
                                          <p:attrName>ppt_x</p:attrName>
                                        </p:attrNameLst>
                                      </p:cBhvr>
                                      <p:tavLst>
                                        <p:tav tm="0">
                                          <p:val>
                                            <p:fltVal val="0.5"/>
                                          </p:val>
                                        </p:tav>
                                        <p:tav tm="100000">
                                          <p:val>
                                            <p:strVal val="#ppt_x"/>
                                          </p:val>
                                        </p:tav>
                                      </p:tavLst>
                                    </p:anim>
                                    <p:anim calcmode="lin" valueType="num">
                                      <p:cBhvr>
                                        <p:cTn id="10" dur="500" fill="hold"/>
                                        <p:tgtEl>
                                          <p:spTgt spid="16416"/>
                                        </p:tgtEl>
                                        <p:attrNameLst>
                                          <p:attrName>ppt_y</p:attrName>
                                        </p:attrNameLst>
                                      </p:cBhvr>
                                      <p:tavLst>
                                        <p:tav tm="0">
                                          <p:val>
                                            <p:fltVal val="0.5"/>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6398"/>
                                        </p:tgtEl>
                                        <p:attrNameLst>
                                          <p:attrName>style.visibility</p:attrName>
                                        </p:attrNameLst>
                                      </p:cBhvr>
                                      <p:to>
                                        <p:strVal val="visible"/>
                                      </p:to>
                                    </p:set>
                                    <p:animEffect transition="in" filter="fade">
                                      <p:cBhvr>
                                        <p:cTn id="15" dur="500"/>
                                        <p:tgtEl>
                                          <p:spTgt spid="16398"/>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16400"/>
                                        </p:tgtEl>
                                        <p:attrNameLst>
                                          <p:attrName>style.visibility</p:attrName>
                                        </p:attrNameLst>
                                      </p:cBhvr>
                                      <p:to>
                                        <p:strVal val="visible"/>
                                      </p:to>
                                    </p:set>
                                    <p:animEffect transition="in" filter="fade">
                                      <p:cBhvr>
                                        <p:cTn id="20" dur="500"/>
                                        <p:tgtEl>
                                          <p:spTgt spid="16400"/>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16402"/>
                                        </p:tgtEl>
                                        <p:attrNameLst>
                                          <p:attrName>style.visibility</p:attrName>
                                        </p:attrNameLst>
                                      </p:cBhvr>
                                      <p:to>
                                        <p:strVal val="visible"/>
                                      </p:to>
                                    </p:set>
                                    <p:animEffect transition="in" filter="fade">
                                      <p:cBhvr>
                                        <p:cTn id="25" dur="500"/>
                                        <p:tgtEl>
                                          <p:spTgt spid="16402"/>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16399"/>
                                        </p:tgtEl>
                                        <p:attrNameLst>
                                          <p:attrName>style.visibility</p:attrName>
                                        </p:attrNameLst>
                                      </p:cBhvr>
                                      <p:to>
                                        <p:strVal val="visible"/>
                                      </p:to>
                                    </p:set>
                                    <p:animEffect transition="in" filter="fade">
                                      <p:cBhvr>
                                        <p:cTn id="30" dur="500"/>
                                        <p:tgtEl>
                                          <p:spTgt spid="16399"/>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16401"/>
                                        </p:tgtEl>
                                        <p:attrNameLst>
                                          <p:attrName>style.visibility</p:attrName>
                                        </p:attrNameLst>
                                      </p:cBhvr>
                                      <p:to>
                                        <p:strVal val="visible"/>
                                      </p:to>
                                    </p:set>
                                    <p:animEffect transition="in" filter="fade">
                                      <p:cBhvr>
                                        <p:cTn id="35" dur="500"/>
                                        <p:tgtEl>
                                          <p:spTgt spid="16401"/>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16403"/>
                                        </p:tgtEl>
                                        <p:attrNameLst>
                                          <p:attrName>style.visibility</p:attrName>
                                        </p:attrNameLst>
                                      </p:cBhvr>
                                      <p:to>
                                        <p:strVal val="visible"/>
                                      </p:to>
                                    </p:set>
                                    <p:animEffect transition="in" filter="fade">
                                      <p:cBhvr>
                                        <p:cTn id="40" dur="500"/>
                                        <p:tgtEl>
                                          <p:spTgt spid="16403"/>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15" presetClass="entr" presetSubtype="0" fill="hold" grpId="0" nodeType="clickEffect">
                                  <p:stCondLst>
                                    <p:cond delay="0"/>
                                  </p:stCondLst>
                                  <p:childTnLst>
                                    <p:set>
                                      <p:cBhvr>
                                        <p:cTn id="44" dur="1" fill="hold">
                                          <p:stCondLst>
                                            <p:cond delay="0"/>
                                          </p:stCondLst>
                                        </p:cTn>
                                        <p:tgtEl>
                                          <p:spTgt spid="16425"/>
                                        </p:tgtEl>
                                        <p:attrNameLst>
                                          <p:attrName>style.visibility</p:attrName>
                                        </p:attrNameLst>
                                      </p:cBhvr>
                                      <p:to>
                                        <p:strVal val="visible"/>
                                      </p:to>
                                    </p:set>
                                    <p:anim calcmode="lin" valueType="num">
                                      <p:cBhvr>
                                        <p:cTn id="45" dur="1000" fill="hold"/>
                                        <p:tgtEl>
                                          <p:spTgt spid="16425"/>
                                        </p:tgtEl>
                                        <p:attrNameLst>
                                          <p:attrName>ppt_w</p:attrName>
                                        </p:attrNameLst>
                                      </p:cBhvr>
                                      <p:tavLst>
                                        <p:tav tm="0">
                                          <p:val>
                                            <p:fltVal val="0"/>
                                          </p:val>
                                        </p:tav>
                                        <p:tav tm="100000">
                                          <p:val>
                                            <p:strVal val="#ppt_w"/>
                                          </p:val>
                                        </p:tav>
                                      </p:tavLst>
                                    </p:anim>
                                    <p:anim calcmode="lin" valueType="num">
                                      <p:cBhvr>
                                        <p:cTn id="46" dur="1000" fill="hold"/>
                                        <p:tgtEl>
                                          <p:spTgt spid="16425"/>
                                        </p:tgtEl>
                                        <p:attrNameLst>
                                          <p:attrName>ppt_h</p:attrName>
                                        </p:attrNameLst>
                                      </p:cBhvr>
                                      <p:tavLst>
                                        <p:tav tm="0">
                                          <p:val>
                                            <p:fltVal val="0"/>
                                          </p:val>
                                        </p:tav>
                                        <p:tav tm="100000">
                                          <p:val>
                                            <p:strVal val="#ppt_h"/>
                                          </p:val>
                                        </p:tav>
                                      </p:tavLst>
                                    </p:anim>
                                    <p:anim calcmode="lin" valueType="num">
                                      <p:cBhvr>
                                        <p:cTn id="47" dur="1000" fill="hold"/>
                                        <p:tgtEl>
                                          <p:spTgt spid="16425"/>
                                        </p:tgtEl>
                                        <p:attrNameLst>
                                          <p:attrName>ppt_x</p:attrName>
                                        </p:attrNameLst>
                                      </p:cBhvr>
                                      <p:tavLst>
                                        <p:tav tm="0" fmla="#ppt_x+(cos(-2*pi*(1-$))*-#ppt_x-sin(-2*pi*(1-$))*(1-#ppt_y))*(1-$)">
                                          <p:val>
                                            <p:fltVal val="0"/>
                                          </p:val>
                                        </p:tav>
                                        <p:tav tm="100000">
                                          <p:val>
                                            <p:fltVal val="1"/>
                                          </p:val>
                                        </p:tav>
                                      </p:tavLst>
                                    </p:anim>
                                    <p:anim calcmode="lin" valueType="num">
                                      <p:cBhvr>
                                        <p:cTn id="48" dur="1000" fill="hold"/>
                                        <p:tgtEl>
                                          <p:spTgt spid="16425"/>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403" grpId="0" autoUpdateAnimBg="0"/>
      <p:bldP spid="16402" grpId="0" autoUpdateAnimBg="0"/>
      <p:bldP spid="16401" grpId="0" autoUpdateAnimBg="0"/>
      <p:bldP spid="16400" grpId="0" autoUpdateAnimBg="0"/>
      <p:bldP spid="16399" grpId="0" autoUpdateAnimBg="0"/>
      <p:bldP spid="16398" grpId="0" autoUpdateAnimBg="0"/>
      <p:bldP spid="16416" grpId="0" autoUpdateAnimBg="0"/>
      <p:bldP spid="16425" grpId="0" animBg="1" autoUpdateAnimBg="0"/>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4" descr="old-man-and-boy">
            <a:extLst>
              <a:ext uri="{FF2B5EF4-FFF2-40B4-BE49-F238E27FC236}">
                <a16:creationId xmlns:a16="http://schemas.microsoft.com/office/drawing/2014/main" id="{3D1622BA-6582-1F43-A706-466C8C1AF6F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27000" y="95250"/>
            <a:ext cx="8890000" cy="6667500"/>
          </a:xfrm>
          <a:prstGeom prst="rect">
            <a:avLst/>
          </a:prstGeom>
          <a:noFill/>
          <a:extLst>
            <a:ext uri="{909E8E84-426E-40DD-AFC4-6F175D3DCCD1}">
              <a14:hiddenFill xmlns:a14="http://schemas.microsoft.com/office/drawing/2010/main">
                <a:solidFill>
                  <a:srgbClr val="FFFFFF"/>
                </a:solidFill>
              </a14:hiddenFill>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5785386"/>
            <a:ext cx="4572000" cy="682090"/>
          </a:xfrm>
          <a:solidFill>
            <a:schemeClr val="tx1"/>
          </a:solidFill>
          <a:effectLst>
            <a:outerShdw blurRad="63500" dist="35921" dir="2700000" algn="ctr" rotWithShape="0">
              <a:schemeClr val="tx2">
                <a:alpha val="74998"/>
              </a:schemeClr>
            </a:outerShdw>
          </a:effectLst>
        </p:spPr>
        <p:txBody>
          <a:bodyPr anchor="t"/>
          <a:lstStyle/>
          <a:p>
            <a:pPr>
              <a:defRPr/>
            </a:pPr>
            <a:r>
              <a:rPr lang="ar-JO" sz="3200" dirty="0">
                <a:effectLst>
                  <a:glow rad="127000">
                    <a:schemeClr val="tx1"/>
                  </a:glow>
                </a:effectLst>
                <a:ea typeface="ＭＳ Ｐゴシック" charset="0"/>
              </a:rPr>
              <a:t>لسنا بعد عبيداً</a:t>
            </a:r>
            <a:endParaRPr lang="en-US" sz="3200" dirty="0">
              <a:effectLst>
                <a:glow rad="127000">
                  <a:schemeClr val="tx1"/>
                </a:glow>
              </a:effectLst>
              <a:ea typeface="ＭＳ Ｐゴシック" charset="0"/>
            </a:endParaRPr>
          </a:p>
        </p:txBody>
      </p:sp>
    </p:spTree>
    <p:extLst>
      <p:ext uri="{BB962C8B-B14F-4D97-AF65-F5344CB8AC3E}">
        <p14:creationId xmlns:p14="http://schemas.microsoft.com/office/powerpoint/2010/main" val="996016585"/>
      </p:ext>
    </p:extLst>
  </p:cSld>
  <p:clrMapOvr>
    <a:masterClrMapping/>
  </p:clrMapOvr>
  <p:transition/>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5" name="Text Box 12"/>
          <p:cNvSpPr txBox="1">
            <a:spLocks noChangeArrowheads="1"/>
          </p:cNvSpPr>
          <p:nvPr/>
        </p:nvSpPr>
        <p:spPr bwMode="auto">
          <a:xfrm>
            <a:off x="8274050" y="0"/>
            <a:ext cx="881973"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173ج</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661" name="Text Box 13"/>
          <p:cNvSpPr txBox="1">
            <a:spLocks noChangeArrowheads="1"/>
          </p:cNvSpPr>
          <p:nvPr/>
        </p:nvSpPr>
        <p:spPr bwMode="auto">
          <a:xfrm>
            <a:off x="6553200" y="685800"/>
            <a:ext cx="2209800" cy="1815882"/>
          </a:xfrm>
          <a:prstGeom prst="rect">
            <a:avLst/>
          </a:prstGeom>
          <a:gradFill rotWithShape="1">
            <a:gsLst>
              <a:gs pos="0">
                <a:srgbClr val="9933FF"/>
              </a:gs>
              <a:gs pos="50000">
                <a:schemeClr val="bg2"/>
              </a:gs>
              <a:gs pos="100000">
                <a:srgbClr val="9933FF"/>
              </a:gs>
            </a:gsLst>
            <a:lin ang="5400000" scaled="1"/>
          </a:gradFill>
          <a:ln w="76200" cap="flat" cmpd="sng" algn="ctr">
            <a:solidFill>
              <a:srgbClr val="000000"/>
            </a:solidFill>
            <a:prstDash val="solid"/>
            <a:miter lim="800000"/>
            <a:headEnd type="none" w="sm" len="sm"/>
            <a:tailEnd type="none" w="sm" len="sm"/>
          </a:ln>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SimSun" pitchFamily="2" charset="-122"/>
                <a:cs typeface="Arial" panose="020B0604020202020204" pitchFamily="34" charset="0"/>
              </a:rPr>
              <a:t>الدين الطقسي مقابل الدين الحقيقي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SimSun" pitchFamily="2" charset="-122"/>
                <a:cs typeface="Arial" panose="020B0604020202020204" pitchFamily="34" charset="0"/>
              </a:rPr>
              <a:t>(</a:t>
            </a: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SimSun" pitchFamily="2" charset="-122"/>
                <a:cs typeface="Arial" panose="020B0604020202020204" pitchFamily="34" charset="0"/>
              </a:rPr>
              <a:t>غل 4: 1-7</a:t>
            </a:r>
            <a:r>
              <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SimSun" pitchFamily="2" charset="-122"/>
                <a:cs typeface="Arial" panose="020B0604020202020204" pitchFamily="34" charset="0"/>
              </a:rPr>
              <a:t>)</a:t>
            </a:r>
          </a:p>
        </p:txBody>
      </p:sp>
      <p:sp>
        <p:nvSpPr>
          <p:cNvPr id="379907" name="Rectangle 14"/>
          <p:cNvSpPr>
            <a:spLocks noChangeArrowheads="1"/>
          </p:cNvSpPr>
          <p:nvPr/>
        </p:nvSpPr>
        <p:spPr bwMode="auto">
          <a:xfrm>
            <a:off x="465138" y="1695450"/>
            <a:ext cx="9144000" cy="3054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just" defTabSz="914400" rtl="0" eaLnBrk="1" fontAlgn="base" latinLnBrk="0" hangingPunct="1">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br>
              <a:rPr kumimoji="0" lang="en-US" altLang="zh-CN"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b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br>
              <a:rPr kumimoji="0" lang="en-US" altLang="zh-CN"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b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endParaRPr kumimoji="0" lang="en-US" altLang="zh-CN"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79908" name="Rectangle 15"/>
          <p:cNvSpPr>
            <a:spLocks noChangeArrowheads="1"/>
          </p:cNvSpPr>
          <p:nvPr/>
        </p:nvSpPr>
        <p:spPr bwMode="auto">
          <a:xfrm>
            <a:off x="465138" y="1649413"/>
            <a:ext cx="914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tab pos="457200" algn="r"/>
                <a:tab pos="2743200" algn="ctr"/>
                <a:tab pos="5486400" algn="r"/>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79909" name="Rectangle 16"/>
          <p:cNvSpPr>
            <a:spLocks noChangeArrowheads="1"/>
          </p:cNvSpPr>
          <p:nvPr/>
        </p:nvSpPr>
        <p:spPr bwMode="auto">
          <a:xfrm>
            <a:off x="465138" y="1649413"/>
            <a:ext cx="914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tab pos="457200" algn="r"/>
                <a:tab pos="2743200" algn="ctr"/>
                <a:tab pos="5486400" algn="r"/>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79910" name="Rectangle 17"/>
          <p:cNvSpPr>
            <a:spLocks noChangeArrowheads="1"/>
          </p:cNvSpPr>
          <p:nvPr/>
        </p:nvSpPr>
        <p:spPr bwMode="auto">
          <a:xfrm>
            <a:off x="465138" y="1695450"/>
            <a:ext cx="9144000" cy="625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just" defTabSz="914400" rtl="0" eaLnBrk="1" fontAlgn="base" latinLnBrk="0" hangingPunct="1">
              <a:lnSpc>
                <a:spcPct val="100000"/>
              </a:lnSpc>
              <a:spcBef>
                <a:spcPct val="0"/>
              </a:spcBef>
              <a:spcAft>
                <a:spcPct val="0"/>
              </a:spcAft>
              <a:buClrTx/>
              <a:buSzTx/>
              <a:buFontTx/>
              <a:buNone/>
              <a:tabLst>
                <a:tab pos="74295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tab pos="742950" algn="r"/>
                <a:tab pos="2743200" algn="ctr"/>
                <a:tab pos="5486400" algn="r"/>
              </a:tabLst>
              <a:defRPr/>
            </a:pPr>
            <a:endParaRPr kumimoji="0" lang="en-US" altLang="zh-CN"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79911" name="Rectangle 18"/>
          <p:cNvSpPr>
            <a:spLocks noChangeArrowheads="1"/>
          </p:cNvSpPr>
          <p:nvPr/>
        </p:nvSpPr>
        <p:spPr bwMode="auto">
          <a:xfrm>
            <a:off x="465138" y="1649413"/>
            <a:ext cx="914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tab pos="457200" algn="r"/>
                <a:tab pos="2743200" algn="ctr"/>
                <a:tab pos="5486400" algn="r"/>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79912" name="Rectangle 20"/>
          <p:cNvSpPr>
            <a:spLocks noChangeArrowheads="1"/>
          </p:cNvSpPr>
          <p:nvPr/>
        </p:nvSpPr>
        <p:spPr bwMode="auto">
          <a:xfrm>
            <a:off x="1938338" y="-9525"/>
            <a:ext cx="91440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11" name="Group 31"/>
          <p:cNvGraphicFramePr>
            <a:graphicFrameLocks noGrp="1"/>
          </p:cNvGraphicFramePr>
          <p:nvPr>
            <p:extLst>
              <p:ext uri="{D42A27DB-BD31-4B8C-83A1-F6EECF244321}">
                <p14:modId xmlns:p14="http://schemas.microsoft.com/office/powerpoint/2010/main" val="3252326422"/>
              </p:ext>
            </p:extLst>
          </p:nvPr>
        </p:nvGraphicFramePr>
        <p:xfrm>
          <a:off x="0" y="0"/>
          <a:ext cx="6172200" cy="6858000"/>
        </p:xfrm>
        <a:graphic>
          <a:graphicData uri="http://schemas.openxmlformats.org/drawingml/2006/table">
            <a:tbl>
              <a:tblPr/>
              <a:tblGrid>
                <a:gridCol w="2955925">
                  <a:extLst>
                    <a:ext uri="{9D8B030D-6E8A-4147-A177-3AD203B41FA5}">
                      <a16:colId xmlns:a16="http://schemas.microsoft.com/office/drawing/2014/main" val="20000"/>
                    </a:ext>
                  </a:extLst>
                </a:gridCol>
                <a:gridCol w="3216275">
                  <a:extLst>
                    <a:ext uri="{9D8B030D-6E8A-4147-A177-3AD203B41FA5}">
                      <a16:colId xmlns:a16="http://schemas.microsoft.com/office/drawing/2014/main" val="20001"/>
                    </a:ext>
                  </a:extLst>
                </a:gridCol>
              </a:tblGrid>
              <a:tr h="774700">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3200" b="1" i="0" u="none" strike="noStrike" cap="none" normalizeH="0" baseline="0" dirty="0">
                          <a:ln>
                            <a:noFill/>
                          </a:ln>
                          <a:solidFill>
                            <a:schemeClr val="tx1"/>
                          </a:solidFill>
                          <a:effectLst>
                            <a:outerShdw blurRad="38100" dist="38100" dir="2700000" algn="tl">
                              <a:srgbClr val="000066"/>
                            </a:outerShdw>
                          </a:effectLst>
                          <a:latin typeface="Tahoma" charset="0"/>
                          <a:ea typeface="宋体" charset="0"/>
                          <a:cs typeface="宋体" charset="0"/>
                        </a:rPr>
                        <a:t>الطفل</a:t>
                      </a:r>
                      <a:endParaRPr kumimoji="0" lang="zh-CN" altLang="en-GB" sz="3200" b="1" i="0" u="none" strike="noStrike" cap="none" normalizeH="0" baseline="0" dirty="0">
                        <a:ln>
                          <a:noFill/>
                        </a:ln>
                        <a:solidFill>
                          <a:schemeClr val="tx1"/>
                        </a:solidFill>
                        <a:effectLst>
                          <a:outerShdw blurRad="38100" dist="38100" dir="2700000" algn="tl">
                            <a:srgbClr val="000066"/>
                          </a:outerShdw>
                        </a:effectLst>
                        <a:latin typeface="Tahoma" charset="0"/>
                        <a:ea typeface="宋体" charset="0"/>
                        <a:cs typeface="宋体" charset="0"/>
                      </a:endParaRPr>
                    </a:p>
                  </a:txBody>
                  <a:tcPr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3200" b="1" i="0" u="none" strike="noStrike" cap="none" normalizeH="0" baseline="0" dirty="0">
                          <a:ln>
                            <a:noFill/>
                          </a:ln>
                          <a:solidFill>
                            <a:schemeClr val="tx1"/>
                          </a:solidFill>
                          <a:effectLst>
                            <a:outerShdw blurRad="38100" dist="38100" dir="2700000" algn="tl">
                              <a:srgbClr val="000066"/>
                            </a:outerShdw>
                          </a:effectLst>
                          <a:latin typeface="Tahoma" charset="0"/>
                          <a:ea typeface="宋体" charset="0"/>
                          <a:cs typeface="宋体" charset="0"/>
                        </a:rPr>
                        <a:t>البالغ</a:t>
                      </a:r>
                      <a:endParaRPr kumimoji="0" lang="zh-CN" altLang="en-GB" sz="3200" b="1" i="0" u="none" strike="noStrike" cap="none" normalizeH="0" baseline="0" dirty="0">
                        <a:ln>
                          <a:noFill/>
                        </a:ln>
                        <a:solidFill>
                          <a:schemeClr val="tx1"/>
                        </a:solidFill>
                        <a:effectLst>
                          <a:outerShdw blurRad="38100" dist="38100" dir="2700000" algn="tl">
                            <a:srgbClr val="000066"/>
                          </a:outerShdw>
                        </a:effectLst>
                        <a:latin typeface="Tahoma" charset="0"/>
                        <a:ea typeface="宋体" charset="0"/>
                        <a:cs typeface="宋体" charset="0"/>
                      </a:endParaRPr>
                    </a:p>
                  </a:txBody>
                  <a:tcPr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extLst>
                  <a:ext uri="{0D108BD9-81ED-4DB2-BD59-A6C34878D82A}">
                    <a16:rowId xmlns:a16="http://schemas.microsoft.com/office/drawing/2014/main" val="10000"/>
                  </a:ext>
                </a:extLst>
              </a:tr>
              <a:tr h="1371600">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rPr>
                        <a:t>تحت وصي</a:t>
                      </a:r>
                      <a:br>
                        <a:rPr kumimoji="0" lang="en-US" altLang="zh-CN"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rPr>
                      </a:br>
                      <a:r>
                        <a:rPr kumimoji="0" lang="en-US" altLang="zh-CN"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rPr>
                        <a:t>(</a:t>
                      </a: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rPr>
                        <a:t>الناموس</a:t>
                      </a:r>
                      <a:r>
                        <a:rPr kumimoji="0" lang="en-US" altLang="zh-CN"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rPr>
                        <a:t>)</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endParaRPr>
                    </a:p>
                  </a:txBody>
                  <a:tcPr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6600CC"/>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rPr>
                        <a:t>يتمتع بعلاقة الأب مع ابنه</a:t>
                      </a:r>
                    </a:p>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en-US" altLang="zh-CN"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rPr>
                        <a:t>(</a:t>
                      </a: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rPr>
                        <a:t>مفدي</a:t>
                      </a:r>
                      <a:r>
                        <a:rPr kumimoji="0" lang="en-US" altLang="zh-CN"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rPr>
                        <a:t>)</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endParaRPr>
                    </a:p>
                  </a:txBody>
                  <a:tcPr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6600CC"/>
                        </a:gs>
                        <a:gs pos="100000">
                          <a:srgbClr val="000000"/>
                        </a:gs>
                      </a:gsLst>
                      <a:path path="rect">
                        <a:fillToRect l="50000" t="50000" r="50000" b="50000"/>
                      </a:path>
                    </a:gradFill>
                  </a:tcPr>
                </a:tc>
                <a:extLst>
                  <a:ext uri="{0D108BD9-81ED-4DB2-BD59-A6C34878D82A}">
                    <a16:rowId xmlns:a16="http://schemas.microsoft.com/office/drawing/2014/main" val="10001"/>
                  </a:ext>
                </a:extLst>
              </a:tr>
              <a:tr h="1371600">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rPr>
                        <a:t>الحالة : مثل عبد غير مدرك لحقوق البنوية</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endParaRPr>
                    </a:p>
                  </a:txBody>
                  <a:tcPr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6600CC"/>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rPr>
                        <a:t>الحالة : ابن وارث وحاصل على كل حقوق البنوية</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endParaRPr>
                    </a:p>
                  </a:txBody>
                  <a:tcPr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6600CC"/>
                        </a:gs>
                        <a:gs pos="100000">
                          <a:srgbClr val="000000"/>
                        </a:gs>
                      </a:gsLst>
                      <a:path path="rect">
                        <a:fillToRect l="50000" t="50000" r="50000" b="50000"/>
                      </a:path>
                    </a:gradFill>
                  </a:tcPr>
                </a:tc>
                <a:extLst>
                  <a:ext uri="{0D108BD9-81ED-4DB2-BD59-A6C34878D82A}">
                    <a16:rowId xmlns:a16="http://schemas.microsoft.com/office/drawing/2014/main" val="10002"/>
                  </a:ext>
                </a:extLst>
              </a:tr>
              <a:tr h="1371600">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rPr>
                        <a:t>تحت عبودية : سلطة خارجية للناموس</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endParaRPr>
                    </a:p>
                  </a:txBody>
                  <a:tcPr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6600CC"/>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rPr>
                        <a:t>حر : سلطة داخلية لروح الله</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endParaRPr>
                    </a:p>
                  </a:txBody>
                  <a:tcPr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6600CC"/>
                        </a:gs>
                        <a:gs pos="100000">
                          <a:srgbClr val="000000"/>
                        </a:gs>
                      </a:gsLst>
                      <a:path path="rect">
                        <a:fillToRect l="50000" t="50000" r="50000" b="50000"/>
                      </a:path>
                    </a:gradFill>
                  </a:tcPr>
                </a:tc>
                <a:extLst>
                  <a:ext uri="{0D108BD9-81ED-4DB2-BD59-A6C34878D82A}">
                    <a16:rowId xmlns:a16="http://schemas.microsoft.com/office/drawing/2014/main" val="10003"/>
                  </a:ext>
                </a:extLst>
              </a:tr>
              <a:tr h="1968500">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rPr>
                        <a:t>غير ناضج : مدرسة أساسية في الناموس مع تحفيز خارجي</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endParaRPr>
                    </a:p>
                  </a:txBody>
                  <a:tcPr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6600CC"/>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rPr>
                        <a:t>ناضج : مدرسة أساسية للروح مع تحفيز داخلي</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endParaRPr>
                    </a:p>
                  </a:txBody>
                  <a:tcPr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6600CC"/>
                        </a:gs>
                        <a:gs pos="100000">
                          <a:srgbClr val="000000"/>
                        </a:gs>
                      </a:gsLst>
                      <a:path path="rect">
                        <a:fillToRect l="50000" t="50000" r="50000" b="50000"/>
                      </a:path>
                    </a:gradFill>
                  </a:tcPr>
                </a:tc>
                <a:extLst>
                  <a:ext uri="{0D108BD9-81ED-4DB2-BD59-A6C34878D82A}">
                    <a16:rowId xmlns:a16="http://schemas.microsoft.com/office/drawing/2014/main" val="10004"/>
                  </a:ext>
                </a:extLst>
              </a:tr>
            </a:tbl>
          </a:graphicData>
        </a:graphic>
      </p:graphicFrame>
      <p:sp>
        <p:nvSpPr>
          <p:cNvPr id="379933" name="Text Box 13"/>
          <p:cNvSpPr txBox="1">
            <a:spLocks noChangeArrowheads="1"/>
          </p:cNvSpPr>
          <p:nvPr/>
        </p:nvSpPr>
        <p:spPr bwMode="auto">
          <a:xfrm>
            <a:off x="6629400" y="4953000"/>
            <a:ext cx="2209800"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بول أ. بومرفيل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غلاطية ورومية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(بروكسل : 1976)، 95</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overrideClrMapping bg1="dk2" tx1="lt1" bg2="dk1" tx2="lt2" accent1="accent1" accent2="accent2" accent3="accent3" accent4="accent4" accent5="accent5" accent6="accent6" hlink="hlink" folHlink="folHlink"/>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35" tIns="45718" rIns="91435" bIns="45718"/>
          <a:lstStyle/>
          <a:p>
            <a:pPr marL="0" marR="0" lvl="0" indent="0" algn="ctr" defTabSz="914353"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5"/>
            <a:ext cx="9144000" cy="2011063"/>
          </a:xfrm>
          <a:effectLst>
            <a:outerShdw blurRad="63500" dist="35921" dir="2700000" algn="ctr" rotWithShape="0">
              <a:schemeClr val="tx2">
                <a:alpha val="74998"/>
              </a:schemeClr>
            </a:outerShdw>
          </a:effectLst>
        </p:spPr>
        <p:txBody>
          <a:bodyPr anchor="t"/>
          <a:lstStyle/>
          <a:p>
            <a:pPr>
              <a:defRPr/>
            </a:pPr>
            <a:r>
              <a:rPr lang="ar-JO" sz="4800" dirty="0">
                <a:solidFill>
                  <a:srgbClr val="FFFFFF"/>
                </a:solidFill>
                <a:ea typeface="ＭＳ Ｐゴシック" charset="0"/>
              </a:rPr>
              <a:t>3. الخلاص بالإيمان وحده يغيرنا داخلياً    (غل ٥-٦)</a:t>
            </a:r>
            <a:endParaRPr lang="en-US" sz="4800" dirty="0">
              <a:solidFill>
                <a:srgbClr val="FFFFFF"/>
              </a:solidFill>
              <a:ea typeface="ＭＳ Ｐゴシック" charset="0"/>
            </a:endParaRPr>
          </a:p>
        </p:txBody>
      </p:sp>
      <p:pic>
        <p:nvPicPr>
          <p:cNvPr id="384002" name="Picture 2" descr="Image result for salvation by faith">
            <a:extLst>
              <a:ext uri="{FF2B5EF4-FFF2-40B4-BE49-F238E27FC236}">
                <a16:creationId xmlns:a16="http://schemas.microsoft.com/office/drawing/2014/main" id="{40F1966F-0773-8D4C-87E1-FBA080289F3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0850" y="1772816"/>
            <a:ext cx="8242300" cy="45466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92219548"/>
      </p:ext>
    </p:extLst>
  </p:cSld>
  <p:clrMapOvr>
    <a:masterClrMapping/>
  </p:clrMapOvr>
  <p:transition/>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3" name="Text Box 2"/>
          <p:cNvSpPr txBox="1">
            <a:spLocks noChangeArrowheads="1"/>
          </p:cNvSpPr>
          <p:nvPr/>
        </p:nvSpPr>
        <p:spPr bwMode="auto">
          <a:xfrm>
            <a:off x="8197850" y="76200"/>
            <a:ext cx="77136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174أ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0723" name="Text Box 3"/>
          <p:cNvSpPr txBox="1">
            <a:spLocks noChangeArrowheads="1"/>
          </p:cNvSpPr>
          <p:nvPr/>
        </p:nvSpPr>
        <p:spPr bwMode="auto">
          <a:xfrm>
            <a:off x="0" y="101600"/>
            <a:ext cx="8229600" cy="584775"/>
          </a:xfrm>
          <a:prstGeom prst="rect">
            <a:avLst/>
          </a:prstGeom>
          <a:gradFill rotWithShape="1">
            <a:gsLst>
              <a:gs pos="0">
                <a:srgbClr val="9933FF"/>
              </a:gs>
              <a:gs pos="50000">
                <a:schemeClr val="bg2"/>
              </a:gs>
              <a:gs pos="100000">
                <a:srgbClr val="9933FF"/>
              </a:gs>
            </a:gsLst>
            <a:lin ang="5400000" scaled="1"/>
          </a:gradFill>
          <a:ln w="12700">
            <a:noFill/>
            <a:miter lim="800000"/>
            <a:headEnd type="none" w="sm" len="sm"/>
            <a:tailEnd type="none" w="sm" len="sm"/>
          </a:ln>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FFFFFF"/>
                </a:solidFill>
                <a:effectLst/>
                <a:uLnTx/>
                <a:uFillTx/>
                <a:latin typeface="Arial" panose="020B0604020202020204" pitchFamily="34" charset="0"/>
                <a:ea typeface="SimSun" pitchFamily="2" charset="-122"/>
                <a:cs typeface="Arial" panose="020B0604020202020204" pitchFamily="34" charset="0"/>
              </a:rPr>
              <a:t>تباينات العهد في غلاطية 4: 21-31</a:t>
            </a:r>
            <a:endParaRPr kumimoji="0" lang="en-US" altLang="zh-CN" sz="3200" b="1" u="none" strike="noStrike" kern="1200" cap="none" spc="0" normalizeH="0" baseline="0" noProof="0" dirty="0">
              <a:ln>
                <a:noFill/>
              </a:ln>
              <a:solidFill>
                <a:srgbClr val="FFFFFF"/>
              </a:solidFill>
              <a:effectLst/>
              <a:uLnTx/>
              <a:uFillTx/>
              <a:latin typeface="Arial" panose="020B0604020202020204" pitchFamily="34" charset="0"/>
              <a:ea typeface="SimSun" pitchFamily="2" charset="-122"/>
              <a:cs typeface="Arial" panose="020B0604020202020204" pitchFamily="34" charset="0"/>
            </a:endParaRPr>
          </a:p>
        </p:txBody>
      </p:sp>
      <p:sp>
        <p:nvSpPr>
          <p:cNvPr id="381955" name="Rectangle 5"/>
          <p:cNvSpPr>
            <a:spLocks noChangeArrowheads="1"/>
          </p:cNvSpPr>
          <p:nvPr/>
        </p:nvSpPr>
        <p:spPr bwMode="auto">
          <a:xfrm>
            <a:off x="465138" y="1649413"/>
            <a:ext cx="914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tab pos="457200" algn="r"/>
                <a:tab pos="2743200" algn="ctr"/>
                <a:tab pos="5486400" algn="r"/>
              </a:tabLst>
              <a:defRPr/>
            </a:pPr>
            <a:endParaRPr kumimoji="0" lang="en-GB"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81956" name="Rectangle 6"/>
          <p:cNvSpPr>
            <a:spLocks noChangeArrowheads="1"/>
          </p:cNvSpPr>
          <p:nvPr/>
        </p:nvSpPr>
        <p:spPr bwMode="auto">
          <a:xfrm>
            <a:off x="465138" y="1649413"/>
            <a:ext cx="914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tab pos="457200" algn="r"/>
                <a:tab pos="2743200" algn="ctr"/>
                <a:tab pos="5486400" algn="r"/>
              </a:tabLst>
              <a:defRPr/>
            </a:pPr>
            <a:endParaRPr kumimoji="0" lang="en-GB"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81957" name="Rectangle 7"/>
          <p:cNvSpPr>
            <a:spLocks noChangeArrowheads="1"/>
          </p:cNvSpPr>
          <p:nvPr/>
        </p:nvSpPr>
        <p:spPr bwMode="auto">
          <a:xfrm>
            <a:off x="465138" y="1695450"/>
            <a:ext cx="9144000" cy="625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just" defTabSz="914400" rtl="0" eaLnBrk="1" fontAlgn="base" latinLnBrk="0" hangingPunct="1">
              <a:lnSpc>
                <a:spcPct val="100000"/>
              </a:lnSpc>
              <a:spcBef>
                <a:spcPct val="0"/>
              </a:spcBef>
              <a:spcAft>
                <a:spcPct val="0"/>
              </a:spcAft>
              <a:buClrTx/>
              <a:buSzTx/>
              <a:buFontTx/>
              <a:buNone/>
              <a:tabLst>
                <a:tab pos="742950" algn="r"/>
                <a:tab pos="2743200" algn="ctr"/>
                <a:tab pos="5486400" algn="r"/>
              </a:tabLst>
              <a:defRPr/>
            </a:pPr>
            <a:r>
              <a:rPr kumimoji="0" lang="en-US" altLang="zh-CN" sz="1100" b="0" i="0" u="none" strike="noStrike" kern="1200" cap="none" spc="0" normalizeH="0" baseline="0" noProof="0">
                <a:ln>
                  <a:noFill/>
                </a:ln>
                <a:solidFill>
                  <a:srgbClr val="FFFFFF"/>
                </a:solidFill>
                <a:effectLst/>
                <a:uLnTx/>
                <a:uFillTx/>
                <a:latin typeface="Times" charset="0"/>
                <a:ea typeface="宋体" charset="0"/>
                <a:cs typeface="宋体" charset="0"/>
              </a:rPr>
              <a:t> </a:t>
            </a:r>
            <a:endParaRPr kumimoji="0" lang="en-US" altLang="zh-CN" sz="1200" b="0" i="0" u="none" strike="noStrike" kern="1200" cap="none" spc="0" normalizeH="0" baseline="0" noProof="0">
              <a:ln>
                <a:noFill/>
              </a:ln>
              <a:solidFill>
                <a:srgbClr val="FFFFFF"/>
              </a:solidFill>
              <a:effectLst/>
              <a:uLnTx/>
              <a:uFillTx/>
              <a:latin typeface="Times" charset="0"/>
              <a:ea typeface="宋体" charset="0"/>
              <a:cs typeface="宋体" charset="0"/>
            </a:endParaRPr>
          </a:p>
          <a:p>
            <a:pPr marL="0" marR="0" lvl="0" indent="0" algn="l" defTabSz="914400" rtl="0" eaLnBrk="0" fontAlgn="base" latinLnBrk="0" hangingPunct="0">
              <a:lnSpc>
                <a:spcPct val="100000"/>
              </a:lnSpc>
              <a:spcBef>
                <a:spcPct val="0"/>
              </a:spcBef>
              <a:spcAft>
                <a:spcPct val="0"/>
              </a:spcAft>
              <a:buClrTx/>
              <a:buSzTx/>
              <a:buFontTx/>
              <a:buNone/>
              <a:tabLst>
                <a:tab pos="742950" algn="r"/>
                <a:tab pos="2743200" algn="ctr"/>
                <a:tab pos="5486400" algn="r"/>
              </a:tabLst>
              <a:defRPr/>
            </a:pPr>
            <a:endParaRPr kumimoji="0" lang="en-US" altLang="zh-CN" sz="2400" b="0" i="0" u="none" strike="noStrike" kern="1200" cap="none" spc="0" normalizeH="0" baseline="0" noProof="0">
              <a:ln>
                <a:noFill/>
              </a:ln>
              <a:solidFill>
                <a:srgbClr val="FFFFFF"/>
              </a:solidFill>
              <a:effectLst/>
              <a:uLnTx/>
              <a:uFillTx/>
              <a:latin typeface="Times New Roman" charset="0"/>
              <a:ea typeface="宋体" charset="0"/>
              <a:cs typeface="宋体" charset="0"/>
            </a:endParaRPr>
          </a:p>
        </p:txBody>
      </p:sp>
      <p:sp>
        <p:nvSpPr>
          <p:cNvPr id="381958" name="Rectangle 8"/>
          <p:cNvSpPr>
            <a:spLocks noChangeArrowheads="1"/>
          </p:cNvSpPr>
          <p:nvPr/>
        </p:nvSpPr>
        <p:spPr bwMode="auto">
          <a:xfrm>
            <a:off x="465138" y="1649413"/>
            <a:ext cx="914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tab pos="457200" algn="r"/>
                <a:tab pos="2743200" algn="ctr"/>
                <a:tab pos="5486400" algn="r"/>
              </a:tabLst>
              <a:defRPr/>
            </a:pPr>
            <a:endParaRPr kumimoji="0" lang="en-GB"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81959" name="Rectangle 9"/>
          <p:cNvSpPr>
            <a:spLocks noChangeArrowheads="1"/>
          </p:cNvSpPr>
          <p:nvPr/>
        </p:nvSpPr>
        <p:spPr bwMode="auto">
          <a:xfrm>
            <a:off x="1938338" y="-9525"/>
            <a:ext cx="9144000" cy="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81960" name="Rectangle 10"/>
          <p:cNvSpPr>
            <a:spLocks noChangeArrowheads="1"/>
          </p:cNvSpPr>
          <p:nvPr/>
        </p:nvSpPr>
        <p:spPr bwMode="auto">
          <a:xfrm>
            <a:off x="1933575" y="0"/>
            <a:ext cx="9144000" cy="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81961" name="Rectangle 13"/>
          <p:cNvSpPr>
            <a:spLocks noChangeArrowheads="1"/>
          </p:cNvSpPr>
          <p:nvPr/>
        </p:nvSpPr>
        <p:spPr bwMode="auto">
          <a:xfrm>
            <a:off x="1933575" y="1219200"/>
            <a:ext cx="9144000" cy="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aphicFrame>
        <p:nvGraphicFramePr>
          <p:cNvPr id="30810" name="Group 90"/>
          <p:cNvGraphicFramePr>
            <a:graphicFrameLocks noGrp="1"/>
          </p:cNvGraphicFramePr>
          <p:nvPr/>
        </p:nvGraphicFramePr>
        <p:xfrm>
          <a:off x="0" y="739775"/>
          <a:ext cx="9067800" cy="6126519"/>
        </p:xfrm>
        <a:graphic>
          <a:graphicData uri="http://schemas.openxmlformats.org/drawingml/2006/table">
            <a:tbl>
              <a:tblPr/>
              <a:tblGrid>
                <a:gridCol w="1763688">
                  <a:extLst>
                    <a:ext uri="{9D8B030D-6E8A-4147-A177-3AD203B41FA5}">
                      <a16:colId xmlns:a16="http://schemas.microsoft.com/office/drawing/2014/main" val="20000"/>
                    </a:ext>
                  </a:extLst>
                </a:gridCol>
                <a:gridCol w="3249637">
                  <a:extLst>
                    <a:ext uri="{9D8B030D-6E8A-4147-A177-3AD203B41FA5}">
                      <a16:colId xmlns:a16="http://schemas.microsoft.com/office/drawing/2014/main" val="20001"/>
                    </a:ext>
                  </a:extLst>
                </a:gridCol>
                <a:gridCol w="4054475">
                  <a:extLst>
                    <a:ext uri="{9D8B030D-6E8A-4147-A177-3AD203B41FA5}">
                      <a16:colId xmlns:a16="http://schemas.microsoft.com/office/drawing/2014/main" val="20002"/>
                    </a:ext>
                  </a:extLst>
                </a:gridCol>
              </a:tblGrid>
              <a:tr h="487363">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66"/>
                            </a:outerShdw>
                          </a:effectLst>
                          <a:latin typeface="Arial" panose="020B0604020202020204" pitchFamily="34" charset="0"/>
                          <a:ea typeface="ＭＳ Ｐゴシック" charset="0"/>
                          <a:cs typeface="Arial" panose="020B0604020202020204" pitchFamily="34" charset="0"/>
                        </a:rPr>
                        <a:t>العهد</a:t>
                      </a:r>
                      <a:endParaRPr kumimoji="0" lang="zh-CN" altLang="en-GB" sz="2000" b="1" i="0" u="none" strike="noStrike" cap="none" normalizeH="0" baseline="0" dirty="0">
                        <a:ln>
                          <a:noFill/>
                        </a:ln>
                        <a:solidFill>
                          <a:schemeClr val="tx1"/>
                        </a:solidFill>
                        <a:effectLst>
                          <a:outerShdw blurRad="38100" dist="38100" dir="2700000" algn="tl">
                            <a:srgbClr val="000066"/>
                          </a:outerShdw>
                        </a:effectLst>
                        <a:latin typeface="Arial" panose="020B0604020202020204" pitchFamily="34" charset="0"/>
                        <a:ea typeface="宋体" charset="0"/>
                        <a:cs typeface="宋体" charset="0"/>
                      </a:endParaRPr>
                    </a:p>
                  </a:txBody>
                  <a:tcPr marT="45717" marB="45717"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66"/>
                            </a:outerShdw>
                          </a:effectLst>
                          <a:latin typeface="Arial" panose="020B0604020202020204" pitchFamily="34" charset="0"/>
                          <a:ea typeface="ＭＳ Ｐゴシック" charset="0"/>
                          <a:cs typeface="Arial" panose="020B0604020202020204" pitchFamily="34" charset="0"/>
                        </a:rPr>
                        <a:t>الناموس (24-25)</a:t>
                      </a:r>
                      <a:endParaRPr kumimoji="0" lang="en-GB" altLang="zh-CN" sz="2000" b="1" i="0" u="none" strike="noStrike" cap="none" normalizeH="0" baseline="0" dirty="0">
                        <a:ln>
                          <a:noFill/>
                        </a:ln>
                        <a:solidFill>
                          <a:schemeClr val="tx1"/>
                        </a:solidFill>
                        <a:effectLst>
                          <a:outerShdw blurRad="38100" dist="38100" dir="2700000" algn="tl">
                            <a:srgbClr val="000066"/>
                          </a:outerShdw>
                        </a:effectLst>
                        <a:latin typeface="Arial" panose="020B0604020202020204" pitchFamily="34" charset="0"/>
                        <a:ea typeface="ＭＳ Ｐゴシック" charset="0"/>
                        <a:cs typeface="Arial" panose="020B0604020202020204" pitchFamily="34" charset="0"/>
                      </a:endParaRPr>
                    </a:p>
                  </a:txBody>
                  <a:tcPr marT="45717" marB="45717"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66"/>
                            </a:outerShdw>
                          </a:effectLst>
                          <a:latin typeface="Arial" panose="020B0604020202020204" pitchFamily="34" charset="0"/>
                          <a:ea typeface="ＭＳ Ｐゴシック" charset="0"/>
                          <a:cs typeface="Arial" panose="020B0604020202020204" pitchFamily="34" charset="0"/>
                        </a:rPr>
                        <a:t>الإبراهيمي (28ب، 3: 16-18)</a:t>
                      </a:r>
                      <a:endParaRPr kumimoji="0" lang="en-GB" altLang="zh-CN" sz="2000" b="1" i="0" u="none" strike="noStrike" cap="none" normalizeH="0" baseline="0" dirty="0">
                        <a:ln>
                          <a:noFill/>
                        </a:ln>
                        <a:solidFill>
                          <a:schemeClr val="tx1"/>
                        </a:solidFill>
                        <a:effectLst>
                          <a:outerShdw blurRad="38100" dist="38100" dir="2700000" algn="tl">
                            <a:srgbClr val="000066"/>
                          </a:outerShdw>
                        </a:effectLst>
                        <a:latin typeface="Arial" panose="020B0604020202020204" pitchFamily="34" charset="0"/>
                        <a:ea typeface="ＭＳ Ｐゴシック" charset="0"/>
                        <a:cs typeface="Arial" panose="020B0604020202020204" pitchFamily="34" charset="0"/>
                      </a:endParaRPr>
                    </a:p>
                  </a:txBody>
                  <a:tcPr marT="45717" marB="45717"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extLst>
                  <a:ext uri="{0D108BD9-81ED-4DB2-BD59-A6C34878D82A}">
                    <a16:rowId xmlns:a16="http://schemas.microsoft.com/office/drawing/2014/main" val="10000"/>
                  </a:ext>
                </a:extLst>
              </a:tr>
              <a:tr h="701674">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الإبن</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宋体" charset="0"/>
                        <a:cs typeface="宋体" charset="0"/>
                      </a:endParaRPr>
                    </a:p>
                  </a:txBody>
                  <a:tcPr marT="45717" marB="45717"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إسماعيل </a:t>
                      </a:r>
                    </a:p>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(غير مسمى بشكل واضح)</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宋体" charset="0"/>
                        <a:cs typeface="宋体" charset="0"/>
                      </a:endParaRPr>
                    </a:p>
                  </a:txBody>
                  <a:tcPr marT="45717" marB="45717"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إسحق (28)</a:t>
                      </a:r>
                      <a:endParaRPr kumimoji="0" lang="en-GB"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7" marB="45717"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extLst>
                  <a:ext uri="{0D108BD9-81ED-4DB2-BD59-A6C34878D82A}">
                    <a16:rowId xmlns:a16="http://schemas.microsoft.com/office/drawing/2014/main" val="10001"/>
                  </a:ext>
                </a:extLst>
              </a:tr>
              <a:tr h="401638">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الأم</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宋体" charset="0"/>
                        <a:cs typeface="宋体" charset="0"/>
                      </a:endParaRPr>
                    </a:p>
                  </a:txBody>
                  <a:tcPr marT="45717" marB="45717"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هاجر (24-25)</a:t>
                      </a:r>
                      <a:endParaRPr kumimoji="0" lang="en-GB"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7" marB="45717"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سارة </a:t>
                      </a:r>
                    </a:p>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(غير مسماة بشكل واضح)</a:t>
                      </a:r>
                      <a:endParaRPr kumimoji="0" lang="en-GB"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7" marB="45717"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extLst>
                  <a:ext uri="{0D108BD9-81ED-4DB2-BD59-A6C34878D82A}">
                    <a16:rowId xmlns:a16="http://schemas.microsoft.com/office/drawing/2014/main" val="10002"/>
                  </a:ext>
                </a:extLst>
              </a:tr>
              <a:tr h="401638">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الحرية</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宋体" charset="0"/>
                        <a:cs typeface="宋体" charset="0"/>
                      </a:endParaRPr>
                    </a:p>
                  </a:txBody>
                  <a:tcPr marT="45717" marB="45717"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عبد (22أ، 24ب، 31أ)</a:t>
                      </a:r>
                      <a:endParaRPr kumimoji="0" lang="en-GB"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7" marB="45717"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حر (22ب، 26أ، 31أ)</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宋体" charset="0"/>
                        <a:cs typeface="宋体" charset="0"/>
                      </a:endParaRPr>
                    </a:p>
                  </a:txBody>
                  <a:tcPr marT="45717" marB="45717"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extLst>
                  <a:ext uri="{0D108BD9-81ED-4DB2-BD59-A6C34878D82A}">
                    <a16:rowId xmlns:a16="http://schemas.microsoft.com/office/drawing/2014/main" val="10003"/>
                  </a:ext>
                </a:extLst>
              </a:tr>
              <a:tr h="401638">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الولادة</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宋体" charset="0"/>
                        <a:cs typeface="宋体" charset="0"/>
                      </a:endParaRPr>
                    </a:p>
                  </a:txBody>
                  <a:tcPr marT="45717" marB="45717"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طبيعية (23أ)</a:t>
                      </a:r>
                      <a:endParaRPr kumimoji="0" lang="en-GB"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7" marB="45717"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بالوعد (23ب)</a:t>
                      </a:r>
                      <a:endParaRPr kumimoji="0" lang="en-GB"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7" marB="45717"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extLst>
                  <a:ext uri="{0D108BD9-81ED-4DB2-BD59-A6C34878D82A}">
                    <a16:rowId xmlns:a16="http://schemas.microsoft.com/office/drawing/2014/main" val="10004"/>
                  </a:ext>
                </a:extLst>
              </a:tr>
              <a:tr h="401638">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الجبل</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宋体" charset="0"/>
                        <a:cs typeface="宋体" charset="0"/>
                      </a:endParaRPr>
                    </a:p>
                  </a:txBody>
                  <a:tcPr marT="45717" marB="45717"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سيناء في العربية (24)</a:t>
                      </a:r>
                      <a:endParaRPr kumimoji="0" lang="en-GB"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7" marB="45717"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الجلجثة (ضمني)</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宋体" charset="0"/>
                        <a:cs typeface="宋体" charset="0"/>
                      </a:endParaRPr>
                    </a:p>
                  </a:txBody>
                  <a:tcPr marT="45717" marB="45717"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extLst>
                  <a:ext uri="{0D108BD9-81ED-4DB2-BD59-A6C34878D82A}">
                    <a16:rowId xmlns:a16="http://schemas.microsoft.com/office/drawing/2014/main" val="10005"/>
                  </a:ext>
                </a:extLst>
              </a:tr>
              <a:tr h="541708">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أورشليم</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宋体" charset="0"/>
                        <a:cs typeface="宋体" charset="0"/>
                      </a:endParaRPr>
                    </a:p>
                  </a:txBody>
                  <a:tcPr marT="45717" marB="45717"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الأرضية الحالية (25ب)</a:t>
                      </a:r>
                      <a:endParaRPr kumimoji="0" lang="en-GB"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7" marB="45717"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الأم السماوية المستقبلية (26)</a:t>
                      </a:r>
                      <a:endParaRPr kumimoji="0" lang="en-GB"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7" marB="45717"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extLst>
                  <a:ext uri="{0D108BD9-81ED-4DB2-BD59-A6C34878D82A}">
                    <a16:rowId xmlns:a16="http://schemas.microsoft.com/office/drawing/2014/main" val="10006"/>
                  </a:ext>
                </a:extLst>
              </a:tr>
              <a:tr h="401638">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الأتباع</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宋体" charset="0"/>
                        <a:cs typeface="宋体" charset="0"/>
                      </a:endParaRPr>
                    </a:p>
                  </a:txBody>
                  <a:tcPr marT="45717" marB="45717"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أبناء لكن ليس تحت الوعد </a:t>
                      </a:r>
                    </a:p>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(ضمني)</a:t>
                      </a:r>
                      <a:endParaRPr kumimoji="0" lang="en-GB"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7" marB="45717"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أبناء الوعد (28ب)</a:t>
                      </a:r>
                      <a:endParaRPr kumimoji="0" lang="en-GB"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7" marB="45717"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extLst>
                  <a:ext uri="{0D108BD9-81ED-4DB2-BD59-A6C34878D82A}">
                    <a16:rowId xmlns:a16="http://schemas.microsoft.com/office/drawing/2014/main" val="10007"/>
                  </a:ext>
                </a:extLst>
              </a:tr>
              <a:tr h="401638">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الإضطهاد</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宋体" charset="0"/>
                        <a:cs typeface="宋体" charset="0"/>
                      </a:endParaRPr>
                    </a:p>
                  </a:txBody>
                  <a:tcPr marT="45717" marB="45717"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مضطهِد (29أ)</a:t>
                      </a:r>
                      <a:endParaRPr kumimoji="0" lang="en-GB"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7" marB="45717"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مضطهَد (29ب)</a:t>
                      </a:r>
                      <a:endParaRPr kumimoji="0" lang="en-GB"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7" marB="45717"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extLst>
                  <a:ext uri="{0D108BD9-81ED-4DB2-BD59-A6C34878D82A}">
                    <a16:rowId xmlns:a16="http://schemas.microsoft.com/office/drawing/2014/main" val="10008"/>
                  </a:ext>
                </a:extLst>
              </a:tr>
              <a:tr h="401638">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المعلمون</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宋体" charset="0"/>
                        <a:cs typeface="宋体" charset="0"/>
                      </a:endParaRPr>
                    </a:p>
                  </a:txBody>
                  <a:tcPr marT="45717" marB="45717"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المهودون</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宋体" charset="0"/>
                        <a:cs typeface="宋体" charset="0"/>
                      </a:endParaRPr>
                    </a:p>
                  </a:txBody>
                  <a:tcPr marT="45717" marB="45717"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بولس و المبشرين الحقيقيين</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宋体" charset="0"/>
                        <a:cs typeface="宋体" charset="0"/>
                      </a:endParaRPr>
                    </a:p>
                  </a:txBody>
                  <a:tcPr marT="45717" marB="45717"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extLst>
                  <a:ext uri="{0D108BD9-81ED-4DB2-BD59-A6C34878D82A}">
                    <a16:rowId xmlns:a16="http://schemas.microsoft.com/office/drawing/2014/main" val="10009"/>
                  </a:ext>
                </a:extLst>
              </a:tr>
              <a:tr h="401638">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الخلاص بواسطة</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宋体" charset="0"/>
                        <a:cs typeface="宋体" charset="0"/>
                      </a:endParaRPr>
                    </a:p>
                  </a:txBody>
                  <a:tcPr marT="45717" marB="45717"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الأعمال</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宋体" charset="0"/>
                        <a:cs typeface="宋体" charset="0"/>
                      </a:endParaRPr>
                    </a:p>
                  </a:txBody>
                  <a:tcPr marT="45717" marB="45717"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الإيمان بالمسيح</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宋体" charset="0"/>
                        <a:cs typeface="宋体" charset="0"/>
                      </a:endParaRPr>
                    </a:p>
                  </a:txBody>
                  <a:tcPr marT="45717" marB="45717"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extLst>
                  <a:ext uri="{0D108BD9-81ED-4DB2-BD59-A6C34878D82A}">
                    <a16:rowId xmlns:a16="http://schemas.microsoft.com/office/drawing/2014/main" val="10010"/>
                  </a:ext>
                </a:extLst>
              </a:tr>
              <a:tr h="401638">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النتيجة</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宋体" charset="0"/>
                        <a:cs typeface="宋体" charset="0"/>
                      </a:endParaRPr>
                    </a:p>
                  </a:txBody>
                  <a:tcPr marT="45717" marB="45717"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غير مخلص</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宋体" charset="0"/>
                        <a:cs typeface="宋体" charset="0"/>
                      </a:endParaRPr>
                    </a:p>
                  </a:txBody>
                  <a:tcPr marT="45717" marB="45717"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مخلص</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宋体" charset="0"/>
                        <a:cs typeface="宋体" charset="0"/>
                      </a:endParaRPr>
                    </a:p>
                  </a:txBody>
                  <a:tcPr marT="45717" marB="45717"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extLst>
                  <a:ext uri="{0D108BD9-81ED-4DB2-BD59-A6C34878D82A}">
                    <a16:rowId xmlns:a16="http://schemas.microsoft.com/office/drawing/2014/main" val="10011"/>
                  </a:ext>
                </a:extLst>
              </a:tr>
            </a:tbl>
          </a:graphicData>
        </a:graphic>
      </p:graphicFrame>
    </p:spTree>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8882" name="Picture 2" descr="Image result for be free from sin">
            <a:extLst>
              <a:ext uri="{FF2B5EF4-FFF2-40B4-BE49-F238E27FC236}">
                <a16:creationId xmlns:a16="http://schemas.microsoft.com/office/drawing/2014/main" id="{D0191574-A7F3-FA4A-9190-1DFF19D183C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39944" cy="6093296"/>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لماذا يجب أن يكون الخلاص بالإيمان </a:t>
            </a:r>
            <a:r>
              <a:rPr lang="ar-JO" sz="5400" dirty="0">
                <a:solidFill>
                  <a:srgbClr val="FFFF00"/>
                </a:solidFill>
                <a:effectLst>
                  <a:glow rad="127000">
                    <a:schemeClr val="tx1"/>
                  </a:glow>
                </a:effectLst>
                <a:ea typeface="ＭＳ Ｐゴシック" charset="0"/>
              </a:rPr>
              <a:t>وحده</a:t>
            </a:r>
            <a:r>
              <a:rPr lang="ar-JO" sz="5400" dirty="0">
                <a:effectLst>
                  <a:glow rad="127000">
                    <a:schemeClr val="tx1"/>
                  </a:glow>
                </a:effectLst>
                <a:ea typeface="ＭＳ Ｐゴシック" charset="0"/>
              </a:rPr>
              <a:t>؟</a:t>
            </a:r>
            <a:endParaRPr lang="en-US" sz="5400" dirty="0">
              <a:effectLst>
                <a:glow rad="127000">
                  <a:schemeClr val="tx1"/>
                </a:glow>
              </a:effectLst>
              <a:ea typeface="ＭＳ Ｐゴシック" charset="0"/>
            </a:endParaRPr>
          </a:p>
        </p:txBody>
      </p:sp>
      <p:sp>
        <p:nvSpPr>
          <p:cNvPr id="4" name="Rectangle 2">
            <a:extLst>
              <a:ext uri="{FF2B5EF4-FFF2-40B4-BE49-F238E27FC236}">
                <a16:creationId xmlns:a16="http://schemas.microsoft.com/office/drawing/2014/main" id="{899E8807-FF5D-7D46-A408-BBF5F19827AD}"/>
              </a:ext>
            </a:extLst>
          </p:cNvPr>
          <p:cNvSpPr txBox="1">
            <a:spLocks noChangeArrowheads="1"/>
          </p:cNvSpPr>
          <p:nvPr/>
        </p:nvSpPr>
        <p:spPr bwMode="auto">
          <a:xfrm>
            <a:off x="3635896" y="4437112"/>
            <a:ext cx="5343004" cy="1888192"/>
          </a:xfrm>
          <a:prstGeom prst="rect">
            <a:avLst/>
          </a:prstGeom>
          <a:noFill/>
          <a:ln>
            <a:noFill/>
          </a:ln>
          <a:effectLst>
            <a:outerShdw blurRad="63500" dist="35921" dir="2700000" algn="ctr" rotWithShape="0">
              <a:schemeClr val="tx2">
                <a:alpha val="74998"/>
              </a:schemeClr>
            </a:outerShdw>
          </a:effectLst>
        </p:spPr>
        <p:txBody>
          <a:bodyPr vert="horz" wrap="square" lIns="91435" tIns="45718" rIns="91435" bIns="45718"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يقدم بولس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3 أسباب</a:t>
            </a:r>
            <a:endParaRPr kumimoji="0" lang="en-US" sz="5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02282379"/>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35" tIns="45718" rIns="91435" bIns="45718"/>
          <a:lstStyle/>
          <a:p>
            <a:pPr marL="0" marR="0" lvl="0" indent="0" algn="ctr" defTabSz="914353"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5"/>
            <a:ext cx="9144000" cy="2083071"/>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cs typeface="Arial" panose="020B0604020202020204" pitchFamily="34" charset="0"/>
              </a:rPr>
              <a:t>1. دعا يسوع </a:t>
            </a:r>
            <a:r>
              <a:rPr lang="ar-JO" sz="4800" dirty="0">
                <a:solidFill>
                  <a:srgbClr val="FFFF00"/>
                </a:solidFill>
                <a:effectLst>
                  <a:glow rad="127000">
                    <a:schemeClr val="tx1"/>
                  </a:glow>
                </a:effectLst>
                <a:ea typeface="ＭＳ Ｐゴシック" charset="0"/>
                <a:cs typeface="Arial" panose="020B0604020202020204" pitchFamily="34" charset="0"/>
              </a:rPr>
              <a:t>بولس</a:t>
            </a:r>
            <a:r>
              <a:rPr lang="ar-JO" sz="4800" dirty="0">
                <a:effectLst>
                  <a:glow rad="127000">
                    <a:schemeClr val="tx1"/>
                  </a:glow>
                </a:effectLst>
                <a:ea typeface="ＭＳ Ｐゴシック" charset="0"/>
                <a:cs typeface="Arial" panose="020B0604020202020204" pitchFamily="34" charset="0"/>
              </a:rPr>
              <a:t> ليعلم عن الخلاص بالإيمان (غل 1-2)</a:t>
            </a:r>
            <a:endParaRPr lang="en-US" sz="4800" dirty="0">
              <a:effectLst>
                <a:glow rad="127000">
                  <a:schemeClr val="tx1"/>
                </a:glow>
              </a:effectLst>
              <a:ea typeface="ＭＳ Ｐゴシック" charset="0"/>
              <a:cs typeface="Arial" panose="020B0604020202020204" pitchFamily="34" charset="0"/>
            </a:endParaRPr>
          </a:p>
        </p:txBody>
      </p:sp>
      <p:pic>
        <p:nvPicPr>
          <p:cNvPr id="374786" name="Picture 2" descr="Image result for paul damascus">
            <a:extLst>
              <a:ext uri="{FF2B5EF4-FFF2-40B4-BE49-F238E27FC236}">
                <a16:creationId xmlns:a16="http://schemas.microsoft.com/office/drawing/2014/main" id="{1A245020-9CA2-CE46-9B70-BA0608F7945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1700808"/>
            <a:ext cx="9175057" cy="516008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88253198"/>
      </p:ext>
    </p:extLst>
  </p:cSld>
  <p:clrMapOvr>
    <a:masterClrMapping/>
  </p:clrMapOvr>
  <p:transition/>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35" tIns="45718" rIns="91435" bIns="45718"/>
          <a:lstStyle/>
          <a:p>
            <a:pPr marL="0" marR="0" lvl="0" indent="0" algn="ctr" defTabSz="914353"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5"/>
            <a:ext cx="9144000" cy="1867047"/>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2. الخلاص كان </a:t>
            </a:r>
            <a:r>
              <a:rPr lang="ar-JO" sz="4800" dirty="0">
                <a:solidFill>
                  <a:srgbClr val="FFFF00"/>
                </a:solidFill>
                <a:effectLst>
                  <a:glow rad="127000">
                    <a:schemeClr val="tx1"/>
                  </a:glow>
                </a:effectLst>
                <a:ea typeface="ＭＳ Ｐゴシック" charset="0"/>
              </a:rPr>
              <a:t>دائماً</a:t>
            </a:r>
            <a:r>
              <a:rPr lang="ar-JO" sz="4800" dirty="0">
                <a:effectLst>
                  <a:glow rad="127000">
                    <a:schemeClr val="tx1"/>
                  </a:glow>
                </a:effectLst>
                <a:ea typeface="ＭＳ Ｐゴシック" charset="0"/>
              </a:rPr>
              <a:t> بالإيمان (غل 3-4)</a:t>
            </a:r>
            <a:endParaRPr lang="en-US" sz="4800" dirty="0">
              <a:effectLst>
                <a:glow rad="127000">
                  <a:schemeClr val="tx1"/>
                </a:glow>
              </a:effectLst>
              <a:ea typeface="ＭＳ Ｐゴシック" charset="0"/>
            </a:endParaRPr>
          </a:p>
        </p:txBody>
      </p:sp>
      <p:pic>
        <p:nvPicPr>
          <p:cNvPr id="5" name="Picture 1028" descr="Crosses">
            <a:extLst>
              <a:ext uri="{FF2B5EF4-FFF2-40B4-BE49-F238E27FC236}">
                <a16:creationId xmlns:a16="http://schemas.microsoft.com/office/drawing/2014/main" id="{6FD6A3B6-889C-414A-B2C6-26BD022C523A}"/>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914800" y="2808474"/>
            <a:ext cx="1447800" cy="3997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1029">
            <a:extLst>
              <a:ext uri="{FF2B5EF4-FFF2-40B4-BE49-F238E27FC236}">
                <a16:creationId xmlns:a16="http://schemas.microsoft.com/office/drawing/2014/main" id="{1CB2488B-150B-8049-82F1-0DD28EF482E5}"/>
              </a:ext>
            </a:extLst>
          </p:cNvPr>
          <p:cNvSpPr>
            <a:spLocks noChangeArrowheads="1"/>
          </p:cNvSpPr>
          <p:nvPr/>
        </p:nvSpPr>
        <p:spPr bwMode="auto">
          <a:xfrm>
            <a:off x="5158680" y="3875274"/>
            <a:ext cx="3048000" cy="19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endParaRPr kumimoji="0" lang="en-US" sz="3200" b="1" u="none" strike="noStrike" kern="1200" cap="none" spc="0" normalizeH="0" baseline="0" noProof="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7" name="AutoShape 1031">
            <a:extLst>
              <a:ext uri="{FF2B5EF4-FFF2-40B4-BE49-F238E27FC236}">
                <a16:creationId xmlns:a16="http://schemas.microsoft.com/office/drawing/2014/main" id="{79EE29ED-DC33-EA46-9E34-7603866D2715}"/>
              </a:ext>
            </a:extLst>
          </p:cNvPr>
          <p:cNvSpPr>
            <a:spLocks noChangeArrowheads="1"/>
          </p:cNvSpPr>
          <p:nvPr/>
        </p:nvSpPr>
        <p:spPr bwMode="auto">
          <a:xfrm>
            <a:off x="2928698" y="4111668"/>
            <a:ext cx="990600" cy="1295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8" name="AutoShape 1032">
            <a:extLst>
              <a:ext uri="{FF2B5EF4-FFF2-40B4-BE49-F238E27FC236}">
                <a16:creationId xmlns:a16="http://schemas.microsoft.com/office/drawing/2014/main" id="{40415C8C-17C9-844C-BF75-E6B00626C01A}"/>
              </a:ext>
            </a:extLst>
          </p:cNvPr>
          <p:cNvSpPr>
            <a:spLocks noChangeArrowheads="1"/>
          </p:cNvSpPr>
          <p:nvPr/>
        </p:nvSpPr>
        <p:spPr bwMode="auto">
          <a:xfrm rot="10800000">
            <a:off x="5453608" y="4103874"/>
            <a:ext cx="990600" cy="1295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 name="WordArt 1033">
            <a:extLst>
              <a:ext uri="{FF2B5EF4-FFF2-40B4-BE49-F238E27FC236}">
                <a16:creationId xmlns:a16="http://schemas.microsoft.com/office/drawing/2014/main" id="{580E28B7-127E-D54F-AC57-D95F3A7A8DED}"/>
              </a:ext>
            </a:extLst>
          </p:cNvPr>
          <p:cNvSpPr>
            <a:spLocks noChangeArrowheads="1" noChangeShapeType="1" noTextEdit="1"/>
          </p:cNvSpPr>
          <p:nvPr/>
        </p:nvSpPr>
        <p:spPr bwMode="auto">
          <a:xfrm>
            <a:off x="1475656" y="2046474"/>
            <a:ext cx="6731000" cy="6477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12700">
                  <a:solidFill>
                    <a:srgbClr val="EAEAEA"/>
                  </a:solidFill>
                  <a:round/>
                  <a:headEnd/>
                  <a:tailEnd/>
                </a:ln>
                <a:solidFill>
                  <a:srgbClr val="FFFFFF"/>
                </a:solidFill>
                <a:effectLst>
                  <a:outerShdw blurRad="63500" dist="35921" dir="2700000" sy="50000" kx="2115830" algn="bl" rotWithShape="0">
                    <a:srgbClr val="C0C0C0"/>
                  </a:outerShdw>
                </a:effectLst>
                <a:uLnTx/>
                <a:uFillTx/>
                <a:latin typeface="Arial Black"/>
                <a:ea typeface="Arial Black"/>
                <a:cs typeface="Arial Black"/>
              </a:rPr>
              <a:t>مركزية الصليب</a:t>
            </a:r>
            <a:endParaRPr kumimoji="0" lang="en-US" sz="3600" b="0" i="0" u="none" strike="noStrike" kern="10" cap="none" spc="0" normalizeH="0" baseline="0" noProof="0" dirty="0">
              <a:ln w="12700">
                <a:solidFill>
                  <a:srgbClr val="EAEAEA"/>
                </a:solidFill>
                <a:round/>
                <a:headEnd/>
                <a:tailEnd/>
              </a:ln>
              <a:solidFill>
                <a:srgbClr val="FFFFFF"/>
              </a:solidFill>
              <a:effectLst>
                <a:outerShdw blurRad="63500" dist="35921" dir="2700000" sy="50000" kx="2115830" algn="bl" rotWithShape="0">
                  <a:srgbClr val="C0C0C0"/>
                </a:outerShdw>
              </a:effectLst>
              <a:uLnTx/>
              <a:uFillTx/>
              <a:latin typeface="Arial Black"/>
              <a:ea typeface="Arial Black"/>
              <a:cs typeface="Arial Black"/>
            </a:endParaRPr>
          </a:p>
        </p:txBody>
      </p:sp>
      <p:sp>
        <p:nvSpPr>
          <p:cNvPr id="10" name="Rectangle 1034">
            <a:extLst>
              <a:ext uri="{FF2B5EF4-FFF2-40B4-BE49-F238E27FC236}">
                <a16:creationId xmlns:a16="http://schemas.microsoft.com/office/drawing/2014/main" id="{AF2A0788-FB53-744C-B883-06A3858CB35F}"/>
              </a:ext>
            </a:extLst>
          </p:cNvPr>
          <p:cNvSpPr>
            <a:spLocks noChangeArrowheads="1"/>
          </p:cNvSpPr>
          <p:nvPr/>
        </p:nvSpPr>
        <p:spPr bwMode="auto">
          <a:xfrm>
            <a:off x="53280" y="3951474"/>
            <a:ext cx="2895600"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قبل الميلاد</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الإيمان ينظر إلى الأمام نحو صليب يسوع المسيح</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1" name="Rectangle 1035">
            <a:extLst>
              <a:ext uri="{FF2B5EF4-FFF2-40B4-BE49-F238E27FC236}">
                <a16:creationId xmlns:a16="http://schemas.microsoft.com/office/drawing/2014/main" id="{109D65E0-00DD-7D41-BA15-277005A3BFA0}"/>
              </a:ext>
            </a:extLst>
          </p:cNvPr>
          <p:cNvSpPr>
            <a:spLocks noChangeArrowheads="1"/>
          </p:cNvSpPr>
          <p:nvPr/>
        </p:nvSpPr>
        <p:spPr bwMode="auto">
          <a:xfrm>
            <a:off x="6156176" y="3966590"/>
            <a:ext cx="2956681"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بعد الميلاد</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الإيمان ينظر إلى الخلف نحو صليب يسوع المسيح</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380511084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5"/>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nodePh="1">
                                  <p:stCondLst>
                                    <p:cond delay="0"/>
                                  </p:stCondLst>
                                  <p:endCondLst>
                                    <p:cond evt="begin" delay="0">
                                      <p:tn val="12"/>
                                    </p:cond>
                                  </p:endCondLst>
                                  <p:childTnLst>
                                    <p:set>
                                      <p:cBhvr>
                                        <p:cTn id="13" dur="1" fill="hold">
                                          <p:stCondLst>
                                            <p:cond delay="0"/>
                                          </p:stCondLst>
                                        </p:cTn>
                                        <p:tgtEl>
                                          <p:spTgt spid="6"/>
                                        </p:tgtEl>
                                        <p:attrNameLst>
                                          <p:attrName>style.visibility</p:attrName>
                                        </p:attrNameLst>
                                      </p:cBhvr>
                                      <p:to>
                                        <p:strVal val="visible"/>
                                      </p:to>
                                    </p:set>
                                  </p:childTnLst>
                                </p:cTn>
                              </p:par>
                            </p:childTnLst>
                          </p:cTn>
                        </p:par>
                        <p:par>
                          <p:cTn id="14" fill="hold">
                            <p:stCondLst>
                              <p:cond delay="0"/>
                            </p:stCondLst>
                            <p:childTnLst>
                              <p:par>
                                <p:cTn id="15" presetID="1" presetClass="entr" presetSubtype="0"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3" presetClass="entr" presetSubtype="0" fill="hold" grpId="0" nodeType="clickEffect">
                                  <p:stCondLst>
                                    <p:cond delay="0"/>
                                  </p:stCondLst>
                                  <p:childTnLst>
                                    <p:set>
                                      <p:cBhvr>
                                        <p:cTn id="24"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P spid="8" grpId="0" animBg="1"/>
      <p:bldP spid="9" grpId="0"/>
      <p:bldP spid="11" grpId="0"/>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9"/>
            <a:ext cx="9144000" cy="769349"/>
          </a:xfrm>
          <a:effectLst>
            <a:outerShdw blurRad="63500" dist="35921" dir="2700000" algn="ctr" rotWithShape="0">
              <a:schemeClr val="tx2">
                <a:alpha val="74998"/>
              </a:schemeClr>
            </a:outerShdw>
          </a:effectLst>
        </p:spPr>
        <p:txBody>
          <a:bodyPr/>
          <a:lstStyle/>
          <a:p>
            <a:pPr>
              <a:defRPr/>
            </a:pPr>
            <a:r>
              <a:rPr lang="ar-JO" dirty="0">
                <a:effectLst>
                  <a:glow rad="127000">
                    <a:schemeClr val="tx1"/>
                  </a:glow>
                </a:effectLst>
                <a:ea typeface="ＭＳ Ｐゴシック" charset="0"/>
              </a:rPr>
              <a:t>الحرية للذهاب في الطريق الخاطئ</a:t>
            </a:r>
            <a:endParaRPr lang="en-US" dirty="0">
              <a:effectLst>
                <a:glow rad="127000">
                  <a:schemeClr val="tx1"/>
                </a:glow>
              </a:effectLst>
              <a:ea typeface="ＭＳ Ｐゴシック" charset="0"/>
            </a:endParaRPr>
          </a:p>
        </p:txBody>
      </p:sp>
      <p:pic>
        <p:nvPicPr>
          <p:cNvPr id="374786" name="Picture 2" descr="Image result for Be free from the slavery of legalism so you can live for Christ">
            <a:extLst>
              <a:ext uri="{FF2B5EF4-FFF2-40B4-BE49-F238E27FC236}">
                <a16:creationId xmlns:a16="http://schemas.microsoft.com/office/drawing/2014/main" id="{EB9615C5-CAEA-0049-ADE8-8D57C82BB30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204" y="1412776"/>
            <a:ext cx="9144000" cy="45593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83725490"/>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Rectangle 3" descr="EXPTEXTB"/>
          <p:cNvSpPr>
            <a:spLocks noChangeArrowheads="1"/>
          </p:cNvSpPr>
          <p:nvPr/>
        </p:nvSpPr>
        <p:spPr bwMode="auto">
          <a:xfrm>
            <a:off x="0" y="0"/>
            <a:ext cx="9144000" cy="6858000"/>
          </a:xfrm>
          <a:prstGeom prst="rect">
            <a:avLst/>
          </a:prstGeom>
          <a:gradFill flip="none" rotWithShape="1">
            <a:gsLst>
              <a:gs pos="0">
                <a:srgbClr val="000090"/>
              </a:gs>
              <a:gs pos="100000">
                <a:srgbClr val="000000"/>
              </a:gs>
            </a:gsLst>
            <a:path path="shape">
              <a:fillToRect l="50000" t="50000" r="50000" b="50000"/>
            </a:path>
            <a:tileRect/>
          </a:gradFill>
          <a:ln w="9525">
            <a:noFill/>
            <a:miter lim="800000"/>
            <a:headEnd/>
            <a:tailEnd/>
          </a:ln>
          <a:effectLst/>
        </p:spPr>
        <p:txBody>
          <a:bodyPr wrap="none" anchor="ctr"/>
          <a:lstStyle/>
          <a:p>
            <a:pPr marL="0" marR="0" lvl="0" indent="0" algn="l" defTabSz="914400" rtl="0" eaLnBrk="1" fontAlgn="auto" latinLnBrk="0" hangingPunct="1">
              <a:lnSpc>
                <a:spcPct val="100000"/>
              </a:lnSpc>
              <a:spcBef>
                <a:spcPct val="2000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imes New Roman" charset="0"/>
              <a:ea typeface="ＭＳ Ｐゴシック" charset="0"/>
              <a:cs typeface="+mn-cs"/>
            </a:endParaRPr>
          </a:p>
        </p:txBody>
      </p:sp>
      <p:graphicFrame>
        <p:nvGraphicFramePr>
          <p:cNvPr id="62" name="Table 61"/>
          <p:cNvGraphicFramePr>
            <a:graphicFrameLocks noGrp="1"/>
          </p:cNvGraphicFramePr>
          <p:nvPr>
            <p:extLst>
              <p:ext uri="{D42A27DB-BD31-4B8C-83A1-F6EECF244321}">
                <p14:modId xmlns:p14="http://schemas.microsoft.com/office/powerpoint/2010/main" val="3323198714"/>
              </p:ext>
            </p:extLst>
          </p:nvPr>
        </p:nvGraphicFramePr>
        <p:xfrm>
          <a:off x="29307" y="0"/>
          <a:ext cx="9114693" cy="6857999"/>
        </p:xfrm>
        <a:graphic>
          <a:graphicData uri="http://schemas.openxmlformats.org/drawingml/2006/table">
            <a:tbl>
              <a:tblPr/>
              <a:tblGrid>
                <a:gridCol w="1302099">
                  <a:extLst>
                    <a:ext uri="{9D8B030D-6E8A-4147-A177-3AD203B41FA5}">
                      <a16:colId xmlns:a16="http://schemas.microsoft.com/office/drawing/2014/main" val="20000"/>
                    </a:ext>
                  </a:extLst>
                </a:gridCol>
                <a:gridCol w="1455287">
                  <a:extLst>
                    <a:ext uri="{9D8B030D-6E8A-4147-A177-3AD203B41FA5}">
                      <a16:colId xmlns:a16="http://schemas.microsoft.com/office/drawing/2014/main" val="20001"/>
                    </a:ext>
                  </a:extLst>
                </a:gridCol>
                <a:gridCol w="1302099">
                  <a:extLst>
                    <a:ext uri="{9D8B030D-6E8A-4147-A177-3AD203B41FA5}">
                      <a16:colId xmlns:a16="http://schemas.microsoft.com/office/drawing/2014/main" val="20002"/>
                    </a:ext>
                  </a:extLst>
                </a:gridCol>
                <a:gridCol w="1455287">
                  <a:extLst>
                    <a:ext uri="{9D8B030D-6E8A-4147-A177-3AD203B41FA5}">
                      <a16:colId xmlns:a16="http://schemas.microsoft.com/office/drawing/2014/main" val="20003"/>
                    </a:ext>
                  </a:extLst>
                </a:gridCol>
                <a:gridCol w="1128167">
                  <a:extLst>
                    <a:ext uri="{9D8B030D-6E8A-4147-A177-3AD203B41FA5}">
                      <a16:colId xmlns:a16="http://schemas.microsoft.com/office/drawing/2014/main" val="20004"/>
                    </a:ext>
                  </a:extLst>
                </a:gridCol>
                <a:gridCol w="1169655">
                  <a:extLst>
                    <a:ext uri="{9D8B030D-6E8A-4147-A177-3AD203B41FA5}">
                      <a16:colId xmlns:a16="http://schemas.microsoft.com/office/drawing/2014/main" val="20005"/>
                    </a:ext>
                  </a:extLst>
                </a:gridCol>
                <a:gridCol w="1302099">
                  <a:extLst>
                    <a:ext uri="{9D8B030D-6E8A-4147-A177-3AD203B41FA5}">
                      <a16:colId xmlns:a16="http://schemas.microsoft.com/office/drawing/2014/main" val="20006"/>
                    </a:ext>
                  </a:extLst>
                </a:gridCol>
              </a:tblGrid>
              <a:tr h="523639">
                <a:tc gridSpan="7">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sz="2800" b="1" i="0" u="none" strike="noStrike" cap="none" normalizeH="0" baseline="0" dirty="0">
                          <a:ln>
                            <a:noFill/>
                          </a:ln>
                          <a:solidFill>
                            <a:srgbClr val="000033"/>
                          </a:solidFill>
                          <a:effectLst/>
                          <a:latin typeface="Arial" panose="020B0604020202020204" pitchFamily="34" charset="0"/>
                          <a:ea typeface="ＭＳ Ｐゴシック" charset="0"/>
                          <a:cs typeface="Arial" panose="020B0604020202020204" pitchFamily="34" charset="0"/>
                        </a:rPr>
                        <a:t>التبرير بالإيمان</a:t>
                      </a:r>
                      <a:endParaRPr kumimoji="0" lang="en-US" sz="2800" b="1" i="0" u="none" strike="noStrike" cap="none" normalizeH="0" baseline="0" dirty="0">
                        <a:ln>
                          <a:noFill/>
                        </a:ln>
                        <a:solidFill>
                          <a:srgbClr val="000033"/>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00E5E5"/>
                        </a:gs>
                        <a:gs pos="100000">
                          <a:srgbClr val="FFFFFF"/>
                        </a:gs>
                      </a:gsLst>
                      <a:path path="rect">
                        <a:fillToRect l="100000" t="100000"/>
                      </a:path>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1325139">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2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هجوم المهودين رقم 1 </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يعلم بولس هذه العقيدة بسلطته الخاصة</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hMerge="1">
                  <a:txBody>
                    <a:bodyPr/>
                    <a:lstStyle/>
                    <a:p>
                      <a:endParaRPr lang="en-US"/>
                    </a:p>
                  </a:txBody>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2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هجوم المهودين رقم 2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هذا تعليم جديد مخالف للعهد القديم</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هجوم المهودين رقم 3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التعليم عن التبرير بالإيمان وحده سوف يشجع على نمط حياة خاطئ</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1325139">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دفاع بولس</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الله دعاني والرسل الإثني عشر أكدوا ذلك</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hMerge="1">
                  <a:txBody>
                    <a:bodyPr/>
                    <a:lstStyle/>
                    <a:p>
                      <a:endParaRPr lang="en-US"/>
                    </a:p>
                  </a:txBody>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دفاع بولس</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كان الخلاص دائماً بالإيمان حتى في العهد القديم</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دفاع بولس</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لا فالتبرير بالإيمان سوف يقود بشكل طبيعي إلى حياة تقية</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447596">
                <a:tc gridSpan="2">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سيرة ذاتية</a:t>
                      </a:r>
                      <a:endParaRPr kumimoji="0" lang="en-US"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hMerge="1">
                  <a:txBody>
                    <a:bodyPr/>
                    <a:lstStyle/>
                    <a:p>
                      <a:endParaRPr lang="en-US"/>
                    </a:p>
                  </a:txBody>
                  <a:tcPr/>
                </a:tc>
                <a:tc gridSpan="2">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لاهوتي</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تطبيقي</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449200">
                <a:tc gridSpan="2">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الإصحاحات 1-2</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hMerge="1">
                  <a:txBody>
                    <a:bodyPr/>
                    <a:lstStyle/>
                    <a:p>
                      <a:endParaRPr lang="en-US"/>
                    </a:p>
                  </a:txBody>
                  <a:tcPr/>
                </a:tc>
                <a:tc gridSpan="2">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الإصحاحات 3-4</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الإصحاحات 5-6</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646848">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تأييد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الرسولية</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hMerge="1">
                  <a:txBody>
                    <a:bodyPr/>
                    <a:lstStyle/>
                    <a:p>
                      <a:endParaRPr lang="en-US"/>
                    </a:p>
                  </a:txBody>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تأييد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التبرير بالإيمان</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تأييد</a:t>
                      </a:r>
                    </a:p>
                    <a:p>
                      <a:pPr marL="0" marR="0" lvl="0" indent="0" algn="ctr" defTabSz="457200" rtl="0" eaLnBrk="0" fontAlgn="base" latinLnBrk="0" hangingPunct="0">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المسؤوليات</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64684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توبيخ</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علاقات</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تأكيد</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توضيح</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توازن</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خدمة</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تحذيرات</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extLst>
                  <a:ext uri="{0D108BD9-81ED-4DB2-BD59-A6C34878D82A}">
                    <a16:rowId xmlns:a16="http://schemas.microsoft.com/office/drawing/2014/main" val="10006"/>
                  </a:ext>
                </a:extLst>
              </a:tr>
              <a:tr h="53904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 1-9</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 10-2: 21</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3</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6: 1-10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6: 11-18</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extLst>
                  <a:ext uri="{0D108BD9-81ED-4DB2-BD59-A6C34878D82A}">
                    <a16:rowId xmlns:a16="http://schemas.microsoft.com/office/drawing/2014/main" val="10007"/>
                  </a:ext>
                </a:extLst>
              </a:tr>
              <a:tr h="415510">
                <a:tc gridSpan="7">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أنطاكية - سوريا</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8"/>
                  </a:ext>
                </a:extLst>
              </a:tr>
              <a:tr h="539040">
                <a:tc gridSpan="7">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خريف 49م (بعد الرحلة التبشيرية الأولى)</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9"/>
                  </a:ext>
                </a:extLst>
              </a:tr>
            </a:tbl>
          </a:graphicData>
        </a:graphic>
      </p:graphicFrame>
      <p:sp>
        <p:nvSpPr>
          <p:cNvPr id="336950" name="Text Box 42"/>
          <p:cNvSpPr txBox="1">
            <a:spLocks noChangeArrowheads="1"/>
          </p:cNvSpPr>
          <p:nvPr/>
        </p:nvSpPr>
        <p:spPr bwMode="auto">
          <a:xfrm>
            <a:off x="8369300" y="71438"/>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33"/>
                </a:solidFill>
                <a:effectLst/>
                <a:uLnTx/>
                <a:uFillTx/>
                <a:latin typeface="Arial" panose="020B0604020202020204" pitchFamily="34" charset="0"/>
                <a:ea typeface="ＭＳ Ｐゴシック" charset="0"/>
                <a:cs typeface="Arial" panose="020B0604020202020204" pitchFamily="34" charset="0"/>
              </a:rPr>
              <a:t>167</a:t>
            </a:r>
            <a:endParaRPr kumimoji="0" lang="en-US" sz="2400" b="1" u="none" strike="noStrike" kern="1200" cap="none" spc="0" normalizeH="0" baseline="0" noProof="0" dirty="0">
              <a:ln>
                <a:noFill/>
              </a:ln>
              <a:solidFill>
                <a:srgbClr val="000033"/>
              </a:solidFill>
              <a:effectLst/>
              <a:uLnTx/>
              <a:uFillTx/>
              <a:latin typeface="Arial" panose="020B0604020202020204" pitchFamily="34" charset="0"/>
              <a:ea typeface="ＭＳ Ｐゴシック" charset="0"/>
              <a:cs typeface="Arial" panose="020B0604020202020204" pitchFamily="34" charset="0"/>
            </a:endParaRPr>
          </a:p>
        </p:txBody>
      </p:sp>
      <p:sp>
        <p:nvSpPr>
          <p:cNvPr id="65" name="Title 64"/>
          <p:cNvSpPr>
            <a:spLocks noGrp="1"/>
          </p:cNvSpPr>
          <p:nvPr>
            <p:ph type="title" idx="4294967295"/>
          </p:nvPr>
        </p:nvSpPr>
        <p:spPr>
          <a:xfrm>
            <a:off x="304800" y="-685800"/>
            <a:ext cx="7772400" cy="762000"/>
          </a:xfrm>
        </p:spPr>
        <p:txBody>
          <a:bodyPr/>
          <a:lstStyle/>
          <a:p>
            <a:pPr>
              <a:defRPr/>
            </a:pPr>
            <a:r>
              <a:rPr lang="ar-JO" dirty="0">
                <a:latin typeface="Tahoma" charset="0"/>
                <a:ea typeface="ＭＳ Ｐゴシック" charset="0"/>
                <a:cs typeface="ＭＳ Ｐゴシック" charset="0"/>
              </a:rPr>
              <a:t>جدول السفر</a:t>
            </a:r>
            <a:endParaRPr lang="en-US" dirty="0">
              <a:latin typeface="Tahoma" charset="0"/>
              <a:ea typeface="ＭＳ Ｐゴシック" charset="0"/>
              <a:cs typeface="ＭＳ Ｐゴシック" charset="0"/>
            </a:endParaRPr>
          </a:p>
        </p:txBody>
      </p:sp>
      <p:sp>
        <p:nvSpPr>
          <p:cNvPr id="2" name="Rectangle 1">
            <a:extLst>
              <a:ext uri="{FF2B5EF4-FFF2-40B4-BE49-F238E27FC236}">
                <a16:creationId xmlns:a16="http://schemas.microsoft.com/office/drawing/2014/main" id="{1E5C844B-3915-4747-B09E-882F2477F9FA}"/>
              </a:ext>
            </a:extLst>
          </p:cNvPr>
          <p:cNvSpPr/>
          <p:nvPr/>
        </p:nvSpPr>
        <p:spPr bwMode="auto">
          <a:xfrm>
            <a:off x="5531031" y="533103"/>
            <a:ext cx="3583662" cy="1294583"/>
          </a:xfrm>
          <a:prstGeom prst="rect">
            <a:avLst/>
          </a:prstGeom>
          <a:noFill/>
          <a:ln w="53975" cap="flat" cmpd="sng" algn="ctr">
            <a:solidFill>
              <a:srgbClr val="FFFF00"/>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12" charset="0"/>
              <a:ea typeface="ＭＳ Ｐゴシック" charset="0"/>
            </a:endParaRPr>
          </a:p>
        </p:txBody>
      </p:sp>
      <p:sp>
        <p:nvSpPr>
          <p:cNvPr id="7" name="Rectangle 6">
            <a:extLst>
              <a:ext uri="{FF2B5EF4-FFF2-40B4-BE49-F238E27FC236}">
                <a16:creationId xmlns:a16="http://schemas.microsoft.com/office/drawing/2014/main" id="{D75E6C0F-8C4A-4647-A1BB-779D9750F0D6}"/>
              </a:ext>
            </a:extLst>
          </p:cNvPr>
          <p:cNvSpPr/>
          <p:nvPr/>
        </p:nvSpPr>
        <p:spPr bwMode="auto">
          <a:xfrm>
            <a:off x="5531031" y="1846088"/>
            <a:ext cx="3583662" cy="1294583"/>
          </a:xfrm>
          <a:prstGeom prst="rect">
            <a:avLst/>
          </a:prstGeom>
          <a:noFill/>
          <a:ln w="53975" cap="flat" cmpd="sng" algn="ctr">
            <a:solidFill>
              <a:srgbClr val="FFFF00"/>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12" charset="0"/>
              <a:ea typeface="ＭＳ Ｐゴシック" charset="0"/>
            </a:endParaRP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 calcmode="lin" valueType="num">
                                      <p:cBhvr>
                                        <p:cTn id="14" dur="500" fill="hold"/>
                                        <p:tgtEl>
                                          <p:spTgt spid="7"/>
                                        </p:tgtEl>
                                        <p:attrNameLst>
                                          <p:attrName>ppt_w</p:attrName>
                                        </p:attrNameLst>
                                      </p:cBhvr>
                                      <p:tavLst>
                                        <p:tav tm="0">
                                          <p:val>
                                            <p:fltVal val="0"/>
                                          </p:val>
                                        </p:tav>
                                        <p:tav tm="100000">
                                          <p:val>
                                            <p:strVal val="#ppt_w"/>
                                          </p:val>
                                        </p:tav>
                                      </p:tavLst>
                                    </p:anim>
                                    <p:anim calcmode="lin" valueType="num">
                                      <p:cBhvr>
                                        <p:cTn id="15" dur="500" fill="hold"/>
                                        <p:tgtEl>
                                          <p:spTgt spid="7"/>
                                        </p:tgtEl>
                                        <p:attrNameLst>
                                          <p:attrName>ppt_h</p:attrName>
                                        </p:attrNameLst>
                                      </p:cBhvr>
                                      <p:tavLst>
                                        <p:tav tm="0">
                                          <p:val>
                                            <p:fltVal val="0"/>
                                          </p:val>
                                        </p:tav>
                                        <p:tav tm="100000">
                                          <p:val>
                                            <p:strVal val="#ppt_h"/>
                                          </p:val>
                                        </p:tav>
                                      </p:tavLst>
                                    </p:anim>
                                    <p:animEffect transition="in" filter="fade">
                                      <p:cBhvr>
                                        <p:cTn id="1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 grpId="0" animBg="1"/>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35" tIns="45718" rIns="91435" bIns="45718"/>
          <a:lstStyle/>
          <a:p>
            <a:pPr marL="0" marR="0" lvl="0" indent="0" algn="ctr" defTabSz="914353"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5"/>
            <a:ext cx="9144000" cy="2011063"/>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cs typeface="Arial" panose="020B0604020202020204" pitchFamily="34" charset="0"/>
              </a:rPr>
              <a:t>3. الخلاص بالإيمان وحده يغيرنا </a:t>
            </a:r>
            <a:r>
              <a:rPr lang="ar-JO" sz="4800" dirty="0">
                <a:solidFill>
                  <a:srgbClr val="FFFF00"/>
                </a:solidFill>
                <a:effectLst>
                  <a:glow rad="127000">
                    <a:schemeClr val="tx1"/>
                  </a:glow>
                </a:effectLst>
                <a:ea typeface="ＭＳ Ｐゴシック" charset="0"/>
                <a:cs typeface="Arial" panose="020B0604020202020204" pitchFamily="34" charset="0"/>
              </a:rPr>
              <a:t>داخلياً </a:t>
            </a:r>
            <a:br>
              <a:rPr lang="ar-JO" sz="4800" dirty="0">
                <a:effectLst>
                  <a:glow rad="127000">
                    <a:schemeClr val="tx1"/>
                  </a:glow>
                </a:effectLst>
                <a:ea typeface="ＭＳ Ｐゴシック" charset="0"/>
                <a:cs typeface="Arial" panose="020B0604020202020204" pitchFamily="34" charset="0"/>
              </a:rPr>
            </a:br>
            <a:r>
              <a:rPr lang="ar-JO" sz="4800" dirty="0">
                <a:effectLst>
                  <a:glow rad="127000">
                    <a:schemeClr val="tx1"/>
                  </a:glow>
                </a:effectLst>
                <a:ea typeface="ＭＳ Ｐゴシック" charset="0"/>
                <a:cs typeface="Arial" panose="020B0604020202020204" pitchFamily="34" charset="0"/>
              </a:rPr>
              <a:t>(غل 5-6)</a:t>
            </a:r>
            <a:endParaRPr lang="en-US" sz="4800" dirty="0">
              <a:effectLst>
                <a:glow rad="127000">
                  <a:schemeClr val="tx1"/>
                </a:glow>
              </a:effectLst>
              <a:ea typeface="ＭＳ Ｐゴシック" charset="0"/>
              <a:cs typeface="Arial" panose="020B0604020202020204" pitchFamily="34" charset="0"/>
            </a:endParaRPr>
          </a:p>
        </p:txBody>
      </p:sp>
      <p:pic>
        <p:nvPicPr>
          <p:cNvPr id="384002" name="Picture 2" descr="Image result for salvation by faith">
            <a:extLst>
              <a:ext uri="{FF2B5EF4-FFF2-40B4-BE49-F238E27FC236}">
                <a16:creationId xmlns:a16="http://schemas.microsoft.com/office/drawing/2014/main" id="{40F1966F-0773-8D4C-87E1-FBA080289F3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0850" y="1772816"/>
            <a:ext cx="8242300" cy="45466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6484030"/>
      </p:ext>
    </p:extLst>
  </p:cSld>
  <p:clrMapOvr>
    <a:masterClrMapping/>
  </p:clrMapOvr>
  <p:transition/>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غلاطية 5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576832014"/>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4F1EFA5D-892A-374C-B943-4E844A24593F}"/>
              </a:ext>
            </a:extLst>
          </p:cNvPr>
          <p:cNvGrpSpPr/>
          <p:nvPr/>
        </p:nvGrpSpPr>
        <p:grpSpPr>
          <a:xfrm>
            <a:off x="-36512" y="-27384"/>
            <a:ext cx="9175750" cy="6858000"/>
            <a:chOff x="-36512" y="-27384"/>
            <a:chExt cx="9175750" cy="6858000"/>
          </a:xfrm>
        </p:grpSpPr>
        <p:pic>
          <p:nvPicPr>
            <p:cNvPr id="380930" name="Picture 2" descr="Image result for galatians 5:1">
              <a:extLst>
                <a:ext uri="{FF2B5EF4-FFF2-40B4-BE49-F238E27FC236}">
                  <a16:creationId xmlns:a16="http://schemas.microsoft.com/office/drawing/2014/main" id="{88CB22CA-8553-1047-AF76-0D642D1D63E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75" y="-27384"/>
              <a:ext cx="9136063" cy="6858000"/>
            </a:xfrm>
            <a:prstGeom prst="rect">
              <a:avLst/>
            </a:prstGeom>
            <a:noFill/>
            <a:ln>
              <a:noFill/>
            </a:ln>
            <a:extLst>
              <a:ext uri="{909E8E84-426E-40dd-AFC4-6F175D3DCCD1}">
                <a14:hiddenFill xmlns:a14="http://schemas.microsoft.com/office/drawing/2010/main" xmlns="">
                  <a:solidFill>
                    <a:srgbClr val="FFFFFF"/>
                  </a:solidFill>
                </a14:hiddenFill>
              </a:ext>
            </a:extLst>
          </p:spPr>
        </p:pic>
        <p:grpSp>
          <p:nvGrpSpPr>
            <p:cNvPr id="5" name="Group 4">
              <a:extLst>
                <a:ext uri="{FF2B5EF4-FFF2-40B4-BE49-F238E27FC236}">
                  <a16:creationId xmlns:a16="http://schemas.microsoft.com/office/drawing/2014/main" id="{92FD5675-1F5C-BC48-BF7F-355A9141D7F3}"/>
                </a:ext>
              </a:extLst>
            </p:cNvPr>
            <p:cNvGrpSpPr/>
            <p:nvPr/>
          </p:nvGrpSpPr>
          <p:grpSpPr>
            <a:xfrm>
              <a:off x="-36512" y="908720"/>
              <a:ext cx="9158097" cy="5256584"/>
              <a:chOff x="-36512" y="908720"/>
              <a:chExt cx="9158097" cy="5256584"/>
            </a:xfrm>
          </p:grpSpPr>
          <p:pic>
            <p:nvPicPr>
              <p:cNvPr id="8" name="Picture 2" descr="Image result for galatians 5:1">
                <a:extLst>
                  <a:ext uri="{FF2B5EF4-FFF2-40B4-BE49-F238E27FC236}">
                    <a16:creationId xmlns:a16="http://schemas.microsoft.com/office/drawing/2014/main" id="{C5ADCC80-79A0-A14D-AD50-DFAD41FC82F5}"/>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86997"/>
              <a:stretch/>
            </p:blipFill>
            <p:spPr bwMode="auto">
              <a:xfrm>
                <a:off x="-36512" y="908720"/>
                <a:ext cx="9136063" cy="891707"/>
              </a:xfrm>
              <a:prstGeom prst="rect">
                <a:avLst/>
              </a:prstGeom>
              <a:noFill/>
              <a:ln>
                <a:noFill/>
              </a:ln>
              <a:extLst>
                <a:ext uri="{909E8E84-426E-40dd-AFC4-6F175D3DCCD1}">
                  <a14:hiddenFill xmlns:a14="http://schemas.microsoft.com/office/drawing/2010/main" xmlns="">
                    <a:solidFill>
                      <a:srgbClr val="FFFFFF"/>
                    </a:solidFill>
                  </a14:hiddenFill>
                </a:ext>
              </a:extLst>
            </p:spPr>
          </p:pic>
          <p:pic>
            <p:nvPicPr>
              <p:cNvPr id="9" name="Picture 2" descr="Image result for galatians 5:1">
                <a:extLst>
                  <a:ext uri="{FF2B5EF4-FFF2-40B4-BE49-F238E27FC236}">
                    <a16:creationId xmlns:a16="http://schemas.microsoft.com/office/drawing/2014/main" id="{49367FD6-67F5-3A4A-9289-0A9C2488E553}"/>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86997"/>
              <a:stretch/>
            </p:blipFill>
            <p:spPr bwMode="auto">
              <a:xfrm>
                <a:off x="-14478" y="1712952"/>
                <a:ext cx="9136063" cy="891707"/>
              </a:xfrm>
              <a:prstGeom prst="rect">
                <a:avLst/>
              </a:prstGeom>
              <a:noFill/>
              <a:ln>
                <a:noFill/>
              </a:ln>
              <a:extLst>
                <a:ext uri="{909E8E84-426E-40dd-AFC4-6F175D3DCCD1}">
                  <a14:hiddenFill xmlns:a14="http://schemas.microsoft.com/office/drawing/2010/main" xmlns="">
                    <a:solidFill>
                      <a:srgbClr val="FFFFFF"/>
                    </a:solidFill>
                  </a14:hiddenFill>
                </a:ext>
              </a:extLst>
            </p:spPr>
          </p:pic>
          <p:pic>
            <p:nvPicPr>
              <p:cNvPr id="10" name="Picture 2" descr="Image result for galatians 5:1">
                <a:extLst>
                  <a:ext uri="{FF2B5EF4-FFF2-40B4-BE49-F238E27FC236}">
                    <a16:creationId xmlns:a16="http://schemas.microsoft.com/office/drawing/2014/main" id="{422E0954-06A0-5441-97BE-85DF76C547C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86997"/>
              <a:stretch/>
            </p:blipFill>
            <p:spPr bwMode="auto">
              <a:xfrm>
                <a:off x="-25495" y="2120576"/>
                <a:ext cx="9136063" cy="891707"/>
              </a:xfrm>
              <a:prstGeom prst="rect">
                <a:avLst/>
              </a:prstGeom>
              <a:noFill/>
              <a:ln>
                <a:noFill/>
              </a:ln>
              <a:extLst>
                <a:ext uri="{909E8E84-426E-40dd-AFC4-6F175D3DCCD1}">
                  <a14:hiddenFill xmlns:a14="http://schemas.microsoft.com/office/drawing/2010/main" xmlns="">
                    <a:solidFill>
                      <a:srgbClr val="FFFFFF"/>
                    </a:solidFill>
                  </a14:hiddenFill>
                </a:ext>
              </a:extLst>
            </p:spPr>
          </p:pic>
          <p:pic>
            <p:nvPicPr>
              <p:cNvPr id="11" name="Picture 2" descr="Image result for galatians 5:1">
                <a:extLst>
                  <a:ext uri="{FF2B5EF4-FFF2-40B4-BE49-F238E27FC236}">
                    <a16:creationId xmlns:a16="http://schemas.microsoft.com/office/drawing/2014/main" id="{721B099C-48FD-EF48-9412-3CAF75F1C1C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35644" r="33617" b="86997"/>
              <a:stretch/>
            </p:blipFill>
            <p:spPr bwMode="auto">
              <a:xfrm>
                <a:off x="3203848" y="4475596"/>
                <a:ext cx="2808312" cy="891707"/>
              </a:xfrm>
              <a:prstGeom prst="rect">
                <a:avLst/>
              </a:prstGeom>
              <a:noFill/>
              <a:ln>
                <a:noFill/>
              </a:ln>
              <a:extLst>
                <a:ext uri="{909E8E84-426E-40dd-AFC4-6F175D3DCCD1}">
                  <a14:hiddenFill xmlns:a14="http://schemas.microsoft.com/office/drawing/2010/main" xmlns="">
                    <a:solidFill>
                      <a:srgbClr val="FFFFFF"/>
                    </a:solidFill>
                  </a14:hiddenFill>
                </a:ext>
              </a:extLst>
            </p:spPr>
          </p:pic>
          <p:pic>
            <p:nvPicPr>
              <p:cNvPr id="12" name="Picture 2" descr="Image result for galatians 5:1">
                <a:extLst>
                  <a:ext uri="{FF2B5EF4-FFF2-40B4-BE49-F238E27FC236}">
                    <a16:creationId xmlns:a16="http://schemas.microsoft.com/office/drawing/2014/main" id="{9B318C3B-9235-FB4D-A511-092058493E0E}"/>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35644" r="33617" b="86997"/>
              <a:stretch/>
            </p:blipFill>
            <p:spPr bwMode="auto">
              <a:xfrm>
                <a:off x="3247915" y="5273597"/>
                <a:ext cx="2808312" cy="891707"/>
              </a:xfrm>
              <a:prstGeom prst="rect">
                <a:avLst/>
              </a:prstGeom>
              <a:noFill/>
              <a:ln>
                <a:noFill/>
              </a:ln>
              <a:extLst>
                <a:ext uri="{909E8E84-426E-40dd-AFC4-6F175D3DCCD1}">
                  <a14:hiddenFill xmlns:a14="http://schemas.microsoft.com/office/drawing/2010/main" xmlns="">
                    <a:solidFill>
                      <a:srgbClr val="FFFFFF"/>
                    </a:solidFill>
                  </a14:hiddenFill>
                </a:ext>
              </a:extLst>
            </p:spPr>
          </p:pic>
        </p:grpSp>
      </p:grpSp>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35" tIns="45718" rIns="91435" bIns="45718"/>
          <a:lstStyle/>
          <a:p>
            <a:pPr marL="0" marR="0" lvl="0" indent="0" algn="ctr" defTabSz="914353"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44448" y="2042845"/>
            <a:ext cx="9055101" cy="830997"/>
          </a:xfrm>
          <a:noFill/>
        </p:spPr>
        <p:txBody>
          <a:bodyPr wrap="square" lIns="91440" tIns="45720" rIns="91440" bIns="45720">
            <a:spAutoFit/>
          </a:bodyPr>
          <a:lstStyle/>
          <a:p>
            <a:r>
              <a:rPr lang="ar-SA" sz="4800" kern="1200" dirty="0">
                <a:solidFill>
                  <a:schemeClr val="tx1"/>
                </a:solidFill>
                <a:ea typeface="ＭＳ Ｐゴシック" charset="0"/>
              </a:rPr>
              <a:t>ولا ترتبكوا أيضا بنير عبودية</a:t>
            </a:r>
            <a:endParaRPr lang="en-US" sz="4800" kern="1200" dirty="0">
              <a:solidFill>
                <a:schemeClr val="tx1"/>
              </a:solidFill>
              <a:ea typeface="ＭＳ Ｐゴシック" charset="0"/>
            </a:endParaRPr>
          </a:p>
        </p:txBody>
      </p:sp>
      <p:sp>
        <p:nvSpPr>
          <p:cNvPr id="3" name="Rectangle 2"/>
          <p:cNvSpPr/>
          <p:nvPr/>
        </p:nvSpPr>
        <p:spPr>
          <a:xfrm>
            <a:off x="3183233" y="5105715"/>
            <a:ext cx="2872994" cy="707886"/>
          </a:xfrm>
          <a:prstGeom prst="rect">
            <a:avLst/>
          </a:prstGeom>
          <a:noFill/>
          <a:ln>
            <a:noFill/>
          </a:ln>
        </p:spPr>
        <p:txBody>
          <a:bodyPr vert="horz" wrap="square" lIns="91440" tIns="45720" rIns="91440" bIns="45720" numCol="1" anchor="ctr" anchorCtr="0" compatLnSpc="1">
            <a:prstTxWarp prst="textNoShape">
              <a:avLst/>
            </a:prstTxWarp>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altLang="ko-KR" sz="4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غلاطية</a:t>
            </a:r>
            <a:r>
              <a:rPr kumimoji="0" lang="en-US" altLang="ko-KR" sz="4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1:5 </a:t>
            </a:r>
          </a:p>
        </p:txBody>
      </p:sp>
      <p:sp>
        <p:nvSpPr>
          <p:cNvPr id="4" name="Rectangle 3"/>
          <p:cNvSpPr/>
          <p:nvPr/>
        </p:nvSpPr>
        <p:spPr>
          <a:xfrm>
            <a:off x="44450" y="90498"/>
            <a:ext cx="9099550" cy="1754326"/>
          </a:xfrm>
          <a:prstGeom prst="rect">
            <a:avLst/>
          </a:prstGeom>
          <a:noFill/>
        </p:spPr>
        <p:txBody>
          <a:bodyPr wrap="square" lIns="91440" tIns="45720" rIns="91440" bIns="4572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فاثبتوا إذا</a:t>
            </a: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r>
              <a:rPr kumimoji="0" lang="ar-SA"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في الحرية </a:t>
            </a: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SA"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التي قد حررنا المسيح بها</a:t>
            </a:r>
            <a:endParaRPr kumimoji="0" lang="en-US" altLang="ko-KR" sz="13800" b="1" u="none" strike="noStrike" kern="1200" cap="none" spc="0" normalizeH="0" baseline="0" noProof="0" dirty="0">
              <a:ln w="12700">
                <a:solidFill>
                  <a:srgbClr val="000000">
                    <a:satMod val="155000"/>
                  </a:srgbClr>
                </a:solidFill>
                <a:prstDash val="solid"/>
              </a:ln>
              <a:solidFill>
                <a:srgbClr val="7A0701"/>
              </a:solidFill>
              <a:effectLst>
                <a:outerShdw blurRad="41275" dist="20320" dir="1800000" algn="tl" rotWithShape="0">
                  <a:srgbClr val="000000">
                    <a:alpha val="40000"/>
                  </a:srgbClr>
                </a:outerShdw>
              </a:effectLst>
              <a:uLnTx/>
              <a:uFillTx/>
              <a:latin typeface="Arial" panose="020B0604020202020204" pitchFamily="34" charset="0"/>
              <a:cs typeface="Arial" panose="020B0604020202020204" pitchFamily="34" charset="0"/>
            </a:endParaRPr>
          </a:p>
        </p:txBody>
      </p:sp>
      <p:pic>
        <p:nvPicPr>
          <p:cNvPr id="14" name="Picture 2" descr="Image result for galatians 5:1">
            <a:extLst>
              <a:ext uri="{FF2B5EF4-FFF2-40B4-BE49-F238E27FC236}">
                <a16:creationId xmlns:a16="http://schemas.microsoft.com/office/drawing/2014/main" id="{E3FD82C2-A5EF-D542-A717-53D507381FC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324975" y="44624"/>
            <a:ext cx="9136063" cy="6858000"/>
          </a:xfrm>
          <a:prstGeom prst="rect">
            <a:avLst/>
          </a:prstGeo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val="4150780396"/>
      </p:ext>
    </p:extLst>
  </p:cSld>
  <p:clrMapOvr>
    <a:masterClrMapping/>
  </p:clrMapOvr>
  <p:transition/>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4" name="Picture 2" descr="Image result for be free from sin">
            <a:extLst>
              <a:ext uri="{FF2B5EF4-FFF2-40B4-BE49-F238E27FC236}">
                <a16:creationId xmlns:a16="http://schemas.microsoft.com/office/drawing/2014/main" id="{85951BB4-70BB-C144-B617-C54190D8E6F7}"/>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4554" t="4640" r="6583" b="30198"/>
          <a:stretch/>
        </p:blipFill>
        <p:spPr bwMode="auto">
          <a:xfrm>
            <a:off x="-1" y="-3176"/>
            <a:ext cx="9144001" cy="5028796"/>
          </a:xfrm>
          <a:prstGeom prst="rect">
            <a:avLst/>
          </a:prstGeom>
          <a:noFill/>
          <a:extLst>
            <a:ext uri="{909E8E84-426E-40DD-AFC4-6F175D3DCCD1}">
              <a14:hiddenFill xmlns:a14="http://schemas.microsoft.com/office/drawing/2010/main">
                <a:solidFill>
                  <a:srgbClr val="FFFFFF"/>
                </a:solidFill>
              </a14:hiddenFill>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35" tIns="45718" rIns="91435" bIns="45718"/>
          <a:lstStyle/>
          <a:p>
            <a:pPr marL="0" marR="0" lvl="0" indent="0" algn="ctr" defTabSz="914353"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36512" y="4869160"/>
            <a:ext cx="9144000" cy="949731"/>
          </a:xfrm>
          <a:noFill/>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النعمة</a:t>
            </a:r>
            <a:endParaRPr lang="en-US" sz="4800" dirty="0">
              <a:effectLst>
                <a:glow rad="127000">
                  <a:schemeClr val="tx1"/>
                </a:glow>
              </a:effectLst>
              <a:ea typeface="ＭＳ Ｐゴシック" charset="0"/>
            </a:endParaRPr>
          </a:p>
        </p:txBody>
      </p:sp>
      <p:sp>
        <p:nvSpPr>
          <p:cNvPr id="6" name="Rectangle 2"/>
          <p:cNvSpPr txBox="1">
            <a:spLocks noChangeArrowheads="1"/>
          </p:cNvSpPr>
          <p:nvPr/>
        </p:nvSpPr>
        <p:spPr bwMode="auto">
          <a:xfrm>
            <a:off x="36512" y="5732760"/>
            <a:ext cx="9144000" cy="949731"/>
          </a:xfrm>
          <a:prstGeom prst="rect">
            <a:avLst/>
          </a:prstGeom>
          <a:noFill/>
          <a:ln>
            <a:noFill/>
          </a:ln>
          <a:effectLst>
            <a:outerShdw blurRad="63500" dist="35921" dir="2700000" algn="ctr" rotWithShape="0">
              <a:schemeClr val="tx2">
                <a:alpha val="74998"/>
              </a:schemeClr>
            </a:outerShdw>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77"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لا توجد رخصة للخطيئة أكثر من كون الكهرباء هي رخصة لصعق نفسك بها</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08721113"/>
      </p:ext>
    </p:extLst>
  </p:cSld>
  <p:clrMapOvr>
    <a:masterClrMapping/>
  </p:clrMapOvr>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4" descr="Image result for Salvation has always been by faith">
            <a:extLst>
              <a:ext uri="{FF2B5EF4-FFF2-40B4-BE49-F238E27FC236}">
                <a16:creationId xmlns:a16="http://schemas.microsoft.com/office/drawing/2014/main" id="{10772E5A-9208-8A4C-A46C-069075644B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1241"/>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9"/>
            <a:ext cx="9144000" cy="769349"/>
          </a:xfrm>
          <a:effectLst>
            <a:outerShdw blurRad="63500" dist="35921" dir="2700000" algn="ctr" rotWithShape="0">
              <a:schemeClr val="tx2">
                <a:alpha val="74998"/>
              </a:schemeClr>
            </a:outerShdw>
          </a:effectLst>
        </p:spPr>
        <p:txBody>
          <a:bodyPr/>
          <a:lstStyle/>
          <a:p>
            <a:pPr>
              <a:defRPr/>
            </a:pPr>
            <a:r>
              <a:rPr lang="ar-JO" sz="6000" dirty="0">
                <a:solidFill>
                  <a:srgbClr val="FFFFFF"/>
                </a:solidFill>
                <a:ea typeface="ＭＳ Ｐゴシック" charset="0"/>
              </a:rPr>
              <a:t>الفكرة الرئيسية في غلاطية</a:t>
            </a:r>
            <a:endParaRPr lang="en-US" sz="6000" dirty="0">
              <a:solidFill>
                <a:srgbClr val="FFFFFF"/>
              </a:solidFill>
              <a:ea typeface="ＭＳ Ｐゴシック" charset="0"/>
            </a:endParaRPr>
          </a:p>
        </p:txBody>
      </p:sp>
      <p:sp>
        <p:nvSpPr>
          <p:cNvPr id="3" name="Rectangle 2"/>
          <p:cNvSpPr txBox="1">
            <a:spLocks noChangeArrowheads="1"/>
          </p:cNvSpPr>
          <p:nvPr/>
        </p:nvSpPr>
        <p:spPr bwMode="auto">
          <a:xfrm>
            <a:off x="0" y="2100291"/>
            <a:ext cx="9144000" cy="334493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77" rtl="0"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الخلاص بالإيمان يحررنا من الناموس ليعطينا حرية في المسيح</a:t>
            </a:r>
            <a:endParaRPr kumimoji="0" lang="en-US"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55306186"/>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Picture 4" descr="Image result for galatians 5:1">
            <a:extLst>
              <a:ext uri="{FF2B5EF4-FFF2-40B4-BE49-F238E27FC236}">
                <a16:creationId xmlns:a16="http://schemas.microsoft.com/office/drawing/2014/main" id="{FD5799AA-B001-2049-A651-E387B636EE7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35" tIns="45718" rIns="91435" bIns="45718"/>
          <a:lstStyle/>
          <a:p>
            <a:pPr marL="0" marR="0" lvl="0" indent="0" algn="ctr" defTabSz="914353"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2699792" y="368300"/>
            <a:ext cx="6444208" cy="2412628"/>
          </a:xfrm>
          <a:noFill/>
          <a:ln>
            <a:noFill/>
          </a:ln>
          <a:effectLst/>
        </p:spPr>
        <p:txBody>
          <a:bodyPr vert="horz" wrap="square" lIns="91435" tIns="45718" rIns="91435" bIns="45718" numCol="1" anchor="ctr" anchorCtr="0" compatLnSpc="1">
            <a:prstTxWarp prst="textNoShape">
              <a:avLst/>
            </a:prstTxWarp>
          </a:bodyPr>
          <a:lstStyle/>
          <a:p>
            <a:r>
              <a:rPr lang="ar-JO" sz="3600" dirty="0">
                <a:effectLst>
                  <a:glow rad="228600">
                    <a:schemeClr val="accent4">
                      <a:satMod val="175000"/>
                    </a:schemeClr>
                  </a:glow>
                </a:effectLst>
                <a:ea typeface="ＭＳ Ｐゴシック" charset="0"/>
              </a:rPr>
              <a:t>فاثبتوا إذاً في الحرية التي قد حررنا المسيح بها ولا ترتبكوا أيضاً بنير عبودية</a:t>
            </a:r>
            <a:br>
              <a:rPr lang="ar-JO" sz="3600" dirty="0">
                <a:effectLst>
                  <a:glow rad="228600">
                    <a:schemeClr val="accent4">
                      <a:satMod val="175000"/>
                    </a:schemeClr>
                  </a:glow>
                </a:effectLst>
                <a:ea typeface="ＭＳ Ｐゴシック" charset="0"/>
              </a:rPr>
            </a:br>
            <a:r>
              <a:rPr lang="ar-JO" sz="3600" dirty="0">
                <a:effectLst>
                  <a:glow rad="228600">
                    <a:schemeClr val="accent4">
                      <a:satMod val="175000"/>
                    </a:schemeClr>
                  </a:glow>
                </a:effectLst>
                <a:ea typeface="ＭＳ Ｐゴシック" charset="0"/>
              </a:rPr>
              <a:t>(غل 5: 1)</a:t>
            </a:r>
            <a:endParaRPr lang="en-US" sz="3600" dirty="0">
              <a:effectLst>
                <a:glow rad="228600">
                  <a:schemeClr val="accent4">
                    <a:satMod val="175000"/>
                  </a:schemeClr>
                </a:glow>
              </a:effectLst>
              <a:ea typeface="ＭＳ Ｐゴシック" charset="0"/>
            </a:endParaRPr>
          </a:p>
        </p:txBody>
      </p:sp>
    </p:spTree>
    <p:extLst>
      <p:ext uri="{BB962C8B-B14F-4D97-AF65-F5344CB8AC3E}">
        <p14:creationId xmlns:p14="http://schemas.microsoft.com/office/powerpoint/2010/main" val="934420148"/>
      </p:ext>
    </p:extLst>
  </p:cSld>
  <p:clrMapOvr>
    <a:masterClrMapping/>
  </p:clrMapOvr>
  <p:transition/>
</p:sld>
</file>

<file path=ppt/slides/slide18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84002" name="Picture 2"/>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989513" y="2152650"/>
            <a:ext cx="4127500" cy="4686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84003" name="Title 1"/>
          <p:cNvSpPr>
            <a:spLocks noGrp="1"/>
          </p:cNvSpPr>
          <p:nvPr>
            <p:ph type="title" idx="4294967295"/>
          </p:nvPr>
        </p:nvSpPr>
        <p:spPr>
          <a:xfrm>
            <a:off x="0" y="-33338"/>
            <a:ext cx="4989513" cy="4103688"/>
          </a:xfrm>
        </p:spPr>
        <p:txBody>
          <a:bodyPr/>
          <a:lstStyle/>
          <a:p>
            <a:r>
              <a:rPr lang="ar-JO" sz="6000" b="1" dirty="0">
                <a:latin typeface="Arial" panose="020B0604020202020204" pitchFamily="34" charset="0"/>
                <a:ea typeface="ＭＳ Ｐゴシック" charset="0"/>
                <a:cs typeface="Arial" panose="020B0604020202020204" pitchFamily="34" charset="0"/>
              </a:rPr>
              <a:t>حجة</a:t>
            </a:r>
            <a:br>
              <a:rPr lang="ar-JO" sz="6000" b="1" dirty="0">
                <a:latin typeface="Arial" panose="020B0604020202020204" pitchFamily="34" charset="0"/>
                <a:ea typeface="ＭＳ Ｐゴシック" charset="0"/>
                <a:cs typeface="Arial" panose="020B0604020202020204" pitchFamily="34" charset="0"/>
              </a:rPr>
            </a:br>
            <a:r>
              <a:rPr lang="ar-JO" sz="6000" b="1" dirty="0">
                <a:latin typeface="Arial" panose="020B0604020202020204" pitchFamily="34" charset="0"/>
                <a:ea typeface="ＭＳ Ｐゴシック" charset="0"/>
                <a:cs typeface="Arial" panose="020B0604020202020204" pitchFamily="34" charset="0"/>
              </a:rPr>
              <a:t>بولس</a:t>
            </a:r>
            <a:br>
              <a:rPr lang="ar-JO" sz="6000" b="1" dirty="0">
                <a:latin typeface="Arial" panose="020B0604020202020204" pitchFamily="34" charset="0"/>
                <a:ea typeface="ＭＳ Ｐゴシック" charset="0"/>
                <a:cs typeface="Arial" panose="020B0604020202020204" pitchFamily="34" charset="0"/>
              </a:rPr>
            </a:br>
            <a:r>
              <a:rPr lang="ar-JO" sz="6000" b="1" dirty="0">
                <a:latin typeface="Arial" panose="020B0604020202020204" pitchFamily="34" charset="0"/>
                <a:ea typeface="ＭＳ Ｐゴシック" charset="0"/>
                <a:cs typeface="Arial" panose="020B0604020202020204" pitchFamily="34" charset="0"/>
              </a:rPr>
              <a:t>العملية</a:t>
            </a:r>
            <a:br>
              <a:rPr lang="ar-JO" sz="6000" b="1" dirty="0">
                <a:latin typeface="Arial" panose="020B0604020202020204" pitchFamily="34" charset="0"/>
                <a:ea typeface="ＭＳ Ｐゴシック" charset="0"/>
                <a:cs typeface="Arial" panose="020B0604020202020204" pitchFamily="34" charset="0"/>
              </a:rPr>
            </a:br>
            <a:r>
              <a:rPr lang="ar-JO" sz="6000" b="1" dirty="0">
                <a:latin typeface="Arial" panose="020B0604020202020204" pitchFamily="34" charset="0"/>
                <a:ea typeface="ＭＳ Ｐゴシック" charset="0"/>
                <a:cs typeface="Arial" panose="020B0604020202020204" pitchFamily="34" charset="0"/>
              </a:rPr>
              <a:t>(غل 5-6)</a:t>
            </a:r>
            <a:endParaRPr lang="en-US" sz="6000" b="1" dirty="0">
              <a:latin typeface="Arial" panose="020B0604020202020204" pitchFamily="34" charset="0"/>
              <a:ea typeface="ＭＳ Ｐゴシック" charset="0"/>
              <a:cs typeface="Arial" panose="020B0604020202020204" pitchFamily="34" charset="0"/>
            </a:endParaRPr>
          </a:p>
        </p:txBody>
      </p:sp>
      <p:sp>
        <p:nvSpPr>
          <p:cNvPr id="5" name="Title 1"/>
          <p:cNvSpPr txBox="1">
            <a:spLocks/>
          </p:cNvSpPr>
          <p:nvPr/>
        </p:nvSpPr>
        <p:spPr>
          <a:xfrm>
            <a:off x="0" y="4437112"/>
            <a:ext cx="4989513" cy="2396875"/>
          </a:xfrm>
          <a:prstGeom prst="rect">
            <a:avLst/>
          </a:prstGeom>
        </p:spPr>
        <p:txBody>
          <a:bodyPr/>
          <a:lstStyle>
            <a:lvl1pPr algn="ctr"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3600" b="1" u="none" strike="noStrike" kern="1200" cap="none" spc="0" normalizeH="0" baseline="0" noProof="0" dirty="0">
                <a:ln>
                  <a:noFill/>
                </a:ln>
                <a:solidFill>
                  <a:srgbClr val="E3EBF1"/>
                </a:solidFill>
                <a:effectLst>
                  <a:glow rad="279400">
                    <a:srgbClr val="000000"/>
                  </a:glow>
                </a:effectLst>
                <a:uLnTx/>
                <a:uFillTx/>
                <a:latin typeface="Arial" panose="020B0604020202020204" pitchFamily="34" charset="0"/>
                <a:ea typeface="ＭＳ Ｐゴシック" charset="0"/>
                <a:cs typeface="Arial" panose="020B0604020202020204" pitchFamily="34" charset="0"/>
              </a:rPr>
              <a:t>بولس يدافع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3600" b="1" u="none" strike="noStrike" kern="1200" cap="none" spc="0" normalizeH="0" baseline="0" noProof="0" dirty="0">
                <a:ln>
                  <a:noFill/>
                </a:ln>
                <a:solidFill>
                  <a:srgbClr val="E3EBF1"/>
                </a:solidFill>
                <a:effectLst>
                  <a:glow rad="279400">
                    <a:srgbClr val="000000"/>
                  </a:glow>
                </a:effectLst>
                <a:uLnTx/>
                <a:uFillTx/>
                <a:latin typeface="Arial" panose="020B0604020202020204" pitchFamily="34" charset="0"/>
                <a:ea typeface="ＭＳ Ｐゴシック" charset="0"/>
                <a:cs typeface="Arial" panose="020B0604020202020204" pitchFamily="34" charset="0"/>
              </a:rPr>
              <a:t>عن المسؤوليات</a:t>
            </a:r>
            <a:endParaRPr kumimoji="0" lang="en-US" sz="3600" b="1" u="none" strike="noStrike" kern="1200" cap="none" spc="0" normalizeH="0" baseline="0" noProof="0" dirty="0">
              <a:ln>
                <a:noFill/>
              </a:ln>
              <a:solidFill>
                <a:srgbClr val="E3EBF1"/>
              </a:solidFill>
              <a:effectLst>
                <a:glow rad="279400">
                  <a:srgbClr val="000000"/>
                </a:glow>
              </a:effectLst>
              <a:uLnTx/>
              <a:uFillTx/>
              <a:latin typeface="Arial" panose="020B0604020202020204" pitchFamily="34" charset="0"/>
              <a:ea typeface="ＭＳ Ｐゴシック" charset="0"/>
              <a:cs typeface="Arial" panose="020B0604020202020204" pitchFamily="34" charset="0"/>
            </a:endParaRPr>
          </a:p>
        </p:txBody>
      </p:sp>
    </p:spTree>
  </p:cSld>
  <p:clrMapOvr>
    <a:overrideClrMapping bg1="dk2" tx1="lt1" bg2="dk1" tx2="lt2" accent1="accent1" accent2="accent2" accent3="accent3" accent4="accent4" accent5="accent5" accent6="accent6" hlink="hlink" folHlink="folHlink"/>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6049"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23850" y="0"/>
            <a:ext cx="84042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86050" name="Title 1"/>
          <p:cNvSpPr>
            <a:spLocks noGrp="1"/>
          </p:cNvSpPr>
          <p:nvPr>
            <p:ph type="title"/>
          </p:nvPr>
        </p:nvSpPr>
        <p:spPr>
          <a:xfrm>
            <a:off x="0" y="6092825"/>
            <a:ext cx="9126538" cy="765175"/>
          </a:xfrm>
          <a:solidFill>
            <a:srgbClr val="000000"/>
          </a:solidFill>
        </p:spPr>
        <p:txBody>
          <a:bodyPr/>
          <a:lstStyle/>
          <a:p>
            <a:r>
              <a:rPr lang="ar-JO" sz="2000" b="1" dirty="0">
                <a:latin typeface="Arial" panose="020B0604020202020204" pitchFamily="34" charset="0"/>
                <a:ea typeface="ＭＳ Ｐゴシック" charset="0"/>
                <a:cs typeface="Arial" panose="020B0604020202020204" pitchFamily="34" charset="0"/>
              </a:rPr>
              <a:t>إن المسيح قد حررنا وأطلقنا في سبيل الحرية فاثبتوا إذن ولا تعودوا إلى الإرتباك بنير العبودية </a:t>
            </a:r>
            <a:br>
              <a:rPr lang="ar-JO" sz="2000" b="1" dirty="0">
                <a:latin typeface="Arial" panose="020B0604020202020204" pitchFamily="34" charset="0"/>
                <a:ea typeface="ＭＳ Ｐゴシック" charset="0"/>
                <a:cs typeface="Arial" panose="020B0604020202020204" pitchFamily="34" charset="0"/>
              </a:rPr>
            </a:br>
            <a:r>
              <a:rPr lang="ar-JO" sz="2000" b="1" dirty="0">
                <a:latin typeface="Arial" panose="020B0604020202020204" pitchFamily="34" charset="0"/>
                <a:ea typeface="ＭＳ Ｐゴシック" charset="0"/>
                <a:cs typeface="Arial" panose="020B0604020202020204" pitchFamily="34" charset="0"/>
              </a:rPr>
              <a:t>(غل 5: 1).</a:t>
            </a:r>
            <a:endParaRPr lang="en-US" sz="2000" b="1" dirty="0">
              <a:latin typeface="Arial" panose="020B0604020202020204" pitchFamily="34" charset="0"/>
              <a:ea typeface="ＭＳ Ｐゴシック" charset="0"/>
              <a:cs typeface="Arial" panose="020B0604020202020204" pitchFamily="34" charset="0"/>
            </a:endParaRPr>
          </a:p>
        </p:txBody>
      </p:sp>
      <p:sp>
        <p:nvSpPr>
          <p:cNvPr id="6" name="Title 1"/>
          <p:cNvSpPr txBox="1">
            <a:spLocks/>
          </p:cNvSpPr>
          <p:nvPr/>
        </p:nvSpPr>
        <p:spPr bwMode="auto">
          <a:xfrm>
            <a:off x="0" y="-10444"/>
            <a:ext cx="9144000" cy="703140"/>
          </a:xfrm>
          <a:prstGeom prst="rect">
            <a:avLst/>
          </a:prstGeom>
          <a:solidFill>
            <a:schemeClr val="tx1"/>
          </a:solidFill>
          <a:ln>
            <a:noFill/>
          </a:ln>
          <a:extLst>
            <a:ext uri="{FAA26D3D-D897-4be2-8F04-BA451C77F1D7}">
              <ma14:placeholderFlag xmlns="" xmlns:ma14="http://schemas.microsoft.com/office/mac/drawingml/2011/main" val="1"/>
            </a:ext>
          </a:extLst>
        </p:spPr>
        <p:txBody>
          <a:bodyPr lIns="91429" tIns="45714" rIns="91429" bIns="45714" anchor="ctr"/>
          <a:lstStyle>
            <a:lvl1pPr algn="ctr"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CB4CD3"/>
                </a:solidFill>
                <a:effectLst>
                  <a:glow rad="50800">
                    <a:srgbClr val="000000"/>
                  </a:glow>
                </a:effectLst>
                <a:uLnTx/>
                <a:uFillTx/>
                <a:latin typeface="Arial" panose="020B0604020202020204" pitchFamily="34" charset="0"/>
                <a:ea typeface="ＭＳ Ｐゴシック" charset="0"/>
                <a:cs typeface="Arial" panose="020B0604020202020204" pitchFamily="34" charset="0"/>
              </a:rPr>
              <a:t>لا سجون أو معتقلات في شريعة موسى</a:t>
            </a:r>
            <a:endParaRPr kumimoji="0" lang="en-US" sz="3200" b="1" u="none" strike="noStrike" kern="1200" cap="none" spc="0" normalizeH="0" baseline="0" noProof="0" dirty="0">
              <a:ln>
                <a:noFill/>
              </a:ln>
              <a:solidFill>
                <a:srgbClr val="CB4CD3"/>
              </a:solidFill>
              <a:effectLst>
                <a:glow rad="508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790156"/>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8097" name="Title 1"/>
          <p:cNvSpPr>
            <a:spLocks noGrp="1"/>
          </p:cNvSpPr>
          <p:nvPr>
            <p:ph type="title"/>
          </p:nvPr>
        </p:nvSpPr>
        <p:spPr>
          <a:xfrm>
            <a:off x="144463" y="44450"/>
            <a:ext cx="4283075" cy="3455988"/>
          </a:xfrm>
        </p:spPr>
        <p:txBody>
          <a:bodyPr/>
          <a:lstStyle/>
          <a:p>
            <a:r>
              <a:rPr lang="ar-JO" sz="2800" b="1" dirty="0">
                <a:latin typeface="Arial" panose="020B0604020202020204" pitchFamily="34" charset="0"/>
                <a:ea typeface="ＭＳ Ｐゴシック" charset="0"/>
                <a:cs typeface="Arial" panose="020B0604020202020204" pitchFamily="34" charset="0"/>
              </a:rPr>
              <a:t>فاثبتوا أيضاً في الحرية التي قد حررنا المسيح بها ولا ترتبكوا أيضاً بنير عبودية</a:t>
            </a:r>
            <a:br>
              <a:rPr lang="ar-JO" sz="2800" b="1" dirty="0">
                <a:latin typeface="Arial" panose="020B0604020202020204" pitchFamily="34" charset="0"/>
                <a:ea typeface="ＭＳ Ｐゴシック" charset="0"/>
                <a:cs typeface="Arial" panose="020B0604020202020204" pitchFamily="34" charset="0"/>
              </a:rPr>
            </a:br>
            <a:r>
              <a:rPr lang="ar-JO" sz="2800" b="1" dirty="0">
                <a:latin typeface="Arial" panose="020B0604020202020204" pitchFamily="34" charset="0"/>
                <a:ea typeface="ＭＳ Ｐゴシック" charset="0"/>
                <a:cs typeface="Arial" panose="020B0604020202020204" pitchFamily="34" charset="0"/>
              </a:rPr>
              <a:t>(5: 1)</a:t>
            </a:r>
            <a:endParaRPr lang="en-US" sz="2800" b="1" dirty="0">
              <a:latin typeface="Arial" panose="020B0604020202020204" pitchFamily="34" charset="0"/>
              <a:ea typeface="ＭＳ Ｐゴシック" charset="0"/>
              <a:cs typeface="Arial" panose="020B0604020202020204" pitchFamily="34" charset="0"/>
            </a:endParaRPr>
          </a:p>
        </p:txBody>
      </p:sp>
      <p:sp>
        <p:nvSpPr>
          <p:cNvPr id="3" name="Title 1"/>
          <p:cNvSpPr txBox="1">
            <a:spLocks/>
          </p:cNvSpPr>
          <p:nvPr/>
        </p:nvSpPr>
        <p:spPr bwMode="auto">
          <a:xfrm>
            <a:off x="0" y="3500438"/>
            <a:ext cx="9144000" cy="33575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8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 </a:t>
            </a:r>
            <a:r>
              <a:rPr kumimoji="0" lang="ar-JO" altLang="ja-JP" sz="28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2 ها أنا بولس أقول لكم إنه إن اختتنتم لا ينفعكم المسيح شيئاً 3 لكن أشهد أيضاً لكل إنسان مختتن أنه ملتزم أن يعمل بكل الناموس 4 قد تبطلتم عن المسيح أيها الذين تتبررون بالناموس سقطتم من النعمة (5: 2-4)</a:t>
            </a:r>
            <a:endParaRPr kumimoji="0" lang="en-US" sz="28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pic>
        <p:nvPicPr>
          <p:cNvPr id="4" name="Picture 3" descr="circumcisio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572000" y="476250"/>
            <a:ext cx="4157663" cy="2954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9121" name="Group 2"/>
          <p:cNvGrpSpPr>
            <a:grpSpLocks/>
          </p:cNvGrpSpPr>
          <p:nvPr/>
        </p:nvGrpSpPr>
        <p:grpSpPr bwMode="auto">
          <a:xfrm>
            <a:off x="-14288" y="765175"/>
            <a:ext cx="9123363" cy="6072188"/>
            <a:chOff x="-14288" y="765175"/>
            <a:chExt cx="9123363" cy="6072188"/>
          </a:xfrm>
        </p:grpSpPr>
        <p:pic>
          <p:nvPicPr>
            <p:cNvPr id="389127" name="Picture 2" descr="vitamin K circumcision prothrom.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288" y="765175"/>
              <a:ext cx="9123363" cy="6072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89128" name="Rectangle 1"/>
            <p:cNvSpPr>
              <a:spLocks noChangeArrowheads="1"/>
            </p:cNvSpPr>
            <p:nvPr/>
          </p:nvSpPr>
          <p:spPr bwMode="auto">
            <a:xfrm rot="-687230">
              <a:off x="5436096" y="3855211"/>
              <a:ext cx="2160240" cy="432048"/>
            </a:xfrm>
            <a:prstGeom prst="rect">
              <a:avLst/>
            </a:prstGeom>
            <a:solidFill>
              <a:srgbClr val="FFFFFF"/>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89129" name="Rectangle 8"/>
            <p:cNvSpPr>
              <a:spLocks noChangeArrowheads="1"/>
            </p:cNvSpPr>
            <p:nvPr/>
          </p:nvSpPr>
          <p:spPr bwMode="auto">
            <a:xfrm>
              <a:off x="6660232" y="3717032"/>
              <a:ext cx="2160240" cy="432048"/>
            </a:xfrm>
            <a:prstGeom prst="rect">
              <a:avLst/>
            </a:prstGeom>
            <a:solidFill>
              <a:srgbClr val="FFFFFF"/>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389122" name="Title 1"/>
          <p:cNvSpPr>
            <a:spLocks noGrp="1"/>
          </p:cNvSpPr>
          <p:nvPr>
            <p:ph type="title"/>
          </p:nvPr>
        </p:nvSpPr>
        <p:spPr>
          <a:xfrm>
            <a:off x="0" y="44450"/>
            <a:ext cx="9144000" cy="793750"/>
          </a:xfrm>
        </p:spPr>
        <p:txBody>
          <a:bodyPr/>
          <a:lstStyle/>
          <a:p>
            <a:r>
              <a:rPr lang="ar-JO" sz="3200" b="1" dirty="0">
                <a:latin typeface="Arial" panose="020B0604020202020204" pitchFamily="34" charset="0"/>
                <a:cs typeface="Arial" panose="020B0604020202020204" pitchFamily="34" charset="0"/>
              </a:rPr>
              <a:t>الختان وفيتامين سي والبروثرومبين</a:t>
            </a:r>
            <a:endParaRPr lang="en-US" sz="3200" b="1" dirty="0">
              <a:latin typeface="Arial" panose="020B0604020202020204" pitchFamily="34" charset="0"/>
              <a:ea typeface="ＭＳ Ｐゴシック" charset="0"/>
              <a:cs typeface="Arial" panose="020B0604020202020204" pitchFamily="34" charset="0"/>
            </a:endParaRPr>
          </a:p>
        </p:txBody>
      </p:sp>
      <p:sp>
        <p:nvSpPr>
          <p:cNvPr id="389123" name="Title 1"/>
          <p:cNvSpPr txBox="1">
            <a:spLocks/>
          </p:cNvSpPr>
          <p:nvPr/>
        </p:nvSpPr>
        <p:spPr bwMode="auto">
          <a:xfrm rot="-5400000">
            <a:off x="-2642394" y="3513932"/>
            <a:ext cx="5788025" cy="433388"/>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البروثرومبين (٪ من الطبيعي)</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89124" name="Title 1"/>
          <p:cNvSpPr txBox="1">
            <a:spLocks/>
          </p:cNvSpPr>
          <p:nvPr/>
        </p:nvSpPr>
        <p:spPr bwMode="auto">
          <a:xfrm>
            <a:off x="2268538" y="6237288"/>
            <a:ext cx="5786437" cy="576262"/>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الأيام</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89125" name="Title 1"/>
          <p:cNvSpPr txBox="1">
            <a:spLocks/>
          </p:cNvSpPr>
          <p:nvPr/>
        </p:nvSpPr>
        <p:spPr bwMode="auto">
          <a:xfrm rot="-2487565">
            <a:off x="3773488" y="2317750"/>
            <a:ext cx="4070350" cy="65246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البروثرومبين المتوفر</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89126" name="Title 1"/>
          <p:cNvSpPr txBox="1">
            <a:spLocks/>
          </p:cNvSpPr>
          <p:nvPr/>
        </p:nvSpPr>
        <p:spPr bwMode="auto">
          <a:xfrm rot="-718602">
            <a:off x="3921125" y="3787775"/>
            <a:ext cx="5392738" cy="511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تركيز البروثرومبين</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34729496"/>
      </p:ext>
    </p:extLst>
  </p:cSld>
  <p:clrMapOvr>
    <a:masterClrMapping/>
  </p:clrMapOvr>
  <p:transition/>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1169" name="Picture 1" descr="spiritwalk.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57762" name="Title 1"/>
          <p:cNvSpPr>
            <a:spLocks noGrp="1"/>
          </p:cNvSpPr>
          <p:nvPr>
            <p:ph type="ctrTitle"/>
          </p:nvPr>
        </p:nvSpPr>
        <p:spPr>
          <a:xfrm>
            <a:off x="-31750" y="0"/>
            <a:ext cx="5179814" cy="6885384"/>
          </a:xfrm>
          <a:solidFill>
            <a:srgbClr val="000000"/>
          </a:solidFill>
        </p:spPr>
        <p:txBody>
          <a:bodyPr/>
          <a:lstStyle/>
          <a:p>
            <a:pPr>
              <a:defRPr/>
            </a:pPr>
            <a:r>
              <a:rPr lang="ar-JO" sz="6000" dirty="0">
                <a:effectLst>
                  <a:glow rad="292100">
                    <a:schemeClr val="tx1">
                      <a:alpha val="92000"/>
                    </a:schemeClr>
                  </a:glow>
                </a:effectLst>
                <a:ea typeface="ＭＳ Ｐゴシック" charset="0"/>
                <a:cs typeface="Arial" panose="020B0604020202020204" pitchFamily="34" charset="0"/>
              </a:rPr>
              <a:t>السلوك بالروح</a:t>
            </a:r>
            <a:endParaRPr lang="en-US" sz="6000" dirty="0">
              <a:effectLst>
                <a:glow rad="292100">
                  <a:schemeClr val="tx1">
                    <a:alpha val="92000"/>
                  </a:schemeClr>
                </a:glow>
              </a:effectLst>
              <a:ea typeface="ＭＳ Ｐゴシック" charset="0"/>
              <a:cs typeface="Arial" panose="020B0604020202020204" pitchFamily="34" charset="0"/>
            </a:endParaRPr>
          </a:p>
        </p:txBody>
      </p:sp>
      <p:sp>
        <p:nvSpPr>
          <p:cNvPr id="3" name="Text Box 2"/>
          <p:cNvSpPr txBox="1">
            <a:spLocks noChangeArrowheads="1"/>
          </p:cNvSpPr>
          <p:nvPr/>
        </p:nvSpPr>
        <p:spPr bwMode="auto">
          <a:xfrm>
            <a:off x="9252520" y="116632"/>
            <a:ext cx="936104"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cs typeface="Arial" panose="020B0604020202020204" pitchFamily="34" charset="0"/>
              </a:rPr>
              <a:t>23</a:t>
            </a:r>
            <a:endParaRPr kumimoji="0" lang="en-US" sz="2400" b="1"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2193"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30163"/>
            <a:ext cx="9158288" cy="6827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57762" name="Title 1"/>
          <p:cNvSpPr>
            <a:spLocks noGrp="1"/>
          </p:cNvSpPr>
          <p:nvPr>
            <p:ph type="ctrTitle"/>
          </p:nvPr>
        </p:nvSpPr>
        <p:spPr>
          <a:xfrm>
            <a:off x="-31750" y="6350"/>
            <a:ext cx="9144000" cy="1143000"/>
          </a:xfrm>
        </p:spPr>
        <p:txBody>
          <a:bodyPr/>
          <a:lstStyle/>
          <a:p>
            <a:pPr>
              <a:defRPr/>
            </a:pPr>
            <a:r>
              <a:rPr lang="ar-JO" dirty="0">
                <a:effectLst>
                  <a:glow rad="292100">
                    <a:schemeClr val="tx1">
                      <a:alpha val="92000"/>
                    </a:schemeClr>
                  </a:glow>
                </a:effectLst>
                <a:ea typeface="ＭＳ Ｐゴシック" charset="0"/>
                <a:cs typeface="Arial" panose="020B0604020202020204" pitchFamily="34" charset="0"/>
              </a:rPr>
              <a:t>كيف يقودنا الروح القدس؟</a:t>
            </a:r>
            <a:endParaRPr lang="en-US" dirty="0">
              <a:effectLst>
                <a:glow rad="292100">
                  <a:schemeClr val="tx1">
                    <a:alpha val="92000"/>
                  </a:schemeClr>
                </a:glow>
              </a:effectLst>
              <a:ea typeface="ＭＳ Ｐゴシック" charset="0"/>
              <a:cs typeface="Arial" panose="020B0604020202020204" pitchFamily="34" charset="0"/>
            </a:endParaRPr>
          </a:p>
        </p:txBody>
      </p:sp>
      <p:sp>
        <p:nvSpPr>
          <p:cNvPr id="3" name="Text Box 2"/>
          <p:cNvSpPr txBox="1">
            <a:spLocks noChangeArrowheads="1"/>
          </p:cNvSpPr>
          <p:nvPr/>
        </p:nvSpPr>
        <p:spPr bwMode="auto">
          <a:xfrm>
            <a:off x="9324528" y="116632"/>
            <a:ext cx="936104"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xxiv</a:t>
            </a:r>
          </a:p>
        </p:txBody>
      </p:sp>
    </p:spTree>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3217" name="Picture 2" descr="prayhands002 ppt backgroun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00" name="Rectangle 4"/>
          <p:cNvSpPr>
            <a:spLocks noGrp="1" noChangeArrowheads="1"/>
          </p:cNvSpPr>
          <p:nvPr>
            <p:ph type="ctrTitle"/>
          </p:nvPr>
        </p:nvSpPr>
        <p:spPr>
          <a:xfrm>
            <a:off x="0" y="774190"/>
            <a:ext cx="9144000" cy="1274195"/>
          </a:xfrm>
          <a:extLst>
            <a:ext uri="{91240B29-F687-4f45-9708-019B960494DF}">
              <a14:hiddenLine xmlns="" xmlns:a14="http://schemas.microsoft.com/office/drawing/2010/main" w="9525" cap="flat" cmpd="sng">
                <a:solidFill>
                  <a:schemeClr val="tx1"/>
                </a:solidFill>
                <a:prstDash val="solid"/>
                <a:miter lim="800000"/>
                <a:headEnd/>
                <a:tailEnd/>
              </a14:hiddenLine>
            </a:ext>
          </a:extLst>
        </p:spPr>
        <p:txBody>
          <a:bodyPr lIns="548640" rIns="548640">
            <a:spAutoFit/>
          </a:bodyPr>
          <a:lstStyle/>
          <a:p>
            <a:pPr eaLnBrk="1" hangingPunct="1">
              <a:lnSpc>
                <a:spcPct val="80000"/>
              </a:lnSpc>
              <a:defRPr/>
            </a:pPr>
            <a:r>
              <a:rPr lang="ar-JO" sz="4800" dirty="0">
                <a:solidFill>
                  <a:prstClr val="white"/>
                </a:solidFill>
                <a:effectLst>
                  <a:outerShdw blurRad="50800" dist="101600" dir="2700000" algn="tl" rotWithShape="0">
                    <a:srgbClr val="000000">
                      <a:alpha val="70000"/>
                    </a:srgbClr>
                  </a:outerShdw>
                </a:effectLst>
              </a:rPr>
              <a:t>خطوة جورج مولر الأولى             لإيجاد مشيئة الله</a:t>
            </a:r>
            <a:endParaRPr lang="en-US" sz="4800" dirty="0">
              <a:solidFill>
                <a:prstClr val="white"/>
              </a:solidFill>
              <a:effectLst>
                <a:outerShdw blurRad="50800" dist="101600" dir="2700000" algn="tl" rotWithShape="0">
                  <a:srgbClr val="000000">
                    <a:alpha val="70000"/>
                  </a:srgbClr>
                </a:outerShdw>
              </a:effectLst>
            </a:endParaRPr>
          </a:p>
        </p:txBody>
      </p:sp>
      <p:sp>
        <p:nvSpPr>
          <p:cNvPr id="4101" name="Rectangle 5"/>
          <p:cNvSpPr>
            <a:spLocks noChangeArrowheads="1"/>
          </p:cNvSpPr>
          <p:nvPr/>
        </p:nvSpPr>
        <p:spPr bwMode="auto">
          <a:xfrm>
            <a:off x="685800" y="2635250"/>
            <a:ext cx="6629400" cy="171739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548640" rIns="548640">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altLang="ja-JP" sz="4400" b="1" u="none" strike="noStrike" kern="1200" cap="none" spc="0" normalizeH="0" baseline="0" noProof="0" dirty="0">
                <a:ln>
                  <a:noFill/>
                </a:ln>
                <a:solidFill>
                  <a:prstClr val="white"/>
                </a:solidFill>
                <a:effectLst>
                  <a:outerShdw blurRad="50800" dist="101600" dir="2700000" algn="tl" rotWithShape="0">
                    <a:srgbClr val="000000">
                      <a:alpha val="70000"/>
                    </a:srgbClr>
                  </a:outerShdw>
                </a:effectLst>
                <a:uLnTx/>
                <a:uFillTx/>
                <a:latin typeface="Arial" panose="020B0604020202020204" pitchFamily="34" charset="0"/>
                <a:ea typeface="ＭＳ Ｐゴシック" charset="0"/>
                <a:cs typeface="Arial" panose="020B0604020202020204" pitchFamily="34" charset="0"/>
              </a:rPr>
              <a:t>لقد أدخلت قلبي في حالة       من عدم وجود إرادة خاصة به فيما يتعلق بمسألة معينة.</a:t>
            </a:r>
            <a:endParaRPr kumimoji="0" lang="en-US" sz="4400" b="1" u="none" strike="noStrike" kern="1200" cap="none" spc="0" normalizeH="0" baseline="0" noProof="0" dirty="0">
              <a:ln>
                <a:noFill/>
              </a:ln>
              <a:solidFill>
                <a:prstClr val="white"/>
              </a:solidFill>
              <a:effectLst>
                <a:outerShdw blurRad="50800" dist="101600" dir="2700000" algn="tl" rotWithShape="0">
                  <a:srgbClr val="000000">
                    <a:alpha val="70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 name="Text Box 2"/>
          <p:cNvSpPr txBox="1">
            <a:spLocks noChangeArrowheads="1"/>
          </p:cNvSpPr>
          <p:nvPr/>
        </p:nvSpPr>
        <p:spPr bwMode="auto">
          <a:xfrm>
            <a:off x="9252520" y="10910"/>
            <a:ext cx="936104"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xxiv</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101">
                                            <p:txEl>
                                              <p:pRg st="0" end="0"/>
                                            </p:txEl>
                                          </p:spTgt>
                                        </p:tgtEl>
                                        <p:attrNameLst>
                                          <p:attrName>style.visibility</p:attrName>
                                        </p:attrNameLst>
                                      </p:cBhvr>
                                      <p:to>
                                        <p:strVal val="visible"/>
                                      </p:to>
                                    </p:set>
                                    <p:animEffect transition="in" filter="dissolve">
                                      <p:cBhvr>
                                        <p:cTn id="7" dur="500"/>
                                        <p:tgtEl>
                                          <p:spTgt spid="410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01" grpId="0" build="p" autoUpdateAnimBg="0"/>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7617"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30163"/>
            <a:ext cx="9158288" cy="68278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57762" name="Title 1"/>
          <p:cNvSpPr>
            <a:spLocks noGrp="1"/>
          </p:cNvSpPr>
          <p:nvPr>
            <p:ph type="ctrTitle"/>
          </p:nvPr>
        </p:nvSpPr>
        <p:spPr>
          <a:xfrm>
            <a:off x="-31750" y="6350"/>
            <a:ext cx="9144000" cy="1143000"/>
          </a:xfrm>
        </p:spPr>
        <p:txBody>
          <a:bodyPr/>
          <a:lstStyle/>
          <a:p>
            <a:pPr>
              <a:defRPr/>
            </a:pPr>
            <a:r>
              <a:rPr lang="ar-JO" dirty="0">
                <a:effectLst>
                  <a:glow rad="292100">
                    <a:schemeClr val="tx1">
                      <a:alpha val="92000"/>
                    </a:schemeClr>
                  </a:glow>
                </a:effectLst>
                <a:ea typeface="ＭＳ Ｐゴシック" charset="0"/>
                <a:cs typeface="Arial" panose="020B0604020202020204" pitchFamily="34" charset="0"/>
              </a:rPr>
              <a:t>كيف يقودنا الروح القدس؟</a:t>
            </a:r>
            <a:endParaRPr lang="en-US" dirty="0">
              <a:effectLst>
                <a:glow rad="292100">
                  <a:schemeClr val="tx1">
                    <a:alpha val="92000"/>
                  </a:schemeClr>
                </a:glow>
              </a:effectLst>
              <a:ea typeface="ＭＳ Ｐゴシック" charset="0"/>
              <a:cs typeface="Arial" panose="020B0604020202020204" pitchFamily="34" charset="0"/>
            </a:endParaRPr>
          </a:p>
        </p:txBody>
      </p:sp>
      <p:sp>
        <p:nvSpPr>
          <p:cNvPr id="3" name="Text Box 2"/>
          <p:cNvSpPr txBox="1">
            <a:spLocks noChangeArrowheads="1"/>
          </p:cNvSpPr>
          <p:nvPr/>
        </p:nvSpPr>
        <p:spPr bwMode="auto">
          <a:xfrm>
            <a:off x="8100392" y="86717"/>
            <a:ext cx="936104"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xxiv</a:t>
            </a:r>
          </a:p>
        </p:txBody>
      </p:sp>
      <p:sp>
        <p:nvSpPr>
          <p:cNvPr id="9" name="Text Box 2"/>
          <p:cNvSpPr txBox="1">
            <a:spLocks noChangeArrowheads="1"/>
          </p:cNvSpPr>
          <p:nvPr/>
        </p:nvSpPr>
        <p:spPr bwMode="auto">
          <a:xfrm>
            <a:off x="179388" y="1844675"/>
            <a:ext cx="6913562" cy="39703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1. لا إرادة خاصة بي</a:t>
            </a:r>
            <a:endParaRPr kumimoji="0" lang="ar-JO" sz="2800" b="1"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2. تمييز المشاعر</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3. كلمة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4. ظروف العناية الإلهية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5. اسأل الله في الصلاة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6. قرر واطلب السلام، صلّ 2-3 مرات أكثر وتصرف</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Effect transition="in" filter="blinds(horizontal)">
                                      <p:cBhvr>
                                        <p:cTn id="7" dur="500"/>
                                        <p:tgtEl>
                                          <p:spTgt spid="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9">
                                            <p:txEl>
                                              <p:pRg st="1" end="1"/>
                                            </p:txEl>
                                          </p:spTgt>
                                        </p:tgtEl>
                                        <p:attrNameLst>
                                          <p:attrName>style.visibility</p:attrName>
                                        </p:attrNameLst>
                                      </p:cBhvr>
                                      <p:to>
                                        <p:strVal val="visible"/>
                                      </p:to>
                                    </p:set>
                                    <p:animEffect transition="in" filter="blinds(horizontal)">
                                      <p:cBhvr>
                                        <p:cTn id="12" dur="500"/>
                                        <p:tgtEl>
                                          <p:spTgt spid="9">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9">
                                            <p:txEl>
                                              <p:pRg st="2" end="2"/>
                                            </p:txEl>
                                          </p:spTgt>
                                        </p:tgtEl>
                                        <p:attrNameLst>
                                          <p:attrName>style.visibility</p:attrName>
                                        </p:attrNameLst>
                                      </p:cBhvr>
                                      <p:to>
                                        <p:strVal val="visible"/>
                                      </p:to>
                                    </p:set>
                                    <p:animEffect transition="in" filter="blinds(horizontal)">
                                      <p:cBhvr>
                                        <p:cTn id="17" dur="500"/>
                                        <p:tgtEl>
                                          <p:spTgt spid="9">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9">
                                            <p:txEl>
                                              <p:pRg st="3" end="3"/>
                                            </p:txEl>
                                          </p:spTgt>
                                        </p:tgtEl>
                                        <p:attrNameLst>
                                          <p:attrName>style.visibility</p:attrName>
                                        </p:attrNameLst>
                                      </p:cBhvr>
                                      <p:to>
                                        <p:strVal val="visible"/>
                                      </p:to>
                                    </p:set>
                                    <p:animEffect transition="in" filter="blinds(horizontal)">
                                      <p:cBhvr>
                                        <p:cTn id="22" dur="500"/>
                                        <p:tgtEl>
                                          <p:spTgt spid="9">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grpId="0" nodeType="clickEffect">
                                  <p:stCondLst>
                                    <p:cond delay="0"/>
                                  </p:stCondLst>
                                  <p:childTnLst>
                                    <p:set>
                                      <p:cBhvr>
                                        <p:cTn id="26" dur="1" fill="hold">
                                          <p:stCondLst>
                                            <p:cond delay="0"/>
                                          </p:stCondLst>
                                        </p:cTn>
                                        <p:tgtEl>
                                          <p:spTgt spid="9">
                                            <p:txEl>
                                              <p:pRg st="4" end="4"/>
                                            </p:txEl>
                                          </p:spTgt>
                                        </p:tgtEl>
                                        <p:attrNameLst>
                                          <p:attrName>style.visibility</p:attrName>
                                        </p:attrNameLst>
                                      </p:cBhvr>
                                      <p:to>
                                        <p:strVal val="visible"/>
                                      </p:to>
                                    </p:set>
                                    <p:animEffect transition="in" filter="blinds(horizontal)">
                                      <p:cBhvr>
                                        <p:cTn id="27" dur="500"/>
                                        <p:tgtEl>
                                          <p:spTgt spid="9">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3" presetClass="entr" presetSubtype="10" fill="hold" grpId="0" nodeType="clickEffect">
                                  <p:stCondLst>
                                    <p:cond delay="0"/>
                                  </p:stCondLst>
                                  <p:childTnLst>
                                    <p:set>
                                      <p:cBhvr>
                                        <p:cTn id="31" dur="1" fill="hold">
                                          <p:stCondLst>
                                            <p:cond delay="0"/>
                                          </p:stCondLst>
                                        </p:cTn>
                                        <p:tgtEl>
                                          <p:spTgt spid="9">
                                            <p:txEl>
                                              <p:pRg st="5" end="5"/>
                                            </p:txEl>
                                          </p:spTgt>
                                        </p:tgtEl>
                                        <p:attrNameLst>
                                          <p:attrName>style.visibility</p:attrName>
                                        </p:attrNameLst>
                                      </p:cBhvr>
                                      <p:to>
                                        <p:strVal val="visible"/>
                                      </p:to>
                                    </p:set>
                                    <p:animEffect transition="in" filter="blinds(horizontal)">
                                      <p:cBhvr>
                                        <p:cTn id="32" dur="500"/>
                                        <p:tgtEl>
                                          <p:spTgt spid="9">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5265" name="Picture 4" descr="spirituality.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6513" y="-4763"/>
            <a:ext cx="9180513" cy="68897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95266" name="Title 1"/>
          <p:cNvSpPr>
            <a:spLocks noGrp="1"/>
          </p:cNvSpPr>
          <p:nvPr>
            <p:ph type="title"/>
          </p:nvPr>
        </p:nvSpPr>
        <p:spPr>
          <a:xfrm>
            <a:off x="323850" y="5876925"/>
            <a:ext cx="7772400" cy="865188"/>
          </a:xfrm>
        </p:spPr>
        <p:txBody>
          <a:bodyPr/>
          <a:lstStyle/>
          <a:p>
            <a:r>
              <a:rPr lang="ar-JO" dirty="0">
                <a:solidFill>
                  <a:srgbClr val="FFFFFF"/>
                </a:solidFill>
                <a:ea typeface="Osaka" charset="0"/>
                <a:cs typeface="Arial" panose="020B0604020202020204" pitchFamily="34" charset="0"/>
              </a:rPr>
              <a:t>مواهب الروح مقابل ثمر الروح</a:t>
            </a:r>
            <a:endParaRPr lang="en-US" dirty="0">
              <a:solidFill>
                <a:srgbClr val="FFFFFF"/>
              </a:solidFill>
              <a:ea typeface="Osaka" charset="0"/>
              <a:cs typeface="Arial" panose="020B0604020202020204" pitchFamily="34" charset="0"/>
            </a:endParaRPr>
          </a:p>
        </p:txBody>
      </p:sp>
      <p:sp>
        <p:nvSpPr>
          <p:cNvPr id="395267" name="Text Box 123"/>
          <p:cNvSpPr txBox="1">
            <a:spLocks noChangeArrowheads="1"/>
          </p:cNvSpPr>
          <p:nvPr/>
        </p:nvSpPr>
        <p:spPr bwMode="auto">
          <a:xfrm>
            <a:off x="9540875" y="7938"/>
            <a:ext cx="884238"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xlii</a:t>
            </a:r>
          </a:p>
        </p:txBody>
      </p:sp>
      <p:graphicFrame>
        <p:nvGraphicFramePr>
          <p:cNvPr id="6" name="Group 46"/>
          <p:cNvGraphicFramePr>
            <a:graphicFrameLocks/>
          </p:cNvGraphicFramePr>
          <p:nvPr/>
        </p:nvGraphicFramePr>
        <p:xfrm>
          <a:off x="237182" y="333375"/>
          <a:ext cx="8223250" cy="4111624"/>
        </p:xfrm>
        <a:graphic>
          <a:graphicData uri="http://schemas.openxmlformats.org/drawingml/2006/table">
            <a:tbl>
              <a:tblPr/>
              <a:tblGrid>
                <a:gridCol w="4111625">
                  <a:extLst>
                    <a:ext uri="{9D8B030D-6E8A-4147-A177-3AD203B41FA5}">
                      <a16:colId xmlns:a16="http://schemas.microsoft.com/office/drawing/2014/main" val="20000"/>
                    </a:ext>
                  </a:extLst>
                </a:gridCol>
                <a:gridCol w="4111625">
                  <a:extLst>
                    <a:ext uri="{9D8B030D-6E8A-4147-A177-3AD203B41FA5}">
                      <a16:colId xmlns:a16="http://schemas.microsoft.com/office/drawing/2014/main" val="20001"/>
                    </a:ext>
                  </a:extLst>
                </a:gridCol>
              </a:tblGrid>
              <a:tr h="822960">
                <a:tc>
                  <a:txBody>
                    <a:bodyPr/>
                    <a:lstStyle/>
                    <a:p>
                      <a:pPr algn="ctr">
                        <a:lnSpc>
                          <a:spcPct val="150000"/>
                        </a:lnSpc>
                        <a:spcAft>
                          <a:spcPts val="0"/>
                        </a:spcAft>
                        <a:tabLst>
                          <a:tab pos="342900" algn="l"/>
                          <a:tab pos="571500" algn="l"/>
                          <a:tab pos="800100" algn="l"/>
                          <a:tab pos="1028700" algn="l"/>
                          <a:tab pos="1257300" algn="l"/>
                          <a:tab pos="1485900" algn="l"/>
                          <a:tab pos="1714500" algn="l"/>
                          <a:tab pos="1943100" algn="l"/>
                          <a:tab pos="3771900" algn="l"/>
                          <a:tab pos="4857750" algn="l"/>
                          <a:tab pos="5308600" algn="l"/>
                        </a:tabLst>
                      </a:pPr>
                      <a:r>
                        <a:rPr lang="ar-JO" sz="3600" b="1" i="0" dirty="0">
                          <a:solidFill>
                            <a:srgbClr val="FFFFFF"/>
                          </a:solidFill>
                          <a:effectLst/>
                          <a:latin typeface="Arial" panose="020B0604020202020204" pitchFamily="34" charset="0"/>
                          <a:ea typeface="Times New Roman"/>
                          <a:cs typeface="Arial" panose="020B0604020202020204" pitchFamily="34" charset="0"/>
                        </a:rPr>
                        <a:t>المواهب</a:t>
                      </a:r>
                      <a:endParaRPr lang="en-US" sz="3600" b="1" i="0" dirty="0">
                        <a:solidFill>
                          <a:srgbClr val="FFFFFF"/>
                        </a:solidFill>
                        <a:effectLst/>
                        <a:latin typeface="Arial" panose="020B0604020202020204" pitchFamily="34" charset="0"/>
                        <a:ea typeface="Times New Roman"/>
                        <a:cs typeface="Arial" panose="020B0604020202020204" pitchFamily="34" charset="0"/>
                      </a:endParaRPr>
                    </a:p>
                  </a:txBody>
                  <a:tcPr marL="68578" marR="68578"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algn="ctr">
                        <a:lnSpc>
                          <a:spcPct val="150000"/>
                        </a:lnSpc>
                        <a:spcAft>
                          <a:spcPts val="0"/>
                        </a:spcAft>
                        <a:tabLst>
                          <a:tab pos="342900" algn="l"/>
                          <a:tab pos="571500" algn="l"/>
                          <a:tab pos="800100" algn="l"/>
                          <a:tab pos="1028700" algn="l"/>
                          <a:tab pos="1257300" algn="l"/>
                          <a:tab pos="1485900" algn="l"/>
                          <a:tab pos="1714500" algn="l"/>
                          <a:tab pos="1943100" algn="l"/>
                          <a:tab pos="3771900" algn="l"/>
                          <a:tab pos="4857750" algn="l"/>
                          <a:tab pos="5308600" algn="l"/>
                        </a:tabLst>
                      </a:pPr>
                      <a:r>
                        <a:rPr lang="ar-JO" sz="3600" b="1" i="0" dirty="0">
                          <a:solidFill>
                            <a:srgbClr val="FFFFFF"/>
                          </a:solidFill>
                          <a:effectLst/>
                          <a:latin typeface="Arial" panose="020B0604020202020204" pitchFamily="34" charset="0"/>
                          <a:ea typeface="Times New Roman"/>
                          <a:cs typeface="Arial" panose="020B0604020202020204" pitchFamily="34" charset="0"/>
                        </a:rPr>
                        <a:t>الثمر</a:t>
                      </a:r>
                      <a:endParaRPr lang="en-US" sz="3600" b="1" i="0" dirty="0">
                        <a:solidFill>
                          <a:srgbClr val="FFFFFF"/>
                        </a:solidFill>
                        <a:effectLst/>
                        <a:latin typeface="Arial" panose="020B0604020202020204" pitchFamily="34" charset="0"/>
                        <a:ea typeface="Times New Roman"/>
                        <a:cs typeface="Arial" panose="020B0604020202020204" pitchFamily="34" charset="0"/>
                      </a:endParaRPr>
                    </a:p>
                  </a:txBody>
                  <a:tcPr marL="68578" marR="68578"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22166">
                <a:tc>
                  <a:txBody>
                    <a:bodyPr/>
                    <a:lstStyle/>
                    <a:p>
                      <a:pPr algn="ctr">
                        <a:lnSpc>
                          <a:spcPct val="150000"/>
                        </a:lnSpc>
                        <a:spcAft>
                          <a:spcPts val="0"/>
                        </a:spcAft>
                        <a:tabLst>
                          <a:tab pos="342900" algn="l"/>
                          <a:tab pos="571500" algn="l"/>
                          <a:tab pos="800100" algn="l"/>
                          <a:tab pos="1028700" algn="l"/>
                          <a:tab pos="1257300" algn="l"/>
                          <a:tab pos="1485900" algn="l"/>
                          <a:tab pos="1714500" algn="l"/>
                          <a:tab pos="1943100" algn="l"/>
                          <a:tab pos="3771900" algn="l"/>
                          <a:tab pos="4857750" algn="l"/>
                          <a:tab pos="5308600" algn="l"/>
                        </a:tabLst>
                      </a:pPr>
                      <a:r>
                        <a:rPr lang="ar-JO" sz="2800" b="1" i="0" dirty="0">
                          <a:effectLst/>
                          <a:latin typeface="Arial" panose="020B0604020202020204" pitchFamily="34" charset="0"/>
                          <a:ea typeface="Times New Roman"/>
                          <a:cs typeface="Times New Roman"/>
                        </a:rPr>
                        <a:t>القدرات</a:t>
                      </a:r>
                      <a:endParaRPr lang="en-US" sz="2400" b="1" dirty="0">
                        <a:effectLst/>
                        <a:latin typeface="Times"/>
                        <a:ea typeface="Times New Roman"/>
                        <a:cs typeface="Times New Roman"/>
                      </a:endParaRPr>
                    </a:p>
                  </a:txBody>
                  <a:tcPr marL="68578" marR="68578"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lnSpc>
                          <a:spcPct val="150000"/>
                        </a:lnSpc>
                        <a:spcAft>
                          <a:spcPts val="0"/>
                        </a:spcAft>
                        <a:tabLst>
                          <a:tab pos="342900" algn="l"/>
                          <a:tab pos="571500" algn="l"/>
                          <a:tab pos="800100" algn="l"/>
                          <a:tab pos="1028700" algn="l"/>
                          <a:tab pos="1257300" algn="l"/>
                          <a:tab pos="1485900" algn="l"/>
                          <a:tab pos="1714500" algn="l"/>
                          <a:tab pos="1943100" algn="l"/>
                          <a:tab pos="3771900" algn="l"/>
                          <a:tab pos="4857750" algn="l"/>
                          <a:tab pos="5308600" algn="l"/>
                        </a:tabLst>
                      </a:pPr>
                      <a:r>
                        <a:rPr lang="ar-JO" sz="2800" b="1" i="0" dirty="0">
                          <a:effectLst/>
                          <a:latin typeface="Arial" panose="020B0604020202020204" pitchFamily="34" charset="0"/>
                          <a:ea typeface="Times New Roman"/>
                          <a:cs typeface="Times New Roman"/>
                        </a:rPr>
                        <a:t>شبه بالمسيح</a:t>
                      </a:r>
                      <a:endParaRPr lang="en-US" sz="2400" b="1" dirty="0">
                        <a:effectLst/>
                        <a:latin typeface="Times"/>
                        <a:ea typeface="Times New Roman"/>
                        <a:cs typeface="Times New Roman"/>
                      </a:endParaRPr>
                    </a:p>
                  </a:txBody>
                  <a:tcPr marL="68578" marR="68578"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822166">
                <a:tc>
                  <a:txBody>
                    <a:bodyPr/>
                    <a:lstStyle/>
                    <a:p>
                      <a:pPr algn="ctr">
                        <a:lnSpc>
                          <a:spcPct val="150000"/>
                        </a:lnSpc>
                        <a:spcAft>
                          <a:spcPts val="0"/>
                        </a:spcAft>
                        <a:tabLst>
                          <a:tab pos="342900" algn="l"/>
                          <a:tab pos="571500" algn="l"/>
                          <a:tab pos="800100" algn="l"/>
                          <a:tab pos="1028700" algn="l"/>
                          <a:tab pos="1257300" algn="l"/>
                          <a:tab pos="1485900" algn="l"/>
                          <a:tab pos="1714500" algn="l"/>
                          <a:tab pos="1943100" algn="l"/>
                          <a:tab pos="3771900" algn="l"/>
                          <a:tab pos="4857750" algn="l"/>
                          <a:tab pos="5308600" algn="l"/>
                        </a:tabLst>
                      </a:pPr>
                      <a:r>
                        <a:rPr lang="ar-JO" sz="2800" b="1" i="0" dirty="0">
                          <a:effectLst/>
                          <a:latin typeface="Arial" panose="020B0604020202020204" pitchFamily="34" charset="0"/>
                          <a:ea typeface="Times New Roman"/>
                          <a:cs typeface="Times New Roman"/>
                        </a:rPr>
                        <a:t>مرتبطة بالخدمة</a:t>
                      </a:r>
                      <a:endParaRPr lang="en-US" sz="2400" b="1" dirty="0">
                        <a:effectLst/>
                        <a:latin typeface="Times"/>
                        <a:ea typeface="Times New Roman"/>
                        <a:cs typeface="Times New Roman"/>
                      </a:endParaRPr>
                    </a:p>
                  </a:txBody>
                  <a:tcPr marL="68578" marR="68578"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lnSpc>
                          <a:spcPct val="150000"/>
                        </a:lnSpc>
                        <a:spcAft>
                          <a:spcPts val="0"/>
                        </a:spcAft>
                        <a:tabLst>
                          <a:tab pos="342900" algn="l"/>
                          <a:tab pos="571500" algn="l"/>
                          <a:tab pos="800100" algn="l"/>
                          <a:tab pos="1028700" algn="l"/>
                          <a:tab pos="1257300" algn="l"/>
                          <a:tab pos="1485900" algn="l"/>
                          <a:tab pos="1714500" algn="l"/>
                          <a:tab pos="1943100" algn="l"/>
                          <a:tab pos="3771900" algn="l"/>
                          <a:tab pos="4857750" algn="l"/>
                          <a:tab pos="5308600" algn="l"/>
                        </a:tabLst>
                      </a:pPr>
                      <a:r>
                        <a:rPr lang="ar-JO" sz="2800" b="1" i="0" dirty="0">
                          <a:effectLst/>
                          <a:latin typeface="Arial" panose="020B0604020202020204" pitchFamily="34" charset="0"/>
                          <a:ea typeface="Times New Roman"/>
                          <a:cs typeface="Times New Roman"/>
                        </a:rPr>
                        <a:t>مرتبطة بالشخصية</a:t>
                      </a:r>
                      <a:endParaRPr lang="en-US" sz="2400" b="1" dirty="0">
                        <a:effectLst/>
                        <a:latin typeface="Times"/>
                        <a:ea typeface="Times New Roman"/>
                        <a:cs typeface="Times New Roman"/>
                      </a:endParaRPr>
                    </a:p>
                  </a:txBody>
                  <a:tcPr marL="68578" marR="68578"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822166">
                <a:tc>
                  <a:txBody>
                    <a:bodyPr/>
                    <a:lstStyle/>
                    <a:p>
                      <a:pPr algn="ctr">
                        <a:lnSpc>
                          <a:spcPct val="150000"/>
                        </a:lnSpc>
                        <a:spcAft>
                          <a:spcPts val="0"/>
                        </a:spcAft>
                        <a:tabLst>
                          <a:tab pos="342900" algn="l"/>
                          <a:tab pos="571500" algn="l"/>
                          <a:tab pos="800100" algn="l"/>
                          <a:tab pos="1028700" algn="l"/>
                          <a:tab pos="1257300" algn="l"/>
                          <a:tab pos="1485900" algn="l"/>
                          <a:tab pos="1714500" algn="l"/>
                          <a:tab pos="1943100" algn="l"/>
                          <a:tab pos="3771900" algn="l"/>
                          <a:tab pos="4857750" algn="l"/>
                          <a:tab pos="5308600" algn="l"/>
                        </a:tabLst>
                      </a:pPr>
                      <a:r>
                        <a:rPr lang="ar-JO" sz="2800" b="1" i="0" dirty="0">
                          <a:effectLst/>
                          <a:latin typeface="Arial" panose="020B0604020202020204" pitchFamily="34" charset="0"/>
                          <a:ea typeface="Times New Roman"/>
                          <a:cs typeface="Times New Roman"/>
                        </a:rPr>
                        <a:t>وسائل لها نهاية</a:t>
                      </a:r>
                      <a:endParaRPr lang="en-US" sz="2400" b="1" dirty="0">
                        <a:effectLst/>
                        <a:latin typeface="Times"/>
                        <a:ea typeface="Times New Roman"/>
                        <a:cs typeface="Times New Roman"/>
                      </a:endParaRPr>
                    </a:p>
                  </a:txBody>
                  <a:tcPr marL="68578" marR="68578"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lnSpc>
                          <a:spcPct val="150000"/>
                        </a:lnSpc>
                        <a:spcAft>
                          <a:spcPts val="0"/>
                        </a:spcAft>
                        <a:tabLst>
                          <a:tab pos="342900" algn="l"/>
                          <a:tab pos="571500" algn="l"/>
                          <a:tab pos="800100" algn="l"/>
                          <a:tab pos="1028700" algn="l"/>
                          <a:tab pos="1257300" algn="l"/>
                          <a:tab pos="1485900" algn="l"/>
                          <a:tab pos="1714500" algn="l"/>
                          <a:tab pos="1943100" algn="l"/>
                          <a:tab pos="3771900" algn="l"/>
                          <a:tab pos="4857750" algn="l"/>
                          <a:tab pos="5308600" algn="l"/>
                        </a:tabLst>
                      </a:pPr>
                      <a:r>
                        <a:rPr lang="ar-JO" sz="2800" b="1" i="0" dirty="0">
                          <a:effectLst/>
                          <a:latin typeface="Arial" panose="020B0604020202020204" pitchFamily="34" charset="0"/>
                          <a:ea typeface="Times New Roman"/>
                          <a:cs typeface="Times New Roman"/>
                        </a:rPr>
                        <a:t>النهاية نفسها</a:t>
                      </a:r>
                      <a:endParaRPr lang="en-US" sz="2400" b="1" dirty="0">
                        <a:effectLst/>
                        <a:latin typeface="Times"/>
                        <a:ea typeface="Times New Roman"/>
                        <a:cs typeface="Times New Roman"/>
                      </a:endParaRPr>
                    </a:p>
                  </a:txBody>
                  <a:tcPr marL="68578" marR="68578"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822166">
                <a:tc>
                  <a:txBody>
                    <a:bodyPr/>
                    <a:lstStyle/>
                    <a:p>
                      <a:pPr algn="ctr">
                        <a:lnSpc>
                          <a:spcPct val="150000"/>
                        </a:lnSpc>
                        <a:spcAft>
                          <a:spcPts val="0"/>
                        </a:spcAft>
                        <a:tabLst>
                          <a:tab pos="342900" algn="l"/>
                          <a:tab pos="571500" algn="l"/>
                          <a:tab pos="800100" algn="l"/>
                          <a:tab pos="1028700" algn="l"/>
                          <a:tab pos="1257300" algn="l"/>
                          <a:tab pos="1485900" algn="l"/>
                          <a:tab pos="1714500" algn="l"/>
                          <a:tab pos="1943100" algn="l"/>
                          <a:tab pos="3771900" algn="l"/>
                          <a:tab pos="4857750" algn="l"/>
                          <a:tab pos="5308600" algn="l"/>
                        </a:tabLst>
                      </a:pPr>
                      <a:r>
                        <a:rPr lang="ar-JO" sz="2800" b="1" i="0" dirty="0">
                          <a:effectLst/>
                          <a:latin typeface="Arial" panose="020B0604020202020204" pitchFamily="34" charset="0"/>
                          <a:ea typeface="Times New Roman"/>
                          <a:cs typeface="Times New Roman"/>
                        </a:rPr>
                        <a:t>ما يمتلكه المؤمن</a:t>
                      </a:r>
                      <a:endParaRPr lang="en-US" sz="2400" b="1" dirty="0">
                        <a:effectLst/>
                        <a:latin typeface="Times"/>
                        <a:ea typeface="Times New Roman"/>
                        <a:cs typeface="Times New Roman"/>
                      </a:endParaRPr>
                    </a:p>
                  </a:txBody>
                  <a:tcPr marL="68578" marR="68578"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lnSpc>
                          <a:spcPct val="150000"/>
                        </a:lnSpc>
                        <a:spcAft>
                          <a:spcPts val="0"/>
                        </a:spcAft>
                        <a:tabLst>
                          <a:tab pos="342900" algn="l"/>
                          <a:tab pos="571500" algn="l"/>
                          <a:tab pos="800100" algn="l"/>
                          <a:tab pos="1028700" algn="l"/>
                          <a:tab pos="1257300" algn="l"/>
                          <a:tab pos="1485900" algn="l"/>
                          <a:tab pos="1714500" algn="l"/>
                          <a:tab pos="1943100" algn="l"/>
                          <a:tab pos="3771900" algn="l"/>
                          <a:tab pos="4857750" algn="l"/>
                          <a:tab pos="5308600" algn="l"/>
                        </a:tabLst>
                      </a:pPr>
                      <a:r>
                        <a:rPr lang="ar-JO" sz="2800" b="1" i="0" dirty="0">
                          <a:effectLst/>
                          <a:latin typeface="Arial" panose="020B0604020202020204" pitchFamily="34" charset="0"/>
                          <a:ea typeface="Times New Roman"/>
                          <a:cs typeface="Times New Roman"/>
                        </a:rPr>
                        <a:t>ما يكونه المؤمن</a:t>
                      </a:r>
                      <a:endParaRPr lang="en-US" sz="2400" b="1" dirty="0">
                        <a:effectLst/>
                        <a:latin typeface="Times"/>
                        <a:ea typeface="Times New Roman"/>
                        <a:cs typeface="Times New Roman"/>
                      </a:endParaRPr>
                    </a:p>
                  </a:txBody>
                  <a:tcPr marL="68578" marR="68578"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pic>
        <p:nvPicPr>
          <p:cNvPr id="395288" name="Picture 7"/>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7463"/>
            <a:ext cx="1619250" cy="12128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95289" name="Picture 8"/>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019925" y="0"/>
            <a:ext cx="1296988" cy="1212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5810" name="Picture 2" descr="Image result for Be free from the slavery of legalism so you can live for Christ">
            <a:extLst>
              <a:ext uri="{FF2B5EF4-FFF2-40B4-BE49-F238E27FC236}">
                <a16:creationId xmlns:a16="http://schemas.microsoft.com/office/drawing/2014/main" id="{BB4F5EB5-70C7-9C4B-B9AD-A05333FF47E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36096" y="1340768"/>
            <a:ext cx="3704332" cy="3420114"/>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1"/>
            <a:ext cx="9144000" cy="1001358"/>
          </a:xfrm>
          <a:solidFill>
            <a:srgbClr val="056A04"/>
          </a:solidFill>
          <a:effectLst>
            <a:outerShdw blurRad="63500" dist="35921" dir="2700000" algn="ctr" rotWithShape="0">
              <a:schemeClr val="tx2">
                <a:alpha val="74998"/>
              </a:schemeClr>
            </a:outerShdw>
          </a:effectLst>
        </p:spPr>
        <p:txBody>
          <a:bodyPr/>
          <a:lstStyle/>
          <a:p>
            <a:pPr>
              <a:defRPr/>
            </a:pPr>
            <a:r>
              <a:rPr lang="ar-JO" sz="6000" dirty="0">
                <a:solidFill>
                  <a:srgbClr val="FFFFFF"/>
                </a:solidFill>
                <a:ea typeface="ＭＳ Ｐゴシック" charset="0"/>
              </a:rPr>
              <a:t>تطبيق غلاطية</a:t>
            </a:r>
            <a:endParaRPr lang="en-US" sz="6000" dirty="0">
              <a:solidFill>
                <a:srgbClr val="FFFFFF"/>
              </a:solidFill>
              <a:ea typeface="ＭＳ Ｐゴシック" charset="0"/>
            </a:endParaRPr>
          </a:p>
        </p:txBody>
      </p:sp>
      <p:sp>
        <p:nvSpPr>
          <p:cNvPr id="3" name="Rectangle 2"/>
          <p:cNvSpPr txBox="1">
            <a:spLocks noChangeArrowheads="1"/>
          </p:cNvSpPr>
          <p:nvPr/>
        </p:nvSpPr>
        <p:spPr bwMode="auto">
          <a:xfrm>
            <a:off x="0" y="1340769"/>
            <a:ext cx="5432524" cy="201622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77"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كن حراً من عبودية الناموس</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93D908B4-F0B0-0440-A7A3-64C1A87921D7}"/>
              </a:ext>
            </a:extLst>
          </p:cNvPr>
          <p:cNvSpPr txBox="1">
            <a:spLocks noChangeArrowheads="1"/>
          </p:cNvSpPr>
          <p:nvPr/>
        </p:nvSpPr>
        <p:spPr bwMode="auto">
          <a:xfrm>
            <a:off x="5436096" y="4760882"/>
            <a:ext cx="3707904" cy="209711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77"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حتى تستطيع </a:t>
            </a:r>
          </a:p>
          <a:p>
            <a:pPr marL="0" marR="0" lvl="0" indent="0" algn="ctr" defTabSz="457177"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العيش للمسيح</a:t>
            </a:r>
            <a:endParaRPr kumimoji="0" lang="en-US" sz="4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375812" name="Picture 4" descr="Image result for Be free from the slavery of legalism so you can live for Christ">
            <a:extLst>
              <a:ext uri="{FF2B5EF4-FFF2-40B4-BE49-F238E27FC236}">
                <a16:creationId xmlns:a16="http://schemas.microsoft.com/office/drawing/2014/main" id="{DE1B7065-1888-EA4C-995F-B38F476D87E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496" y="3140968"/>
            <a:ext cx="5294083" cy="292116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130152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75810"/>
                                        </p:tgtEl>
                                        <p:attrNameLst>
                                          <p:attrName>style.visibility</p:attrName>
                                        </p:attrNameLst>
                                      </p:cBhvr>
                                      <p:to>
                                        <p:strVal val="visible"/>
                                      </p:to>
                                    </p:set>
                                    <p:anim calcmode="lin" valueType="num">
                                      <p:cBhvr additive="base">
                                        <p:cTn id="7" dur="500" fill="hold"/>
                                        <p:tgtEl>
                                          <p:spTgt spid="375810"/>
                                        </p:tgtEl>
                                        <p:attrNameLst>
                                          <p:attrName>ppt_x</p:attrName>
                                        </p:attrNameLst>
                                      </p:cBhvr>
                                      <p:tavLst>
                                        <p:tav tm="0">
                                          <p:val>
                                            <p:strVal val="#ppt_x"/>
                                          </p:val>
                                        </p:tav>
                                        <p:tav tm="100000">
                                          <p:val>
                                            <p:strVal val="#ppt_x"/>
                                          </p:val>
                                        </p:tav>
                                      </p:tavLst>
                                    </p:anim>
                                    <p:anim calcmode="lin" valueType="num">
                                      <p:cBhvr additive="base">
                                        <p:cTn id="8" dur="500" fill="hold"/>
                                        <p:tgtEl>
                                          <p:spTgt spid="375810"/>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6289" name="Picture 4" descr="spirituality.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6513" y="-4763"/>
            <a:ext cx="9180513" cy="68897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96290" name="Title 1"/>
          <p:cNvSpPr>
            <a:spLocks noGrp="1"/>
          </p:cNvSpPr>
          <p:nvPr>
            <p:ph type="title"/>
          </p:nvPr>
        </p:nvSpPr>
        <p:spPr>
          <a:xfrm>
            <a:off x="323850" y="5876925"/>
            <a:ext cx="7772400" cy="865188"/>
          </a:xfrm>
        </p:spPr>
        <p:txBody>
          <a:bodyPr/>
          <a:lstStyle/>
          <a:p>
            <a:r>
              <a:rPr lang="ar-JO" dirty="0">
                <a:solidFill>
                  <a:srgbClr val="FFFFFF"/>
                </a:solidFill>
                <a:ea typeface="Osaka" charset="0"/>
                <a:cs typeface="Arial" panose="020B0604020202020204" pitchFamily="34" charset="0"/>
              </a:rPr>
              <a:t>مواهب الروح مقابل ثمر الروح</a:t>
            </a:r>
            <a:endParaRPr lang="en-US" dirty="0">
              <a:solidFill>
                <a:srgbClr val="FFFFFF"/>
              </a:solidFill>
              <a:ea typeface="Osaka" charset="0"/>
              <a:cs typeface="Arial" panose="020B0604020202020204" pitchFamily="34" charset="0"/>
            </a:endParaRPr>
          </a:p>
        </p:txBody>
      </p:sp>
      <p:sp>
        <p:nvSpPr>
          <p:cNvPr id="396291" name="Text Box 123"/>
          <p:cNvSpPr txBox="1">
            <a:spLocks noChangeArrowheads="1"/>
          </p:cNvSpPr>
          <p:nvPr/>
        </p:nvSpPr>
        <p:spPr bwMode="auto">
          <a:xfrm>
            <a:off x="9251950" y="-30163"/>
            <a:ext cx="884238"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xlii</a:t>
            </a:r>
          </a:p>
        </p:txBody>
      </p:sp>
      <p:graphicFrame>
        <p:nvGraphicFramePr>
          <p:cNvPr id="6" name="Group 46"/>
          <p:cNvGraphicFramePr>
            <a:graphicFrameLocks/>
          </p:cNvGraphicFramePr>
          <p:nvPr/>
        </p:nvGraphicFramePr>
        <p:xfrm>
          <a:off x="237182" y="333375"/>
          <a:ext cx="8223250" cy="4535786"/>
        </p:xfrm>
        <a:graphic>
          <a:graphicData uri="http://schemas.openxmlformats.org/drawingml/2006/table">
            <a:tbl>
              <a:tblPr/>
              <a:tblGrid>
                <a:gridCol w="4111625">
                  <a:extLst>
                    <a:ext uri="{9D8B030D-6E8A-4147-A177-3AD203B41FA5}">
                      <a16:colId xmlns:a16="http://schemas.microsoft.com/office/drawing/2014/main" val="20000"/>
                    </a:ext>
                  </a:extLst>
                </a:gridCol>
                <a:gridCol w="4111625">
                  <a:extLst>
                    <a:ext uri="{9D8B030D-6E8A-4147-A177-3AD203B41FA5}">
                      <a16:colId xmlns:a16="http://schemas.microsoft.com/office/drawing/2014/main" val="20001"/>
                    </a:ext>
                  </a:extLst>
                </a:gridCol>
              </a:tblGrid>
              <a:tr h="768918">
                <a:tc>
                  <a:txBody>
                    <a:bodyPr/>
                    <a:lstStyle/>
                    <a:p>
                      <a:pPr algn="ctr">
                        <a:lnSpc>
                          <a:spcPct val="150000"/>
                        </a:lnSpc>
                        <a:spcAft>
                          <a:spcPts val="0"/>
                        </a:spcAft>
                        <a:tabLst>
                          <a:tab pos="342900" algn="l"/>
                          <a:tab pos="571500" algn="l"/>
                          <a:tab pos="800100" algn="l"/>
                          <a:tab pos="1028700" algn="l"/>
                          <a:tab pos="1257300" algn="l"/>
                          <a:tab pos="1485900" algn="l"/>
                          <a:tab pos="1714500" algn="l"/>
                          <a:tab pos="1943100" algn="l"/>
                          <a:tab pos="3771900" algn="l"/>
                          <a:tab pos="4857750" algn="l"/>
                          <a:tab pos="5308600" algn="l"/>
                        </a:tabLst>
                      </a:pPr>
                      <a:r>
                        <a:rPr lang="ar-JO" sz="3600" b="1" i="0" dirty="0">
                          <a:solidFill>
                            <a:srgbClr val="FFFFFF"/>
                          </a:solidFill>
                          <a:effectLst/>
                          <a:latin typeface="Arial" panose="020B0604020202020204" pitchFamily="34" charset="0"/>
                          <a:ea typeface="Times New Roman"/>
                          <a:cs typeface="Arial" panose="020B0604020202020204" pitchFamily="34" charset="0"/>
                        </a:rPr>
                        <a:t>المواهب</a:t>
                      </a:r>
                      <a:endParaRPr lang="en-US" sz="3600" b="1" i="0" dirty="0">
                        <a:solidFill>
                          <a:srgbClr val="FFFFFF"/>
                        </a:solidFill>
                        <a:effectLst/>
                        <a:latin typeface="Arial" panose="020B0604020202020204" pitchFamily="34" charset="0"/>
                        <a:ea typeface="Times New Roman"/>
                        <a:cs typeface="Arial" panose="020B0604020202020204" pitchFamily="34" charset="0"/>
                      </a:endParaRPr>
                    </a:p>
                  </a:txBody>
                  <a:tcPr marL="68578" marR="68578"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algn="ctr">
                        <a:lnSpc>
                          <a:spcPct val="150000"/>
                        </a:lnSpc>
                        <a:spcAft>
                          <a:spcPts val="0"/>
                        </a:spcAft>
                        <a:tabLst>
                          <a:tab pos="342900" algn="l"/>
                          <a:tab pos="571500" algn="l"/>
                          <a:tab pos="800100" algn="l"/>
                          <a:tab pos="1028700" algn="l"/>
                          <a:tab pos="1257300" algn="l"/>
                          <a:tab pos="1485900" algn="l"/>
                          <a:tab pos="1714500" algn="l"/>
                          <a:tab pos="1943100" algn="l"/>
                          <a:tab pos="3771900" algn="l"/>
                          <a:tab pos="4857750" algn="l"/>
                          <a:tab pos="5308600" algn="l"/>
                        </a:tabLst>
                      </a:pPr>
                      <a:r>
                        <a:rPr lang="ar-JO" sz="3600" b="1" i="0" dirty="0">
                          <a:solidFill>
                            <a:srgbClr val="FFFFFF"/>
                          </a:solidFill>
                          <a:effectLst/>
                          <a:latin typeface="Arial" panose="020B0604020202020204" pitchFamily="34" charset="0"/>
                          <a:ea typeface="Times New Roman"/>
                          <a:cs typeface="Arial" panose="020B0604020202020204" pitchFamily="34" charset="0"/>
                        </a:rPr>
                        <a:t>الثمر</a:t>
                      </a:r>
                      <a:endParaRPr lang="en-US" sz="3600" b="1" i="0" dirty="0">
                        <a:solidFill>
                          <a:srgbClr val="FFFFFF"/>
                        </a:solidFill>
                        <a:effectLst/>
                        <a:latin typeface="Arial" panose="020B0604020202020204" pitchFamily="34" charset="0"/>
                        <a:ea typeface="Times New Roman"/>
                        <a:cs typeface="Arial" panose="020B0604020202020204" pitchFamily="34" charset="0"/>
                      </a:endParaRPr>
                    </a:p>
                  </a:txBody>
                  <a:tcPr marL="68578" marR="68578"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980298">
                <a:tc>
                  <a:txBody>
                    <a:bodyPr/>
                    <a:lstStyle/>
                    <a:p>
                      <a:pPr algn="ctr">
                        <a:lnSpc>
                          <a:spcPct val="150000"/>
                        </a:lnSpc>
                        <a:spcAft>
                          <a:spcPts val="0"/>
                        </a:spcAft>
                        <a:tabLst>
                          <a:tab pos="342900" algn="l"/>
                          <a:tab pos="571500" algn="l"/>
                          <a:tab pos="800100" algn="l"/>
                          <a:tab pos="1028700" algn="l"/>
                          <a:tab pos="1257300" algn="l"/>
                          <a:tab pos="1485900" algn="l"/>
                          <a:tab pos="1714500" algn="l"/>
                          <a:tab pos="1943100" algn="l"/>
                          <a:tab pos="3771900" algn="l"/>
                          <a:tab pos="4857750" algn="l"/>
                          <a:tab pos="5308600" algn="l"/>
                        </a:tabLst>
                      </a:pPr>
                      <a:r>
                        <a:rPr lang="ar-JO" sz="2800" b="1" i="0" dirty="0">
                          <a:effectLst/>
                          <a:latin typeface="Arial" panose="020B0604020202020204" pitchFamily="34" charset="0"/>
                          <a:ea typeface="Times New Roman"/>
                          <a:cs typeface="Times New Roman"/>
                        </a:rPr>
                        <a:t>جمع: كثيرة</a:t>
                      </a:r>
                      <a:endParaRPr lang="en-US" sz="2400" b="1" dirty="0">
                        <a:effectLst/>
                        <a:latin typeface="Times"/>
                        <a:ea typeface="Times New Roman"/>
                        <a:cs typeface="Times New Roman"/>
                      </a:endParaRPr>
                    </a:p>
                  </a:txBody>
                  <a:tcPr marL="68578" marR="68578"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lnSpc>
                          <a:spcPct val="150000"/>
                        </a:lnSpc>
                        <a:spcAft>
                          <a:spcPts val="0"/>
                        </a:spcAft>
                        <a:tabLst>
                          <a:tab pos="342900" algn="l"/>
                          <a:tab pos="571500" algn="l"/>
                          <a:tab pos="800100" algn="l"/>
                          <a:tab pos="1028700" algn="l"/>
                          <a:tab pos="1257300" algn="l"/>
                          <a:tab pos="1485900" algn="l"/>
                          <a:tab pos="1714500" algn="l"/>
                          <a:tab pos="1943100" algn="l"/>
                          <a:tab pos="3771900" algn="l"/>
                          <a:tab pos="4857750" algn="l"/>
                          <a:tab pos="5308600" algn="l"/>
                        </a:tabLst>
                      </a:pPr>
                      <a:r>
                        <a:rPr lang="ar-JO" sz="2800" b="1" i="0" dirty="0">
                          <a:effectLst/>
                          <a:latin typeface="Arial" panose="020B0604020202020204" pitchFamily="34" charset="0"/>
                          <a:ea typeface="Times New Roman"/>
                          <a:cs typeface="Times New Roman"/>
                        </a:rPr>
                        <a:t>مفرد: واحدة (المحبة)</a:t>
                      </a:r>
                      <a:endParaRPr lang="en-US" sz="2800" b="1" i="0" dirty="0">
                        <a:effectLst/>
                        <a:latin typeface="Arial" panose="020B0604020202020204" pitchFamily="34" charset="0"/>
                        <a:ea typeface="Times New Roman"/>
                        <a:cs typeface="Times New Roman"/>
                      </a:endParaRPr>
                    </a:p>
                  </a:txBody>
                  <a:tcPr marL="68578" marR="68578"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009142">
                <a:tc>
                  <a:txBody>
                    <a:bodyPr/>
                    <a:lstStyle/>
                    <a:p>
                      <a:pPr algn="ctr">
                        <a:lnSpc>
                          <a:spcPct val="100000"/>
                        </a:lnSpc>
                        <a:spcAft>
                          <a:spcPts val="0"/>
                        </a:spcAft>
                        <a:tabLst>
                          <a:tab pos="342900" algn="l"/>
                          <a:tab pos="571500" algn="l"/>
                          <a:tab pos="800100" algn="l"/>
                          <a:tab pos="1028700" algn="l"/>
                          <a:tab pos="1257300" algn="l"/>
                          <a:tab pos="1485900" algn="l"/>
                          <a:tab pos="1714500" algn="l"/>
                          <a:tab pos="1943100" algn="l"/>
                          <a:tab pos="3771900" algn="l"/>
                          <a:tab pos="4857750" algn="l"/>
                          <a:tab pos="5308600" algn="l"/>
                        </a:tabLst>
                      </a:pPr>
                      <a:r>
                        <a:rPr lang="ar-JO" sz="2800" b="1" i="0" dirty="0">
                          <a:effectLst/>
                          <a:latin typeface="Arial" panose="020B0604020202020204" pitchFamily="34" charset="0"/>
                          <a:ea typeface="Times New Roman"/>
                          <a:cs typeface="Times New Roman"/>
                        </a:rPr>
                        <a:t>غالباً ما يساء استخدامها في الكنيسة</a:t>
                      </a:r>
                      <a:endParaRPr lang="en-US" sz="2800" b="1" dirty="0">
                        <a:effectLst/>
                        <a:latin typeface="Times"/>
                        <a:ea typeface="Times New Roman"/>
                        <a:cs typeface="Times New Roman"/>
                      </a:endParaRPr>
                    </a:p>
                  </a:txBody>
                  <a:tcPr marL="68578" marR="68578"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lnSpc>
                          <a:spcPct val="100000"/>
                        </a:lnSpc>
                        <a:spcAft>
                          <a:spcPts val="0"/>
                        </a:spcAft>
                        <a:tabLst>
                          <a:tab pos="342900" algn="l"/>
                          <a:tab pos="571500" algn="l"/>
                          <a:tab pos="800100" algn="l"/>
                          <a:tab pos="1028700" algn="l"/>
                          <a:tab pos="1257300" algn="l"/>
                          <a:tab pos="1485900" algn="l"/>
                          <a:tab pos="1714500" algn="l"/>
                          <a:tab pos="1943100" algn="l"/>
                          <a:tab pos="3771900" algn="l"/>
                          <a:tab pos="4857750" algn="l"/>
                          <a:tab pos="5308600" algn="l"/>
                        </a:tabLst>
                      </a:pPr>
                      <a:r>
                        <a:rPr lang="ar-JO" sz="2800" b="1" i="0" dirty="0">
                          <a:effectLst/>
                          <a:latin typeface="Arial" panose="020B0604020202020204" pitchFamily="34" charset="0"/>
                          <a:ea typeface="Times New Roman"/>
                          <a:cs typeface="Times New Roman"/>
                        </a:rPr>
                        <a:t>نادراً ما يساء استخدامها في الكنيسة</a:t>
                      </a:r>
                    </a:p>
                  </a:txBody>
                  <a:tcPr marL="68578" marR="68578" marT="0" marB="0">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009142">
                <a:tc>
                  <a:txBody>
                    <a:bodyPr/>
                    <a:lstStyle/>
                    <a:p>
                      <a:pPr algn="ctr">
                        <a:lnSpc>
                          <a:spcPct val="100000"/>
                        </a:lnSpc>
                        <a:spcAft>
                          <a:spcPts val="0"/>
                        </a:spcAft>
                        <a:tabLst>
                          <a:tab pos="342900" algn="l"/>
                          <a:tab pos="571500" algn="l"/>
                          <a:tab pos="800100" algn="l"/>
                          <a:tab pos="1028700" algn="l"/>
                          <a:tab pos="1257300" algn="l"/>
                          <a:tab pos="1485900" algn="l"/>
                          <a:tab pos="1714500" algn="l"/>
                          <a:tab pos="1943100" algn="l"/>
                          <a:tab pos="3771900" algn="l"/>
                          <a:tab pos="4857750" algn="l"/>
                          <a:tab pos="5308600" algn="l"/>
                        </a:tabLst>
                      </a:pPr>
                      <a:r>
                        <a:rPr lang="ar-JO" sz="2800" b="1" i="0" dirty="0">
                          <a:effectLst/>
                          <a:latin typeface="Arial" panose="020B0604020202020204" pitchFamily="34" charset="0"/>
                          <a:ea typeface="Times New Roman"/>
                          <a:cs typeface="Times New Roman"/>
                        </a:rPr>
                        <a:t>لا يوجد مؤمن يمتلكها كلها</a:t>
                      </a:r>
                      <a:endParaRPr lang="en-US" sz="2800" b="1" dirty="0">
                        <a:effectLst/>
                        <a:latin typeface="Times"/>
                        <a:ea typeface="Times New Roman"/>
                        <a:cs typeface="Times New Roman"/>
                      </a:endParaRPr>
                    </a:p>
                  </a:txBody>
                  <a:tcPr marL="68578" marR="68578"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lnSpc>
                          <a:spcPct val="100000"/>
                        </a:lnSpc>
                        <a:spcAft>
                          <a:spcPts val="0"/>
                        </a:spcAft>
                        <a:tabLst>
                          <a:tab pos="342900" algn="l"/>
                          <a:tab pos="571500" algn="l"/>
                          <a:tab pos="800100" algn="l"/>
                          <a:tab pos="1028700" algn="l"/>
                          <a:tab pos="1257300" algn="l"/>
                          <a:tab pos="1485900" algn="l"/>
                          <a:tab pos="1714500" algn="l"/>
                          <a:tab pos="1943100" algn="l"/>
                          <a:tab pos="3771900" algn="l"/>
                          <a:tab pos="4857750" algn="l"/>
                          <a:tab pos="5308600" algn="l"/>
                        </a:tabLst>
                      </a:pPr>
                      <a:r>
                        <a:rPr lang="ar-JO" sz="2800" b="1" i="0" dirty="0">
                          <a:effectLst/>
                          <a:latin typeface="Arial" panose="020B0604020202020204" pitchFamily="34" charset="0"/>
                          <a:ea typeface="Times New Roman"/>
                          <a:cs typeface="Times New Roman"/>
                        </a:rPr>
                        <a:t>على كل مؤمن أن يمتلكها كلها</a:t>
                      </a:r>
                      <a:endParaRPr lang="en-US" sz="2800" b="1" dirty="0">
                        <a:effectLst/>
                        <a:latin typeface="Times"/>
                        <a:ea typeface="Times New Roman"/>
                        <a:cs typeface="Times New Roman"/>
                      </a:endParaRPr>
                    </a:p>
                  </a:txBody>
                  <a:tcPr marL="68578" marR="68578" marT="0" marB="0">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768286">
                <a:tc>
                  <a:txBody>
                    <a:bodyPr/>
                    <a:lstStyle/>
                    <a:p>
                      <a:pPr algn="ctr">
                        <a:lnSpc>
                          <a:spcPct val="150000"/>
                        </a:lnSpc>
                        <a:spcAft>
                          <a:spcPts val="0"/>
                        </a:spcAft>
                        <a:tabLst>
                          <a:tab pos="342900" algn="l"/>
                          <a:tab pos="571500" algn="l"/>
                          <a:tab pos="800100" algn="l"/>
                          <a:tab pos="1028700" algn="l"/>
                          <a:tab pos="1257300" algn="l"/>
                          <a:tab pos="1485900" algn="l"/>
                          <a:tab pos="1714500" algn="l"/>
                          <a:tab pos="1943100" algn="l"/>
                          <a:tab pos="3771900" algn="l"/>
                          <a:tab pos="4857750" algn="l"/>
                          <a:tab pos="5308600" algn="l"/>
                        </a:tabLst>
                      </a:pPr>
                      <a:r>
                        <a:rPr lang="ar-JO" sz="2800" b="1" i="0" dirty="0">
                          <a:effectLst/>
                          <a:latin typeface="Arial" panose="020B0604020202020204" pitchFamily="34" charset="0"/>
                          <a:ea typeface="Times New Roman"/>
                          <a:cs typeface="Times New Roman"/>
                        </a:rPr>
                        <a:t>ستنتهي (مؤقتة)</a:t>
                      </a:r>
                      <a:endParaRPr lang="en-US" sz="2800" b="1" dirty="0">
                        <a:effectLst/>
                        <a:latin typeface="Times"/>
                        <a:ea typeface="Times New Roman"/>
                        <a:cs typeface="Times New Roman"/>
                      </a:endParaRPr>
                    </a:p>
                  </a:txBody>
                  <a:tcPr marL="68578" marR="68578"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lnSpc>
                          <a:spcPct val="150000"/>
                        </a:lnSpc>
                        <a:spcAft>
                          <a:spcPts val="0"/>
                        </a:spcAft>
                        <a:tabLst>
                          <a:tab pos="342900" algn="l"/>
                          <a:tab pos="571500" algn="l"/>
                          <a:tab pos="800100" algn="l"/>
                          <a:tab pos="1028700" algn="l"/>
                          <a:tab pos="1257300" algn="l"/>
                          <a:tab pos="1485900" algn="l"/>
                          <a:tab pos="1714500" algn="l"/>
                          <a:tab pos="1943100" algn="l"/>
                          <a:tab pos="3771900" algn="l"/>
                          <a:tab pos="4857750" algn="l"/>
                          <a:tab pos="5308600" algn="l"/>
                        </a:tabLst>
                      </a:pPr>
                      <a:r>
                        <a:rPr lang="ar-JO" sz="2800" b="1" i="0" dirty="0">
                          <a:effectLst/>
                          <a:latin typeface="Arial" panose="020B0604020202020204" pitchFamily="34" charset="0"/>
                          <a:ea typeface="Times New Roman"/>
                          <a:cs typeface="Times New Roman"/>
                        </a:rPr>
                        <a:t>ستستمر (دائمة)</a:t>
                      </a:r>
                      <a:endParaRPr lang="en-US" sz="2800" b="1" dirty="0">
                        <a:effectLst/>
                        <a:latin typeface="Times"/>
                        <a:ea typeface="Times New Roman"/>
                        <a:cs typeface="Times New Roman"/>
                      </a:endParaRPr>
                    </a:p>
                  </a:txBody>
                  <a:tcPr marL="68578" marR="68578" marT="0" marB="0">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pic>
        <p:nvPicPr>
          <p:cNvPr id="396312" name="Picture 6"/>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7463"/>
            <a:ext cx="1619250" cy="12128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96313" name="Picture 7"/>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019925" y="0"/>
            <a:ext cx="1296988" cy="1212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97313" name="Title 1"/>
          <p:cNvSpPr>
            <a:spLocks noGrp="1"/>
          </p:cNvSpPr>
          <p:nvPr>
            <p:ph type="title"/>
          </p:nvPr>
        </p:nvSpPr>
        <p:spPr>
          <a:xfrm>
            <a:off x="-36513" y="0"/>
            <a:ext cx="9251951" cy="1042988"/>
          </a:xfrm>
          <a:noFill/>
        </p:spPr>
        <p:txBody>
          <a:bodyPr/>
          <a:lstStyle/>
          <a:p>
            <a:r>
              <a:rPr lang="ar-JO" dirty="0">
                <a:solidFill>
                  <a:srgbClr val="FFFFFF"/>
                </a:solidFill>
                <a:effectLst>
                  <a:glow rad="317500">
                    <a:schemeClr val="tx1">
                      <a:alpha val="91000"/>
                    </a:schemeClr>
                  </a:glow>
                </a:effectLst>
                <a:cs typeface="Arial" panose="020B0604020202020204" pitchFamily="34" charset="0"/>
              </a:rPr>
              <a:t>ثمر الروح</a:t>
            </a:r>
            <a:endParaRPr lang="en-US" dirty="0">
              <a:solidFill>
                <a:srgbClr val="FFFFFF"/>
              </a:solidFill>
              <a:ea typeface="Osaka" charset="0"/>
              <a:cs typeface="Arial" panose="020B0604020202020204" pitchFamily="34" charset="0"/>
            </a:endParaRPr>
          </a:p>
        </p:txBody>
      </p:sp>
      <p:sp>
        <p:nvSpPr>
          <p:cNvPr id="397315" name="Text Box 123"/>
          <p:cNvSpPr txBox="1">
            <a:spLocks noChangeArrowheads="1"/>
          </p:cNvSpPr>
          <p:nvPr/>
        </p:nvSpPr>
        <p:spPr bwMode="auto">
          <a:xfrm>
            <a:off x="9324975" y="0"/>
            <a:ext cx="884238"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t>xliii</a:t>
            </a:r>
          </a:p>
        </p:txBody>
      </p:sp>
      <p:pic>
        <p:nvPicPr>
          <p:cNvPr id="1026" name="Picture 2">
            <a:extLst>
              <a:ext uri="{FF2B5EF4-FFF2-40B4-BE49-F238E27FC236}">
                <a16:creationId xmlns:a16="http://schemas.microsoft.com/office/drawing/2014/main" id="{916D8A01-3FD8-009C-0B98-E17942B51BD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483768" y="1462472"/>
            <a:ext cx="4449270" cy="393305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C33710C5-FCC8-48D1-D4B1-E919BEF94B03}"/>
              </a:ext>
            </a:extLst>
          </p:cNvPr>
          <p:cNvSpPr txBox="1">
            <a:spLocks/>
          </p:cNvSpPr>
          <p:nvPr/>
        </p:nvSpPr>
        <p:spPr bwMode="auto">
          <a:xfrm>
            <a:off x="3239852" y="2996952"/>
            <a:ext cx="3096344"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محبة</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3" name="Title 1">
            <a:extLst>
              <a:ext uri="{FF2B5EF4-FFF2-40B4-BE49-F238E27FC236}">
                <a16:creationId xmlns:a16="http://schemas.microsoft.com/office/drawing/2014/main" id="{ECF57B91-A694-B5C8-4E1B-8753E3ADCD3E}"/>
              </a:ext>
            </a:extLst>
          </p:cNvPr>
          <p:cNvSpPr txBox="1">
            <a:spLocks/>
          </p:cNvSpPr>
          <p:nvPr/>
        </p:nvSpPr>
        <p:spPr bwMode="auto">
          <a:xfrm>
            <a:off x="3239852" y="1124744"/>
            <a:ext cx="3096344"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فرح</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4" name="Title 1">
            <a:extLst>
              <a:ext uri="{FF2B5EF4-FFF2-40B4-BE49-F238E27FC236}">
                <a16:creationId xmlns:a16="http://schemas.microsoft.com/office/drawing/2014/main" id="{A4E07248-C37C-E4D8-23C3-803220615169}"/>
              </a:ext>
            </a:extLst>
          </p:cNvPr>
          <p:cNvSpPr txBox="1">
            <a:spLocks/>
          </p:cNvSpPr>
          <p:nvPr/>
        </p:nvSpPr>
        <p:spPr bwMode="auto">
          <a:xfrm>
            <a:off x="5652120" y="1844824"/>
            <a:ext cx="3096344"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سلام</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5" name="Title 1">
            <a:extLst>
              <a:ext uri="{FF2B5EF4-FFF2-40B4-BE49-F238E27FC236}">
                <a16:creationId xmlns:a16="http://schemas.microsoft.com/office/drawing/2014/main" id="{C2168870-5B0A-7ED6-68EF-97E268946248}"/>
              </a:ext>
            </a:extLst>
          </p:cNvPr>
          <p:cNvSpPr txBox="1">
            <a:spLocks/>
          </p:cNvSpPr>
          <p:nvPr/>
        </p:nvSpPr>
        <p:spPr bwMode="auto">
          <a:xfrm>
            <a:off x="6444208" y="3104964"/>
            <a:ext cx="2592288"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طول أناة</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6" name="Title 1">
            <a:extLst>
              <a:ext uri="{FF2B5EF4-FFF2-40B4-BE49-F238E27FC236}">
                <a16:creationId xmlns:a16="http://schemas.microsoft.com/office/drawing/2014/main" id="{820350BC-5110-22F6-E9F1-0AF86662E82C}"/>
              </a:ext>
            </a:extLst>
          </p:cNvPr>
          <p:cNvSpPr txBox="1">
            <a:spLocks/>
          </p:cNvSpPr>
          <p:nvPr/>
        </p:nvSpPr>
        <p:spPr bwMode="auto">
          <a:xfrm>
            <a:off x="5652120" y="4365104"/>
            <a:ext cx="3096344"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لطف</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7" name="Title 1">
            <a:extLst>
              <a:ext uri="{FF2B5EF4-FFF2-40B4-BE49-F238E27FC236}">
                <a16:creationId xmlns:a16="http://schemas.microsoft.com/office/drawing/2014/main" id="{2DFDEC5E-7A62-7413-9493-DD38C6B7310C}"/>
              </a:ext>
            </a:extLst>
          </p:cNvPr>
          <p:cNvSpPr txBox="1">
            <a:spLocks/>
          </p:cNvSpPr>
          <p:nvPr/>
        </p:nvSpPr>
        <p:spPr bwMode="auto">
          <a:xfrm>
            <a:off x="3239852" y="5301208"/>
            <a:ext cx="3096344"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صلاح</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8" name="Title 1">
            <a:extLst>
              <a:ext uri="{FF2B5EF4-FFF2-40B4-BE49-F238E27FC236}">
                <a16:creationId xmlns:a16="http://schemas.microsoft.com/office/drawing/2014/main" id="{D6B6EB09-BE29-8D27-F974-4E2EEA8A914B}"/>
              </a:ext>
            </a:extLst>
          </p:cNvPr>
          <p:cNvSpPr txBox="1">
            <a:spLocks/>
          </p:cNvSpPr>
          <p:nvPr/>
        </p:nvSpPr>
        <p:spPr bwMode="auto">
          <a:xfrm>
            <a:off x="179512" y="4365104"/>
            <a:ext cx="3528392"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إيمان</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9" name="Title 1">
            <a:extLst>
              <a:ext uri="{FF2B5EF4-FFF2-40B4-BE49-F238E27FC236}">
                <a16:creationId xmlns:a16="http://schemas.microsoft.com/office/drawing/2014/main" id="{AA8FB05D-3A99-377A-EE47-0AAD03ACCF90}"/>
              </a:ext>
            </a:extLst>
          </p:cNvPr>
          <p:cNvSpPr txBox="1">
            <a:spLocks/>
          </p:cNvSpPr>
          <p:nvPr/>
        </p:nvSpPr>
        <p:spPr bwMode="auto">
          <a:xfrm>
            <a:off x="35496" y="3104964"/>
            <a:ext cx="3528392"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وداعة</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0" name="Title 1">
            <a:extLst>
              <a:ext uri="{FF2B5EF4-FFF2-40B4-BE49-F238E27FC236}">
                <a16:creationId xmlns:a16="http://schemas.microsoft.com/office/drawing/2014/main" id="{532F977C-CC58-CE46-8FB4-713DADB5078D}"/>
              </a:ext>
            </a:extLst>
          </p:cNvPr>
          <p:cNvSpPr txBox="1">
            <a:spLocks/>
          </p:cNvSpPr>
          <p:nvPr/>
        </p:nvSpPr>
        <p:spPr bwMode="auto">
          <a:xfrm>
            <a:off x="35496" y="1844824"/>
            <a:ext cx="3528392"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تعفف</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Tree>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2086" y="-99392"/>
            <a:ext cx="9131913" cy="1143000"/>
          </a:xfrm>
        </p:spPr>
        <p:txBody>
          <a:bodyPr/>
          <a:lstStyle/>
          <a:p>
            <a:pPr>
              <a:defRPr/>
            </a:pPr>
            <a:r>
              <a:rPr lang="ar-JO" dirty="0">
                <a:solidFill>
                  <a:srgbClr val="FFFFFF"/>
                </a:solidFill>
                <a:effectLst>
                  <a:glow rad="317500">
                    <a:schemeClr val="tx1">
                      <a:alpha val="91000"/>
                    </a:schemeClr>
                  </a:glow>
                </a:effectLst>
                <a:cs typeface="Arial" panose="020B0604020202020204" pitchFamily="34" charset="0"/>
              </a:rPr>
              <a:t>ثَمَرُ الرُّوح</a:t>
            </a:r>
            <a:endParaRPr lang="en-US" dirty="0">
              <a:solidFill>
                <a:srgbClr val="FFFFFF"/>
              </a:solidFill>
              <a:effectLst>
                <a:glow rad="317500">
                  <a:schemeClr val="tx1">
                    <a:alpha val="91000"/>
                  </a:schemeClr>
                </a:glow>
              </a:effectLst>
              <a:cs typeface="Arial" panose="020B0604020202020204" pitchFamily="34" charset="0"/>
            </a:endParaRPr>
          </a:p>
        </p:txBody>
      </p:sp>
      <p:sp>
        <p:nvSpPr>
          <p:cNvPr id="398339" name="Text Box 123"/>
          <p:cNvSpPr txBox="1">
            <a:spLocks noChangeArrowheads="1"/>
          </p:cNvSpPr>
          <p:nvPr/>
        </p:nvSpPr>
        <p:spPr bwMode="auto">
          <a:xfrm>
            <a:off x="9174163" y="19050"/>
            <a:ext cx="884237"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xliii</a:t>
            </a:r>
          </a:p>
        </p:txBody>
      </p:sp>
      <p:pic>
        <p:nvPicPr>
          <p:cNvPr id="398340" name="Picture 4" descr="O_Come_Holy_Spirit_by_LordShadowblad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047875" y="1125538"/>
            <a:ext cx="5619750" cy="52117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itle 1"/>
          <p:cNvSpPr txBox="1">
            <a:spLocks/>
          </p:cNvSpPr>
          <p:nvPr/>
        </p:nvSpPr>
        <p:spPr bwMode="auto">
          <a:xfrm>
            <a:off x="3239852" y="2996952"/>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محبة</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7" name="Title 1"/>
          <p:cNvSpPr txBox="1">
            <a:spLocks/>
          </p:cNvSpPr>
          <p:nvPr/>
        </p:nvSpPr>
        <p:spPr bwMode="auto">
          <a:xfrm>
            <a:off x="3239852" y="1124744"/>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فرح</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8" name="Title 1"/>
          <p:cNvSpPr txBox="1">
            <a:spLocks/>
          </p:cNvSpPr>
          <p:nvPr/>
        </p:nvSpPr>
        <p:spPr bwMode="auto">
          <a:xfrm>
            <a:off x="5652120" y="1844824"/>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سلام</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9" name="Title 1"/>
          <p:cNvSpPr txBox="1">
            <a:spLocks/>
          </p:cNvSpPr>
          <p:nvPr/>
        </p:nvSpPr>
        <p:spPr bwMode="auto">
          <a:xfrm>
            <a:off x="6134100" y="3392996"/>
            <a:ext cx="2902396" cy="90010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طول أناة</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0" name="Title 1"/>
          <p:cNvSpPr txBox="1">
            <a:spLocks/>
          </p:cNvSpPr>
          <p:nvPr/>
        </p:nvSpPr>
        <p:spPr bwMode="auto">
          <a:xfrm>
            <a:off x="5652120" y="4365104"/>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لطف</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1" name="Title 1"/>
          <p:cNvSpPr txBox="1">
            <a:spLocks/>
          </p:cNvSpPr>
          <p:nvPr/>
        </p:nvSpPr>
        <p:spPr bwMode="auto">
          <a:xfrm>
            <a:off x="3239852" y="5301208"/>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صلاح</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2" name="Title 1"/>
          <p:cNvSpPr txBox="1">
            <a:spLocks/>
          </p:cNvSpPr>
          <p:nvPr/>
        </p:nvSpPr>
        <p:spPr bwMode="auto">
          <a:xfrm>
            <a:off x="179512" y="4365104"/>
            <a:ext cx="3528392"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إيمان</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3" name="Title 1"/>
          <p:cNvSpPr txBox="1">
            <a:spLocks/>
          </p:cNvSpPr>
          <p:nvPr/>
        </p:nvSpPr>
        <p:spPr bwMode="auto">
          <a:xfrm>
            <a:off x="35496" y="3104964"/>
            <a:ext cx="3528392"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وداعة</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4" name="Title 1"/>
          <p:cNvSpPr txBox="1">
            <a:spLocks/>
          </p:cNvSpPr>
          <p:nvPr/>
        </p:nvSpPr>
        <p:spPr bwMode="auto">
          <a:xfrm>
            <a:off x="35496" y="1844824"/>
            <a:ext cx="3528392"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تعفف</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21" name="Title 1"/>
          <p:cNvSpPr txBox="1">
            <a:spLocks/>
          </p:cNvSpPr>
          <p:nvPr/>
        </p:nvSpPr>
        <p:spPr bwMode="auto">
          <a:xfrm>
            <a:off x="1" y="5445225"/>
            <a:ext cx="3995936" cy="1412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غلاطية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5: 22- 23</a:t>
            </a:r>
            <a:endParaRPr kumimoji="0" lang="en-US" sz="36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5" name="Oval 14">
            <a:extLst>
              <a:ext uri="{FF2B5EF4-FFF2-40B4-BE49-F238E27FC236}">
                <a16:creationId xmlns:a16="http://schemas.microsoft.com/office/drawing/2014/main" id="{524A76B5-A8D7-184D-A564-1E83BE21366F}"/>
              </a:ext>
            </a:extLst>
          </p:cNvPr>
          <p:cNvSpPr>
            <a:spLocks noChangeArrowheads="1"/>
          </p:cNvSpPr>
          <p:nvPr/>
        </p:nvSpPr>
        <p:spPr bwMode="auto">
          <a:xfrm rot="-1103677">
            <a:off x="3548453" y="1197245"/>
            <a:ext cx="3600450" cy="2488836"/>
          </a:xfrm>
          <a:prstGeom prst="ellipse">
            <a:avLst/>
          </a:prstGeom>
          <a:noFill/>
          <a:ln w="76200">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 name="Title 1">
            <a:extLst>
              <a:ext uri="{FF2B5EF4-FFF2-40B4-BE49-F238E27FC236}">
                <a16:creationId xmlns:a16="http://schemas.microsoft.com/office/drawing/2014/main" id="{B95D178A-BCBC-4141-8A83-7A7C177ED477}"/>
              </a:ext>
            </a:extLst>
          </p:cNvPr>
          <p:cNvSpPr txBox="1">
            <a:spLocks/>
          </p:cNvSpPr>
          <p:nvPr/>
        </p:nvSpPr>
        <p:spPr bwMode="auto">
          <a:xfrm>
            <a:off x="5724128" y="908720"/>
            <a:ext cx="2232248" cy="648072"/>
          </a:xfrm>
          <a:prstGeom prst="rect">
            <a:avLst/>
          </a:prstGeom>
          <a:solidFill>
            <a:srgbClr val="0000FF"/>
          </a:solid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الحياة    الداخلية</a:t>
            </a:r>
            <a:endParaRPr kumimoji="0" lang="en-US" sz="32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7" name="Oval 16">
            <a:extLst>
              <a:ext uri="{FF2B5EF4-FFF2-40B4-BE49-F238E27FC236}">
                <a16:creationId xmlns:a16="http://schemas.microsoft.com/office/drawing/2014/main" id="{ED484332-1408-D84D-BB94-009978BF8861}"/>
              </a:ext>
            </a:extLst>
          </p:cNvPr>
          <p:cNvSpPr>
            <a:spLocks noChangeArrowheads="1"/>
          </p:cNvSpPr>
          <p:nvPr/>
        </p:nvSpPr>
        <p:spPr bwMode="auto">
          <a:xfrm rot="20359438">
            <a:off x="3436938" y="3555963"/>
            <a:ext cx="5688012" cy="2643187"/>
          </a:xfrm>
          <a:prstGeom prst="ellipse">
            <a:avLst/>
          </a:prstGeom>
          <a:noFill/>
          <a:ln w="76200">
            <a:solidFill>
              <a:srgbClr val="8000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 name="Title 1">
            <a:extLst>
              <a:ext uri="{FF2B5EF4-FFF2-40B4-BE49-F238E27FC236}">
                <a16:creationId xmlns:a16="http://schemas.microsoft.com/office/drawing/2014/main" id="{8027772F-7F5D-3E49-8272-C4C53DEF5DAC}"/>
              </a:ext>
            </a:extLst>
          </p:cNvPr>
          <p:cNvSpPr txBox="1">
            <a:spLocks/>
          </p:cNvSpPr>
          <p:nvPr/>
        </p:nvSpPr>
        <p:spPr bwMode="auto">
          <a:xfrm>
            <a:off x="5940152" y="5445224"/>
            <a:ext cx="3131840" cy="1079982"/>
          </a:xfrm>
          <a:prstGeom prst="rect">
            <a:avLst/>
          </a:prstGeom>
          <a:solidFill>
            <a:srgbClr val="800000"/>
          </a:solid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العلاقات     الإجتماعية</a:t>
            </a:r>
            <a:endParaRPr kumimoji="0" lang="en-US" sz="32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9" name="Oval 18">
            <a:extLst>
              <a:ext uri="{FF2B5EF4-FFF2-40B4-BE49-F238E27FC236}">
                <a16:creationId xmlns:a16="http://schemas.microsoft.com/office/drawing/2014/main" id="{4E62286B-391A-4A4E-9900-1FF808C72C0F}"/>
              </a:ext>
            </a:extLst>
          </p:cNvPr>
          <p:cNvSpPr/>
          <p:nvPr/>
        </p:nvSpPr>
        <p:spPr bwMode="auto">
          <a:xfrm rot="17724361">
            <a:off x="31751" y="1700212"/>
            <a:ext cx="4144962" cy="4132263"/>
          </a:xfrm>
          <a:prstGeom prst="ellipse">
            <a:avLst/>
          </a:prstGeom>
          <a:noFill/>
          <a:ln w="76200" cap="flat" cmpd="sng" algn="ctr">
            <a:solidFill>
              <a:schemeClr val="accent5">
                <a:lumMod val="25000"/>
              </a:schemeClr>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0" name="Title 1">
            <a:extLst>
              <a:ext uri="{FF2B5EF4-FFF2-40B4-BE49-F238E27FC236}">
                <a16:creationId xmlns:a16="http://schemas.microsoft.com/office/drawing/2014/main" id="{A5E756E1-311C-FE40-BB46-435F3011D52C}"/>
              </a:ext>
            </a:extLst>
          </p:cNvPr>
          <p:cNvSpPr txBox="1">
            <a:spLocks/>
          </p:cNvSpPr>
          <p:nvPr/>
        </p:nvSpPr>
        <p:spPr bwMode="auto">
          <a:xfrm>
            <a:off x="0" y="1052736"/>
            <a:ext cx="2952328" cy="1008112"/>
          </a:xfrm>
          <a:prstGeom prst="rect">
            <a:avLst/>
          </a:prstGeom>
          <a:solidFill>
            <a:schemeClr val="accent5">
              <a:lumMod val="25000"/>
            </a:schemeClr>
          </a:solid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مبادئ           السلوك</a:t>
            </a:r>
            <a:endParaRPr kumimoji="0" lang="en-US" sz="32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Tree>
    <p:extLst>
      <p:ext uri="{BB962C8B-B14F-4D97-AF65-F5344CB8AC3E}">
        <p14:creationId xmlns:p14="http://schemas.microsoft.com/office/powerpoint/2010/main" val="228280150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16"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3" presetClass="entr" presetSubtype="16" fill="hold" nodeType="clickEffect">
                                  <p:stCondLst>
                                    <p:cond delay="0"/>
                                  </p:stCondLst>
                                  <p:childTnLst>
                                    <p:set>
                                      <p:cBhvr>
                                        <p:cTn id="13" dur="1" fill="hold">
                                          <p:stCondLst>
                                            <p:cond delay="0"/>
                                          </p:stCondLst>
                                        </p:cTn>
                                        <p:tgtEl>
                                          <p:spTgt spid="7"/>
                                        </p:tgtEl>
                                        <p:attrNameLst>
                                          <p:attrName>style.visibility</p:attrName>
                                        </p:attrNameLst>
                                      </p:cBhvr>
                                      <p:to>
                                        <p:strVal val="visible"/>
                                      </p:to>
                                    </p:set>
                                    <p:anim calcmode="lin" valueType="num">
                                      <p:cBhvr>
                                        <p:cTn id="14" dur="500" fill="hold"/>
                                        <p:tgtEl>
                                          <p:spTgt spid="7"/>
                                        </p:tgtEl>
                                        <p:attrNameLst>
                                          <p:attrName>ppt_w</p:attrName>
                                        </p:attrNameLst>
                                      </p:cBhvr>
                                      <p:tavLst>
                                        <p:tav tm="0">
                                          <p:val>
                                            <p:fltVal val="0"/>
                                          </p:val>
                                        </p:tav>
                                        <p:tav tm="100000">
                                          <p:val>
                                            <p:strVal val="#ppt_w"/>
                                          </p:val>
                                        </p:tav>
                                      </p:tavLst>
                                    </p:anim>
                                    <p:anim calcmode="lin" valueType="num">
                                      <p:cBhvr>
                                        <p:cTn id="15" dur="500" fill="hold"/>
                                        <p:tgtEl>
                                          <p:spTgt spid="7"/>
                                        </p:tgtEl>
                                        <p:attrNameLst>
                                          <p:attrName>ppt_h</p:attrName>
                                        </p:attrNameLst>
                                      </p:cBhvr>
                                      <p:tavLst>
                                        <p:tav tm="0">
                                          <p:val>
                                            <p:fltVal val="0"/>
                                          </p:val>
                                        </p:tav>
                                        <p:tav tm="100000">
                                          <p:val>
                                            <p:strVal val="#ppt_h"/>
                                          </p:val>
                                        </p:tav>
                                      </p:tavLst>
                                    </p:anim>
                                    <p:animEffect transition="in" filter="fade">
                                      <p:cBhvr>
                                        <p:cTn id="16" dur="500"/>
                                        <p:tgtEl>
                                          <p:spTgt spid="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3" presetClass="entr" presetSubtype="16" fill="hold" nodeType="clickEffect">
                                  <p:stCondLst>
                                    <p:cond delay="0"/>
                                  </p:stCondLst>
                                  <p:childTnLst>
                                    <p:set>
                                      <p:cBhvr>
                                        <p:cTn id="20" dur="1" fill="hold">
                                          <p:stCondLst>
                                            <p:cond delay="0"/>
                                          </p:stCondLst>
                                        </p:cTn>
                                        <p:tgtEl>
                                          <p:spTgt spid="8"/>
                                        </p:tgtEl>
                                        <p:attrNameLst>
                                          <p:attrName>style.visibility</p:attrName>
                                        </p:attrNameLst>
                                      </p:cBhvr>
                                      <p:to>
                                        <p:strVal val="visible"/>
                                      </p:to>
                                    </p:set>
                                    <p:anim calcmode="lin" valueType="num">
                                      <p:cBhvr>
                                        <p:cTn id="21" dur="500" fill="hold"/>
                                        <p:tgtEl>
                                          <p:spTgt spid="8"/>
                                        </p:tgtEl>
                                        <p:attrNameLst>
                                          <p:attrName>ppt_w</p:attrName>
                                        </p:attrNameLst>
                                      </p:cBhvr>
                                      <p:tavLst>
                                        <p:tav tm="0">
                                          <p:val>
                                            <p:fltVal val="0"/>
                                          </p:val>
                                        </p:tav>
                                        <p:tav tm="100000">
                                          <p:val>
                                            <p:strVal val="#ppt_w"/>
                                          </p:val>
                                        </p:tav>
                                      </p:tavLst>
                                    </p:anim>
                                    <p:anim calcmode="lin" valueType="num">
                                      <p:cBhvr>
                                        <p:cTn id="22" dur="500" fill="hold"/>
                                        <p:tgtEl>
                                          <p:spTgt spid="8"/>
                                        </p:tgtEl>
                                        <p:attrNameLst>
                                          <p:attrName>ppt_h</p:attrName>
                                        </p:attrNameLst>
                                      </p:cBhvr>
                                      <p:tavLst>
                                        <p:tav tm="0">
                                          <p:val>
                                            <p:fltVal val="0"/>
                                          </p:val>
                                        </p:tav>
                                        <p:tav tm="100000">
                                          <p:val>
                                            <p:strVal val="#ppt_h"/>
                                          </p:val>
                                        </p:tav>
                                      </p:tavLst>
                                    </p:anim>
                                    <p:animEffect transition="in" filter="fade">
                                      <p:cBhvr>
                                        <p:cTn id="23" dur="500"/>
                                        <p:tgtEl>
                                          <p:spTgt spid="8"/>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53" presetClass="entr" presetSubtype="16" fill="hold" nodeType="clickEffect">
                                  <p:stCondLst>
                                    <p:cond delay="0"/>
                                  </p:stCondLst>
                                  <p:childTnLst>
                                    <p:set>
                                      <p:cBhvr>
                                        <p:cTn id="27" dur="1" fill="hold">
                                          <p:stCondLst>
                                            <p:cond delay="0"/>
                                          </p:stCondLst>
                                        </p:cTn>
                                        <p:tgtEl>
                                          <p:spTgt spid="9"/>
                                        </p:tgtEl>
                                        <p:attrNameLst>
                                          <p:attrName>style.visibility</p:attrName>
                                        </p:attrNameLst>
                                      </p:cBhvr>
                                      <p:to>
                                        <p:strVal val="visible"/>
                                      </p:to>
                                    </p:set>
                                    <p:anim calcmode="lin" valueType="num">
                                      <p:cBhvr>
                                        <p:cTn id="28" dur="500" fill="hold"/>
                                        <p:tgtEl>
                                          <p:spTgt spid="9"/>
                                        </p:tgtEl>
                                        <p:attrNameLst>
                                          <p:attrName>ppt_w</p:attrName>
                                        </p:attrNameLst>
                                      </p:cBhvr>
                                      <p:tavLst>
                                        <p:tav tm="0">
                                          <p:val>
                                            <p:fltVal val="0"/>
                                          </p:val>
                                        </p:tav>
                                        <p:tav tm="100000">
                                          <p:val>
                                            <p:strVal val="#ppt_w"/>
                                          </p:val>
                                        </p:tav>
                                      </p:tavLst>
                                    </p:anim>
                                    <p:anim calcmode="lin" valueType="num">
                                      <p:cBhvr>
                                        <p:cTn id="29" dur="500" fill="hold"/>
                                        <p:tgtEl>
                                          <p:spTgt spid="9"/>
                                        </p:tgtEl>
                                        <p:attrNameLst>
                                          <p:attrName>ppt_h</p:attrName>
                                        </p:attrNameLst>
                                      </p:cBhvr>
                                      <p:tavLst>
                                        <p:tav tm="0">
                                          <p:val>
                                            <p:fltVal val="0"/>
                                          </p:val>
                                        </p:tav>
                                        <p:tav tm="100000">
                                          <p:val>
                                            <p:strVal val="#ppt_h"/>
                                          </p:val>
                                        </p:tav>
                                      </p:tavLst>
                                    </p:anim>
                                    <p:animEffect transition="in" filter="fade">
                                      <p:cBhvr>
                                        <p:cTn id="30" dur="500"/>
                                        <p:tgtEl>
                                          <p:spTgt spid="9"/>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53" presetClass="entr" presetSubtype="16" fill="hold" nodeType="clickEffect">
                                  <p:stCondLst>
                                    <p:cond delay="0"/>
                                  </p:stCondLst>
                                  <p:childTnLst>
                                    <p:set>
                                      <p:cBhvr>
                                        <p:cTn id="34" dur="1" fill="hold">
                                          <p:stCondLst>
                                            <p:cond delay="0"/>
                                          </p:stCondLst>
                                        </p:cTn>
                                        <p:tgtEl>
                                          <p:spTgt spid="10"/>
                                        </p:tgtEl>
                                        <p:attrNameLst>
                                          <p:attrName>style.visibility</p:attrName>
                                        </p:attrNameLst>
                                      </p:cBhvr>
                                      <p:to>
                                        <p:strVal val="visible"/>
                                      </p:to>
                                    </p:set>
                                    <p:anim calcmode="lin" valueType="num">
                                      <p:cBhvr>
                                        <p:cTn id="35" dur="500" fill="hold"/>
                                        <p:tgtEl>
                                          <p:spTgt spid="10"/>
                                        </p:tgtEl>
                                        <p:attrNameLst>
                                          <p:attrName>ppt_w</p:attrName>
                                        </p:attrNameLst>
                                      </p:cBhvr>
                                      <p:tavLst>
                                        <p:tav tm="0">
                                          <p:val>
                                            <p:fltVal val="0"/>
                                          </p:val>
                                        </p:tav>
                                        <p:tav tm="100000">
                                          <p:val>
                                            <p:strVal val="#ppt_w"/>
                                          </p:val>
                                        </p:tav>
                                      </p:tavLst>
                                    </p:anim>
                                    <p:anim calcmode="lin" valueType="num">
                                      <p:cBhvr>
                                        <p:cTn id="36" dur="500" fill="hold"/>
                                        <p:tgtEl>
                                          <p:spTgt spid="10"/>
                                        </p:tgtEl>
                                        <p:attrNameLst>
                                          <p:attrName>ppt_h</p:attrName>
                                        </p:attrNameLst>
                                      </p:cBhvr>
                                      <p:tavLst>
                                        <p:tav tm="0">
                                          <p:val>
                                            <p:fltVal val="0"/>
                                          </p:val>
                                        </p:tav>
                                        <p:tav tm="100000">
                                          <p:val>
                                            <p:strVal val="#ppt_h"/>
                                          </p:val>
                                        </p:tav>
                                      </p:tavLst>
                                    </p:anim>
                                    <p:animEffect transition="in" filter="fade">
                                      <p:cBhvr>
                                        <p:cTn id="37" dur="500"/>
                                        <p:tgtEl>
                                          <p:spTgt spid="10"/>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53" presetClass="entr" presetSubtype="16" fill="hold" nodeType="clickEffect">
                                  <p:stCondLst>
                                    <p:cond delay="0"/>
                                  </p:stCondLst>
                                  <p:childTnLst>
                                    <p:set>
                                      <p:cBhvr>
                                        <p:cTn id="41" dur="1" fill="hold">
                                          <p:stCondLst>
                                            <p:cond delay="0"/>
                                          </p:stCondLst>
                                        </p:cTn>
                                        <p:tgtEl>
                                          <p:spTgt spid="11"/>
                                        </p:tgtEl>
                                        <p:attrNameLst>
                                          <p:attrName>style.visibility</p:attrName>
                                        </p:attrNameLst>
                                      </p:cBhvr>
                                      <p:to>
                                        <p:strVal val="visible"/>
                                      </p:to>
                                    </p:set>
                                    <p:anim calcmode="lin" valueType="num">
                                      <p:cBhvr>
                                        <p:cTn id="42" dur="500" fill="hold"/>
                                        <p:tgtEl>
                                          <p:spTgt spid="11"/>
                                        </p:tgtEl>
                                        <p:attrNameLst>
                                          <p:attrName>ppt_w</p:attrName>
                                        </p:attrNameLst>
                                      </p:cBhvr>
                                      <p:tavLst>
                                        <p:tav tm="0">
                                          <p:val>
                                            <p:fltVal val="0"/>
                                          </p:val>
                                        </p:tav>
                                        <p:tav tm="100000">
                                          <p:val>
                                            <p:strVal val="#ppt_w"/>
                                          </p:val>
                                        </p:tav>
                                      </p:tavLst>
                                    </p:anim>
                                    <p:anim calcmode="lin" valueType="num">
                                      <p:cBhvr>
                                        <p:cTn id="43" dur="500" fill="hold"/>
                                        <p:tgtEl>
                                          <p:spTgt spid="11"/>
                                        </p:tgtEl>
                                        <p:attrNameLst>
                                          <p:attrName>ppt_h</p:attrName>
                                        </p:attrNameLst>
                                      </p:cBhvr>
                                      <p:tavLst>
                                        <p:tav tm="0">
                                          <p:val>
                                            <p:fltVal val="0"/>
                                          </p:val>
                                        </p:tav>
                                        <p:tav tm="100000">
                                          <p:val>
                                            <p:strVal val="#ppt_h"/>
                                          </p:val>
                                        </p:tav>
                                      </p:tavLst>
                                    </p:anim>
                                    <p:animEffect transition="in" filter="fade">
                                      <p:cBhvr>
                                        <p:cTn id="44" dur="500"/>
                                        <p:tgtEl>
                                          <p:spTgt spid="11"/>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53" presetClass="entr" presetSubtype="16" fill="hold" nodeType="clickEffect">
                                  <p:stCondLst>
                                    <p:cond delay="0"/>
                                  </p:stCondLst>
                                  <p:childTnLst>
                                    <p:set>
                                      <p:cBhvr>
                                        <p:cTn id="48" dur="1" fill="hold">
                                          <p:stCondLst>
                                            <p:cond delay="0"/>
                                          </p:stCondLst>
                                        </p:cTn>
                                        <p:tgtEl>
                                          <p:spTgt spid="12"/>
                                        </p:tgtEl>
                                        <p:attrNameLst>
                                          <p:attrName>style.visibility</p:attrName>
                                        </p:attrNameLst>
                                      </p:cBhvr>
                                      <p:to>
                                        <p:strVal val="visible"/>
                                      </p:to>
                                    </p:set>
                                    <p:anim calcmode="lin" valueType="num">
                                      <p:cBhvr>
                                        <p:cTn id="49" dur="500" fill="hold"/>
                                        <p:tgtEl>
                                          <p:spTgt spid="12"/>
                                        </p:tgtEl>
                                        <p:attrNameLst>
                                          <p:attrName>ppt_w</p:attrName>
                                        </p:attrNameLst>
                                      </p:cBhvr>
                                      <p:tavLst>
                                        <p:tav tm="0">
                                          <p:val>
                                            <p:fltVal val="0"/>
                                          </p:val>
                                        </p:tav>
                                        <p:tav tm="100000">
                                          <p:val>
                                            <p:strVal val="#ppt_w"/>
                                          </p:val>
                                        </p:tav>
                                      </p:tavLst>
                                    </p:anim>
                                    <p:anim calcmode="lin" valueType="num">
                                      <p:cBhvr>
                                        <p:cTn id="50" dur="500" fill="hold"/>
                                        <p:tgtEl>
                                          <p:spTgt spid="12"/>
                                        </p:tgtEl>
                                        <p:attrNameLst>
                                          <p:attrName>ppt_h</p:attrName>
                                        </p:attrNameLst>
                                      </p:cBhvr>
                                      <p:tavLst>
                                        <p:tav tm="0">
                                          <p:val>
                                            <p:fltVal val="0"/>
                                          </p:val>
                                        </p:tav>
                                        <p:tav tm="100000">
                                          <p:val>
                                            <p:strVal val="#ppt_h"/>
                                          </p:val>
                                        </p:tav>
                                      </p:tavLst>
                                    </p:anim>
                                    <p:animEffect transition="in" filter="fade">
                                      <p:cBhvr>
                                        <p:cTn id="51" dur="500"/>
                                        <p:tgtEl>
                                          <p:spTgt spid="12"/>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53" presetClass="entr" presetSubtype="16" fill="hold" nodeType="clickEffect">
                                  <p:stCondLst>
                                    <p:cond delay="0"/>
                                  </p:stCondLst>
                                  <p:childTnLst>
                                    <p:set>
                                      <p:cBhvr>
                                        <p:cTn id="55" dur="1" fill="hold">
                                          <p:stCondLst>
                                            <p:cond delay="0"/>
                                          </p:stCondLst>
                                        </p:cTn>
                                        <p:tgtEl>
                                          <p:spTgt spid="13"/>
                                        </p:tgtEl>
                                        <p:attrNameLst>
                                          <p:attrName>style.visibility</p:attrName>
                                        </p:attrNameLst>
                                      </p:cBhvr>
                                      <p:to>
                                        <p:strVal val="visible"/>
                                      </p:to>
                                    </p:set>
                                    <p:anim calcmode="lin" valueType="num">
                                      <p:cBhvr>
                                        <p:cTn id="56" dur="500" fill="hold"/>
                                        <p:tgtEl>
                                          <p:spTgt spid="13"/>
                                        </p:tgtEl>
                                        <p:attrNameLst>
                                          <p:attrName>ppt_w</p:attrName>
                                        </p:attrNameLst>
                                      </p:cBhvr>
                                      <p:tavLst>
                                        <p:tav tm="0">
                                          <p:val>
                                            <p:fltVal val="0"/>
                                          </p:val>
                                        </p:tav>
                                        <p:tav tm="100000">
                                          <p:val>
                                            <p:strVal val="#ppt_w"/>
                                          </p:val>
                                        </p:tav>
                                      </p:tavLst>
                                    </p:anim>
                                    <p:anim calcmode="lin" valueType="num">
                                      <p:cBhvr>
                                        <p:cTn id="57" dur="500" fill="hold"/>
                                        <p:tgtEl>
                                          <p:spTgt spid="13"/>
                                        </p:tgtEl>
                                        <p:attrNameLst>
                                          <p:attrName>ppt_h</p:attrName>
                                        </p:attrNameLst>
                                      </p:cBhvr>
                                      <p:tavLst>
                                        <p:tav tm="0">
                                          <p:val>
                                            <p:fltVal val="0"/>
                                          </p:val>
                                        </p:tav>
                                        <p:tav tm="100000">
                                          <p:val>
                                            <p:strVal val="#ppt_h"/>
                                          </p:val>
                                        </p:tav>
                                      </p:tavLst>
                                    </p:anim>
                                    <p:animEffect transition="in" filter="fade">
                                      <p:cBhvr>
                                        <p:cTn id="58" dur="500"/>
                                        <p:tgtEl>
                                          <p:spTgt spid="13"/>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53" presetClass="entr" presetSubtype="16" fill="hold" nodeType="clickEffect">
                                  <p:stCondLst>
                                    <p:cond delay="0"/>
                                  </p:stCondLst>
                                  <p:childTnLst>
                                    <p:set>
                                      <p:cBhvr>
                                        <p:cTn id="62" dur="1" fill="hold">
                                          <p:stCondLst>
                                            <p:cond delay="0"/>
                                          </p:stCondLst>
                                        </p:cTn>
                                        <p:tgtEl>
                                          <p:spTgt spid="14"/>
                                        </p:tgtEl>
                                        <p:attrNameLst>
                                          <p:attrName>style.visibility</p:attrName>
                                        </p:attrNameLst>
                                      </p:cBhvr>
                                      <p:to>
                                        <p:strVal val="visible"/>
                                      </p:to>
                                    </p:set>
                                    <p:anim calcmode="lin" valueType="num">
                                      <p:cBhvr>
                                        <p:cTn id="63" dur="500" fill="hold"/>
                                        <p:tgtEl>
                                          <p:spTgt spid="14"/>
                                        </p:tgtEl>
                                        <p:attrNameLst>
                                          <p:attrName>ppt_w</p:attrName>
                                        </p:attrNameLst>
                                      </p:cBhvr>
                                      <p:tavLst>
                                        <p:tav tm="0">
                                          <p:val>
                                            <p:fltVal val="0"/>
                                          </p:val>
                                        </p:tav>
                                        <p:tav tm="100000">
                                          <p:val>
                                            <p:strVal val="#ppt_w"/>
                                          </p:val>
                                        </p:tav>
                                      </p:tavLst>
                                    </p:anim>
                                    <p:anim calcmode="lin" valueType="num">
                                      <p:cBhvr>
                                        <p:cTn id="64" dur="500" fill="hold"/>
                                        <p:tgtEl>
                                          <p:spTgt spid="14"/>
                                        </p:tgtEl>
                                        <p:attrNameLst>
                                          <p:attrName>ppt_h</p:attrName>
                                        </p:attrNameLst>
                                      </p:cBhvr>
                                      <p:tavLst>
                                        <p:tav tm="0">
                                          <p:val>
                                            <p:fltVal val="0"/>
                                          </p:val>
                                        </p:tav>
                                        <p:tav tm="100000">
                                          <p:val>
                                            <p:strVal val="#ppt_h"/>
                                          </p:val>
                                        </p:tav>
                                      </p:tavLst>
                                    </p:anim>
                                    <p:animEffect transition="in" filter="fade">
                                      <p:cBhvr>
                                        <p:cTn id="65" dur="500"/>
                                        <p:tgtEl>
                                          <p:spTgt spid="14"/>
                                        </p:tgtEl>
                                      </p:cBhvr>
                                    </p:animEffect>
                                  </p:childTnLst>
                                </p:cTn>
                              </p:par>
                            </p:childTnLst>
                          </p:cTn>
                        </p:par>
                      </p:childTnLst>
                    </p:cTn>
                  </p:par>
                  <p:par>
                    <p:cTn id="66" fill="hold">
                      <p:stCondLst>
                        <p:cond delay="indefinite"/>
                      </p:stCondLst>
                      <p:childTnLst>
                        <p:par>
                          <p:cTn id="67" fill="hold">
                            <p:stCondLst>
                              <p:cond delay="0"/>
                            </p:stCondLst>
                            <p:childTnLst>
                              <p:par>
                                <p:cTn id="68" presetID="53" presetClass="entr" presetSubtype="16" fill="hold" grpId="0" nodeType="clickEffect">
                                  <p:stCondLst>
                                    <p:cond delay="0"/>
                                  </p:stCondLst>
                                  <p:childTnLst>
                                    <p:set>
                                      <p:cBhvr>
                                        <p:cTn id="69" dur="1" fill="hold">
                                          <p:stCondLst>
                                            <p:cond delay="0"/>
                                          </p:stCondLst>
                                        </p:cTn>
                                        <p:tgtEl>
                                          <p:spTgt spid="15"/>
                                        </p:tgtEl>
                                        <p:attrNameLst>
                                          <p:attrName>style.visibility</p:attrName>
                                        </p:attrNameLst>
                                      </p:cBhvr>
                                      <p:to>
                                        <p:strVal val="visible"/>
                                      </p:to>
                                    </p:set>
                                    <p:anim calcmode="lin" valueType="num">
                                      <p:cBhvr>
                                        <p:cTn id="70" dur="500" fill="hold"/>
                                        <p:tgtEl>
                                          <p:spTgt spid="15"/>
                                        </p:tgtEl>
                                        <p:attrNameLst>
                                          <p:attrName>ppt_w</p:attrName>
                                        </p:attrNameLst>
                                      </p:cBhvr>
                                      <p:tavLst>
                                        <p:tav tm="0">
                                          <p:val>
                                            <p:fltVal val="0"/>
                                          </p:val>
                                        </p:tav>
                                        <p:tav tm="100000">
                                          <p:val>
                                            <p:strVal val="#ppt_w"/>
                                          </p:val>
                                        </p:tav>
                                      </p:tavLst>
                                    </p:anim>
                                    <p:anim calcmode="lin" valueType="num">
                                      <p:cBhvr>
                                        <p:cTn id="71" dur="500" fill="hold"/>
                                        <p:tgtEl>
                                          <p:spTgt spid="15"/>
                                        </p:tgtEl>
                                        <p:attrNameLst>
                                          <p:attrName>ppt_h</p:attrName>
                                        </p:attrNameLst>
                                      </p:cBhvr>
                                      <p:tavLst>
                                        <p:tav tm="0">
                                          <p:val>
                                            <p:fltVal val="0"/>
                                          </p:val>
                                        </p:tav>
                                        <p:tav tm="100000">
                                          <p:val>
                                            <p:strVal val="#ppt_h"/>
                                          </p:val>
                                        </p:tav>
                                      </p:tavLst>
                                    </p:anim>
                                    <p:animEffect transition="in" filter="fade">
                                      <p:cBhvr>
                                        <p:cTn id="72" dur="500"/>
                                        <p:tgtEl>
                                          <p:spTgt spid="15"/>
                                        </p:tgtEl>
                                      </p:cBhvr>
                                    </p:animEffect>
                                  </p:childTnLst>
                                </p:cTn>
                              </p:par>
                            </p:childTnLst>
                          </p:cTn>
                        </p:par>
                      </p:childTnLst>
                    </p:cTn>
                  </p:par>
                  <p:par>
                    <p:cTn id="73" fill="hold">
                      <p:stCondLst>
                        <p:cond delay="indefinite"/>
                      </p:stCondLst>
                      <p:childTnLst>
                        <p:par>
                          <p:cTn id="74" fill="hold">
                            <p:stCondLst>
                              <p:cond delay="0"/>
                            </p:stCondLst>
                            <p:childTnLst>
                              <p:par>
                                <p:cTn id="75" presetID="53" presetClass="entr" presetSubtype="16" fill="hold" nodeType="clickEffect">
                                  <p:stCondLst>
                                    <p:cond delay="0"/>
                                  </p:stCondLst>
                                  <p:childTnLst>
                                    <p:set>
                                      <p:cBhvr>
                                        <p:cTn id="76" dur="1" fill="hold">
                                          <p:stCondLst>
                                            <p:cond delay="0"/>
                                          </p:stCondLst>
                                        </p:cTn>
                                        <p:tgtEl>
                                          <p:spTgt spid="16"/>
                                        </p:tgtEl>
                                        <p:attrNameLst>
                                          <p:attrName>style.visibility</p:attrName>
                                        </p:attrNameLst>
                                      </p:cBhvr>
                                      <p:to>
                                        <p:strVal val="visible"/>
                                      </p:to>
                                    </p:set>
                                    <p:anim calcmode="lin" valueType="num">
                                      <p:cBhvr>
                                        <p:cTn id="77" dur="500" fill="hold"/>
                                        <p:tgtEl>
                                          <p:spTgt spid="16"/>
                                        </p:tgtEl>
                                        <p:attrNameLst>
                                          <p:attrName>ppt_w</p:attrName>
                                        </p:attrNameLst>
                                      </p:cBhvr>
                                      <p:tavLst>
                                        <p:tav tm="0">
                                          <p:val>
                                            <p:fltVal val="0"/>
                                          </p:val>
                                        </p:tav>
                                        <p:tav tm="100000">
                                          <p:val>
                                            <p:strVal val="#ppt_w"/>
                                          </p:val>
                                        </p:tav>
                                      </p:tavLst>
                                    </p:anim>
                                    <p:anim calcmode="lin" valueType="num">
                                      <p:cBhvr>
                                        <p:cTn id="78" dur="500" fill="hold"/>
                                        <p:tgtEl>
                                          <p:spTgt spid="16"/>
                                        </p:tgtEl>
                                        <p:attrNameLst>
                                          <p:attrName>ppt_h</p:attrName>
                                        </p:attrNameLst>
                                      </p:cBhvr>
                                      <p:tavLst>
                                        <p:tav tm="0">
                                          <p:val>
                                            <p:fltVal val="0"/>
                                          </p:val>
                                        </p:tav>
                                        <p:tav tm="100000">
                                          <p:val>
                                            <p:strVal val="#ppt_h"/>
                                          </p:val>
                                        </p:tav>
                                      </p:tavLst>
                                    </p:anim>
                                    <p:animEffect transition="in" filter="fade">
                                      <p:cBhvr>
                                        <p:cTn id="79" dur="500"/>
                                        <p:tgtEl>
                                          <p:spTgt spid="16"/>
                                        </p:tgtEl>
                                      </p:cBhvr>
                                    </p:animEffect>
                                  </p:childTnLst>
                                </p:cTn>
                              </p:par>
                              <p:par>
                                <p:cTn id="80" presetID="53" presetClass="entr" presetSubtype="16" fill="hold" nodeType="withEffect">
                                  <p:stCondLst>
                                    <p:cond delay="0"/>
                                  </p:stCondLst>
                                  <p:childTnLst>
                                    <p:set>
                                      <p:cBhvr>
                                        <p:cTn id="81" dur="1" fill="hold">
                                          <p:stCondLst>
                                            <p:cond delay="0"/>
                                          </p:stCondLst>
                                        </p:cTn>
                                        <p:tgtEl>
                                          <p:spTgt spid="16"/>
                                        </p:tgtEl>
                                        <p:attrNameLst>
                                          <p:attrName>style.visibility</p:attrName>
                                        </p:attrNameLst>
                                      </p:cBhvr>
                                      <p:to>
                                        <p:strVal val="visible"/>
                                      </p:to>
                                    </p:set>
                                    <p:anim calcmode="lin" valueType="num">
                                      <p:cBhvr>
                                        <p:cTn id="82" dur="500" fill="hold"/>
                                        <p:tgtEl>
                                          <p:spTgt spid="16"/>
                                        </p:tgtEl>
                                        <p:attrNameLst>
                                          <p:attrName>ppt_w</p:attrName>
                                        </p:attrNameLst>
                                      </p:cBhvr>
                                      <p:tavLst>
                                        <p:tav tm="0">
                                          <p:val>
                                            <p:fltVal val="0"/>
                                          </p:val>
                                        </p:tav>
                                        <p:tav tm="100000">
                                          <p:val>
                                            <p:strVal val="#ppt_w"/>
                                          </p:val>
                                        </p:tav>
                                      </p:tavLst>
                                    </p:anim>
                                    <p:anim calcmode="lin" valueType="num">
                                      <p:cBhvr>
                                        <p:cTn id="83" dur="500" fill="hold"/>
                                        <p:tgtEl>
                                          <p:spTgt spid="16"/>
                                        </p:tgtEl>
                                        <p:attrNameLst>
                                          <p:attrName>ppt_h</p:attrName>
                                        </p:attrNameLst>
                                      </p:cBhvr>
                                      <p:tavLst>
                                        <p:tav tm="0">
                                          <p:val>
                                            <p:fltVal val="0"/>
                                          </p:val>
                                        </p:tav>
                                        <p:tav tm="100000">
                                          <p:val>
                                            <p:strVal val="#ppt_h"/>
                                          </p:val>
                                        </p:tav>
                                      </p:tavLst>
                                    </p:anim>
                                    <p:animEffect transition="in" filter="fade">
                                      <p:cBhvr>
                                        <p:cTn id="84" dur="500"/>
                                        <p:tgtEl>
                                          <p:spTgt spid="16"/>
                                        </p:tgtEl>
                                      </p:cBhvr>
                                    </p:animEffect>
                                  </p:childTnLst>
                                </p:cTn>
                              </p:par>
                            </p:childTnLst>
                          </p:cTn>
                        </p:par>
                      </p:childTnLst>
                    </p:cTn>
                  </p:par>
                  <p:par>
                    <p:cTn id="85" fill="hold">
                      <p:stCondLst>
                        <p:cond delay="indefinite"/>
                      </p:stCondLst>
                      <p:childTnLst>
                        <p:par>
                          <p:cTn id="86" fill="hold">
                            <p:stCondLst>
                              <p:cond delay="0"/>
                            </p:stCondLst>
                            <p:childTnLst>
                              <p:par>
                                <p:cTn id="87" presetID="53" presetClass="entr" presetSubtype="16" fill="hold" grpId="0" nodeType="clickEffect">
                                  <p:stCondLst>
                                    <p:cond delay="0"/>
                                  </p:stCondLst>
                                  <p:childTnLst>
                                    <p:set>
                                      <p:cBhvr>
                                        <p:cTn id="88" dur="1" fill="hold">
                                          <p:stCondLst>
                                            <p:cond delay="0"/>
                                          </p:stCondLst>
                                        </p:cTn>
                                        <p:tgtEl>
                                          <p:spTgt spid="17"/>
                                        </p:tgtEl>
                                        <p:attrNameLst>
                                          <p:attrName>style.visibility</p:attrName>
                                        </p:attrNameLst>
                                      </p:cBhvr>
                                      <p:to>
                                        <p:strVal val="visible"/>
                                      </p:to>
                                    </p:set>
                                    <p:anim calcmode="lin" valueType="num">
                                      <p:cBhvr>
                                        <p:cTn id="89" dur="500" fill="hold"/>
                                        <p:tgtEl>
                                          <p:spTgt spid="17"/>
                                        </p:tgtEl>
                                        <p:attrNameLst>
                                          <p:attrName>ppt_w</p:attrName>
                                        </p:attrNameLst>
                                      </p:cBhvr>
                                      <p:tavLst>
                                        <p:tav tm="0">
                                          <p:val>
                                            <p:fltVal val="0"/>
                                          </p:val>
                                        </p:tav>
                                        <p:tav tm="100000">
                                          <p:val>
                                            <p:strVal val="#ppt_w"/>
                                          </p:val>
                                        </p:tav>
                                      </p:tavLst>
                                    </p:anim>
                                    <p:anim calcmode="lin" valueType="num">
                                      <p:cBhvr>
                                        <p:cTn id="90" dur="500" fill="hold"/>
                                        <p:tgtEl>
                                          <p:spTgt spid="17"/>
                                        </p:tgtEl>
                                        <p:attrNameLst>
                                          <p:attrName>ppt_h</p:attrName>
                                        </p:attrNameLst>
                                      </p:cBhvr>
                                      <p:tavLst>
                                        <p:tav tm="0">
                                          <p:val>
                                            <p:fltVal val="0"/>
                                          </p:val>
                                        </p:tav>
                                        <p:tav tm="100000">
                                          <p:val>
                                            <p:strVal val="#ppt_h"/>
                                          </p:val>
                                        </p:tav>
                                      </p:tavLst>
                                    </p:anim>
                                    <p:animEffect transition="in" filter="fade">
                                      <p:cBhvr>
                                        <p:cTn id="91" dur="500"/>
                                        <p:tgtEl>
                                          <p:spTgt spid="17"/>
                                        </p:tgtEl>
                                      </p:cBhvr>
                                    </p:animEffect>
                                  </p:childTnLst>
                                </p:cTn>
                              </p:par>
                            </p:childTnLst>
                          </p:cTn>
                        </p:par>
                      </p:childTnLst>
                    </p:cTn>
                  </p:par>
                  <p:par>
                    <p:cTn id="92" fill="hold">
                      <p:stCondLst>
                        <p:cond delay="indefinite"/>
                      </p:stCondLst>
                      <p:childTnLst>
                        <p:par>
                          <p:cTn id="93" fill="hold">
                            <p:stCondLst>
                              <p:cond delay="0"/>
                            </p:stCondLst>
                            <p:childTnLst>
                              <p:par>
                                <p:cTn id="94" presetID="53" presetClass="entr" presetSubtype="16" fill="hold" nodeType="clickEffect">
                                  <p:stCondLst>
                                    <p:cond delay="0"/>
                                  </p:stCondLst>
                                  <p:childTnLst>
                                    <p:set>
                                      <p:cBhvr>
                                        <p:cTn id="95" dur="1" fill="hold">
                                          <p:stCondLst>
                                            <p:cond delay="0"/>
                                          </p:stCondLst>
                                        </p:cTn>
                                        <p:tgtEl>
                                          <p:spTgt spid="18"/>
                                        </p:tgtEl>
                                        <p:attrNameLst>
                                          <p:attrName>style.visibility</p:attrName>
                                        </p:attrNameLst>
                                      </p:cBhvr>
                                      <p:to>
                                        <p:strVal val="visible"/>
                                      </p:to>
                                    </p:set>
                                    <p:anim calcmode="lin" valueType="num">
                                      <p:cBhvr>
                                        <p:cTn id="96" dur="500" fill="hold"/>
                                        <p:tgtEl>
                                          <p:spTgt spid="18"/>
                                        </p:tgtEl>
                                        <p:attrNameLst>
                                          <p:attrName>ppt_w</p:attrName>
                                        </p:attrNameLst>
                                      </p:cBhvr>
                                      <p:tavLst>
                                        <p:tav tm="0">
                                          <p:val>
                                            <p:fltVal val="0"/>
                                          </p:val>
                                        </p:tav>
                                        <p:tav tm="100000">
                                          <p:val>
                                            <p:strVal val="#ppt_w"/>
                                          </p:val>
                                        </p:tav>
                                      </p:tavLst>
                                    </p:anim>
                                    <p:anim calcmode="lin" valueType="num">
                                      <p:cBhvr>
                                        <p:cTn id="97" dur="500" fill="hold"/>
                                        <p:tgtEl>
                                          <p:spTgt spid="18"/>
                                        </p:tgtEl>
                                        <p:attrNameLst>
                                          <p:attrName>ppt_h</p:attrName>
                                        </p:attrNameLst>
                                      </p:cBhvr>
                                      <p:tavLst>
                                        <p:tav tm="0">
                                          <p:val>
                                            <p:fltVal val="0"/>
                                          </p:val>
                                        </p:tav>
                                        <p:tav tm="100000">
                                          <p:val>
                                            <p:strVal val="#ppt_h"/>
                                          </p:val>
                                        </p:tav>
                                      </p:tavLst>
                                    </p:anim>
                                    <p:animEffect transition="in" filter="fade">
                                      <p:cBhvr>
                                        <p:cTn id="98" dur="500"/>
                                        <p:tgtEl>
                                          <p:spTgt spid="18"/>
                                        </p:tgtEl>
                                      </p:cBhvr>
                                    </p:animEffect>
                                  </p:childTnLst>
                                </p:cTn>
                              </p:par>
                              <p:par>
                                <p:cTn id="99" presetID="53" presetClass="entr" presetSubtype="16" fill="hold" nodeType="withEffect">
                                  <p:stCondLst>
                                    <p:cond delay="0"/>
                                  </p:stCondLst>
                                  <p:childTnLst>
                                    <p:set>
                                      <p:cBhvr>
                                        <p:cTn id="100" dur="1" fill="hold">
                                          <p:stCondLst>
                                            <p:cond delay="0"/>
                                          </p:stCondLst>
                                        </p:cTn>
                                        <p:tgtEl>
                                          <p:spTgt spid="18"/>
                                        </p:tgtEl>
                                        <p:attrNameLst>
                                          <p:attrName>style.visibility</p:attrName>
                                        </p:attrNameLst>
                                      </p:cBhvr>
                                      <p:to>
                                        <p:strVal val="visible"/>
                                      </p:to>
                                    </p:set>
                                    <p:anim calcmode="lin" valueType="num">
                                      <p:cBhvr>
                                        <p:cTn id="101" dur="500" fill="hold"/>
                                        <p:tgtEl>
                                          <p:spTgt spid="18"/>
                                        </p:tgtEl>
                                        <p:attrNameLst>
                                          <p:attrName>ppt_w</p:attrName>
                                        </p:attrNameLst>
                                      </p:cBhvr>
                                      <p:tavLst>
                                        <p:tav tm="0">
                                          <p:val>
                                            <p:fltVal val="0"/>
                                          </p:val>
                                        </p:tav>
                                        <p:tav tm="100000">
                                          <p:val>
                                            <p:strVal val="#ppt_w"/>
                                          </p:val>
                                        </p:tav>
                                      </p:tavLst>
                                    </p:anim>
                                    <p:anim calcmode="lin" valueType="num">
                                      <p:cBhvr>
                                        <p:cTn id="102" dur="500" fill="hold"/>
                                        <p:tgtEl>
                                          <p:spTgt spid="18"/>
                                        </p:tgtEl>
                                        <p:attrNameLst>
                                          <p:attrName>ppt_h</p:attrName>
                                        </p:attrNameLst>
                                      </p:cBhvr>
                                      <p:tavLst>
                                        <p:tav tm="0">
                                          <p:val>
                                            <p:fltVal val="0"/>
                                          </p:val>
                                        </p:tav>
                                        <p:tav tm="100000">
                                          <p:val>
                                            <p:strVal val="#ppt_h"/>
                                          </p:val>
                                        </p:tav>
                                      </p:tavLst>
                                    </p:anim>
                                    <p:animEffect transition="in" filter="fade">
                                      <p:cBhvr>
                                        <p:cTn id="103" dur="500"/>
                                        <p:tgtEl>
                                          <p:spTgt spid="18"/>
                                        </p:tgtEl>
                                      </p:cBhvr>
                                    </p:animEffect>
                                  </p:childTnLst>
                                </p:cTn>
                              </p:par>
                            </p:childTnLst>
                          </p:cTn>
                        </p:par>
                      </p:childTnLst>
                    </p:cTn>
                  </p:par>
                  <p:par>
                    <p:cTn id="104" fill="hold">
                      <p:stCondLst>
                        <p:cond delay="indefinite"/>
                      </p:stCondLst>
                      <p:childTnLst>
                        <p:par>
                          <p:cTn id="105" fill="hold">
                            <p:stCondLst>
                              <p:cond delay="0"/>
                            </p:stCondLst>
                            <p:childTnLst>
                              <p:par>
                                <p:cTn id="106" presetID="53" presetClass="entr" presetSubtype="16" fill="hold" grpId="0" nodeType="clickEffect">
                                  <p:stCondLst>
                                    <p:cond delay="0"/>
                                  </p:stCondLst>
                                  <p:childTnLst>
                                    <p:set>
                                      <p:cBhvr>
                                        <p:cTn id="107" dur="1" fill="hold">
                                          <p:stCondLst>
                                            <p:cond delay="0"/>
                                          </p:stCondLst>
                                        </p:cTn>
                                        <p:tgtEl>
                                          <p:spTgt spid="19"/>
                                        </p:tgtEl>
                                        <p:attrNameLst>
                                          <p:attrName>style.visibility</p:attrName>
                                        </p:attrNameLst>
                                      </p:cBhvr>
                                      <p:to>
                                        <p:strVal val="visible"/>
                                      </p:to>
                                    </p:set>
                                    <p:anim calcmode="lin" valueType="num">
                                      <p:cBhvr>
                                        <p:cTn id="108" dur="500" fill="hold"/>
                                        <p:tgtEl>
                                          <p:spTgt spid="19"/>
                                        </p:tgtEl>
                                        <p:attrNameLst>
                                          <p:attrName>ppt_w</p:attrName>
                                        </p:attrNameLst>
                                      </p:cBhvr>
                                      <p:tavLst>
                                        <p:tav tm="0">
                                          <p:val>
                                            <p:fltVal val="0"/>
                                          </p:val>
                                        </p:tav>
                                        <p:tav tm="100000">
                                          <p:val>
                                            <p:strVal val="#ppt_w"/>
                                          </p:val>
                                        </p:tav>
                                      </p:tavLst>
                                    </p:anim>
                                    <p:anim calcmode="lin" valueType="num">
                                      <p:cBhvr>
                                        <p:cTn id="109" dur="500" fill="hold"/>
                                        <p:tgtEl>
                                          <p:spTgt spid="19"/>
                                        </p:tgtEl>
                                        <p:attrNameLst>
                                          <p:attrName>ppt_h</p:attrName>
                                        </p:attrNameLst>
                                      </p:cBhvr>
                                      <p:tavLst>
                                        <p:tav tm="0">
                                          <p:val>
                                            <p:fltVal val="0"/>
                                          </p:val>
                                        </p:tav>
                                        <p:tav tm="100000">
                                          <p:val>
                                            <p:strVal val="#ppt_h"/>
                                          </p:val>
                                        </p:tav>
                                      </p:tavLst>
                                    </p:anim>
                                    <p:animEffect transition="in" filter="fade">
                                      <p:cBhvr>
                                        <p:cTn id="110" dur="500"/>
                                        <p:tgtEl>
                                          <p:spTgt spid="19"/>
                                        </p:tgtEl>
                                      </p:cBhvr>
                                    </p:animEffect>
                                  </p:childTnLst>
                                </p:cTn>
                              </p:par>
                            </p:childTnLst>
                          </p:cTn>
                        </p:par>
                      </p:childTnLst>
                    </p:cTn>
                  </p:par>
                  <p:par>
                    <p:cTn id="111" fill="hold">
                      <p:stCondLst>
                        <p:cond delay="indefinite"/>
                      </p:stCondLst>
                      <p:childTnLst>
                        <p:par>
                          <p:cTn id="112" fill="hold">
                            <p:stCondLst>
                              <p:cond delay="0"/>
                            </p:stCondLst>
                            <p:childTnLst>
                              <p:par>
                                <p:cTn id="113" presetID="53" presetClass="entr" presetSubtype="16" fill="hold" nodeType="clickEffect">
                                  <p:stCondLst>
                                    <p:cond delay="0"/>
                                  </p:stCondLst>
                                  <p:childTnLst>
                                    <p:set>
                                      <p:cBhvr>
                                        <p:cTn id="114" dur="1" fill="hold">
                                          <p:stCondLst>
                                            <p:cond delay="0"/>
                                          </p:stCondLst>
                                        </p:cTn>
                                        <p:tgtEl>
                                          <p:spTgt spid="20"/>
                                        </p:tgtEl>
                                        <p:attrNameLst>
                                          <p:attrName>style.visibility</p:attrName>
                                        </p:attrNameLst>
                                      </p:cBhvr>
                                      <p:to>
                                        <p:strVal val="visible"/>
                                      </p:to>
                                    </p:set>
                                    <p:anim calcmode="lin" valueType="num">
                                      <p:cBhvr>
                                        <p:cTn id="115" dur="500" fill="hold"/>
                                        <p:tgtEl>
                                          <p:spTgt spid="20"/>
                                        </p:tgtEl>
                                        <p:attrNameLst>
                                          <p:attrName>ppt_w</p:attrName>
                                        </p:attrNameLst>
                                      </p:cBhvr>
                                      <p:tavLst>
                                        <p:tav tm="0">
                                          <p:val>
                                            <p:fltVal val="0"/>
                                          </p:val>
                                        </p:tav>
                                        <p:tav tm="100000">
                                          <p:val>
                                            <p:strVal val="#ppt_w"/>
                                          </p:val>
                                        </p:tav>
                                      </p:tavLst>
                                    </p:anim>
                                    <p:anim calcmode="lin" valueType="num">
                                      <p:cBhvr>
                                        <p:cTn id="116" dur="500" fill="hold"/>
                                        <p:tgtEl>
                                          <p:spTgt spid="20"/>
                                        </p:tgtEl>
                                        <p:attrNameLst>
                                          <p:attrName>ppt_h</p:attrName>
                                        </p:attrNameLst>
                                      </p:cBhvr>
                                      <p:tavLst>
                                        <p:tav tm="0">
                                          <p:val>
                                            <p:fltVal val="0"/>
                                          </p:val>
                                        </p:tav>
                                        <p:tav tm="100000">
                                          <p:val>
                                            <p:strVal val="#ppt_h"/>
                                          </p:val>
                                        </p:tav>
                                      </p:tavLst>
                                    </p:anim>
                                    <p:animEffect transition="in" filter="fade">
                                      <p:cBhvr>
                                        <p:cTn id="117" dur="500"/>
                                        <p:tgtEl>
                                          <p:spTgt spid="20"/>
                                        </p:tgtEl>
                                      </p:cBhvr>
                                    </p:animEffect>
                                  </p:childTnLst>
                                </p:cTn>
                              </p:par>
                              <p:par>
                                <p:cTn id="118" presetID="53" presetClass="entr" presetSubtype="16" fill="hold" nodeType="withEffect">
                                  <p:stCondLst>
                                    <p:cond delay="0"/>
                                  </p:stCondLst>
                                  <p:childTnLst>
                                    <p:set>
                                      <p:cBhvr>
                                        <p:cTn id="119" dur="1" fill="hold">
                                          <p:stCondLst>
                                            <p:cond delay="0"/>
                                          </p:stCondLst>
                                        </p:cTn>
                                        <p:tgtEl>
                                          <p:spTgt spid="20"/>
                                        </p:tgtEl>
                                        <p:attrNameLst>
                                          <p:attrName>style.visibility</p:attrName>
                                        </p:attrNameLst>
                                      </p:cBhvr>
                                      <p:to>
                                        <p:strVal val="visible"/>
                                      </p:to>
                                    </p:set>
                                    <p:anim calcmode="lin" valueType="num">
                                      <p:cBhvr>
                                        <p:cTn id="120" dur="500" fill="hold"/>
                                        <p:tgtEl>
                                          <p:spTgt spid="20"/>
                                        </p:tgtEl>
                                        <p:attrNameLst>
                                          <p:attrName>ppt_w</p:attrName>
                                        </p:attrNameLst>
                                      </p:cBhvr>
                                      <p:tavLst>
                                        <p:tav tm="0">
                                          <p:val>
                                            <p:fltVal val="0"/>
                                          </p:val>
                                        </p:tav>
                                        <p:tav tm="100000">
                                          <p:val>
                                            <p:strVal val="#ppt_w"/>
                                          </p:val>
                                        </p:tav>
                                      </p:tavLst>
                                    </p:anim>
                                    <p:anim calcmode="lin" valueType="num">
                                      <p:cBhvr>
                                        <p:cTn id="121" dur="500" fill="hold"/>
                                        <p:tgtEl>
                                          <p:spTgt spid="20"/>
                                        </p:tgtEl>
                                        <p:attrNameLst>
                                          <p:attrName>ppt_h</p:attrName>
                                        </p:attrNameLst>
                                      </p:cBhvr>
                                      <p:tavLst>
                                        <p:tav tm="0">
                                          <p:val>
                                            <p:fltVal val="0"/>
                                          </p:val>
                                        </p:tav>
                                        <p:tav tm="100000">
                                          <p:val>
                                            <p:strVal val="#ppt_h"/>
                                          </p:val>
                                        </p:tav>
                                      </p:tavLst>
                                    </p:anim>
                                    <p:animEffect transition="in" filter="fade">
                                      <p:cBhvr>
                                        <p:cTn id="122"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7" grpId="0" animBg="1"/>
      <p:bldP spid="19" grpId="0" animBg="1"/>
    </p:bldLst>
  </p:timing>
</p:sld>
</file>

<file path=ppt/slides/slide1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2086" y="-99392"/>
            <a:ext cx="9131913" cy="1143000"/>
          </a:xfrm>
        </p:spPr>
        <p:txBody>
          <a:bodyPr/>
          <a:lstStyle/>
          <a:p>
            <a:pPr>
              <a:defRPr/>
            </a:pPr>
            <a:r>
              <a:rPr lang="ar-JO" dirty="0">
                <a:solidFill>
                  <a:srgbClr val="FFFFFF"/>
                </a:solidFill>
                <a:effectLst>
                  <a:glow rad="317500">
                    <a:schemeClr val="tx1">
                      <a:alpha val="91000"/>
                    </a:schemeClr>
                  </a:glow>
                </a:effectLst>
                <a:cs typeface="Arial" panose="020B0604020202020204" pitchFamily="34" charset="0"/>
              </a:rPr>
              <a:t>ثمر الروح</a:t>
            </a:r>
            <a:endParaRPr lang="en-US" dirty="0">
              <a:solidFill>
                <a:srgbClr val="FFFFFF"/>
              </a:solidFill>
              <a:effectLst>
                <a:glow rad="317500">
                  <a:schemeClr val="tx1">
                    <a:alpha val="91000"/>
                  </a:schemeClr>
                </a:glow>
              </a:effectLst>
              <a:cs typeface="Arial" panose="020B0604020202020204" pitchFamily="34" charset="0"/>
            </a:endParaRPr>
          </a:p>
        </p:txBody>
      </p:sp>
      <p:sp>
        <p:nvSpPr>
          <p:cNvPr id="399363" name="Text Box 123"/>
          <p:cNvSpPr txBox="1">
            <a:spLocks noChangeArrowheads="1"/>
          </p:cNvSpPr>
          <p:nvPr/>
        </p:nvSpPr>
        <p:spPr bwMode="auto">
          <a:xfrm>
            <a:off x="9251950" y="0"/>
            <a:ext cx="884238"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xliii</a:t>
            </a:r>
          </a:p>
        </p:txBody>
      </p:sp>
      <p:pic>
        <p:nvPicPr>
          <p:cNvPr id="399364" name="Picture 4" descr="O_Come_Holy_Spirit_by_LordShadowblade.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2047875" y="1125538"/>
            <a:ext cx="5619750" cy="52117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itle 1"/>
          <p:cNvSpPr txBox="1">
            <a:spLocks/>
          </p:cNvSpPr>
          <p:nvPr/>
        </p:nvSpPr>
        <p:spPr bwMode="auto">
          <a:xfrm>
            <a:off x="3239852" y="2996952"/>
            <a:ext cx="3096344"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محبة</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7" name="Title 1"/>
          <p:cNvSpPr txBox="1">
            <a:spLocks/>
          </p:cNvSpPr>
          <p:nvPr/>
        </p:nvSpPr>
        <p:spPr bwMode="auto">
          <a:xfrm>
            <a:off x="3239852" y="1124744"/>
            <a:ext cx="3096344"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فرح</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8" name="Title 1"/>
          <p:cNvSpPr txBox="1">
            <a:spLocks/>
          </p:cNvSpPr>
          <p:nvPr/>
        </p:nvSpPr>
        <p:spPr bwMode="auto">
          <a:xfrm>
            <a:off x="5652120" y="1844824"/>
            <a:ext cx="3096344"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سلام</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9" name="Title 1"/>
          <p:cNvSpPr txBox="1">
            <a:spLocks/>
          </p:cNvSpPr>
          <p:nvPr/>
        </p:nvSpPr>
        <p:spPr bwMode="auto">
          <a:xfrm>
            <a:off x="6444208" y="3104964"/>
            <a:ext cx="2592288"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طول أناة</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0" name="Title 1"/>
          <p:cNvSpPr txBox="1">
            <a:spLocks/>
          </p:cNvSpPr>
          <p:nvPr/>
        </p:nvSpPr>
        <p:spPr bwMode="auto">
          <a:xfrm>
            <a:off x="5652120" y="4365104"/>
            <a:ext cx="3096344"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لطف</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1" name="Title 1"/>
          <p:cNvSpPr txBox="1">
            <a:spLocks/>
          </p:cNvSpPr>
          <p:nvPr/>
        </p:nvSpPr>
        <p:spPr bwMode="auto">
          <a:xfrm>
            <a:off x="3239852" y="5301208"/>
            <a:ext cx="3096344"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صلاح</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2" name="Title 1"/>
          <p:cNvSpPr txBox="1">
            <a:spLocks/>
          </p:cNvSpPr>
          <p:nvPr/>
        </p:nvSpPr>
        <p:spPr bwMode="auto">
          <a:xfrm>
            <a:off x="179512" y="4365104"/>
            <a:ext cx="3528392"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إيمان</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3" name="Title 1"/>
          <p:cNvSpPr txBox="1">
            <a:spLocks/>
          </p:cNvSpPr>
          <p:nvPr/>
        </p:nvSpPr>
        <p:spPr bwMode="auto">
          <a:xfrm>
            <a:off x="35496" y="3104964"/>
            <a:ext cx="3528392"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وداعة</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5" name="Oval 14"/>
          <p:cNvSpPr>
            <a:spLocks noChangeArrowheads="1"/>
          </p:cNvSpPr>
          <p:nvPr/>
        </p:nvSpPr>
        <p:spPr bwMode="auto">
          <a:xfrm rot="1099226">
            <a:off x="4081463" y="1144588"/>
            <a:ext cx="3140075" cy="1689100"/>
          </a:xfrm>
          <a:prstGeom prst="ellipse">
            <a:avLst/>
          </a:prstGeom>
          <a:noFill/>
          <a:ln w="76200">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 name="Title 1"/>
          <p:cNvSpPr txBox="1">
            <a:spLocks/>
          </p:cNvSpPr>
          <p:nvPr/>
        </p:nvSpPr>
        <p:spPr bwMode="auto">
          <a:xfrm>
            <a:off x="5436096" y="1268760"/>
            <a:ext cx="2232248" cy="648072"/>
          </a:xfrm>
          <a:prstGeom prst="rect">
            <a:avLst/>
          </a:prstGeom>
          <a:solidFill>
            <a:srgbClr val="0000FF"/>
          </a:solid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المشاعر</a:t>
            </a:r>
            <a:endParaRPr kumimoji="0" lang="en-US" sz="32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7" name="Oval 16"/>
          <p:cNvSpPr>
            <a:spLocks noChangeArrowheads="1"/>
          </p:cNvSpPr>
          <p:nvPr/>
        </p:nvSpPr>
        <p:spPr bwMode="auto">
          <a:xfrm rot="-1103677">
            <a:off x="5446713" y="3141663"/>
            <a:ext cx="3625850" cy="2644775"/>
          </a:xfrm>
          <a:prstGeom prst="ellipse">
            <a:avLst/>
          </a:prstGeom>
          <a:noFill/>
          <a:ln w="76200">
            <a:solidFill>
              <a:srgbClr val="8000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 name="Title 1"/>
          <p:cNvSpPr txBox="1">
            <a:spLocks/>
          </p:cNvSpPr>
          <p:nvPr/>
        </p:nvSpPr>
        <p:spPr bwMode="auto">
          <a:xfrm>
            <a:off x="6648530" y="4005064"/>
            <a:ext cx="2520280" cy="576064"/>
          </a:xfrm>
          <a:prstGeom prst="rect">
            <a:avLst/>
          </a:prstGeom>
          <a:solidFill>
            <a:srgbClr val="800000"/>
          </a:solid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دوافع</a:t>
            </a:r>
            <a:endParaRPr kumimoji="0" lang="en-US" sz="32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9" name="Oval 18"/>
          <p:cNvSpPr>
            <a:spLocks noChangeArrowheads="1"/>
          </p:cNvSpPr>
          <p:nvPr/>
        </p:nvSpPr>
        <p:spPr bwMode="auto">
          <a:xfrm rot="-3875639">
            <a:off x="847726" y="1184275"/>
            <a:ext cx="2563812" cy="3436937"/>
          </a:xfrm>
          <a:prstGeom prst="ellipse">
            <a:avLst/>
          </a:prstGeom>
          <a:noFill/>
          <a:ln w="76200">
            <a:solidFill>
              <a:srgbClr val="80008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 name="Title 1"/>
          <p:cNvSpPr txBox="1">
            <a:spLocks/>
          </p:cNvSpPr>
          <p:nvPr/>
        </p:nvSpPr>
        <p:spPr bwMode="auto">
          <a:xfrm>
            <a:off x="1" y="6093296"/>
            <a:ext cx="3995936" cy="7647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غلاطية</a:t>
            </a:r>
            <a:r>
              <a:rPr kumimoji="0" lang="en-US" sz="36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 5:22-23</a:t>
            </a:r>
          </a:p>
        </p:txBody>
      </p:sp>
      <p:sp>
        <p:nvSpPr>
          <p:cNvPr id="22" name="Oval 21"/>
          <p:cNvSpPr/>
          <p:nvPr/>
        </p:nvSpPr>
        <p:spPr bwMode="auto">
          <a:xfrm rot="16689425">
            <a:off x="1984375" y="2709863"/>
            <a:ext cx="2562225" cy="5527675"/>
          </a:xfrm>
          <a:prstGeom prst="ellipse">
            <a:avLst/>
          </a:prstGeom>
          <a:noFill/>
          <a:ln w="76200" cap="flat" cmpd="sng" algn="ctr">
            <a:solidFill>
              <a:schemeClr val="accent5">
                <a:lumMod val="25000"/>
              </a:schemeClr>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 name="Title 1"/>
          <p:cNvSpPr txBox="1">
            <a:spLocks/>
          </p:cNvSpPr>
          <p:nvPr/>
        </p:nvSpPr>
        <p:spPr bwMode="auto">
          <a:xfrm>
            <a:off x="1043608" y="5445224"/>
            <a:ext cx="2483768" cy="720080"/>
          </a:xfrm>
          <a:prstGeom prst="rect">
            <a:avLst/>
          </a:prstGeom>
          <a:solidFill>
            <a:schemeClr val="accent5">
              <a:lumMod val="25000"/>
            </a:schemeClr>
          </a:solid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الشخصية</a:t>
            </a:r>
            <a:endParaRPr kumimoji="0" lang="en-US" sz="32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20" name="Title 1"/>
          <p:cNvSpPr txBox="1">
            <a:spLocks/>
          </p:cNvSpPr>
          <p:nvPr/>
        </p:nvSpPr>
        <p:spPr bwMode="auto">
          <a:xfrm>
            <a:off x="0" y="2780928"/>
            <a:ext cx="2483768" cy="720080"/>
          </a:xfrm>
          <a:prstGeom prst="rect">
            <a:avLst/>
          </a:prstGeom>
          <a:solidFill>
            <a:srgbClr val="660066"/>
          </a:solid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سلوك</a:t>
            </a:r>
            <a:endParaRPr kumimoji="0" lang="en-US" sz="32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4" name="Title 1"/>
          <p:cNvSpPr txBox="1">
            <a:spLocks/>
          </p:cNvSpPr>
          <p:nvPr/>
        </p:nvSpPr>
        <p:spPr bwMode="auto">
          <a:xfrm>
            <a:off x="35496" y="1844824"/>
            <a:ext cx="3528392"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تعفف</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par>
                                <p:cTn id="15" presetID="53" presetClass="entr" presetSubtype="16" fill="hold" nodeType="with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p:cTn id="17" dur="500" fill="hold"/>
                                        <p:tgtEl>
                                          <p:spTgt spid="16"/>
                                        </p:tgtEl>
                                        <p:attrNameLst>
                                          <p:attrName>ppt_w</p:attrName>
                                        </p:attrNameLst>
                                      </p:cBhvr>
                                      <p:tavLst>
                                        <p:tav tm="0">
                                          <p:val>
                                            <p:fltVal val="0"/>
                                          </p:val>
                                        </p:tav>
                                        <p:tav tm="100000">
                                          <p:val>
                                            <p:strVal val="#ppt_w"/>
                                          </p:val>
                                        </p:tav>
                                      </p:tavLst>
                                    </p:anim>
                                    <p:anim calcmode="lin" valueType="num">
                                      <p:cBhvr>
                                        <p:cTn id="18" dur="500" fill="hold"/>
                                        <p:tgtEl>
                                          <p:spTgt spid="16"/>
                                        </p:tgtEl>
                                        <p:attrNameLst>
                                          <p:attrName>ppt_h</p:attrName>
                                        </p:attrNameLst>
                                      </p:cBhvr>
                                      <p:tavLst>
                                        <p:tav tm="0">
                                          <p:val>
                                            <p:fltVal val="0"/>
                                          </p:val>
                                        </p:tav>
                                        <p:tav tm="100000">
                                          <p:val>
                                            <p:strVal val="#ppt_h"/>
                                          </p:val>
                                        </p:tav>
                                      </p:tavLst>
                                    </p:anim>
                                    <p:animEffect transition="in" filter="fade">
                                      <p:cBhvr>
                                        <p:cTn id="19" dur="500"/>
                                        <p:tgtEl>
                                          <p:spTgt spid="16"/>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17"/>
                                        </p:tgtEl>
                                        <p:attrNameLst>
                                          <p:attrName>style.visibility</p:attrName>
                                        </p:attrNameLst>
                                      </p:cBhvr>
                                      <p:to>
                                        <p:strVal val="visible"/>
                                      </p:to>
                                    </p:set>
                                    <p:anim calcmode="lin" valueType="num">
                                      <p:cBhvr>
                                        <p:cTn id="24" dur="500" fill="hold"/>
                                        <p:tgtEl>
                                          <p:spTgt spid="17"/>
                                        </p:tgtEl>
                                        <p:attrNameLst>
                                          <p:attrName>ppt_w</p:attrName>
                                        </p:attrNameLst>
                                      </p:cBhvr>
                                      <p:tavLst>
                                        <p:tav tm="0">
                                          <p:val>
                                            <p:fltVal val="0"/>
                                          </p:val>
                                        </p:tav>
                                        <p:tav tm="100000">
                                          <p:val>
                                            <p:strVal val="#ppt_w"/>
                                          </p:val>
                                        </p:tav>
                                      </p:tavLst>
                                    </p:anim>
                                    <p:anim calcmode="lin" valueType="num">
                                      <p:cBhvr>
                                        <p:cTn id="25" dur="500" fill="hold"/>
                                        <p:tgtEl>
                                          <p:spTgt spid="17"/>
                                        </p:tgtEl>
                                        <p:attrNameLst>
                                          <p:attrName>ppt_h</p:attrName>
                                        </p:attrNameLst>
                                      </p:cBhvr>
                                      <p:tavLst>
                                        <p:tav tm="0">
                                          <p:val>
                                            <p:fltVal val="0"/>
                                          </p:val>
                                        </p:tav>
                                        <p:tav tm="100000">
                                          <p:val>
                                            <p:strVal val="#ppt_h"/>
                                          </p:val>
                                        </p:tav>
                                      </p:tavLst>
                                    </p:anim>
                                    <p:animEffect transition="in" filter="fade">
                                      <p:cBhvr>
                                        <p:cTn id="26" dur="500"/>
                                        <p:tgtEl>
                                          <p:spTgt spid="17"/>
                                        </p:tgtEl>
                                      </p:cBhvr>
                                    </p:animEffect>
                                  </p:childTnLst>
                                </p:cTn>
                              </p:par>
                              <p:par>
                                <p:cTn id="27" presetID="53" presetClass="entr" presetSubtype="16" fill="hold" nodeType="withEffect">
                                  <p:stCondLst>
                                    <p:cond delay="0"/>
                                  </p:stCondLst>
                                  <p:childTnLst>
                                    <p:set>
                                      <p:cBhvr>
                                        <p:cTn id="28" dur="1" fill="hold">
                                          <p:stCondLst>
                                            <p:cond delay="0"/>
                                          </p:stCondLst>
                                        </p:cTn>
                                        <p:tgtEl>
                                          <p:spTgt spid="18"/>
                                        </p:tgtEl>
                                        <p:attrNameLst>
                                          <p:attrName>style.visibility</p:attrName>
                                        </p:attrNameLst>
                                      </p:cBhvr>
                                      <p:to>
                                        <p:strVal val="visible"/>
                                      </p:to>
                                    </p:set>
                                    <p:anim calcmode="lin" valueType="num">
                                      <p:cBhvr>
                                        <p:cTn id="29" dur="500" fill="hold"/>
                                        <p:tgtEl>
                                          <p:spTgt spid="18"/>
                                        </p:tgtEl>
                                        <p:attrNameLst>
                                          <p:attrName>ppt_w</p:attrName>
                                        </p:attrNameLst>
                                      </p:cBhvr>
                                      <p:tavLst>
                                        <p:tav tm="0">
                                          <p:val>
                                            <p:fltVal val="0"/>
                                          </p:val>
                                        </p:tav>
                                        <p:tav tm="100000">
                                          <p:val>
                                            <p:strVal val="#ppt_w"/>
                                          </p:val>
                                        </p:tav>
                                      </p:tavLst>
                                    </p:anim>
                                    <p:anim calcmode="lin" valueType="num">
                                      <p:cBhvr>
                                        <p:cTn id="30" dur="500" fill="hold"/>
                                        <p:tgtEl>
                                          <p:spTgt spid="18"/>
                                        </p:tgtEl>
                                        <p:attrNameLst>
                                          <p:attrName>ppt_h</p:attrName>
                                        </p:attrNameLst>
                                      </p:cBhvr>
                                      <p:tavLst>
                                        <p:tav tm="0">
                                          <p:val>
                                            <p:fltVal val="0"/>
                                          </p:val>
                                        </p:tav>
                                        <p:tav tm="100000">
                                          <p:val>
                                            <p:strVal val="#ppt_h"/>
                                          </p:val>
                                        </p:tav>
                                      </p:tavLst>
                                    </p:anim>
                                    <p:animEffect transition="in" filter="fade">
                                      <p:cBhvr>
                                        <p:cTn id="31" dur="500"/>
                                        <p:tgtEl>
                                          <p:spTgt spid="18"/>
                                        </p:tgtEl>
                                      </p:cBhvr>
                                    </p:animEffect>
                                  </p:childTnLst>
                                </p:cTn>
                              </p:par>
                              <p:par>
                                <p:cTn id="32" presetID="53" presetClass="entr" presetSubtype="16" fill="hold" nodeType="withEffect">
                                  <p:stCondLst>
                                    <p:cond delay="0"/>
                                  </p:stCondLst>
                                  <p:childTnLst>
                                    <p:set>
                                      <p:cBhvr>
                                        <p:cTn id="33" dur="1" fill="hold">
                                          <p:stCondLst>
                                            <p:cond delay="0"/>
                                          </p:stCondLst>
                                        </p:cTn>
                                        <p:tgtEl>
                                          <p:spTgt spid="18"/>
                                        </p:tgtEl>
                                        <p:attrNameLst>
                                          <p:attrName>style.visibility</p:attrName>
                                        </p:attrNameLst>
                                      </p:cBhvr>
                                      <p:to>
                                        <p:strVal val="visible"/>
                                      </p:to>
                                    </p:set>
                                    <p:anim calcmode="lin" valueType="num">
                                      <p:cBhvr>
                                        <p:cTn id="34" dur="500" fill="hold"/>
                                        <p:tgtEl>
                                          <p:spTgt spid="18"/>
                                        </p:tgtEl>
                                        <p:attrNameLst>
                                          <p:attrName>ppt_w</p:attrName>
                                        </p:attrNameLst>
                                      </p:cBhvr>
                                      <p:tavLst>
                                        <p:tav tm="0">
                                          <p:val>
                                            <p:fltVal val="0"/>
                                          </p:val>
                                        </p:tav>
                                        <p:tav tm="100000">
                                          <p:val>
                                            <p:strVal val="#ppt_w"/>
                                          </p:val>
                                        </p:tav>
                                      </p:tavLst>
                                    </p:anim>
                                    <p:anim calcmode="lin" valueType="num">
                                      <p:cBhvr>
                                        <p:cTn id="35" dur="500" fill="hold"/>
                                        <p:tgtEl>
                                          <p:spTgt spid="18"/>
                                        </p:tgtEl>
                                        <p:attrNameLst>
                                          <p:attrName>ppt_h</p:attrName>
                                        </p:attrNameLst>
                                      </p:cBhvr>
                                      <p:tavLst>
                                        <p:tav tm="0">
                                          <p:val>
                                            <p:fltVal val="0"/>
                                          </p:val>
                                        </p:tav>
                                        <p:tav tm="100000">
                                          <p:val>
                                            <p:strVal val="#ppt_h"/>
                                          </p:val>
                                        </p:tav>
                                      </p:tavLst>
                                    </p:anim>
                                    <p:animEffect transition="in" filter="fade">
                                      <p:cBhvr>
                                        <p:cTn id="36" dur="500"/>
                                        <p:tgtEl>
                                          <p:spTgt spid="18"/>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53" presetClass="entr" presetSubtype="16" fill="hold" grpId="0" nodeType="click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500" fill="hold"/>
                                        <p:tgtEl>
                                          <p:spTgt spid="22"/>
                                        </p:tgtEl>
                                        <p:attrNameLst>
                                          <p:attrName>ppt_w</p:attrName>
                                        </p:attrNameLst>
                                      </p:cBhvr>
                                      <p:tavLst>
                                        <p:tav tm="0">
                                          <p:val>
                                            <p:fltVal val="0"/>
                                          </p:val>
                                        </p:tav>
                                        <p:tav tm="100000">
                                          <p:val>
                                            <p:strVal val="#ppt_w"/>
                                          </p:val>
                                        </p:tav>
                                      </p:tavLst>
                                    </p:anim>
                                    <p:anim calcmode="lin" valueType="num">
                                      <p:cBhvr>
                                        <p:cTn id="42" dur="500" fill="hold"/>
                                        <p:tgtEl>
                                          <p:spTgt spid="22"/>
                                        </p:tgtEl>
                                        <p:attrNameLst>
                                          <p:attrName>ppt_h</p:attrName>
                                        </p:attrNameLst>
                                      </p:cBhvr>
                                      <p:tavLst>
                                        <p:tav tm="0">
                                          <p:val>
                                            <p:fltVal val="0"/>
                                          </p:val>
                                        </p:tav>
                                        <p:tav tm="100000">
                                          <p:val>
                                            <p:strVal val="#ppt_h"/>
                                          </p:val>
                                        </p:tav>
                                      </p:tavLst>
                                    </p:anim>
                                    <p:animEffect transition="in" filter="fade">
                                      <p:cBhvr>
                                        <p:cTn id="43" dur="500"/>
                                        <p:tgtEl>
                                          <p:spTgt spid="22"/>
                                        </p:tgtEl>
                                      </p:cBhvr>
                                    </p:animEffect>
                                  </p:childTnLst>
                                </p:cTn>
                              </p:par>
                              <p:par>
                                <p:cTn id="44" presetID="53" presetClass="entr" presetSubtype="16" fill="hold" nodeType="withEffect">
                                  <p:stCondLst>
                                    <p:cond delay="0"/>
                                  </p:stCondLst>
                                  <p:childTnLst>
                                    <p:set>
                                      <p:cBhvr>
                                        <p:cTn id="45" dur="1" fill="hold">
                                          <p:stCondLst>
                                            <p:cond delay="0"/>
                                          </p:stCondLst>
                                        </p:cTn>
                                        <p:tgtEl>
                                          <p:spTgt spid="23"/>
                                        </p:tgtEl>
                                        <p:attrNameLst>
                                          <p:attrName>style.visibility</p:attrName>
                                        </p:attrNameLst>
                                      </p:cBhvr>
                                      <p:to>
                                        <p:strVal val="visible"/>
                                      </p:to>
                                    </p:set>
                                    <p:anim calcmode="lin" valueType="num">
                                      <p:cBhvr>
                                        <p:cTn id="46" dur="500" fill="hold"/>
                                        <p:tgtEl>
                                          <p:spTgt spid="23"/>
                                        </p:tgtEl>
                                        <p:attrNameLst>
                                          <p:attrName>ppt_w</p:attrName>
                                        </p:attrNameLst>
                                      </p:cBhvr>
                                      <p:tavLst>
                                        <p:tav tm="0">
                                          <p:val>
                                            <p:fltVal val="0"/>
                                          </p:val>
                                        </p:tav>
                                        <p:tav tm="100000">
                                          <p:val>
                                            <p:strVal val="#ppt_w"/>
                                          </p:val>
                                        </p:tav>
                                      </p:tavLst>
                                    </p:anim>
                                    <p:anim calcmode="lin" valueType="num">
                                      <p:cBhvr>
                                        <p:cTn id="47" dur="500" fill="hold"/>
                                        <p:tgtEl>
                                          <p:spTgt spid="23"/>
                                        </p:tgtEl>
                                        <p:attrNameLst>
                                          <p:attrName>ppt_h</p:attrName>
                                        </p:attrNameLst>
                                      </p:cBhvr>
                                      <p:tavLst>
                                        <p:tav tm="0">
                                          <p:val>
                                            <p:fltVal val="0"/>
                                          </p:val>
                                        </p:tav>
                                        <p:tav tm="100000">
                                          <p:val>
                                            <p:strVal val="#ppt_h"/>
                                          </p:val>
                                        </p:tav>
                                      </p:tavLst>
                                    </p:anim>
                                    <p:animEffect transition="in" filter="fade">
                                      <p:cBhvr>
                                        <p:cTn id="48" dur="500"/>
                                        <p:tgtEl>
                                          <p:spTgt spid="23"/>
                                        </p:tgtEl>
                                      </p:cBhvr>
                                    </p:animEffect>
                                  </p:childTnLst>
                                </p:cTn>
                              </p:par>
                              <p:par>
                                <p:cTn id="49" presetID="53" presetClass="entr" presetSubtype="16" fill="hold" nodeType="with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p:cTn id="51" dur="500" fill="hold"/>
                                        <p:tgtEl>
                                          <p:spTgt spid="23"/>
                                        </p:tgtEl>
                                        <p:attrNameLst>
                                          <p:attrName>ppt_w</p:attrName>
                                        </p:attrNameLst>
                                      </p:cBhvr>
                                      <p:tavLst>
                                        <p:tav tm="0">
                                          <p:val>
                                            <p:fltVal val="0"/>
                                          </p:val>
                                        </p:tav>
                                        <p:tav tm="100000">
                                          <p:val>
                                            <p:strVal val="#ppt_w"/>
                                          </p:val>
                                        </p:tav>
                                      </p:tavLst>
                                    </p:anim>
                                    <p:anim calcmode="lin" valueType="num">
                                      <p:cBhvr>
                                        <p:cTn id="52" dur="500" fill="hold"/>
                                        <p:tgtEl>
                                          <p:spTgt spid="23"/>
                                        </p:tgtEl>
                                        <p:attrNameLst>
                                          <p:attrName>ppt_h</p:attrName>
                                        </p:attrNameLst>
                                      </p:cBhvr>
                                      <p:tavLst>
                                        <p:tav tm="0">
                                          <p:val>
                                            <p:fltVal val="0"/>
                                          </p:val>
                                        </p:tav>
                                        <p:tav tm="100000">
                                          <p:val>
                                            <p:strVal val="#ppt_h"/>
                                          </p:val>
                                        </p:tav>
                                      </p:tavLst>
                                    </p:anim>
                                    <p:animEffect transition="in" filter="fade">
                                      <p:cBhvr>
                                        <p:cTn id="53" dur="500"/>
                                        <p:tgtEl>
                                          <p:spTgt spid="23"/>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53" presetClass="entr" presetSubtype="16" fill="hold" grpId="0" nodeType="clickEffect">
                                  <p:stCondLst>
                                    <p:cond delay="0"/>
                                  </p:stCondLst>
                                  <p:childTnLst>
                                    <p:set>
                                      <p:cBhvr>
                                        <p:cTn id="57" dur="1" fill="hold">
                                          <p:stCondLst>
                                            <p:cond delay="0"/>
                                          </p:stCondLst>
                                        </p:cTn>
                                        <p:tgtEl>
                                          <p:spTgt spid="19"/>
                                        </p:tgtEl>
                                        <p:attrNameLst>
                                          <p:attrName>style.visibility</p:attrName>
                                        </p:attrNameLst>
                                      </p:cBhvr>
                                      <p:to>
                                        <p:strVal val="visible"/>
                                      </p:to>
                                    </p:set>
                                    <p:anim calcmode="lin" valueType="num">
                                      <p:cBhvr>
                                        <p:cTn id="58" dur="500" fill="hold"/>
                                        <p:tgtEl>
                                          <p:spTgt spid="19"/>
                                        </p:tgtEl>
                                        <p:attrNameLst>
                                          <p:attrName>ppt_w</p:attrName>
                                        </p:attrNameLst>
                                      </p:cBhvr>
                                      <p:tavLst>
                                        <p:tav tm="0">
                                          <p:val>
                                            <p:fltVal val="0"/>
                                          </p:val>
                                        </p:tav>
                                        <p:tav tm="100000">
                                          <p:val>
                                            <p:strVal val="#ppt_w"/>
                                          </p:val>
                                        </p:tav>
                                      </p:tavLst>
                                    </p:anim>
                                    <p:anim calcmode="lin" valueType="num">
                                      <p:cBhvr>
                                        <p:cTn id="59" dur="500" fill="hold"/>
                                        <p:tgtEl>
                                          <p:spTgt spid="19"/>
                                        </p:tgtEl>
                                        <p:attrNameLst>
                                          <p:attrName>ppt_h</p:attrName>
                                        </p:attrNameLst>
                                      </p:cBhvr>
                                      <p:tavLst>
                                        <p:tav tm="0">
                                          <p:val>
                                            <p:fltVal val="0"/>
                                          </p:val>
                                        </p:tav>
                                        <p:tav tm="100000">
                                          <p:val>
                                            <p:strVal val="#ppt_h"/>
                                          </p:val>
                                        </p:tav>
                                      </p:tavLst>
                                    </p:anim>
                                    <p:animEffect transition="in" filter="fade">
                                      <p:cBhvr>
                                        <p:cTn id="60" dur="500"/>
                                        <p:tgtEl>
                                          <p:spTgt spid="19"/>
                                        </p:tgtEl>
                                      </p:cBhvr>
                                    </p:animEffect>
                                  </p:childTnLst>
                                </p:cTn>
                              </p:par>
                              <p:par>
                                <p:cTn id="61" presetID="53" presetClass="entr" presetSubtype="16" fill="hold" nodeType="withEffect">
                                  <p:stCondLst>
                                    <p:cond delay="0"/>
                                  </p:stCondLst>
                                  <p:childTnLst>
                                    <p:set>
                                      <p:cBhvr>
                                        <p:cTn id="62" dur="1" fill="hold">
                                          <p:stCondLst>
                                            <p:cond delay="0"/>
                                          </p:stCondLst>
                                        </p:cTn>
                                        <p:tgtEl>
                                          <p:spTgt spid="20"/>
                                        </p:tgtEl>
                                        <p:attrNameLst>
                                          <p:attrName>style.visibility</p:attrName>
                                        </p:attrNameLst>
                                      </p:cBhvr>
                                      <p:to>
                                        <p:strVal val="visible"/>
                                      </p:to>
                                    </p:set>
                                    <p:anim calcmode="lin" valueType="num">
                                      <p:cBhvr>
                                        <p:cTn id="63" dur="500" fill="hold"/>
                                        <p:tgtEl>
                                          <p:spTgt spid="20"/>
                                        </p:tgtEl>
                                        <p:attrNameLst>
                                          <p:attrName>ppt_w</p:attrName>
                                        </p:attrNameLst>
                                      </p:cBhvr>
                                      <p:tavLst>
                                        <p:tav tm="0">
                                          <p:val>
                                            <p:fltVal val="0"/>
                                          </p:val>
                                        </p:tav>
                                        <p:tav tm="100000">
                                          <p:val>
                                            <p:strVal val="#ppt_w"/>
                                          </p:val>
                                        </p:tav>
                                      </p:tavLst>
                                    </p:anim>
                                    <p:anim calcmode="lin" valueType="num">
                                      <p:cBhvr>
                                        <p:cTn id="64" dur="500" fill="hold"/>
                                        <p:tgtEl>
                                          <p:spTgt spid="20"/>
                                        </p:tgtEl>
                                        <p:attrNameLst>
                                          <p:attrName>ppt_h</p:attrName>
                                        </p:attrNameLst>
                                      </p:cBhvr>
                                      <p:tavLst>
                                        <p:tav tm="0">
                                          <p:val>
                                            <p:fltVal val="0"/>
                                          </p:val>
                                        </p:tav>
                                        <p:tav tm="100000">
                                          <p:val>
                                            <p:strVal val="#ppt_h"/>
                                          </p:val>
                                        </p:tav>
                                      </p:tavLst>
                                    </p:anim>
                                    <p:animEffect transition="in" filter="fade">
                                      <p:cBhvr>
                                        <p:cTn id="65" dur="500"/>
                                        <p:tgtEl>
                                          <p:spTgt spid="20"/>
                                        </p:tgtEl>
                                      </p:cBhvr>
                                    </p:animEffect>
                                  </p:childTnLst>
                                </p:cTn>
                              </p:par>
                              <p:par>
                                <p:cTn id="66" presetID="53" presetClass="entr" presetSubtype="16" fill="hold" nodeType="withEffect">
                                  <p:stCondLst>
                                    <p:cond delay="0"/>
                                  </p:stCondLst>
                                  <p:childTnLst>
                                    <p:set>
                                      <p:cBhvr>
                                        <p:cTn id="67" dur="1" fill="hold">
                                          <p:stCondLst>
                                            <p:cond delay="0"/>
                                          </p:stCondLst>
                                        </p:cTn>
                                        <p:tgtEl>
                                          <p:spTgt spid="20"/>
                                        </p:tgtEl>
                                        <p:attrNameLst>
                                          <p:attrName>style.visibility</p:attrName>
                                        </p:attrNameLst>
                                      </p:cBhvr>
                                      <p:to>
                                        <p:strVal val="visible"/>
                                      </p:to>
                                    </p:set>
                                    <p:anim calcmode="lin" valueType="num">
                                      <p:cBhvr>
                                        <p:cTn id="68" dur="500" fill="hold"/>
                                        <p:tgtEl>
                                          <p:spTgt spid="20"/>
                                        </p:tgtEl>
                                        <p:attrNameLst>
                                          <p:attrName>ppt_w</p:attrName>
                                        </p:attrNameLst>
                                      </p:cBhvr>
                                      <p:tavLst>
                                        <p:tav tm="0">
                                          <p:val>
                                            <p:fltVal val="0"/>
                                          </p:val>
                                        </p:tav>
                                        <p:tav tm="100000">
                                          <p:val>
                                            <p:strVal val="#ppt_w"/>
                                          </p:val>
                                        </p:tav>
                                      </p:tavLst>
                                    </p:anim>
                                    <p:anim calcmode="lin" valueType="num">
                                      <p:cBhvr>
                                        <p:cTn id="69" dur="500" fill="hold"/>
                                        <p:tgtEl>
                                          <p:spTgt spid="20"/>
                                        </p:tgtEl>
                                        <p:attrNameLst>
                                          <p:attrName>ppt_h</p:attrName>
                                        </p:attrNameLst>
                                      </p:cBhvr>
                                      <p:tavLst>
                                        <p:tav tm="0">
                                          <p:val>
                                            <p:fltVal val="0"/>
                                          </p:val>
                                        </p:tav>
                                        <p:tav tm="100000">
                                          <p:val>
                                            <p:strVal val="#ppt_h"/>
                                          </p:val>
                                        </p:tav>
                                      </p:tavLst>
                                    </p:anim>
                                    <p:animEffect transition="in" filter="fade">
                                      <p:cBhvr>
                                        <p:cTn id="70"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7" grpId="0" animBg="1"/>
      <p:bldP spid="19" grpId="0" animBg="1"/>
      <p:bldP spid="22" grpId="0" animBg="1"/>
    </p:bldLst>
  </p:timing>
</p:sld>
</file>

<file path=ppt/slides/slide19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2086" y="-99392"/>
            <a:ext cx="9131913" cy="1143000"/>
          </a:xfrm>
        </p:spPr>
        <p:txBody>
          <a:bodyPr/>
          <a:lstStyle/>
          <a:p>
            <a:pPr>
              <a:defRPr/>
            </a:pPr>
            <a:r>
              <a:rPr lang="ar-JO" dirty="0">
                <a:solidFill>
                  <a:srgbClr val="FFFFFF"/>
                </a:solidFill>
                <a:effectLst>
                  <a:glow rad="317500">
                    <a:schemeClr val="tx1">
                      <a:alpha val="91000"/>
                    </a:schemeClr>
                  </a:glow>
                </a:effectLst>
                <a:cs typeface="Arial" panose="020B0604020202020204" pitchFamily="34" charset="0"/>
              </a:rPr>
              <a:t>ثمر الروح</a:t>
            </a:r>
            <a:endParaRPr lang="en-US" dirty="0">
              <a:solidFill>
                <a:srgbClr val="FFFFFF"/>
              </a:solidFill>
              <a:effectLst>
                <a:glow rad="317500">
                  <a:schemeClr val="tx1">
                    <a:alpha val="91000"/>
                  </a:schemeClr>
                </a:glow>
              </a:effectLst>
              <a:cs typeface="Arial" panose="020B0604020202020204" pitchFamily="34" charset="0"/>
            </a:endParaRPr>
          </a:p>
        </p:txBody>
      </p:sp>
      <p:sp>
        <p:nvSpPr>
          <p:cNvPr id="400387" name="Text Box 123"/>
          <p:cNvSpPr txBox="1">
            <a:spLocks noChangeArrowheads="1"/>
          </p:cNvSpPr>
          <p:nvPr/>
        </p:nvSpPr>
        <p:spPr bwMode="auto">
          <a:xfrm>
            <a:off x="9251950" y="19050"/>
            <a:ext cx="884238"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400388" name="Picture 4" descr="O_Come_Holy_Spirit_by_LordShadowblad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047875" y="1125538"/>
            <a:ext cx="5619750" cy="52117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itle 1"/>
          <p:cNvSpPr txBox="1">
            <a:spLocks/>
          </p:cNvSpPr>
          <p:nvPr/>
        </p:nvSpPr>
        <p:spPr bwMode="auto">
          <a:xfrm>
            <a:off x="3239852" y="2996952"/>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00"/>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محبة</a:t>
            </a:r>
            <a:endParaRPr kumimoji="0" lang="en-US" sz="4400" b="1" u="none" strike="noStrike" kern="1200" cap="none" spc="0" normalizeH="0" baseline="0" noProof="0" dirty="0">
              <a:ln>
                <a:noFill/>
              </a:ln>
              <a:solidFill>
                <a:srgbClr val="FFFF00"/>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7" name="Title 1"/>
          <p:cNvSpPr txBox="1">
            <a:spLocks/>
          </p:cNvSpPr>
          <p:nvPr/>
        </p:nvSpPr>
        <p:spPr bwMode="auto">
          <a:xfrm>
            <a:off x="3239852" y="1124744"/>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فرح</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8" name="Title 1"/>
          <p:cNvSpPr txBox="1">
            <a:spLocks/>
          </p:cNvSpPr>
          <p:nvPr/>
        </p:nvSpPr>
        <p:spPr bwMode="auto">
          <a:xfrm>
            <a:off x="5652120" y="1844824"/>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سلام</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9" name="Title 1"/>
          <p:cNvSpPr txBox="1">
            <a:spLocks/>
          </p:cNvSpPr>
          <p:nvPr/>
        </p:nvSpPr>
        <p:spPr bwMode="auto">
          <a:xfrm>
            <a:off x="6444208" y="3104964"/>
            <a:ext cx="2592288"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طول أناة</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0" name="Title 1"/>
          <p:cNvSpPr txBox="1">
            <a:spLocks/>
          </p:cNvSpPr>
          <p:nvPr/>
        </p:nvSpPr>
        <p:spPr bwMode="auto">
          <a:xfrm>
            <a:off x="5652120" y="4365104"/>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لطف</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1" name="Title 1"/>
          <p:cNvSpPr txBox="1">
            <a:spLocks/>
          </p:cNvSpPr>
          <p:nvPr/>
        </p:nvSpPr>
        <p:spPr bwMode="auto">
          <a:xfrm>
            <a:off x="3239852" y="5301208"/>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صلاح</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2" name="Title 1"/>
          <p:cNvSpPr txBox="1">
            <a:spLocks/>
          </p:cNvSpPr>
          <p:nvPr/>
        </p:nvSpPr>
        <p:spPr bwMode="auto">
          <a:xfrm>
            <a:off x="179512" y="4365104"/>
            <a:ext cx="3528392"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إيمان</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3" name="Title 1"/>
          <p:cNvSpPr txBox="1">
            <a:spLocks/>
          </p:cNvSpPr>
          <p:nvPr/>
        </p:nvSpPr>
        <p:spPr bwMode="auto">
          <a:xfrm>
            <a:off x="35496" y="3104964"/>
            <a:ext cx="3528392"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وداعة</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21" name="Title 1"/>
          <p:cNvSpPr txBox="1">
            <a:spLocks/>
          </p:cNvSpPr>
          <p:nvPr/>
        </p:nvSpPr>
        <p:spPr bwMode="auto">
          <a:xfrm>
            <a:off x="1" y="6093296"/>
            <a:ext cx="3995936" cy="7647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غلاطية 5: 22-23</a:t>
            </a:r>
            <a:endParaRPr kumimoji="0" lang="en-US" sz="36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4" name="Title 1"/>
          <p:cNvSpPr txBox="1">
            <a:spLocks/>
          </p:cNvSpPr>
          <p:nvPr/>
        </p:nvSpPr>
        <p:spPr bwMode="auto">
          <a:xfrm>
            <a:off x="35496" y="1844824"/>
            <a:ext cx="3528392"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تعفف</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24" name="Title 1"/>
          <p:cNvSpPr txBox="1">
            <a:spLocks/>
          </p:cNvSpPr>
          <p:nvPr/>
        </p:nvSpPr>
        <p:spPr bwMode="auto">
          <a:xfrm>
            <a:off x="3203848" y="548680"/>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00"/>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قوة</a:t>
            </a:r>
            <a:endParaRPr kumimoji="0" lang="en-US" sz="4400" b="1" u="none" strike="noStrike" kern="1200" cap="none" spc="0" normalizeH="0" baseline="0" noProof="0" dirty="0">
              <a:ln>
                <a:noFill/>
              </a:ln>
              <a:solidFill>
                <a:srgbClr val="FFFF00"/>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25" name="Title 1"/>
          <p:cNvSpPr txBox="1">
            <a:spLocks/>
          </p:cNvSpPr>
          <p:nvPr/>
        </p:nvSpPr>
        <p:spPr bwMode="auto">
          <a:xfrm>
            <a:off x="6041444" y="1412776"/>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00"/>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ضمان</a:t>
            </a:r>
            <a:endParaRPr kumimoji="0" lang="en-US" sz="4400" b="1" u="none" strike="noStrike" kern="1200" cap="none" spc="0" normalizeH="0" baseline="0" noProof="0" dirty="0">
              <a:ln>
                <a:noFill/>
              </a:ln>
              <a:solidFill>
                <a:srgbClr val="FFFF00"/>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26" name="Title 1"/>
          <p:cNvSpPr txBox="1">
            <a:spLocks/>
          </p:cNvSpPr>
          <p:nvPr/>
        </p:nvSpPr>
        <p:spPr bwMode="auto">
          <a:xfrm>
            <a:off x="6047656" y="3645024"/>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00"/>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تحمل</a:t>
            </a:r>
            <a:endParaRPr kumimoji="0" lang="en-US" sz="4400" b="1" u="none" strike="noStrike" kern="1200" cap="none" spc="0" normalizeH="0" baseline="0" noProof="0" dirty="0">
              <a:ln>
                <a:noFill/>
              </a:ln>
              <a:solidFill>
                <a:srgbClr val="FFFF00"/>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27" name="Title 1"/>
          <p:cNvSpPr txBox="1">
            <a:spLocks/>
          </p:cNvSpPr>
          <p:nvPr/>
        </p:nvSpPr>
        <p:spPr bwMode="auto">
          <a:xfrm>
            <a:off x="6046811" y="4797152"/>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00"/>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سلوك</a:t>
            </a:r>
            <a:endParaRPr kumimoji="0" lang="en-US" sz="4400" b="1" u="none" strike="noStrike" kern="1200" cap="none" spc="0" normalizeH="0" baseline="0" noProof="0" dirty="0">
              <a:ln>
                <a:noFill/>
              </a:ln>
              <a:solidFill>
                <a:srgbClr val="FFFF00"/>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28" name="Title 1"/>
          <p:cNvSpPr txBox="1">
            <a:spLocks/>
          </p:cNvSpPr>
          <p:nvPr/>
        </p:nvSpPr>
        <p:spPr bwMode="auto">
          <a:xfrm>
            <a:off x="3851920" y="5661248"/>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00"/>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شخصية</a:t>
            </a:r>
            <a:endParaRPr kumimoji="0" lang="en-US" sz="4400" b="1" u="none" strike="noStrike" kern="1200" cap="none" spc="0" normalizeH="0" baseline="0" noProof="0" dirty="0">
              <a:ln>
                <a:noFill/>
              </a:ln>
              <a:solidFill>
                <a:srgbClr val="FFFF00"/>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29" name="Title 1"/>
          <p:cNvSpPr txBox="1">
            <a:spLocks/>
          </p:cNvSpPr>
          <p:nvPr/>
        </p:nvSpPr>
        <p:spPr bwMode="auto">
          <a:xfrm>
            <a:off x="7384" y="5085184"/>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00"/>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ثقة</a:t>
            </a:r>
            <a:endParaRPr kumimoji="0" lang="en-US" sz="4400" b="1" u="none" strike="noStrike" kern="1200" cap="none" spc="0" normalizeH="0" baseline="0" noProof="0" dirty="0">
              <a:ln>
                <a:noFill/>
              </a:ln>
              <a:solidFill>
                <a:srgbClr val="FFFF00"/>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30" name="Title 1"/>
          <p:cNvSpPr txBox="1">
            <a:spLocks/>
          </p:cNvSpPr>
          <p:nvPr/>
        </p:nvSpPr>
        <p:spPr bwMode="auto">
          <a:xfrm>
            <a:off x="-180528" y="3645024"/>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00"/>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إتضاع</a:t>
            </a:r>
            <a:endParaRPr kumimoji="0" lang="en-US" sz="4400" b="1" u="none" strike="noStrike" kern="1200" cap="none" spc="0" normalizeH="0" baseline="0" noProof="0" dirty="0">
              <a:ln>
                <a:noFill/>
              </a:ln>
              <a:solidFill>
                <a:srgbClr val="FFFF00"/>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31" name="Title 1"/>
          <p:cNvSpPr txBox="1">
            <a:spLocks/>
          </p:cNvSpPr>
          <p:nvPr/>
        </p:nvSpPr>
        <p:spPr bwMode="auto">
          <a:xfrm>
            <a:off x="-252536" y="2348880"/>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00"/>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نصرة</a:t>
            </a:r>
            <a:endParaRPr kumimoji="0" lang="en-US" sz="4400" b="1" u="none" strike="noStrike" kern="1200" cap="none" spc="0" normalizeH="0" baseline="0" noProof="0" dirty="0">
              <a:ln>
                <a:noFill/>
              </a:ln>
              <a:solidFill>
                <a:srgbClr val="FFFF00"/>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blinds(horizontal)">
                                      <p:cBhvr>
                                        <p:cTn id="7" dur="500"/>
                                        <p:tgtEl>
                                          <p:spTgt spid="2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nodeType="click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blinds(horizontal)">
                                      <p:cBhvr>
                                        <p:cTn id="12" dur="500"/>
                                        <p:tgtEl>
                                          <p:spTgt spid="2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nodeType="click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blinds(horizontal)">
                                      <p:cBhvr>
                                        <p:cTn id="17" dur="500"/>
                                        <p:tgtEl>
                                          <p:spTgt spid="2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ntr" presetSubtype="10" fill="hold" nodeType="click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blinds(horizontal)">
                                      <p:cBhvr>
                                        <p:cTn id="22" dur="500"/>
                                        <p:tgtEl>
                                          <p:spTgt spid="2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3" presetClass="entr" presetSubtype="10" fill="hold" nodeType="click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blinds(horizontal)">
                                      <p:cBhvr>
                                        <p:cTn id="27" dur="500"/>
                                        <p:tgtEl>
                                          <p:spTgt spid="28"/>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3" presetClass="entr" presetSubtype="10" fill="hold" nodeType="click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blinds(horizontal)">
                                      <p:cBhvr>
                                        <p:cTn id="32" dur="500"/>
                                        <p:tgtEl>
                                          <p:spTgt spid="29"/>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3" presetClass="entr" presetSubtype="10" fill="hold" nodeType="clickEffect">
                                  <p:stCondLst>
                                    <p:cond delay="0"/>
                                  </p:stCondLst>
                                  <p:childTnLst>
                                    <p:set>
                                      <p:cBhvr>
                                        <p:cTn id="36" dur="1" fill="hold">
                                          <p:stCondLst>
                                            <p:cond delay="0"/>
                                          </p:stCondLst>
                                        </p:cTn>
                                        <p:tgtEl>
                                          <p:spTgt spid="30"/>
                                        </p:tgtEl>
                                        <p:attrNameLst>
                                          <p:attrName>style.visibility</p:attrName>
                                        </p:attrNameLst>
                                      </p:cBhvr>
                                      <p:to>
                                        <p:strVal val="visible"/>
                                      </p:to>
                                    </p:set>
                                    <p:animEffect transition="in" filter="blinds(horizontal)">
                                      <p:cBhvr>
                                        <p:cTn id="37" dur="500"/>
                                        <p:tgtEl>
                                          <p:spTgt spid="30"/>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3" presetClass="entr" presetSubtype="10" fill="hold" nodeType="clickEffect">
                                  <p:stCondLst>
                                    <p:cond delay="0"/>
                                  </p:stCondLst>
                                  <p:childTnLst>
                                    <p:set>
                                      <p:cBhvr>
                                        <p:cTn id="41" dur="1" fill="hold">
                                          <p:stCondLst>
                                            <p:cond delay="0"/>
                                          </p:stCondLst>
                                        </p:cTn>
                                        <p:tgtEl>
                                          <p:spTgt spid="31"/>
                                        </p:tgtEl>
                                        <p:attrNameLst>
                                          <p:attrName>style.visibility</p:attrName>
                                        </p:attrNameLst>
                                      </p:cBhvr>
                                      <p:to>
                                        <p:strVal val="visible"/>
                                      </p:to>
                                    </p:set>
                                    <p:animEffect transition="in" filter="blinds(horizontal)">
                                      <p:cBhvr>
                                        <p:cTn id="42"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1409" name="Picture 2" descr="spirituality-300x200.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8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38100" y="188640"/>
            <a:ext cx="9142413" cy="1143000"/>
          </a:xfrm>
        </p:spPr>
        <p:txBody>
          <a:bodyPr lIns="91416" tIns="45709" rIns="91416" bIns="45709"/>
          <a:lstStyle/>
          <a:p>
            <a:pPr>
              <a:defRPr/>
            </a:pPr>
            <a:r>
              <a:rPr lang="ar-JO" sz="5400" dirty="0">
                <a:solidFill>
                  <a:srgbClr val="FFFFFF"/>
                </a:solidFill>
                <a:effectLst>
                  <a:glow rad="317500">
                    <a:schemeClr val="tx1">
                      <a:alpha val="91000"/>
                    </a:schemeClr>
                  </a:glow>
                </a:effectLst>
                <a:cs typeface="Arial" panose="020B0604020202020204" pitchFamily="34" charset="0"/>
              </a:rPr>
              <a:t>هل </a:t>
            </a:r>
            <a:r>
              <a:rPr lang="ar-JO" sz="5400" dirty="0">
                <a:solidFill>
                  <a:srgbClr val="FFFF00"/>
                </a:solidFill>
                <a:effectLst>
                  <a:glow rad="317500">
                    <a:schemeClr val="tx1">
                      <a:alpha val="91000"/>
                    </a:schemeClr>
                  </a:glow>
                </a:effectLst>
                <a:cs typeface="Arial" panose="020B0604020202020204" pitchFamily="34" charset="0"/>
              </a:rPr>
              <a:t>أنت</a:t>
            </a:r>
            <a:r>
              <a:rPr lang="ar-JO" sz="5400" dirty="0">
                <a:solidFill>
                  <a:srgbClr val="FFFFFF"/>
                </a:solidFill>
                <a:effectLst>
                  <a:glow rad="317500">
                    <a:schemeClr val="tx1">
                      <a:alpha val="91000"/>
                    </a:schemeClr>
                  </a:glow>
                </a:effectLst>
                <a:cs typeface="Arial" panose="020B0604020202020204" pitchFamily="34" charset="0"/>
              </a:rPr>
              <a:t> مستسلم للمسيح؟</a:t>
            </a:r>
            <a:endParaRPr lang="en-US" sz="5400" dirty="0">
              <a:solidFill>
                <a:srgbClr val="FFFFFF"/>
              </a:solidFill>
              <a:effectLst>
                <a:glow rad="317500">
                  <a:schemeClr val="tx1">
                    <a:alpha val="91000"/>
                  </a:schemeClr>
                </a:glow>
              </a:effectLst>
              <a:cs typeface="Arial" panose="020B0604020202020204" pitchFamily="34" charset="0"/>
            </a:endParaRPr>
          </a:p>
        </p:txBody>
      </p:sp>
    </p:spTree>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غلاطية 6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34823751"/>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02434"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143000"/>
            <a:ext cx="4445000" cy="3327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02435"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b="13741"/>
          <a:stretch>
            <a:fillRect/>
          </a:stretch>
        </p:blipFill>
        <p:spPr bwMode="auto">
          <a:xfrm>
            <a:off x="3886200" y="3987800"/>
            <a:ext cx="4445000" cy="2870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02436" name="Rectangle 4"/>
          <p:cNvSpPr>
            <a:spLocks noGrp="1" noChangeArrowheads="1"/>
          </p:cNvSpPr>
          <p:nvPr>
            <p:ph type="title"/>
          </p:nvPr>
        </p:nvSpPr>
        <p:spPr>
          <a:xfrm>
            <a:off x="1828800" y="0"/>
            <a:ext cx="7239000" cy="1524000"/>
          </a:xfrm>
          <a:solidFill>
            <a:schemeClr val="tx1"/>
          </a:solidFill>
        </p:spPr>
        <p:txBody>
          <a:bodyPr/>
          <a:lstStyle/>
          <a:p>
            <a:pPr algn="r" eaLnBrk="1" hangingPunct="1"/>
            <a:r>
              <a:rPr lang="en-US">
                <a:ea typeface="ＭＳ Ｐゴシック" charset="0"/>
              </a:rPr>
              <a:t>Restore People in Sin</a:t>
            </a:r>
            <a:endParaRPr lang="en-US" sz="3600">
              <a:ea typeface="ＭＳ Ｐゴシック" charset="0"/>
            </a:endParaRPr>
          </a:p>
        </p:txBody>
      </p:sp>
      <p:sp>
        <p:nvSpPr>
          <p:cNvPr id="402437" name="Rectangle 7"/>
          <p:cNvSpPr>
            <a:spLocks noChangeArrowheads="1"/>
          </p:cNvSpPr>
          <p:nvPr/>
        </p:nvSpPr>
        <p:spPr bwMode="auto">
          <a:xfrm>
            <a:off x="1752600" y="2971800"/>
            <a:ext cx="7391400" cy="1981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r" defTabSz="914400" rtl="0" eaLnBrk="1" fontAlgn="base" latinLnBrk="0" hangingPunct="1">
              <a:lnSpc>
                <a:spcPct val="90000"/>
              </a:lnSpc>
              <a:spcBef>
                <a:spcPct val="20000"/>
              </a:spcBef>
              <a:spcAft>
                <a:spcPct val="0"/>
              </a:spcAft>
              <a:buClrTx/>
              <a:buSzTx/>
              <a:buFontTx/>
              <a:buNone/>
              <a:tabLst/>
              <a:defRPr/>
            </a:pPr>
            <a:r>
              <a:rPr kumimoji="0" lang="ar-JO" altLang="ja-JP"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أيها الإخوة إن انسبق إنسان فأخذ في زلة ما فأصلحوا أنتم الروحانيين مثل هذا بروح الوداعة ناظراً إلى نفسك لئلا تجرب أنت أيضاً</a:t>
            </a:r>
          </a:p>
          <a:p>
            <a:pPr marL="0" marR="0" lvl="0" indent="0" algn="r" defTabSz="914400" rtl="0" eaLnBrk="1" fontAlgn="base" latinLnBrk="0" hangingPunct="1">
              <a:lnSpc>
                <a:spcPct val="90000"/>
              </a:lnSpc>
              <a:spcBef>
                <a:spcPct val="2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غلاطية 6: 1</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2438" name="Rectangle 9"/>
          <p:cNvSpPr>
            <a:spLocks noChangeArrowheads="1"/>
          </p:cNvSpPr>
          <p:nvPr/>
        </p:nvSpPr>
        <p:spPr bwMode="auto">
          <a:xfrm>
            <a:off x="1752600" y="76200"/>
            <a:ext cx="6781800" cy="152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استرداد من يحيون في الخطية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random/>
  </p:transition>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4481" name="Picture 5" descr="leave nets behind.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270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94338" name="Rectangle 2"/>
          <p:cNvSpPr>
            <a:spLocks noGrp="1" noChangeArrowheads="1"/>
          </p:cNvSpPr>
          <p:nvPr>
            <p:ph type="title"/>
          </p:nvPr>
        </p:nvSpPr>
        <p:spPr>
          <a:xfrm>
            <a:off x="228600" y="228600"/>
            <a:ext cx="8915400" cy="1219200"/>
          </a:xfrm>
        </p:spPr>
        <p:txBody>
          <a:bodyPr/>
          <a:lstStyle/>
          <a:p>
            <a:pPr marL="533400" indent="-533400" algn="ctr" eaLnBrk="1" hangingPunct="1">
              <a:defRPr/>
            </a:pPr>
            <a:r>
              <a:rPr lang="ar-JO" sz="3200" b="1" i="0" dirty="0">
                <a:effectLst>
                  <a:glow rad="139700">
                    <a:schemeClr val="bg1">
                      <a:alpha val="75000"/>
                    </a:schemeClr>
                  </a:glow>
                </a:effectLst>
                <a:latin typeface="Arial" panose="020B0604020202020204" pitchFamily="34" charset="0"/>
                <a:cs typeface="Arial" panose="020B0604020202020204" pitchFamily="34" charset="0"/>
              </a:rPr>
              <a:t>كلمة أصلحوا في غلاطية 6: 1 تشير في سياقات أخرى إلى إصلاح الصيادين للشباك</a:t>
            </a:r>
            <a:endParaRPr lang="en-US" sz="3200" b="1" i="0" dirty="0">
              <a:effectLst>
                <a:glow rad="139700">
                  <a:schemeClr val="bg1">
                    <a:alpha val="75000"/>
                  </a:schemeClr>
                </a:glow>
              </a:effectLst>
              <a:latin typeface="Arial" panose="020B0604020202020204" pitchFamily="34" charset="0"/>
              <a:cs typeface="Arial" panose="020B0604020202020204" pitchFamily="34" charset="0"/>
            </a:endParaRPr>
          </a:p>
        </p:txBody>
      </p:sp>
      <p:sp>
        <p:nvSpPr>
          <p:cNvPr id="1294339" name="Rectangle 3"/>
          <p:cNvSpPr>
            <a:spLocks noGrp="1" noChangeArrowheads="1"/>
          </p:cNvSpPr>
          <p:nvPr>
            <p:ph type="body" idx="1"/>
          </p:nvPr>
        </p:nvSpPr>
        <p:spPr>
          <a:xfrm>
            <a:off x="1828800" y="3200400"/>
            <a:ext cx="5029200" cy="914400"/>
          </a:xfrm>
        </p:spPr>
        <p:txBody>
          <a:bodyPr/>
          <a:lstStyle/>
          <a:p>
            <a:pPr marL="0" indent="0" algn="r" eaLnBrk="1" hangingPunct="1">
              <a:spcBef>
                <a:spcPct val="0"/>
              </a:spcBef>
              <a:buFont typeface="Monotype Sorts" charset="2"/>
              <a:buNone/>
              <a:defRPr/>
            </a:pPr>
            <a:r>
              <a:rPr lang="ar-JO" sz="6000" b="1" dirty="0">
                <a:solidFill>
                  <a:schemeClr val="tx2"/>
                </a:solidFill>
                <a:effectLst>
                  <a:glow rad="139700">
                    <a:schemeClr val="bg1">
                      <a:alpha val="75000"/>
                    </a:schemeClr>
                  </a:glow>
                </a:effectLst>
                <a:latin typeface="Arial" panose="020B0604020202020204" pitchFamily="34" charset="0"/>
                <a:cs typeface="Arial" panose="020B0604020202020204" pitchFamily="34" charset="0"/>
              </a:rPr>
              <a:t>إصلاح الشباك</a:t>
            </a:r>
            <a:endParaRPr lang="en-US" sz="6000" b="1" dirty="0">
              <a:solidFill>
                <a:schemeClr val="tx2"/>
              </a:solidFill>
              <a:effectLst>
                <a:glow rad="139700">
                  <a:schemeClr val="bg1">
                    <a:alpha val="75000"/>
                  </a:schemeClr>
                </a:glow>
              </a:effectLst>
              <a:latin typeface="Arial" panose="020B0604020202020204" pitchFamily="34" charset="0"/>
              <a:cs typeface="Arial" panose="020B0604020202020204" pitchFamily="34" charset="0"/>
            </a:endParaRPr>
          </a:p>
        </p:txBody>
      </p:sp>
      <p:sp>
        <p:nvSpPr>
          <p:cNvPr id="5" name="Rectangle 2"/>
          <p:cNvSpPr txBox="1">
            <a:spLocks noChangeArrowheads="1"/>
          </p:cNvSpPr>
          <p:nvPr/>
        </p:nvSpPr>
        <p:spPr bwMode="auto">
          <a:xfrm>
            <a:off x="3276600" y="4343400"/>
            <a:ext cx="5105400" cy="1295400"/>
          </a:xfrm>
          <a:prstGeom prst="rect">
            <a:avLst/>
          </a:prstGeom>
          <a:noFill/>
          <a:ln w="9525">
            <a:noFill/>
            <a:miter lim="800000"/>
            <a:headEnd/>
            <a:tailEnd/>
          </a:ln>
          <a:effectLst>
            <a:outerShdw blurRad="25400" dist="25399" dir="2700000" algn="ctr" rotWithShape="0">
              <a:schemeClr val="bg2">
                <a:alpha val="99962"/>
              </a:schemeClr>
            </a:outerShdw>
          </a:effec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4400" b="1" u="none" strike="noStrike" kern="0" cap="none" spc="0" normalizeH="0" baseline="0" noProof="0" dirty="0">
              <a:ln>
                <a:noFill/>
              </a:ln>
              <a:solidFill>
                <a:srgbClr val="FFFFFF"/>
              </a:solidFill>
              <a:effectLst>
                <a:glow rad="1397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Tree>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6529" name="Picture 5" descr="leave nets behind.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270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94339" name="Rectangle 3"/>
          <p:cNvSpPr>
            <a:spLocks noGrp="1" noChangeArrowheads="1"/>
          </p:cNvSpPr>
          <p:nvPr>
            <p:ph type="body" idx="1"/>
          </p:nvPr>
        </p:nvSpPr>
        <p:spPr>
          <a:xfrm>
            <a:off x="1828800" y="3200400"/>
            <a:ext cx="5943600" cy="914400"/>
          </a:xfrm>
        </p:spPr>
        <p:txBody>
          <a:bodyPr/>
          <a:lstStyle/>
          <a:p>
            <a:pPr marL="0" indent="0" algn="ctr" eaLnBrk="1" hangingPunct="1">
              <a:spcBef>
                <a:spcPct val="0"/>
              </a:spcBef>
              <a:buFont typeface="Monotype Sorts" charset="2"/>
              <a:buNone/>
              <a:defRPr/>
            </a:pPr>
            <a:r>
              <a:rPr lang="en-US" sz="6000" b="1" dirty="0">
                <a:solidFill>
                  <a:schemeClr val="tx2"/>
                </a:solidFill>
                <a:effectLst>
                  <a:glow rad="139700">
                    <a:schemeClr val="bg1">
                      <a:alpha val="75000"/>
                    </a:schemeClr>
                  </a:glow>
                </a:effectLst>
                <a:latin typeface="Arial" panose="020B0604020202020204" pitchFamily="34" charset="0"/>
                <a:cs typeface="Arial" panose="020B0604020202020204" pitchFamily="34" charset="0"/>
              </a:rPr>
              <a:t>Restore nets</a:t>
            </a:r>
          </a:p>
        </p:txBody>
      </p:sp>
      <p:pic>
        <p:nvPicPr>
          <p:cNvPr id="8" name="Picture 1" descr="step 2 with 3 people browner.3.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25400"/>
            <a:ext cx="9144000" cy="688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94338" name="Rectangle 2"/>
          <p:cNvSpPr>
            <a:spLocks noGrp="1" noChangeArrowheads="1"/>
          </p:cNvSpPr>
          <p:nvPr>
            <p:ph type="title"/>
          </p:nvPr>
        </p:nvSpPr>
        <p:spPr>
          <a:xfrm>
            <a:off x="228600" y="228600"/>
            <a:ext cx="8915400" cy="680120"/>
          </a:xfrm>
        </p:spPr>
        <p:txBody>
          <a:bodyPr/>
          <a:lstStyle/>
          <a:p>
            <a:pPr marL="533400" indent="-533400" algn="ctr" eaLnBrk="1" hangingPunct="1">
              <a:defRPr/>
            </a:pPr>
            <a:r>
              <a:rPr lang="ar-JO" sz="3200" b="1" i="0" dirty="0">
                <a:effectLst>
                  <a:glow rad="139700">
                    <a:schemeClr val="bg1">
                      <a:alpha val="75000"/>
                    </a:schemeClr>
                  </a:glow>
                </a:effectLst>
                <a:latin typeface="Arial" panose="020B0604020202020204" pitchFamily="34" charset="0"/>
                <a:cs typeface="Arial" panose="020B0604020202020204" pitchFamily="34" charset="0"/>
              </a:rPr>
              <a:t>لا تجعل من إصلاح الشباك أولويتك</a:t>
            </a:r>
            <a:endParaRPr lang="en-US" sz="3200" b="1" i="0" dirty="0">
              <a:effectLst>
                <a:glow rad="139700">
                  <a:schemeClr val="bg1">
                    <a:alpha val="75000"/>
                  </a:schemeClr>
                </a:glow>
              </a:effectLst>
              <a:latin typeface="Arial" panose="020B0604020202020204" pitchFamily="34" charset="0"/>
              <a:cs typeface="Arial" panose="020B0604020202020204" pitchFamily="34" charset="0"/>
            </a:endParaRPr>
          </a:p>
        </p:txBody>
      </p:sp>
      <p:sp>
        <p:nvSpPr>
          <p:cNvPr id="5" name="Rectangle 2"/>
          <p:cNvSpPr txBox="1">
            <a:spLocks noChangeArrowheads="1"/>
          </p:cNvSpPr>
          <p:nvPr/>
        </p:nvSpPr>
        <p:spPr bwMode="auto">
          <a:xfrm>
            <a:off x="3276600" y="4343400"/>
            <a:ext cx="5105400" cy="1295400"/>
          </a:xfrm>
          <a:prstGeom prst="rect">
            <a:avLst/>
          </a:prstGeom>
          <a:noFill/>
          <a:ln w="9525">
            <a:noFill/>
            <a:miter lim="800000"/>
            <a:headEnd/>
            <a:tailEnd/>
          </a:ln>
          <a:effectLst>
            <a:outerShdw blurRad="25400" dist="25399" dir="2700000" algn="ctr" rotWithShape="0">
              <a:schemeClr val="bg2">
                <a:alpha val="99962"/>
              </a:schemeClr>
            </a:outerShdw>
          </a:effec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4400" b="1" u="none" strike="noStrike" kern="0" cap="none" spc="0" normalizeH="0" baseline="0" noProof="0" dirty="0">
              <a:ln>
                <a:noFill/>
              </a:ln>
              <a:solidFill>
                <a:srgbClr val="FFFFFF"/>
              </a:solidFill>
              <a:effectLst>
                <a:glow rad="1397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7" name="Rectangle 3"/>
          <p:cNvSpPr txBox="1">
            <a:spLocks noChangeArrowheads="1"/>
          </p:cNvSpPr>
          <p:nvPr/>
        </p:nvSpPr>
        <p:spPr bwMode="auto">
          <a:xfrm>
            <a:off x="0" y="5105400"/>
            <a:ext cx="9144000" cy="914400"/>
          </a:xfrm>
          <a:prstGeom prst="rect">
            <a:avLst/>
          </a:prstGeom>
          <a:noFill/>
          <a:ln w="9525">
            <a:noFill/>
            <a:miter lim="800000"/>
            <a:headEnd/>
            <a:tailEnd/>
          </a:ln>
          <a:effectLst>
            <a:outerShdw blurRad="25400" dist="25399" dir="2700000" algn="ctr" rotWithShape="0">
              <a:schemeClr val="bg2">
                <a:alpha val="99962"/>
              </a:schemeClr>
            </a:outerShdw>
          </a:effectLst>
        </p:spPr>
        <p:txBody>
          <a:bodyPr/>
          <a:lstStyle/>
          <a:p>
            <a:pPr marL="0" marR="0" lvl="0" indent="0" algn="ctr" defTabSz="914400" rtl="0" eaLnBrk="1" fontAlgn="base" latinLnBrk="0" hangingPunct="1">
              <a:lnSpc>
                <a:spcPct val="100000"/>
              </a:lnSpc>
              <a:spcBef>
                <a:spcPct val="0"/>
              </a:spcBef>
              <a:spcAft>
                <a:spcPct val="0"/>
              </a:spcAft>
              <a:buClrTx/>
              <a:buSzTx/>
              <a:buFont typeface="Monotype Sorts" charset="2"/>
              <a:buNone/>
              <a:tabLst/>
              <a:defRPr/>
            </a:pPr>
            <a:r>
              <a:rPr kumimoji="0" lang="ar-JO" sz="6000" b="1" u="none" strike="noStrike" kern="0" cap="none" spc="0" normalizeH="0" baseline="0" noProof="0" dirty="0">
                <a:ln>
                  <a:noFill/>
                </a:ln>
                <a:solidFill>
                  <a:srgbClr val="FFFFFF"/>
                </a:solidFill>
                <a:effectLst>
                  <a:glow rad="139700">
                    <a:srgbClr val="000000">
                      <a:alpha val="75000"/>
                    </a:srgbClr>
                  </a:glow>
                </a:effectLst>
                <a:uLnTx/>
                <a:uFillTx/>
                <a:latin typeface="Arial" panose="020B0604020202020204" pitchFamily="34" charset="0"/>
                <a:ea typeface="ＭＳ Ｐゴシック"/>
                <a:cs typeface="Arial" panose="020B0604020202020204" pitchFamily="34" charset="0"/>
              </a:rPr>
              <a:t>أصلح الناس</a:t>
            </a:r>
            <a:endParaRPr kumimoji="0" lang="en-US" sz="6000" b="1" u="none" strike="noStrike" kern="0" cap="none" spc="0" normalizeH="0" baseline="0" noProof="0" dirty="0">
              <a:ln>
                <a:noFill/>
              </a:ln>
              <a:solidFill>
                <a:srgbClr val="FFFFFF"/>
              </a:solidFill>
              <a:effectLst>
                <a:glow rad="1397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406535" name="Text Box 4"/>
          <p:cNvSpPr txBox="1">
            <a:spLocks noChangeArrowheads="1"/>
          </p:cNvSpPr>
          <p:nvPr/>
        </p:nvSpPr>
        <p:spPr bwMode="auto">
          <a:xfrm>
            <a:off x="8543925" y="76200"/>
            <a:ext cx="53091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72</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2000"/>
                                        <p:tgtEl>
                                          <p:spTgt spid="7"/>
                                        </p:tgtEl>
                                      </p:cBhvr>
                                    </p:animEffect>
                                  </p:childTnLst>
                                </p:cTn>
                              </p:par>
                            </p:childTnLst>
                          </p:cTn>
                        </p:par>
                        <p:par>
                          <p:cTn id="8" fill="hold" nodeType="afterGroup">
                            <p:stCondLst>
                              <p:cond delay="2000"/>
                            </p:stCondLst>
                            <p:childTnLst>
                              <p:par>
                                <p:cTn id="9" presetID="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6000" dirty="0">
                <a:solidFill>
                  <a:srgbClr val="FFFFFF"/>
                </a:solidFill>
                <a:ea typeface="ＭＳ Ｐゴシック" charset="0"/>
              </a:rPr>
              <a:t>الكلمة المفتاحية</a:t>
            </a:r>
            <a:endParaRPr lang="en-US" sz="6000" dirty="0">
              <a:solidFill>
                <a:srgbClr val="FFFFFF"/>
              </a:solidFill>
              <a:ea typeface="ＭＳ Ｐゴシック" charset="0"/>
            </a:endParaRPr>
          </a:p>
        </p:txBody>
      </p:sp>
      <p:sp>
        <p:nvSpPr>
          <p:cNvPr id="5" name="Rectangle 2"/>
          <p:cNvSpPr txBox="1">
            <a:spLocks noChangeArrowheads="1"/>
          </p:cNvSpPr>
          <p:nvPr/>
        </p:nvSpPr>
        <p:spPr bwMode="auto">
          <a:xfrm>
            <a:off x="-17413" y="2423317"/>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التبرير</a:t>
            </a:r>
            <a:r>
              <a:rPr kumimoji="0" lang="en-US"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5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غلاطية</a:t>
            </a:r>
            <a:endParaRPr kumimoji="0" lang="en-US" sz="5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448755" y="65344"/>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١٦٩</a:t>
            </a:r>
          </a:p>
        </p:txBody>
      </p:sp>
    </p:spTree>
    <p:extLst>
      <p:ext uri="{BB962C8B-B14F-4D97-AF65-F5344CB8AC3E}">
        <p14:creationId xmlns:p14="http://schemas.microsoft.com/office/powerpoint/2010/main" val="141769916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647098196"/>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BCA53D2-FCD3-CB42-82B4-9D13FD647730}"/>
              </a:ext>
            </a:extLst>
          </p:cNvPr>
          <p:cNvPicPr>
            <a:picLocks noChangeAspect="1"/>
          </p:cNvPicPr>
          <p:nvPr/>
        </p:nvPicPr>
        <p:blipFill>
          <a:blip r:embed="rId4"/>
          <a:stretch>
            <a:fillRect/>
          </a:stretch>
        </p:blipFill>
        <p:spPr>
          <a:xfrm>
            <a:off x="9252520" y="11129"/>
            <a:ext cx="9144000" cy="6855881"/>
          </a:xfrm>
          <a:prstGeom prst="rect">
            <a:avLst/>
          </a:prstGeom>
        </p:spPr>
      </p:pic>
      <p:sp>
        <p:nvSpPr>
          <p:cNvPr id="2" name="Title 1">
            <a:extLst>
              <a:ext uri="{FF2B5EF4-FFF2-40B4-BE49-F238E27FC236}">
                <a16:creationId xmlns:a16="http://schemas.microsoft.com/office/drawing/2014/main" id="{B667417C-48DB-8B49-A110-99DA0C9FB69A}"/>
              </a:ext>
            </a:extLst>
          </p:cNvPr>
          <p:cNvSpPr>
            <a:spLocks noGrp="1"/>
          </p:cNvSpPr>
          <p:nvPr>
            <p:ph type="title"/>
          </p:nvPr>
        </p:nvSpPr>
        <p:spPr>
          <a:xfrm>
            <a:off x="-36512" y="2348880"/>
            <a:ext cx="9143999" cy="1800200"/>
          </a:xfrm>
        </p:spPr>
        <p:txBody>
          <a:bodyPr anchor="ctr"/>
          <a:lstStyle/>
          <a:p>
            <a:r>
              <a:rPr lang="ar-JO" sz="13800" b="1" kern="1200" spc="-200" dirty="0">
                <a:solidFill>
                  <a:schemeClr val="bg1"/>
                </a:solidFill>
                <a:effectLst>
                  <a:glow rad="127000">
                    <a:srgbClr val="C00000">
                      <a:alpha val="38000"/>
                    </a:srgbClr>
                  </a:glow>
                </a:effectLst>
                <a:latin typeface="Arial" panose="020B0604020202020204" pitchFamily="34" charset="0"/>
                <a:ea typeface="ヒラギノ角ゴ ProN W3" panose="020B0300000000000000" pitchFamily="34" charset="-128"/>
                <a:cs typeface="Arial" panose="020B0604020202020204" pitchFamily="34" charset="0"/>
              </a:rPr>
              <a:t>حياة</a:t>
            </a:r>
            <a:endParaRPr lang="en-US" sz="13800" b="1" spc="-200" dirty="0">
              <a:solidFill>
                <a:schemeClr val="bg1"/>
              </a:solidFill>
              <a:effectLst>
                <a:glow rad="127000">
                  <a:srgbClr val="C00000">
                    <a:alpha val="38000"/>
                  </a:srgbClr>
                </a:glow>
              </a:effectLst>
              <a:latin typeface="Arial" panose="020B0604020202020204" pitchFamily="34" charset="0"/>
              <a:cs typeface="Arial" panose="020B0604020202020204" pitchFamily="34" charset="0"/>
            </a:endParaRPr>
          </a:p>
        </p:txBody>
      </p:sp>
      <p:sp>
        <p:nvSpPr>
          <p:cNvPr id="5" name="Title 1">
            <a:extLst>
              <a:ext uri="{FF2B5EF4-FFF2-40B4-BE49-F238E27FC236}">
                <a16:creationId xmlns:a16="http://schemas.microsoft.com/office/drawing/2014/main" id="{96239B32-040A-2142-992A-C446EBFEA53B}"/>
              </a:ext>
            </a:extLst>
          </p:cNvPr>
          <p:cNvSpPr txBox="1">
            <a:spLocks/>
          </p:cNvSpPr>
          <p:nvPr/>
        </p:nvSpPr>
        <p:spPr bwMode="auto">
          <a:xfrm>
            <a:off x="971600" y="1772816"/>
            <a:ext cx="7358063" cy="7647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50800" tIns="50800" rIns="50800" bIns="50800" numCol="1" anchor="ctr" anchorCtr="0" compatLnSpc="1">
            <a:prstTxWarp prst="textNoShape">
              <a:avLst/>
            </a:prstTxWarp>
          </a:bodyPr>
          <a:lstStyle>
            <a:lvl1pPr algn="ctr" rtl="0" fontAlgn="base">
              <a:spcBef>
                <a:spcPct val="0"/>
              </a:spcBef>
              <a:spcAft>
                <a:spcPct val="0"/>
              </a:spcAft>
              <a:defRPr sz="5906" kern="1200">
                <a:solidFill>
                  <a:schemeClr val="tx1"/>
                </a:solidFill>
                <a:latin typeface="+mj-lt"/>
                <a:ea typeface="+mj-ea"/>
                <a:cs typeface="+mj-cs"/>
                <a:sym typeface="Gill Sans" panose="020B0502020104020203" pitchFamily="34" charset="-79"/>
              </a:defRPr>
            </a:lvl1pPr>
            <a:lvl2pPr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2pPr>
            <a:lvl3pPr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3pPr>
            <a:lvl4pPr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4pPr>
            <a:lvl5pPr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5pPr>
            <a:lvl6pPr marL="321457"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6pPr>
            <a:lvl7pPr marL="642915"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7pPr>
            <a:lvl8pPr marL="964372"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8pPr>
            <a:lvl9pPr marL="1285829"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ヒラギノ角ゴ ProN W3" panose="020B0300000000000000" pitchFamily="34" charset="-128"/>
                <a:cs typeface="Arial" panose="020B0604020202020204" pitchFamily="34" charset="0"/>
                <a:sym typeface="Gill Sans" panose="020B0502020104020203" pitchFamily="34" charset="-79"/>
              </a:rPr>
              <a:t>غلاطية 6: 8</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ヒラギノ角ゴ ProN W3"/>
              <a:cs typeface="Arial" panose="020B0604020202020204" pitchFamily="34" charset="0"/>
              <a:sym typeface="Gill Sans" panose="020B0502020104020203" pitchFamily="34" charset="-79"/>
            </a:endParaRPr>
          </a:p>
        </p:txBody>
      </p:sp>
      <p:sp>
        <p:nvSpPr>
          <p:cNvPr id="7" name="Title 1">
            <a:extLst>
              <a:ext uri="{FF2B5EF4-FFF2-40B4-BE49-F238E27FC236}">
                <a16:creationId xmlns:a16="http://schemas.microsoft.com/office/drawing/2014/main" id="{966061AA-BD5B-0B40-92F2-631E412B1531}"/>
              </a:ext>
            </a:extLst>
          </p:cNvPr>
          <p:cNvSpPr txBox="1">
            <a:spLocks/>
          </p:cNvSpPr>
          <p:nvPr/>
        </p:nvSpPr>
        <p:spPr bwMode="auto">
          <a:xfrm>
            <a:off x="3707904" y="3553217"/>
            <a:ext cx="4515135" cy="1800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50800" tIns="50800" rIns="50800" bIns="50800" numCol="1" anchor="ctr" anchorCtr="0" compatLnSpc="1">
            <a:prstTxWarp prst="textNoShape">
              <a:avLst/>
            </a:prstTxWarp>
          </a:bodyPr>
          <a:lstStyle>
            <a:lvl1pPr algn="ctr" rtl="0" fontAlgn="base">
              <a:spcBef>
                <a:spcPct val="0"/>
              </a:spcBef>
              <a:spcAft>
                <a:spcPct val="0"/>
              </a:spcAft>
              <a:defRPr sz="5906" kern="1200">
                <a:solidFill>
                  <a:schemeClr val="tx1"/>
                </a:solidFill>
                <a:latin typeface="+mj-lt"/>
                <a:ea typeface="+mj-ea"/>
                <a:cs typeface="+mj-cs"/>
                <a:sym typeface="Gill Sans" panose="020B0502020104020203" pitchFamily="34" charset="-79"/>
              </a:defRPr>
            </a:lvl1pPr>
            <a:lvl2pPr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2pPr>
            <a:lvl3pPr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3pPr>
            <a:lvl4pPr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4pPr>
            <a:lvl5pPr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5pPr>
            <a:lvl6pPr marL="321457"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6pPr>
            <a:lvl7pPr marL="642915"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7pPr>
            <a:lvl8pPr marL="964372"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8pPr>
            <a:lvl9pPr marL="1285829"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3800" b="1" u="none" strike="noStrike" kern="1200" cap="none" spc="-200" normalizeH="0" baseline="0" noProof="0" dirty="0">
                <a:ln>
                  <a:noFill/>
                </a:ln>
                <a:solidFill>
                  <a:srgbClr val="FFFFFF"/>
                </a:solidFill>
                <a:effectLst>
                  <a:glow rad="127000">
                    <a:srgbClr val="C00000">
                      <a:alpha val="38000"/>
                    </a:srgbClr>
                  </a:glow>
                </a:effectLst>
                <a:uLnTx/>
                <a:uFillTx/>
                <a:latin typeface="Arial" panose="020B0604020202020204" pitchFamily="34" charset="0"/>
                <a:ea typeface="ヒラギノ角ゴ ProN W3" panose="020B0300000000000000" pitchFamily="34" charset="-128"/>
                <a:cs typeface="Arial" panose="020B0604020202020204" pitchFamily="34" charset="0"/>
                <a:sym typeface="Gill Sans" panose="020B0502020104020203" pitchFamily="34" charset="-79"/>
              </a:rPr>
              <a:t>أبدية</a:t>
            </a:r>
            <a:endParaRPr kumimoji="0" lang="en-US" sz="13800" b="1" u="none" strike="noStrike" kern="1200" cap="none" spc="-200" normalizeH="0" baseline="0" noProof="0" dirty="0">
              <a:ln>
                <a:noFill/>
              </a:ln>
              <a:solidFill>
                <a:srgbClr val="FFFFFF"/>
              </a:solidFill>
              <a:effectLst>
                <a:glow rad="127000">
                  <a:srgbClr val="C00000">
                    <a:alpha val="38000"/>
                  </a:srgbClr>
                </a:glow>
              </a:effectLst>
              <a:uLnTx/>
              <a:uFillTx/>
              <a:latin typeface="Arial" panose="020B0604020202020204" pitchFamily="34" charset="0"/>
              <a:ea typeface="ヒラギノ角ゴ ProN W3"/>
              <a:cs typeface="Arial" panose="020B0604020202020204" pitchFamily="34" charset="0"/>
              <a:sym typeface="Gill Sans" panose="020B0502020104020203" pitchFamily="34" charset="-79"/>
            </a:endParaRPr>
          </a:p>
        </p:txBody>
      </p:sp>
    </p:spTree>
    <p:extLst>
      <p:ext uri="{BB962C8B-B14F-4D97-AF65-F5344CB8AC3E}">
        <p14:creationId xmlns:p14="http://schemas.microsoft.com/office/powerpoint/2010/main" val="2081335195"/>
      </p:ext>
    </p:extLst>
  </p:cSld>
  <p:clrMapOvr>
    <a:masterClrMapping/>
  </p:clrMapOvr>
  <p:transition/>
</p:sld>
</file>

<file path=ppt/slides/slide20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6E153A5-B4C3-7B45-9B1F-42573D548082}"/>
              </a:ext>
            </a:extLst>
          </p:cNvPr>
          <p:cNvPicPr>
            <a:picLocks noChangeAspect="1"/>
          </p:cNvPicPr>
          <p:nvPr/>
        </p:nvPicPr>
        <p:blipFill>
          <a:blip r:embed="rId4"/>
          <a:stretch>
            <a:fillRect/>
          </a:stretch>
        </p:blipFill>
        <p:spPr>
          <a:xfrm>
            <a:off x="9324528" y="2119"/>
            <a:ext cx="9144000" cy="6855881"/>
          </a:xfrm>
          <a:prstGeom prst="rect">
            <a:avLst/>
          </a:prstGeom>
        </p:spPr>
      </p:pic>
      <p:sp>
        <p:nvSpPr>
          <p:cNvPr id="2" name="Title 1">
            <a:extLst>
              <a:ext uri="{FF2B5EF4-FFF2-40B4-BE49-F238E27FC236}">
                <a16:creationId xmlns:a16="http://schemas.microsoft.com/office/drawing/2014/main" id="{DDBD6AE4-806B-0D41-932A-371B0DB041BF}"/>
              </a:ext>
            </a:extLst>
          </p:cNvPr>
          <p:cNvSpPr>
            <a:spLocks noGrp="1"/>
          </p:cNvSpPr>
          <p:nvPr>
            <p:ph type="title"/>
          </p:nvPr>
        </p:nvSpPr>
        <p:spPr>
          <a:xfrm>
            <a:off x="24925" y="3717032"/>
            <a:ext cx="4572000" cy="332680"/>
          </a:xfrm>
        </p:spPr>
        <p:txBody>
          <a:bodyPr anchor="ctr"/>
          <a:lstStyle/>
          <a:p>
            <a:r>
              <a:rPr lang="ar-JO" sz="3600" b="1" dirty="0">
                <a:solidFill>
                  <a:srgbClr val="ED8883"/>
                </a:solidFill>
                <a:latin typeface="Arial" panose="020B0604020202020204" pitchFamily="34" charset="0"/>
                <a:cs typeface="Arial" panose="020B0604020202020204" pitchFamily="34" charset="0"/>
              </a:rPr>
              <a:t>غلاطية 6: 8</a:t>
            </a:r>
            <a:endParaRPr lang="en-US" sz="3600" b="1" dirty="0">
              <a:solidFill>
                <a:srgbClr val="ED8883"/>
              </a:solidFill>
              <a:latin typeface="Arial" panose="020B0604020202020204" pitchFamily="34" charset="0"/>
              <a:cs typeface="Arial" panose="020B0604020202020204" pitchFamily="34" charset="0"/>
            </a:endParaRPr>
          </a:p>
        </p:txBody>
      </p:sp>
      <p:sp>
        <p:nvSpPr>
          <p:cNvPr id="5" name="Title 1">
            <a:extLst>
              <a:ext uri="{FF2B5EF4-FFF2-40B4-BE49-F238E27FC236}">
                <a16:creationId xmlns:a16="http://schemas.microsoft.com/office/drawing/2014/main" id="{3087A555-9F1E-B040-B2E4-8A251A827393}"/>
              </a:ext>
            </a:extLst>
          </p:cNvPr>
          <p:cNvSpPr txBox="1">
            <a:spLocks/>
          </p:cNvSpPr>
          <p:nvPr/>
        </p:nvSpPr>
        <p:spPr bwMode="auto">
          <a:xfrm>
            <a:off x="4769536" y="3645024"/>
            <a:ext cx="4122944" cy="28803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50800" tIns="50800" rIns="50800" bIns="50800" numCol="1" anchor="t" anchorCtr="0" compatLnSpc="1">
            <a:prstTxWarp prst="textNoShape">
              <a:avLst/>
            </a:prstTxWarp>
          </a:bodyPr>
          <a:lstStyle>
            <a:lvl1pPr algn="ctr" rtl="0" fontAlgn="base">
              <a:spcBef>
                <a:spcPct val="0"/>
              </a:spcBef>
              <a:spcAft>
                <a:spcPct val="0"/>
              </a:spcAft>
              <a:defRPr sz="5906" kern="1200">
                <a:solidFill>
                  <a:schemeClr val="tx1"/>
                </a:solidFill>
                <a:latin typeface="+mj-lt"/>
                <a:ea typeface="+mj-ea"/>
                <a:cs typeface="+mj-cs"/>
                <a:sym typeface="Gill Sans" panose="020B0502020104020203" pitchFamily="34" charset="-79"/>
              </a:defRPr>
            </a:lvl1pPr>
            <a:lvl2pPr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2pPr>
            <a:lvl3pPr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3pPr>
            <a:lvl4pPr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4pPr>
            <a:lvl5pPr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5pPr>
            <a:lvl6pPr marL="321457"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6pPr>
            <a:lvl7pPr marL="642915"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7pPr>
            <a:lvl8pPr marL="964372"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8pPr>
            <a:lvl9pPr marL="1285829"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ヒラギノ角ゴ ProN W3"/>
                <a:cs typeface="Arial" panose="020B0604020202020204" pitchFamily="34" charset="0"/>
                <a:sym typeface="Gill Sans" panose="020B0502020104020203" pitchFamily="34" charset="-79"/>
              </a:rPr>
              <a:t>لأن من يزرع لجسده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ヒラギノ角ゴ ProN W3"/>
                <a:cs typeface="Arial" panose="020B0604020202020204" pitchFamily="34" charset="0"/>
                <a:sym typeface="Gill Sans" panose="020B0502020104020203" pitchFamily="34" charset="-79"/>
              </a:rPr>
              <a:t>فمن الجسد يحصد فساداً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ヒラギノ角ゴ ProN W3"/>
                <a:cs typeface="Arial" panose="020B0604020202020204" pitchFamily="34" charset="0"/>
                <a:sym typeface="Gill Sans" panose="020B0502020104020203" pitchFamily="34" charset="-79"/>
              </a:rPr>
              <a:t>ومن يزرع للروح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ヒラギノ角ゴ ProN W3"/>
                <a:cs typeface="Arial" panose="020B0604020202020204" pitchFamily="34" charset="0"/>
                <a:sym typeface="Gill Sans" panose="020B0502020104020203" pitchFamily="34" charset="-79"/>
              </a:rPr>
              <a:t>فمن الروح يحصد حياة أبدية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ヒラギノ角ゴ ProN W3"/>
              <a:cs typeface="Arial" panose="020B0604020202020204" pitchFamily="34" charset="0"/>
              <a:sym typeface="Gill Sans" panose="020B0502020104020203" pitchFamily="34" charset="-79"/>
            </a:endParaRPr>
          </a:p>
        </p:txBody>
      </p:sp>
    </p:spTree>
    <p:extLst>
      <p:ext uri="{BB962C8B-B14F-4D97-AF65-F5344CB8AC3E}">
        <p14:creationId xmlns:p14="http://schemas.microsoft.com/office/powerpoint/2010/main" val="2653550917"/>
      </p:ext>
    </p:extLst>
  </p:cSld>
  <p:clrMapOvr>
    <a:masterClrMapping/>
  </p:clrMapOvr>
  <p:transition/>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037" name="Picture 1029" descr="Paul &amp; Scrib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1113" y="692150"/>
            <a:ext cx="4927601" cy="5051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51233" name="Picture 6" descr="Gal 6.11 Greek text.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876800" y="533400"/>
            <a:ext cx="4271963" cy="2057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034" name="Rectangle 1026"/>
          <p:cNvSpPr>
            <a:spLocks noGrp="1" noChangeArrowheads="1"/>
          </p:cNvSpPr>
          <p:nvPr>
            <p:ph type="title"/>
          </p:nvPr>
        </p:nvSpPr>
        <p:spPr>
          <a:xfrm>
            <a:off x="0" y="-12700"/>
            <a:ext cx="4267200" cy="762000"/>
          </a:xfrm>
          <a:solidFill>
            <a:schemeClr val="bg2"/>
          </a:solidFill>
        </p:spPr>
        <p:txBody>
          <a:bodyPr/>
          <a:lstStyle/>
          <a:p>
            <a:pPr algn="ctr" eaLnBrk="1" hangingPunct="1">
              <a:defRPr/>
            </a:pPr>
            <a:r>
              <a:rPr lang="ar-JO" b="1" dirty="0">
                <a:latin typeface="Arial" panose="020B0604020202020204" pitchFamily="34" charset="0"/>
                <a:ea typeface="ＭＳ Ｐゴシック" charset="0"/>
                <a:cs typeface="Arial" panose="020B0604020202020204" pitchFamily="34" charset="0"/>
              </a:rPr>
              <a:t>غلاطية 6: 11</a:t>
            </a:r>
            <a:endParaRPr lang="en-US" b="1" dirty="0">
              <a:latin typeface="Arial" panose="020B0604020202020204" pitchFamily="34" charset="0"/>
              <a:ea typeface="ＭＳ Ｐゴシック" charset="0"/>
              <a:cs typeface="Arial" panose="020B0604020202020204" pitchFamily="34" charset="0"/>
            </a:endParaRPr>
          </a:p>
        </p:txBody>
      </p:sp>
      <p:sp>
        <p:nvSpPr>
          <p:cNvPr id="44038" name="Text Box 1030"/>
          <p:cNvSpPr txBox="1">
            <a:spLocks noChangeArrowheads="1"/>
          </p:cNvSpPr>
          <p:nvPr/>
        </p:nvSpPr>
        <p:spPr bwMode="auto">
          <a:xfrm>
            <a:off x="158750" y="4494213"/>
            <a:ext cx="4557713" cy="1815882"/>
          </a:xfrm>
          <a:prstGeom prst="rect">
            <a:avLst/>
          </a:prstGeom>
          <a:gradFill rotWithShape="1">
            <a:gsLst>
              <a:gs pos="0">
                <a:srgbClr val="2F002F"/>
              </a:gs>
              <a:gs pos="50000">
                <a:srgbClr val="660066"/>
              </a:gs>
              <a:gs pos="100000">
                <a:srgbClr val="2F002F"/>
              </a:gs>
            </a:gsLst>
            <a:lin ang="5400000" scaled="1"/>
          </a:gra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eaLnBrk="1" hangingPunct="1">
              <a:defRPr/>
            </a:pPr>
            <a:r>
              <a:rPr lang="ar-JO" sz="2800" b="1" dirty="0">
                <a:solidFill>
                  <a:srgbClr val="FFFFFF"/>
                </a:solidFill>
                <a:latin typeface="Arial" panose="020B0604020202020204" pitchFamily="34" charset="0"/>
                <a:cs typeface="Arial" panose="020B0604020202020204" pitchFamily="34" charset="0"/>
              </a:rPr>
              <a:t>تُظهر اللغة اليونانية العادية أن بولس كتب الرسالة بأكملها بنفسه بدون كاتب بأحرف كبيرة (بسبب مشاكل في العين؟)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4039" name="Text Box 1031"/>
          <p:cNvSpPr txBox="1">
            <a:spLocks noChangeArrowheads="1"/>
          </p:cNvSpPr>
          <p:nvPr/>
        </p:nvSpPr>
        <p:spPr bwMode="auto">
          <a:xfrm>
            <a:off x="4876800" y="4965700"/>
            <a:ext cx="4267200" cy="1384995"/>
          </a:xfrm>
          <a:prstGeom prst="rect">
            <a:avLst/>
          </a:prstGeom>
          <a:gradFill rotWithShape="1">
            <a:gsLst>
              <a:gs pos="0">
                <a:schemeClr val="bg2"/>
              </a:gs>
              <a:gs pos="100000">
                <a:schemeClr val="bg2">
                  <a:gamma/>
                  <a:shade val="46275"/>
                  <a:invGamma/>
                </a:schemeClr>
              </a:gs>
            </a:gsLst>
            <a:lin ang="5400000" scaled="1"/>
          </a:gradFill>
          <a:ln w="12700">
            <a:noFill/>
            <a:miter lim="800000"/>
            <a:headEnd type="none" w="sm" len="sm"/>
            <a:tailEnd type="none" w="sm" len="sm"/>
          </a:ln>
          <a:effectLst/>
        </p:spPr>
        <p:txBody>
          <a:bodyPr>
            <a:spAutoFit/>
          </a:body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NIV</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(الماضي الرسائلي)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lvl="0" algn="r">
              <a:defRPr/>
            </a:pPr>
            <a:r>
              <a:rPr lang="ar-JO" sz="2800" b="1" dirty="0">
                <a:solidFill>
                  <a:srgbClr val="FFFFFF"/>
                </a:solidFill>
                <a:latin typeface="Arial" panose="020B0604020202020204" pitchFamily="34" charset="0"/>
                <a:cs typeface="Arial" panose="020B0604020202020204" pitchFamily="34" charset="0"/>
              </a:rPr>
              <a:t>انظر إلى الحروف الكبيرة التي أستخدمها عندما </a:t>
            </a:r>
            <a:r>
              <a:rPr lang="ar-JO" sz="2800" b="1" dirty="0">
                <a:solidFill>
                  <a:srgbClr val="FFC000"/>
                </a:solidFill>
                <a:latin typeface="Arial" panose="020B0604020202020204" pitchFamily="34" charset="0"/>
                <a:cs typeface="Arial" panose="020B0604020202020204" pitchFamily="34" charset="0"/>
              </a:rPr>
              <a:t>أكتب</a:t>
            </a:r>
            <a:r>
              <a:rPr lang="ar-JO" sz="2800" b="1" dirty="0">
                <a:solidFill>
                  <a:srgbClr val="FFFFFF"/>
                </a:solidFill>
                <a:latin typeface="Arial" panose="020B0604020202020204" pitchFamily="34" charset="0"/>
                <a:cs typeface="Arial" panose="020B0604020202020204" pitchFamily="34" charset="0"/>
              </a:rPr>
              <a:t> إليك بيدي!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4040" name="Text Box 1032"/>
          <p:cNvSpPr txBox="1">
            <a:spLocks noChangeArrowheads="1"/>
          </p:cNvSpPr>
          <p:nvPr/>
        </p:nvSpPr>
        <p:spPr bwMode="auto">
          <a:xfrm>
            <a:off x="4876800" y="2886075"/>
            <a:ext cx="4267200" cy="1384995"/>
          </a:xfrm>
          <a:prstGeom prst="rect">
            <a:avLst/>
          </a:prstGeom>
          <a:gradFill rotWithShape="1">
            <a:gsLst>
              <a:gs pos="0">
                <a:srgbClr val="660066"/>
              </a:gs>
              <a:gs pos="50000">
                <a:srgbClr val="2F002F"/>
              </a:gs>
              <a:gs pos="100000">
                <a:srgbClr val="660066"/>
              </a:gs>
            </a:gsLst>
            <a:lin ang="5400000" scaled="1"/>
          </a:gra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(الماضي العادي)</a:t>
            </a:r>
            <a:r>
              <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NKJV    </a:t>
            </a:r>
            <a:r>
              <a:rPr lang="ar-JO" sz="2800" b="1" dirty="0">
                <a:solidFill>
                  <a:srgbClr val="FFFFFF"/>
                </a:solidFill>
                <a:latin typeface="Arial" panose="020B0604020202020204" pitchFamily="34" charset="0"/>
                <a:cs typeface="Arial" panose="020B0604020202020204" pitchFamily="34" charset="0"/>
              </a:rPr>
              <a:t>أنظروا ما حجم الأحرف الكبيرة </a:t>
            </a:r>
            <a:r>
              <a:rPr lang="ar-JO" sz="2800" b="1" dirty="0">
                <a:solidFill>
                  <a:srgbClr val="FFC000"/>
                </a:solidFill>
                <a:latin typeface="Arial" panose="020B0604020202020204" pitchFamily="34" charset="0"/>
                <a:cs typeface="Arial" panose="020B0604020202020204" pitchFamily="34" charset="0"/>
              </a:rPr>
              <a:t>التي كتبتها</a:t>
            </a:r>
            <a:r>
              <a:rPr lang="ar-JO" sz="2800" b="1" dirty="0">
                <a:solidFill>
                  <a:srgbClr val="FFFFFF"/>
                </a:solidFill>
                <a:latin typeface="Arial" panose="020B0604020202020204" pitchFamily="34" charset="0"/>
                <a:cs typeface="Arial" panose="020B0604020202020204" pitchFamily="34" charset="0"/>
              </a:rPr>
              <a:t> إليكم بيدي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 name="Freeform 1"/>
          <p:cNvSpPr>
            <a:spLocks/>
          </p:cNvSpPr>
          <p:nvPr/>
        </p:nvSpPr>
        <p:spPr bwMode="auto">
          <a:xfrm>
            <a:off x="2411413" y="1196975"/>
            <a:ext cx="2117725" cy="3117850"/>
          </a:xfrm>
          <a:custGeom>
            <a:avLst/>
            <a:gdLst>
              <a:gd name="T0" fmla="*/ 0 w 1892895"/>
              <a:gd name="T1" fmla="*/ 0 h 2600812"/>
              <a:gd name="T2" fmla="*/ 73579 w 1892895"/>
              <a:gd name="T3" fmla="*/ 514058 h 2600812"/>
              <a:gd name="T4" fmla="*/ 147154 w 1892895"/>
              <a:gd name="T5" fmla="*/ 734382 h 2600812"/>
              <a:gd name="T6" fmla="*/ 220732 w 1892895"/>
              <a:gd name="T7" fmla="*/ 1028132 h 2600812"/>
              <a:gd name="T8" fmla="*/ 294310 w 1892895"/>
              <a:gd name="T9" fmla="*/ 1542199 h 2600812"/>
              <a:gd name="T10" fmla="*/ 367886 w 1892895"/>
              <a:gd name="T11" fmla="*/ 1689075 h 2600812"/>
              <a:gd name="T12" fmla="*/ 441464 w 1892895"/>
              <a:gd name="T13" fmla="*/ 1982826 h 2600812"/>
              <a:gd name="T14" fmla="*/ 662199 w 1892895"/>
              <a:gd name="T15" fmla="*/ 2570336 h 2600812"/>
              <a:gd name="T16" fmla="*/ 809349 w 1892895"/>
              <a:gd name="T17" fmla="*/ 2790647 h 2600812"/>
              <a:gd name="T18" fmla="*/ 919715 w 1892895"/>
              <a:gd name="T19" fmla="*/ 3304714 h 2600812"/>
              <a:gd name="T20" fmla="*/ 993289 w 1892895"/>
              <a:gd name="T21" fmla="*/ 3451599 h 2600812"/>
              <a:gd name="T22" fmla="*/ 1214019 w 1892895"/>
              <a:gd name="T23" fmla="*/ 4479730 h 2600812"/>
              <a:gd name="T24" fmla="*/ 1324389 w 1892895"/>
              <a:gd name="T25" fmla="*/ 4846918 h 2600812"/>
              <a:gd name="T26" fmla="*/ 1545118 w 1892895"/>
              <a:gd name="T27" fmla="*/ 5434418 h 2600812"/>
              <a:gd name="T28" fmla="*/ 1729062 w 1892895"/>
              <a:gd name="T29" fmla="*/ 6095367 h 2600812"/>
              <a:gd name="T30" fmla="*/ 1876215 w 1892895"/>
              <a:gd name="T31" fmla="*/ 6389117 h 2600812"/>
              <a:gd name="T32" fmla="*/ 2133737 w 1892895"/>
              <a:gd name="T33" fmla="*/ 7196939 h 2600812"/>
              <a:gd name="T34" fmla="*/ 2280889 w 1892895"/>
              <a:gd name="T35" fmla="*/ 7564130 h 2600812"/>
              <a:gd name="T36" fmla="*/ 2464833 w 1892895"/>
              <a:gd name="T37" fmla="*/ 7931324 h 2600812"/>
              <a:gd name="T38" fmla="*/ 2685564 w 1892895"/>
              <a:gd name="T39" fmla="*/ 8371953 h 2600812"/>
              <a:gd name="T40" fmla="*/ 3090240 w 1892895"/>
              <a:gd name="T41" fmla="*/ 9253209 h 2600812"/>
              <a:gd name="T42" fmla="*/ 3163813 w 1892895"/>
              <a:gd name="T43" fmla="*/ 9473521 h 2600812"/>
              <a:gd name="T44" fmla="*/ 3274178 w 1892895"/>
              <a:gd name="T45" fmla="*/ 9693831 h 2600812"/>
              <a:gd name="T46" fmla="*/ 3494912 w 1892895"/>
              <a:gd name="T47" fmla="*/ 10428218 h 2600812"/>
              <a:gd name="T48" fmla="*/ 3605278 w 1892895"/>
              <a:gd name="T49" fmla="*/ 10575097 h 2600812"/>
              <a:gd name="T50" fmla="*/ 3862798 w 1892895"/>
              <a:gd name="T51" fmla="*/ 11236039 h 2600812"/>
              <a:gd name="T52" fmla="*/ 4157105 w 1892895"/>
              <a:gd name="T53" fmla="*/ 11750113 h 2600812"/>
              <a:gd name="T54" fmla="*/ 4414623 w 1892895"/>
              <a:gd name="T55" fmla="*/ 12337613 h 2600812"/>
              <a:gd name="T56" fmla="*/ 4561779 w 1892895"/>
              <a:gd name="T57" fmla="*/ 12778245 h 2600812"/>
              <a:gd name="T58" fmla="*/ 4819300 w 1892895"/>
              <a:gd name="T59" fmla="*/ 13439185 h 2600812"/>
              <a:gd name="T60" fmla="*/ 4929664 w 1892895"/>
              <a:gd name="T61" fmla="*/ 13879816 h 2600812"/>
              <a:gd name="T62" fmla="*/ 5076816 w 1892895"/>
              <a:gd name="T63" fmla="*/ 14173565 h 2600812"/>
              <a:gd name="T64" fmla="*/ 5187182 w 1892895"/>
              <a:gd name="T65" fmla="*/ 14540755 h 2600812"/>
              <a:gd name="T66" fmla="*/ 5334338 w 1892895"/>
              <a:gd name="T67" fmla="*/ 14907945 h 2600812"/>
              <a:gd name="T68" fmla="*/ 5518274 w 1892895"/>
              <a:gd name="T69" fmla="*/ 15275141 h 2600812"/>
              <a:gd name="T70" fmla="*/ 5591856 w 1892895"/>
              <a:gd name="T71" fmla="*/ 15495456 h 2600812"/>
              <a:gd name="T72" fmla="*/ 5775803 w 1892895"/>
              <a:gd name="T73" fmla="*/ 15936079 h 2600812"/>
              <a:gd name="T74" fmla="*/ 5812586 w 1892895"/>
              <a:gd name="T75" fmla="*/ 15936079 h 260081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892895" h="2600812">
                <a:moveTo>
                  <a:pt x="0" y="0"/>
                </a:moveTo>
                <a:cubicBezTo>
                  <a:pt x="7987" y="27957"/>
                  <a:pt x="13163" y="56875"/>
                  <a:pt x="23961" y="83871"/>
                </a:cubicBezTo>
                <a:cubicBezTo>
                  <a:pt x="29309" y="97241"/>
                  <a:pt x="40778" y="107313"/>
                  <a:pt x="47922" y="119816"/>
                </a:cubicBezTo>
                <a:cubicBezTo>
                  <a:pt x="56783" y="135324"/>
                  <a:pt x="65779" y="150957"/>
                  <a:pt x="71882" y="167743"/>
                </a:cubicBezTo>
                <a:cubicBezTo>
                  <a:pt x="81817" y="195068"/>
                  <a:pt x="84035" y="225044"/>
                  <a:pt x="95843" y="251614"/>
                </a:cubicBezTo>
                <a:cubicBezTo>
                  <a:pt x="100430" y="261937"/>
                  <a:pt x="113539" y="266179"/>
                  <a:pt x="119804" y="275578"/>
                </a:cubicBezTo>
                <a:cubicBezTo>
                  <a:pt x="129711" y="290439"/>
                  <a:pt x="134576" y="308188"/>
                  <a:pt x="143765" y="323504"/>
                </a:cubicBezTo>
                <a:cubicBezTo>
                  <a:pt x="164513" y="358088"/>
                  <a:pt x="184439" y="393348"/>
                  <a:pt x="215647" y="419358"/>
                </a:cubicBezTo>
                <a:cubicBezTo>
                  <a:pt x="230986" y="432142"/>
                  <a:pt x="247594" y="443321"/>
                  <a:pt x="263568" y="455303"/>
                </a:cubicBezTo>
                <a:cubicBezTo>
                  <a:pt x="275548" y="483260"/>
                  <a:pt x="284739" y="512585"/>
                  <a:pt x="299509" y="539174"/>
                </a:cubicBezTo>
                <a:cubicBezTo>
                  <a:pt x="304994" y="549049"/>
                  <a:pt x="318419" y="553034"/>
                  <a:pt x="323470" y="563138"/>
                </a:cubicBezTo>
                <a:cubicBezTo>
                  <a:pt x="410380" y="736978"/>
                  <a:pt x="338720" y="628934"/>
                  <a:pt x="395352" y="730881"/>
                </a:cubicBezTo>
                <a:cubicBezTo>
                  <a:pt x="406660" y="751238"/>
                  <a:pt x="418039" y="771642"/>
                  <a:pt x="431293" y="790789"/>
                </a:cubicBezTo>
                <a:cubicBezTo>
                  <a:pt x="454024" y="823626"/>
                  <a:pt x="488344" y="849561"/>
                  <a:pt x="503175" y="886642"/>
                </a:cubicBezTo>
                <a:cubicBezTo>
                  <a:pt x="527168" y="946630"/>
                  <a:pt x="521088" y="946484"/>
                  <a:pt x="563077" y="994477"/>
                </a:cubicBezTo>
                <a:cubicBezTo>
                  <a:pt x="577953" y="1011480"/>
                  <a:pt x="596886" y="1024762"/>
                  <a:pt x="610998" y="1042404"/>
                </a:cubicBezTo>
                <a:cubicBezTo>
                  <a:pt x="670346" y="1116598"/>
                  <a:pt x="645307" y="1103404"/>
                  <a:pt x="694861" y="1174202"/>
                </a:cubicBezTo>
                <a:cubicBezTo>
                  <a:pt x="709525" y="1195152"/>
                  <a:pt x="725676" y="1215101"/>
                  <a:pt x="742782" y="1234110"/>
                </a:cubicBezTo>
                <a:cubicBezTo>
                  <a:pt x="761672" y="1255101"/>
                  <a:pt x="785741" y="1271426"/>
                  <a:pt x="802684" y="1294019"/>
                </a:cubicBezTo>
                <a:cubicBezTo>
                  <a:pt x="847264" y="1353465"/>
                  <a:pt x="822011" y="1330868"/>
                  <a:pt x="874566" y="1365908"/>
                </a:cubicBezTo>
                <a:cubicBezTo>
                  <a:pt x="970686" y="1489506"/>
                  <a:pt x="922001" y="1446420"/>
                  <a:pt x="1006350" y="1509688"/>
                </a:cubicBezTo>
                <a:cubicBezTo>
                  <a:pt x="1014337" y="1521670"/>
                  <a:pt x="1021092" y="1534570"/>
                  <a:pt x="1030310" y="1545633"/>
                </a:cubicBezTo>
                <a:cubicBezTo>
                  <a:pt x="1041156" y="1558650"/>
                  <a:pt x="1056403" y="1567790"/>
                  <a:pt x="1066251" y="1581578"/>
                </a:cubicBezTo>
                <a:cubicBezTo>
                  <a:pt x="1092476" y="1618297"/>
                  <a:pt x="1097421" y="1674251"/>
                  <a:pt x="1138133" y="1701395"/>
                </a:cubicBezTo>
                <a:cubicBezTo>
                  <a:pt x="1150113" y="1709383"/>
                  <a:pt x="1164389" y="1714703"/>
                  <a:pt x="1174074" y="1725358"/>
                </a:cubicBezTo>
                <a:cubicBezTo>
                  <a:pt x="1204703" y="1759053"/>
                  <a:pt x="1225741" y="1800992"/>
                  <a:pt x="1257937" y="1833193"/>
                </a:cubicBezTo>
                <a:cubicBezTo>
                  <a:pt x="1319977" y="1895241"/>
                  <a:pt x="1287785" y="1867564"/>
                  <a:pt x="1353780" y="1917065"/>
                </a:cubicBezTo>
                <a:cubicBezTo>
                  <a:pt x="1409687" y="2000936"/>
                  <a:pt x="1377739" y="1972979"/>
                  <a:pt x="1437642" y="2012918"/>
                </a:cubicBezTo>
                <a:cubicBezTo>
                  <a:pt x="1453616" y="2036881"/>
                  <a:pt x="1467883" y="2062074"/>
                  <a:pt x="1485563" y="2084808"/>
                </a:cubicBezTo>
                <a:cubicBezTo>
                  <a:pt x="1513517" y="2120753"/>
                  <a:pt x="1549064" y="2151914"/>
                  <a:pt x="1569426" y="2192643"/>
                </a:cubicBezTo>
                <a:cubicBezTo>
                  <a:pt x="1581406" y="2216606"/>
                  <a:pt x="1590004" y="2242584"/>
                  <a:pt x="1605367" y="2264533"/>
                </a:cubicBezTo>
                <a:cubicBezTo>
                  <a:pt x="1618321" y="2283041"/>
                  <a:pt x="1639419" y="2294626"/>
                  <a:pt x="1653288" y="2312459"/>
                </a:cubicBezTo>
                <a:cubicBezTo>
                  <a:pt x="1667584" y="2330842"/>
                  <a:pt x="1676888" y="2352619"/>
                  <a:pt x="1689229" y="2372367"/>
                </a:cubicBezTo>
                <a:cubicBezTo>
                  <a:pt x="1741911" y="2456666"/>
                  <a:pt x="1685393" y="2367571"/>
                  <a:pt x="1737151" y="2432276"/>
                </a:cubicBezTo>
                <a:cubicBezTo>
                  <a:pt x="1782789" y="2489331"/>
                  <a:pt x="1735439" y="2451105"/>
                  <a:pt x="1797052" y="2492184"/>
                </a:cubicBezTo>
                <a:cubicBezTo>
                  <a:pt x="1805039" y="2504166"/>
                  <a:pt x="1813869" y="2515626"/>
                  <a:pt x="1821013" y="2528129"/>
                </a:cubicBezTo>
                <a:cubicBezTo>
                  <a:pt x="1849091" y="2577271"/>
                  <a:pt x="1831985" y="2575551"/>
                  <a:pt x="1880915" y="2600019"/>
                </a:cubicBezTo>
                <a:cubicBezTo>
                  <a:pt x="1884487" y="2601805"/>
                  <a:pt x="1888902" y="2600019"/>
                  <a:pt x="1892895" y="2600019"/>
                </a:cubicBezTo>
              </a:path>
            </a:pathLst>
          </a:custGeom>
          <a:noFill/>
          <a:ln w="76200" cmpd="sng">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9" name="Freeform 8"/>
          <p:cNvSpPr>
            <a:spLocks/>
          </p:cNvSpPr>
          <p:nvPr/>
        </p:nvSpPr>
        <p:spPr bwMode="auto">
          <a:xfrm rot="-5400000">
            <a:off x="2386806" y="1127919"/>
            <a:ext cx="2116138" cy="3117850"/>
          </a:xfrm>
          <a:custGeom>
            <a:avLst/>
            <a:gdLst>
              <a:gd name="T0" fmla="*/ 0 w 1892895"/>
              <a:gd name="T1" fmla="*/ 0 h 2600812"/>
              <a:gd name="T2" fmla="*/ 73081 w 1892895"/>
              <a:gd name="T3" fmla="*/ 514058 h 2600812"/>
              <a:gd name="T4" fmla="*/ 146166 w 1892895"/>
              <a:gd name="T5" fmla="*/ 734382 h 2600812"/>
              <a:gd name="T6" fmla="*/ 219244 w 1892895"/>
              <a:gd name="T7" fmla="*/ 1028132 h 2600812"/>
              <a:gd name="T8" fmla="*/ 292331 w 1892895"/>
              <a:gd name="T9" fmla="*/ 1542199 h 2600812"/>
              <a:gd name="T10" fmla="*/ 365415 w 1892895"/>
              <a:gd name="T11" fmla="*/ 1689075 h 2600812"/>
              <a:gd name="T12" fmla="*/ 438495 w 1892895"/>
              <a:gd name="T13" fmla="*/ 1982826 h 2600812"/>
              <a:gd name="T14" fmla="*/ 657745 w 1892895"/>
              <a:gd name="T15" fmla="*/ 2570336 h 2600812"/>
              <a:gd name="T16" fmla="*/ 803904 w 1892895"/>
              <a:gd name="T17" fmla="*/ 2790647 h 2600812"/>
              <a:gd name="T18" fmla="*/ 913530 w 1892895"/>
              <a:gd name="T19" fmla="*/ 3304714 h 2600812"/>
              <a:gd name="T20" fmla="*/ 986611 w 1892895"/>
              <a:gd name="T21" fmla="*/ 3451599 h 2600812"/>
              <a:gd name="T22" fmla="*/ 1205859 w 1892895"/>
              <a:gd name="T23" fmla="*/ 4479730 h 2600812"/>
              <a:gd name="T24" fmla="*/ 1315482 w 1892895"/>
              <a:gd name="T25" fmla="*/ 4846918 h 2600812"/>
              <a:gd name="T26" fmla="*/ 1534728 w 1892895"/>
              <a:gd name="T27" fmla="*/ 5434418 h 2600812"/>
              <a:gd name="T28" fmla="*/ 1717435 w 1892895"/>
              <a:gd name="T29" fmla="*/ 6095367 h 2600812"/>
              <a:gd name="T30" fmla="*/ 1863599 w 1892895"/>
              <a:gd name="T31" fmla="*/ 6389117 h 2600812"/>
              <a:gd name="T32" fmla="*/ 2119384 w 1892895"/>
              <a:gd name="T33" fmla="*/ 7196939 h 2600812"/>
              <a:gd name="T34" fmla="*/ 2265550 w 1892895"/>
              <a:gd name="T35" fmla="*/ 7564130 h 2600812"/>
              <a:gd name="T36" fmla="*/ 2448259 w 1892895"/>
              <a:gd name="T37" fmla="*/ 7931324 h 2600812"/>
              <a:gd name="T38" fmla="*/ 2667508 w 1892895"/>
              <a:gd name="T39" fmla="*/ 8371953 h 2600812"/>
              <a:gd name="T40" fmla="*/ 3069459 w 1892895"/>
              <a:gd name="T41" fmla="*/ 9253209 h 2600812"/>
              <a:gd name="T42" fmla="*/ 3142536 w 1892895"/>
              <a:gd name="T43" fmla="*/ 9473521 h 2600812"/>
              <a:gd name="T44" fmla="*/ 3252160 w 1892895"/>
              <a:gd name="T45" fmla="*/ 9693831 h 2600812"/>
              <a:gd name="T46" fmla="*/ 3471410 w 1892895"/>
              <a:gd name="T47" fmla="*/ 10428218 h 2600812"/>
              <a:gd name="T48" fmla="*/ 3581035 w 1892895"/>
              <a:gd name="T49" fmla="*/ 10575097 h 2600812"/>
              <a:gd name="T50" fmla="*/ 3836820 w 1892895"/>
              <a:gd name="T51" fmla="*/ 11236039 h 2600812"/>
              <a:gd name="T52" fmla="*/ 4129155 w 1892895"/>
              <a:gd name="T53" fmla="*/ 11750113 h 2600812"/>
              <a:gd name="T54" fmla="*/ 4384937 w 1892895"/>
              <a:gd name="T55" fmla="*/ 12337613 h 2600812"/>
              <a:gd name="T56" fmla="*/ 4531105 w 1892895"/>
              <a:gd name="T57" fmla="*/ 12778245 h 2600812"/>
              <a:gd name="T58" fmla="*/ 4786891 w 1892895"/>
              <a:gd name="T59" fmla="*/ 13439185 h 2600812"/>
              <a:gd name="T60" fmla="*/ 4896512 w 1892895"/>
              <a:gd name="T61" fmla="*/ 13879816 h 2600812"/>
              <a:gd name="T62" fmla="*/ 5042681 w 1892895"/>
              <a:gd name="T63" fmla="*/ 14173565 h 2600812"/>
              <a:gd name="T64" fmla="*/ 5152303 w 1892895"/>
              <a:gd name="T65" fmla="*/ 14540755 h 2600812"/>
              <a:gd name="T66" fmla="*/ 5298467 w 1892895"/>
              <a:gd name="T67" fmla="*/ 14907945 h 2600812"/>
              <a:gd name="T68" fmla="*/ 5481170 w 1892895"/>
              <a:gd name="T69" fmla="*/ 15275141 h 2600812"/>
              <a:gd name="T70" fmla="*/ 5554256 w 1892895"/>
              <a:gd name="T71" fmla="*/ 15495456 h 2600812"/>
              <a:gd name="T72" fmla="*/ 5736962 w 1892895"/>
              <a:gd name="T73" fmla="*/ 15936079 h 2600812"/>
              <a:gd name="T74" fmla="*/ 5773500 w 1892895"/>
              <a:gd name="T75" fmla="*/ 15936079 h 260081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892895" h="2600812">
                <a:moveTo>
                  <a:pt x="0" y="0"/>
                </a:moveTo>
                <a:cubicBezTo>
                  <a:pt x="7987" y="27957"/>
                  <a:pt x="13163" y="56875"/>
                  <a:pt x="23961" y="83871"/>
                </a:cubicBezTo>
                <a:cubicBezTo>
                  <a:pt x="29309" y="97241"/>
                  <a:pt x="40778" y="107313"/>
                  <a:pt x="47922" y="119816"/>
                </a:cubicBezTo>
                <a:cubicBezTo>
                  <a:pt x="56783" y="135324"/>
                  <a:pt x="65779" y="150957"/>
                  <a:pt x="71882" y="167743"/>
                </a:cubicBezTo>
                <a:cubicBezTo>
                  <a:pt x="81817" y="195068"/>
                  <a:pt x="84035" y="225044"/>
                  <a:pt x="95843" y="251614"/>
                </a:cubicBezTo>
                <a:cubicBezTo>
                  <a:pt x="100430" y="261937"/>
                  <a:pt x="113539" y="266179"/>
                  <a:pt x="119804" y="275578"/>
                </a:cubicBezTo>
                <a:cubicBezTo>
                  <a:pt x="129711" y="290439"/>
                  <a:pt x="134576" y="308188"/>
                  <a:pt x="143765" y="323504"/>
                </a:cubicBezTo>
                <a:cubicBezTo>
                  <a:pt x="164513" y="358088"/>
                  <a:pt x="184439" y="393348"/>
                  <a:pt x="215647" y="419358"/>
                </a:cubicBezTo>
                <a:cubicBezTo>
                  <a:pt x="230986" y="432142"/>
                  <a:pt x="247594" y="443321"/>
                  <a:pt x="263568" y="455303"/>
                </a:cubicBezTo>
                <a:cubicBezTo>
                  <a:pt x="275548" y="483260"/>
                  <a:pt x="284739" y="512585"/>
                  <a:pt x="299509" y="539174"/>
                </a:cubicBezTo>
                <a:cubicBezTo>
                  <a:pt x="304994" y="549049"/>
                  <a:pt x="318419" y="553034"/>
                  <a:pt x="323470" y="563138"/>
                </a:cubicBezTo>
                <a:cubicBezTo>
                  <a:pt x="410380" y="736978"/>
                  <a:pt x="338720" y="628934"/>
                  <a:pt x="395352" y="730881"/>
                </a:cubicBezTo>
                <a:cubicBezTo>
                  <a:pt x="406660" y="751238"/>
                  <a:pt x="418039" y="771642"/>
                  <a:pt x="431293" y="790789"/>
                </a:cubicBezTo>
                <a:cubicBezTo>
                  <a:pt x="454024" y="823626"/>
                  <a:pt x="488344" y="849561"/>
                  <a:pt x="503175" y="886642"/>
                </a:cubicBezTo>
                <a:cubicBezTo>
                  <a:pt x="527168" y="946630"/>
                  <a:pt x="521088" y="946484"/>
                  <a:pt x="563077" y="994477"/>
                </a:cubicBezTo>
                <a:cubicBezTo>
                  <a:pt x="577953" y="1011480"/>
                  <a:pt x="596886" y="1024762"/>
                  <a:pt x="610998" y="1042404"/>
                </a:cubicBezTo>
                <a:cubicBezTo>
                  <a:pt x="670346" y="1116598"/>
                  <a:pt x="645307" y="1103404"/>
                  <a:pt x="694861" y="1174202"/>
                </a:cubicBezTo>
                <a:cubicBezTo>
                  <a:pt x="709525" y="1195152"/>
                  <a:pt x="725676" y="1215101"/>
                  <a:pt x="742782" y="1234110"/>
                </a:cubicBezTo>
                <a:cubicBezTo>
                  <a:pt x="761672" y="1255101"/>
                  <a:pt x="785741" y="1271426"/>
                  <a:pt x="802684" y="1294019"/>
                </a:cubicBezTo>
                <a:cubicBezTo>
                  <a:pt x="847264" y="1353465"/>
                  <a:pt x="822011" y="1330868"/>
                  <a:pt x="874566" y="1365908"/>
                </a:cubicBezTo>
                <a:cubicBezTo>
                  <a:pt x="970686" y="1489506"/>
                  <a:pt x="922001" y="1446420"/>
                  <a:pt x="1006350" y="1509688"/>
                </a:cubicBezTo>
                <a:cubicBezTo>
                  <a:pt x="1014337" y="1521670"/>
                  <a:pt x="1021092" y="1534570"/>
                  <a:pt x="1030310" y="1545633"/>
                </a:cubicBezTo>
                <a:cubicBezTo>
                  <a:pt x="1041156" y="1558650"/>
                  <a:pt x="1056403" y="1567790"/>
                  <a:pt x="1066251" y="1581578"/>
                </a:cubicBezTo>
                <a:cubicBezTo>
                  <a:pt x="1092476" y="1618297"/>
                  <a:pt x="1097421" y="1674251"/>
                  <a:pt x="1138133" y="1701395"/>
                </a:cubicBezTo>
                <a:cubicBezTo>
                  <a:pt x="1150113" y="1709383"/>
                  <a:pt x="1164389" y="1714703"/>
                  <a:pt x="1174074" y="1725358"/>
                </a:cubicBezTo>
                <a:cubicBezTo>
                  <a:pt x="1204703" y="1759053"/>
                  <a:pt x="1225741" y="1800992"/>
                  <a:pt x="1257937" y="1833193"/>
                </a:cubicBezTo>
                <a:cubicBezTo>
                  <a:pt x="1319977" y="1895241"/>
                  <a:pt x="1287785" y="1867564"/>
                  <a:pt x="1353780" y="1917065"/>
                </a:cubicBezTo>
                <a:cubicBezTo>
                  <a:pt x="1409687" y="2000936"/>
                  <a:pt x="1377739" y="1972979"/>
                  <a:pt x="1437642" y="2012918"/>
                </a:cubicBezTo>
                <a:cubicBezTo>
                  <a:pt x="1453616" y="2036881"/>
                  <a:pt x="1467883" y="2062074"/>
                  <a:pt x="1485563" y="2084808"/>
                </a:cubicBezTo>
                <a:cubicBezTo>
                  <a:pt x="1513517" y="2120753"/>
                  <a:pt x="1549064" y="2151914"/>
                  <a:pt x="1569426" y="2192643"/>
                </a:cubicBezTo>
                <a:cubicBezTo>
                  <a:pt x="1581406" y="2216606"/>
                  <a:pt x="1590004" y="2242584"/>
                  <a:pt x="1605367" y="2264533"/>
                </a:cubicBezTo>
                <a:cubicBezTo>
                  <a:pt x="1618321" y="2283041"/>
                  <a:pt x="1639419" y="2294626"/>
                  <a:pt x="1653288" y="2312459"/>
                </a:cubicBezTo>
                <a:cubicBezTo>
                  <a:pt x="1667584" y="2330842"/>
                  <a:pt x="1676888" y="2352619"/>
                  <a:pt x="1689229" y="2372367"/>
                </a:cubicBezTo>
                <a:cubicBezTo>
                  <a:pt x="1741911" y="2456666"/>
                  <a:pt x="1685393" y="2367571"/>
                  <a:pt x="1737151" y="2432276"/>
                </a:cubicBezTo>
                <a:cubicBezTo>
                  <a:pt x="1782789" y="2489331"/>
                  <a:pt x="1735439" y="2451105"/>
                  <a:pt x="1797052" y="2492184"/>
                </a:cubicBezTo>
                <a:cubicBezTo>
                  <a:pt x="1805039" y="2504166"/>
                  <a:pt x="1813869" y="2515626"/>
                  <a:pt x="1821013" y="2528129"/>
                </a:cubicBezTo>
                <a:cubicBezTo>
                  <a:pt x="1849091" y="2577271"/>
                  <a:pt x="1831985" y="2575551"/>
                  <a:pt x="1880915" y="2600019"/>
                </a:cubicBezTo>
                <a:cubicBezTo>
                  <a:pt x="1884487" y="2601805"/>
                  <a:pt x="1888902" y="2600019"/>
                  <a:pt x="1892895" y="2600019"/>
                </a:cubicBezTo>
              </a:path>
            </a:pathLst>
          </a:custGeom>
          <a:noFill/>
          <a:ln w="76200" cmpd="sng">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ext Box 1030">
            <a:extLst>
              <a:ext uri="{FF2B5EF4-FFF2-40B4-BE49-F238E27FC236}">
                <a16:creationId xmlns:a16="http://schemas.microsoft.com/office/drawing/2014/main" id="{DF11C57A-711F-C941-9AE6-C7E1958340EB}"/>
              </a:ext>
            </a:extLst>
          </p:cNvPr>
          <p:cNvSpPr txBox="1">
            <a:spLocks noChangeArrowheads="1"/>
          </p:cNvSpPr>
          <p:nvPr/>
        </p:nvSpPr>
        <p:spPr bwMode="auto">
          <a:xfrm>
            <a:off x="4876800" y="557868"/>
            <a:ext cx="4267200" cy="523220"/>
          </a:xfrm>
          <a:prstGeom prst="rect">
            <a:avLst/>
          </a:prstGeom>
          <a:gradFill rotWithShape="1">
            <a:gsLst>
              <a:gs pos="0">
                <a:srgbClr val="2F002F"/>
              </a:gs>
              <a:gs pos="50000">
                <a:srgbClr val="660066"/>
              </a:gs>
              <a:gs pos="100000">
                <a:srgbClr val="2F002F"/>
              </a:gs>
            </a:gsLst>
            <a:lin ang="5400000" scaled="1"/>
          </a:gra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اليونانية: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2138567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4039"/>
                                        </p:tgtEl>
                                        <p:attrNameLst>
                                          <p:attrName>style.visibility</p:attrName>
                                        </p:attrNameLst>
                                      </p:cBhvr>
                                      <p:to>
                                        <p:strVal val="visible"/>
                                      </p:to>
                                    </p:set>
                                    <p:animEffect transition="in" filter="dissolve">
                                      <p:cBhvr>
                                        <p:cTn id="7" dur="500"/>
                                        <p:tgtEl>
                                          <p:spTgt spid="44039"/>
                                        </p:tgtEl>
                                      </p:cBhvr>
                                    </p:animEffect>
                                  </p:childTnLst>
                                </p:cTn>
                              </p:par>
                              <p:par>
                                <p:cTn id="8" presetID="9" presetClass="entr" presetSubtype="0" fill="hold" nodeType="withEffect">
                                  <p:stCondLst>
                                    <p:cond delay="0"/>
                                  </p:stCondLst>
                                  <p:childTnLst>
                                    <p:set>
                                      <p:cBhvr>
                                        <p:cTn id="9" dur="1" fill="hold">
                                          <p:stCondLst>
                                            <p:cond delay="0"/>
                                          </p:stCondLst>
                                        </p:cTn>
                                        <p:tgtEl>
                                          <p:spTgt spid="44037"/>
                                        </p:tgtEl>
                                        <p:attrNameLst>
                                          <p:attrName>style.visibility</p:attrName>
                                        </p:attrNameLst>
                                      </p:cBhvr>
                                      <p:to>
                                        <p:strVal val="visible"/>
                                      </p:to>
                                    </p:set>
                                    <p:animEffect transition="in" filter="dissolve">
                                      <p:cBhvr>
                                        <p:cTn id="10" dur="500"/>
                                        <p:tgtEl>
                                          <p:spTgt spid="44037"/>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37" presetClass="entr" presetSubtype="0" fill="hold" grpId="0" nodeType="clickEffect">
                                  <p:stCondLst>
                                    <p:cond delay="0"/>
                                  </p:stCondLst>
                                  <p:childTnLst>
                                    <p:set>
                                      <p:cBhvr>
                                        <p:cTn id="14" dur="1" fill="hold">
                                          <p:stCondLst>
                                            <p:cond delay="0"/>
                                          </p:stCondLst>
                                        </p:cTn>
                                        <p:tgtEl>
                                          <p:spTgt spid="44040"/>
                                        </p:tgtEl>
                                        <p:attrNameLst>
                                          <p:attrName>style.visibility</p:attrName>
                                        </p:attrNameLst>
                                      </p:cBhvr>
                                      <p:to>
                                        <p:strVal val="visible"/>
                                      </p:to>
                                    </p:set>
                                    <p:animEffect transition="in" filter="fade">
                                      <p:cBhvr>
                                        <p:cTn id="15" dur="1000"/>
                                        <p:tgtEl>
                                          <p:spTgt spid="44040"/>
                                        </p:tgtEl>
                                      </p:cBhvr>
                                    </p:animEffect>
                                    <p:anim calcmode="lin" valueType="num">
                                      <p:cBhvr>
                                        <p:cTn id="16" dur="1000" fill="hold"/>
                                        <p:tgtEl>
                                          <p:spTgt spid="44040"/>
                                        </p:tgtEl>
                                        <p:attrNameLst>
                                          <p:attrName>ppt_x</p:attrName>
                                        </p:attrNameLst>
                                      </p:cBhvr>
                                      <p:tavLst>
                                        <p:tav tm="0">
                                          <p:val>
                                            <p:strVal val="#ppt_x"/>
                                          </p:val>
                                        </p:tav>
                                        <p:tav tm="100000">
                                          <p:val>
                                            <p:strVal val="#ppt_x"/>
                                          </p:val>
                                        </p:tav>
                                      </p:tavLst>
                                    </p:anim>
                                    <p:anim calcmode="lin" valueType="num">
                                      <p:cBhvr>
                                        <p:cTn id="17" dur="900" decel="100000" fill="hold"/>
                                        <p:tgtEl>
                                          <p:spTgt spid="44040"/>
                                        </p:tgtEl>
                                        <p:attrNameLst>
                                          <p:attrName>ppt_y</p:attrName>
                                        </p:attrNameLst>
                                      </p:cBhvr>
                                      <p:tavLst>
                                        <p:tav tm="0">
                                          <p:val>
                                            <p:strVal val="#ppt_y+1"/>
                                          </p:val>
                                        </p:tav>
                                        <p:tav tm="100000">
                                          <p:val>
                                            <p:strVal val="#ppt_y-.03"/>
                                          </p:val>
                                        </p:tav>
                                      </p:tavLst>
                                    </p:anim>
                                    <p:anim calcmode="lin" valueType="num">
                                      <p:cBhvr>
                                        <p:cTn id="18" dur="100" accel="100000" fill="hold">
                                          <p:stCondLst>
                                            <p:cond delay="900"/>
                                          </p:stCondLst>
                                        </p:cTn>
                                        <p:tgtEl>
                                          <p:spTgt spid="44040"/>
                                        </p:tgtEl>
                                        <p:attrNameLst>
                                          <p:attrName>ppt_y</p:attrName>
                                        </p:attrNameLst>
                                      </p:cBhvr>
                                      <p:tavLst>
                                        <p:tav tm="0">
                                          <p:val>
                                            <p:strVal val="#ppt_y-.03"/>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7" presetClass="entr" presetSubtype="0" fill="hold" grpId="0" nodeType="clickEffect">
                                  <p:stCondLst>
                                    <p:cond delay="0"/>
                                  </p:stCondLst>
                                  <p:childTnLst>
                                    <p:set>
                                      <p:cBhvr>
                                        <p:cTn id="22" dur="1" fill="hold">
                                          <p:stCondLst>
                                            <p:cond delay="0"/>
                                          </p:stCondLst>
                                        </p:cTn>
                                        <p:tgtEl>
                                          <p:spTgt spid="44038"/>
                                        </p:tgtEl>
                                        <p:attrNameLst>
                                          <p:attrName>style.visibility</p:attrName>
                                        </p:attrNameLst>
                                      </p:cBhvr>
                                      <p:to>
                                        <p:strVal val="visible"/>
                                      </p:to>
                                    </p:set>
                                    <p:animEffect transition="in" filter="fade">
                                      <p:cBhvr>
                                        <p:cTn id="23" dur="1000"/>
                                        <p:tgtEl>
                                          <p:spTgt spid="44038"/>
                                        </p:tgtEl>
                                      </p:cBhvr>
                                    </p:animEffect>
                                    <p:anim calcmode="lin" valueType="num">
                                      <p:cBhvr>
                                        <p:cTn id="24" dur="1000" fill="hold"/>
                                        <p:tgtEl>
                                          <p:spTgt spid="44038"/>
                                        </p:tgtEl>
                                        <p:attrNameLst>
                                          <p:attrName>ppt_x</p:attrName>
                                        </p:attrNameLst>
                                      </p:cBhvr>
                                      <p:tavLst>
                                        <p:tav tm="0">
                                          <p:val>
                                            <p:strVal val="#ppt_x"/>
                                          </p:val>
                                        </p:tav>
                                        <p:tav tm="100000">
                                          <p:val>
                                            <p:strVal val="#ppt_x"/>
                                          </p:val>
                                        </p:tav>
                                      </p:tavLst>
                                    </p:anim>
                                    <p:anim calcmode="lin" valueType="num">
                                      <p:cBhvr>
                                        <p:cTn id="25" dur="900" decel="100000" fill="hold"/>
                                        <p:tgtEl>
                                          <p:spTgt spid="44038"/>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44038"/>
                                        </p:tgtEl>
                                        <p:attrNameLst>
                                          <p:attrName>ppt_y</p:attrName>
                                        </p:attrNameLst>
                                      </p:cBhvr>
                                      <p:tavLst>
                                        <p:tav tm="0">
                                          <p:val>
                                            <p:strVal val="#ppt_y-.03"/>
                                          </p:val>
                                        </p:tav>
                                        <p:tav tm="100000">
                                          <p:val>
                                            <p:strVal val="#ppt_y"/>
                                          </p:val>
                                        </p:tav>
                                      </p:tavLst>
                                    </p:anim>
                                  </p:childTnLst>
                                </p:cTn>
                              </p:par>
                              <p:par>
                                <p:cTn id="27" presetID="22" presetClass="entr" presetSubtype="8" fill="hold" grpId="0" nodeType="with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wipe(left)">
                                      <p:cBhvr>
                                        <p:cTn id="29" dur="500"/>
                                        <p:tgtEl>
                                          <p:spTgt spid="2"/>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wipe(left)">
                                      <p:cBhvr>
                                        <p:cTn id="3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38" grpId="0" animBg="1"/>
      <p:bldP spid="44039" grpId="0" animBg="1"/>
      <p:bldP spid="44040" grpId="0" animBg="1"/>
      <p:bldP spid="2" grpId="0" animBg="1"/>
      <p:bldP spid="9" grpId="0" animBg="1"/>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6609" name="Picture 2" descr="logo"/>
          <p:cNvPicPr>
            <a:picLocks noChangeAspect="1" noChangeArrowheads="1"/>
          </p:cNvPicPr>
          <p:nvPr/>
        </p:nvPicPr>
        <p:blipFill>
          <a:blip r:embed="rId3">
            <a:lum bright="-3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Picture 2" descr="Screen Shot 2016-02-10 at 12.19.16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4283968" y="692697"/>
            <a:ext cx="4860032" cy="3168352"/>
          </a:xfrm>
          <a:prstGeom prst="rect">
            <a:avLst/>
          </a:prstGeom>
        </p:spPr>
      </p:pic>
      <p:sp>
        <p:nvSpPr>
          <p:cNvPr id="196610" name="Rectangle 3"/>
          <p:cNvSpPr>
            <a:spLocks noGrp="1" noChangeArrowheads="1"/>
          </p:cNvSpPr>
          <p:nvPr>
            <p:ph type="title" idx="4294967295"/>
          </p:nvPr>
        </p:nvSpPr>
        <p:spPr>
          <a:xfrm>
            <a:off x="0" y="0"/>
            <a:ext cx="9144000" cy="685800"/>
          </a:xfrm>
          <a:solidFill>
            <a:srgbClr val="000000"/>
          </a:solidFill>
        </p:spPr>
        <p:txBody>
          <a:bodyPr/>
          <a:lstStyle/>
          <a:p>
            <a:r>
              <a:rPr lang="ar-JO" sz="3200" dirty="0">
                <a:solidFill>
                  <a:schemeClr val="bg1"/>
                </a:solidFill>
                <a:ea typeface="ＭＳ Ｐゴシック" charset="0"/>
                <a:cs typeface="Arial" panose="020B0604020202020204" pitchFamily="34" charset="0"/>
              </a:rPr>
              <a:t>من هم إسرائيل الله (غل 6: 16)؟</a:t>
            </a:r>
            <a:endParaRPr lang="en-US" sz="4000" dirty="0">
              <a:ea typeface="ＭＳ Ｐゴシック" charset="0"/>
              <a:cs typeface="Arial" panose="020B0604020202020204" pitchFamily="34" charset="0"/>
            </a:endParaRPr>
          </a:p>
        </p:txBody>
      </p:sp>
      <p:sp>
        <p:nvSpPr>
          <p:cNvPr id="217094" name="Rectangle 6"/>
          <p:cNvSpPr>
            <a:spLocks noChangeArrowheads="1"/>
          </p:cNvSpPr>
          <p:nvPr/>
        </p:nvSpPr>
        <p:spPr bwMode="auto">
          <a:xfrm>
            <a:off x="35496" y="692696"/>
            <a:ext cx="4320480" cy="2808312"/>
          </a:xfrm>
          <a:prstGeom prst="rect">
            <a:avLst/>
          </a:prstGeom>
          <a:noFill/>
          <a:ln w="9525">
            <a:noFill/>
            <a:miter lim="800000"/>
            <a:headEnd/>
            <a:tailEnd/>
          </a:ln>
          <a:effectLst>
            <a:outerShdw blurRad="63500" dist="107763" dir="2700000" algn="ctr" rotWithShape="0">
              <a:srgbClr val="000000">
                <a:alpha val="74998"/>
              </a:srgbClr>
            </a:outerShdw>
          </a:effectLst>
        </p:spPr>
        <p:txBody>
          <a:bodyPr anchor="t"/>
          <a:lstStyle/>
          <a:p>
            <a:pPr algn="ctr" eaLnBrk="0" hangingPunct="0">
              <a:defRPr/>
            </a:pPr>
            <a:r>
              <a:rPr lang="ar-JO" sz="3200" b="1" dirty="0">
                <a:solidFill>
                  <a:srgbClr val="FFFFFF"/>
                </a:solidFill>
                <a:latin typeface="Arial" panose="020B0604020202020204" pitchFamily="34" charset="0"/>
                <a:cs typeface="Arial" panose="020B0604020202020204" pitchFamily="34" charset="0"/>
              </a:rPr>
              <a:t>سلام ورحمة لكل الذين يتبعون هذا القانون </a:t>
            </a:r>
            <a:r>
              <a:rPr lang="ar-JO" sz="3200" b="1" dirty="0">
                <a:solidFill>
                  <a:srgbClr val="FFFF00"/>
                </a:solidFill>
                <a:latin typeface="Arial" panose="020B0604020202020204" pitchFamily="34" charset="0"/>
                <a:cs typeface="Arial" panose="020B0604020202020204" pitchFamily="34" charset="0"/>
              </a:rPr>
              <a:t>حتى</a:t>
            </a:r>
            <a:r>
              <a:rPr lang="ar-JO" sz="3200" b="1" dirty="0">
                <a:solidFill>
                  <a:srgbClr val="FFFFFF"/>
                </a:solidFill>
                <a:latin typeface="Arial" panose="020B0604020202020204" pitchFamily="34" charset="0"/>
                <a:cs typeface="Arial" panose="020B0604020202020204" pitchFamily="34" charset="0"/>
              </a:rPr>
              <a:t> إلى إسرائيل الله </a:t>
            </a:r>
          </a:p>
          <a:p>
            <a:pPr algn="ctr" eaLnBrk="0" hangingPunct="0">
              <a:defRPr/>
            </a:pPr>
            <a:r>
              <a:rPr lang="en-US" sz="3200" b="1" dirty="0">
                <a:solidFill>
                  <a:srgbClr val="FFFFFF"/>
                </a:solidFill>
                <a:latin typeface="Arial" panose="020B0604020202020204" pitchFamily="34" charset="0"/>
                <a:cs typeface="Arial" panose="020B0604020202020204" pitchFamily="34" charset="0"/>
              </a:rPr>
              <a:t>(NIV).</a:t>
            </a:r>
          </a:p>
        </p:txBody>
      </p:sp>
      <p:sp>
        <p:nvSpPr>
          <p:cNvPr id="13" name="Rectangle 6"/>
          <p:cNvSpPr>
            <a:spLocks noChangeArrowheads="1"/>
          </p:cNvSpPr>
          <p:nvPr/>
        </p:nvSpPr>
        <p:spPr bwMode="auto">
          <a:xfrm>
            <a:off x="35496" y="3861048"/>
            <a:ext cx="4320480" cy="2808312"/>
          </a:xfrm>
          <a:prstGeom prst="rect">
            <a:avLst/>
          </a:prstGeom>
          <a:noFill/>
          <a:ln w="9525">
            <a:noFill/>
            <a:miter lim="800000"/>
            <a:headEnd/>
            <a:tailEnd/>
          </a:ln>
          <a:effectLst>
            <a:outerShdw blurRad="63500" dist="107763" dir="2700000" algn="ctr" rotWithShape="0">
              <a:srgbClr val="000000">
                <a:alpha val="74998"/>
              </a:srgbClr>
            </a:outerShdw>
          </a:effectLst>
        </p:spPr>
        <p:txBody>
          <a:bodyPr anchor="t"/>
          <a:lstStyle/>
          <a:p>
            <a:pPr algn="ctr" eaLnBrk="0" hangingPunct="0">
              <a:defRPr/>
            </a:pPr>
            <a:r>
              <a:rPr lang="ar-JO" sz="3200" b="1" dirty="0">
                <a:solidFill>
                  <a:srgbClr val="FFFFFF"/>
                </a:solidFill>
                <a:latin typeface="Arial" panose="020B0604020202020204" pitchFamily="34" charset="0"/>
                <a:cs typeface="Arial" panose="020B0604020202020204" pitchFamily="34" charset="0"/>
              </a:rPr>
              <a:t>ليكن سلام ورحمة الله على كل الذين يعيشون بحسب هذا المبدأ </a:t>
            </a:r>
            <a:r>
              <a:rPr lang="ar-JO" sz="3200" b="1" dirty="0">
                <a:solidFill>
                  <a:srgbClr val="FFFF00"/>
                </a:solidFill>
                <a:latin typeface="Arial" panose="020B0604020202020204" pitchFamily="34" charset="0"/>
                <a:cs typeface="Arial" panose="020B0604020202020204" pitchFamily="34" charset="0"/>
              </a:rPr>
              <a:t>هم</a:t>
            </a:r>
            <a:r>
              <a:rPr lang="ar-JO" sz="3200" b="1" dirty="0">
                <a:solidFill>
                  <a:srgbClr val="FFFFFF"/>
                </a:solidFill>
                <a:latin typeface="Arial" panose="020B0604020202020204" pitchFamily="34" charset="0"/>
                <a:cs typeface="Arial" panose="020B0604020202020204" pitchFamily="34" charset="0"/>
              </a:rPr>
              <a:t> شعب الله الجديد</a:t>
            </a:r>
            <a:endParaRPr lang="en-US" sz="3200" b="1" dirty="0">
              <a:solidFill>
                <a:srgbClr val="FFFFFF"/>
              </a:solidFill>
              <a:latin typeface="Arial" panose="020B0604020202020204" pitchFamily="34" charset="0"/>
              <a:cs typeface="Arial" panose="020B0604020202020204" pitchFamily="34" charset="0"/>
            </a:endParaRPr>
          </a:p>
          <a:p>
            <a:pPr algn="ctr" eaLnBrk="0" hangingPunct="0">
              <a:defRPr/>
            </a:pPr>
            <a:r>
              <a:rPr lang="en-US" sz="3200" b="1" dirty="0">
                <a:solidFill>
                  <a:srgbClr val="FFFFFF"/>
                </a:solidFill>
                <a:latin typeface="Arial" panose="020B0604020202020204" pitchFamily="34" charset="0"/>
                <a:cs typeface="Arial" panose="020B0604020202020204" pitchFamily="34" charset="0"/>
              </a:rPr>
              <a:t> (NLT).</a:t>
            </a:r>
            <a:endParaRPr lang="en-US" sz="4000" b="1" dirty="0">
              <a:solidFill>
                <a:srgbClr val="000000"/>
              </a:solidFill>
              <a:latin typeface="Arial" panose="020B0604020202020204" pitchFamily="34" charset="0"/>
              <a:cs typeface="Arial" panose="020B0604020202020204" pitchFamily="34" charset="0"/>
            </a:endParaRPr>
          </a:p>
        </p:txBody>
      </p:sp>
      <p:sp>
        <p:nvSpPr>
          <p:cNvPr id="14" name="Rectangle 6"/>
          <p:cNvSpPr>
            <a:spLocks noChangeArrowheads="1"/>
          </p:cNvSpPr>
          <p:nvPr/>
        </p:nvSpPr>
        <p:spPr bwMode="auto">
          <a:xfrm>
            <a:off x="4499992" y="3861048"/>
            <a:ext cx="4572000" cy="2808312"/>
          </a:xfrm>
          <a:prstGeom prst="rect">
            <a:avLst/>
          </a:prstGeom>
          <a:noFill/>
          <a:ln w="9525">
            <a:noFill/>
            <a:miter lim="800000"/>
            <a:headEnd/>
            <a:tailEnd/>
          </a:ln>
          <a:effectLst>
            <a:outerShdw blurRad="63500" dist="107763" dir="2700000" algn="ctr" rotWithShape="0">
              <a:srgbClr val="000000">
                <a:alpha val="74998"/>
              </a:srgbClr>
            </a:outerShdw>
          </a:effectLst>
        </p:spPr>
        <p:txBody>
          <a:bodyPr anchor="t"/>
          <a:lstStyle/>
          <a:p>
            <a:pPr algn="ctr" eaLnBrk="0" hangingPunct="0">
              <a:defRPr/>
            </a:pPr>
            <a:r>
              <a:rPr lang="ar-JO" sz="3200" b="1" dirty="0">
                <a:solidFill>
                  <a:srgbClr val="FFFFFF"/>
                </a:solidFill>
                <a:latin typeface="Arial" panose="020B0604020202020204" pitchFamily="34" charset="0"/>
                <a:cs typeface="Arial" panose="020B0604020202020204" pitchFamily="34" charset="0"/>
              </a:rPr>
              <a:t>وهؤلاء الذين يسلكون بهذا القانون رحمة وسلام لهم </a:t>
            </a:r>
            <a:r>
              <a:rPr lang="ar-JO" sz="3200" b="1" dirty="0">
                <a:solidFill>
                  <a:srgbClr val="FFFF00"/>
                </a:solidFill>
                <a:latin typeface="Arial" panose="020B0604020202020204" pitchFamily="34" charset="0"/>
                <a:cs typeface="Arial" panose="020B0604020202020204" pitchFamily="34" charset="0"/>
              </a:rPr>
              <a:t>و</a:t>
            </a:r>
            <a:r>
              <a:rPr lang="ar-JO" sz="3200" b="1" dirty="0">
                <a:solidFill>
                  <a:srgbClr val="FFFFFF"/>
                </a:solidFill>
                <a:latin typeface="Arial" panose="020B0604020202020204" pitchFamily="34" charset="0"/>
                <a:cs typeface="Arial" panose="020B0604020202020204" pitchFamily="34" charset="0"/>
              </a:rPr>
              <a:t>على إسرائيل الله</a:t>
            </a:r>
            <a:endParaRPr lang="en-US" sz="3200" b="1" dirty="0">
              <a:solidFill>
                <a:srgbClr val="FFFFFF"/>
              </a:solidFill>
              <a:latin typeface="Arial" panose="020B0604020202020204" pitchFamily="34" charset="0"/>
              <a:cs typeface="Arial" panose="020B0604020202020204" pitchFamily="34" charset="0"/>
            </a:endParaRPr>
          </a:p>
          <a:p>
            <a:pPr algn="ctr" eaLnBrk="0" hangingPunct="0">
              <a:defRPr/>
            </a:pPr>
            <a:r>
              <a:rPr lang="en-US" sz="3200" b="1" dirty="0">
                <a:solidFill>
                  <a:srgbClr val="FFFFFF"/>
                </a:solidFill>
                <a:latin typeface="Arial" panose="020B0604020202020204" pitchFamily="34" charset="0"/>
                <a:cs typeface="Arial" panose="020B0604020202020204" pitchFamily="34" charset="0"/>
              </a:rPr>
              <a:t> (NAU).</a:t>
            </a:r>
            <a:endParaRPr lang="en-US" sz="40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5634063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1709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7094" grpId="0"/>
      <p:bldP spid="13" grpId="0"/>
      <p:bldP spid="14" grpId="0"/>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6609" name="Picture 2" descr="logo"/>
          <p:cNvPicPr>
            <a:picLocks noChangeAspect="1" noChangeArrowheads="1"/>
          </p:cNvPicPr>
          <p:nvPr/>
        </p:nvPicPr>
        <p:blipFill>
          <a:blip r:embed="rId3">
            <a:lum bright="-3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6610" name="Rectangle 3"/>
          <p:cNvSpPr>
            <a:spLocks noGrp="1" noChangeArrowheads="1"/>
          </p:cNvSpPr>
          <p:nvPr>
            <p:ph type="title" idx="4294967295"/>
          </p:nvPr>
        </p:nvSpPr>
        <p:spPr>
          <a:xfrm>
            <a:off x="-1" y="0"/>
            <a:ext cx="9144000" cy="685800"/>
          </a:xfrm>
          <a:solidFill>
            <a:srgbClr val="000000"/>
          </a:solidFill>
        </p:spPr>
        <p:txBody>
          <a:bodyPr/>
          <a:lstStyle/>
          <a:p>
            <a:r>
              <a:rPr lang="ar-JO" altLang="ja-JP" sz="2800" dirty="0">
                <a:solidFill>
                  <a:schemeClr val="bg1"/>
                </a:solidFill>
                <a:ea typeface="ＭＳ Ｐゴシック" charset="0"/>
                <a:cs typeface="Arial" panose="020B0604020202020204" pitchFamily="34" charset="0"/>
              </a:rPr>
              <a:t>على إسرائيل الله (غل 6: 16)</a:t>
            </a:r>
            <a:r>
              <a:rPr lang="en-US" sz="2800" dirty="0">
                <a:solidFill>
                  <a:schemeClr val="bg1"/>
                </a:solidFill>
                <a:ea typeface="ＭＳ Ｐゴシック" charset="0"/>
                <a:cs typeface="Arial" panose="020B0604020202020204" pitchFamily="34" charset="0"/>
              </a:rPr>
              <a:t> (</a:t>
            </a:r>
            <a:r>
              <a:rPr lang="en-US" sz="2800" dirty="0">
                <a:solidFill>
                  <a:srgbClr val="FFFF00"/>
                </a:solidFill>
                <a:ea typeface="ＭＳ Ｐゴシック" charset="0"/>
                <a:cs typeface="Arial" panose="020B0604020202020204" pitchFamily="34" charset="0"/>
              </a:rPr>
              <a:t>kai</a:t>
            </a:r>
            <a:r>
              <a:rPr lang="en-US" sz="2800" dirty="0">
                <a:solidFill>
                  <a:schemeClr val="bg1"/>
                </a:solidFill>
                <a:ea typeface="ＭＳ Ｐゴシック" charset="0"/>
                <a:cs typeface="Arial" panose="020B0604020202020204" pitchFamily="34" charset="0"/>
              </a:rPr>
              <a:t>) </a:t>
            </a:r>
            <a:r>
              <a:rPr lang="ar-JO" sz="2800" dirty="0">
                <a:solidFill>
                  <a:schemeClr val="bg1"/>
                </a:solidFill>
                <a:ea typeface="ＭＳ Ｐゴシック" charset="0"/>
                <a:cs typeface="Arial" panose="020B0604020202020204" pitchFamily="34" charset="0"/>
              </a:rPr>
              <a:t>و</a:t>
            </a:r>
            <a:endParaRPr lang="en-US" sz="3600" dirty="0">
              <a:ea typeface="ＭＳ Ｐゴシック" charset="0"/>
              <a:cs typeface="Arial" panose="020B0604020202020204" pitchFamily="34" charset="0"/>
            </a:endParaRPr>
          </a:p>
        </p:txBody>
      </p:sp>
      <p:sp>
        <p:nvSpPr>
          <p:cNvPr id="217092" name="Rectangle 4"/>
          <p:cNvSpPr>
            <a:spLocks noChangeArrowheads="1"/>
          </p:cNvSpPr>
          <p:nvPr/>
        </p:nvSpPr>
        <p:spPr bwMode="auto">
          <a:xfrm>
            <a:off x="800100" y="914400"/>
            <a:ext cx="3429000" cy="1600200"/>
          </a:xfrm>
          <a:prstGeom prst="rect">
            <a:avLst/>
          </a:prstGeom>
          <a:noFill/>
          <a:ln w="9525">
            <a:noFill/>
            <a:miter lim="800000"/>
            <a:headEnd/>
            <a:tailEnd/>
          </a:ln>
          <a:effectLst>
            <a:outerShdw blurRad="63500" dist="107763" dir="2700000" algn="ctr" rotWithShape="0">
              <a:srgbClr val="000000">
                <a:alpha val="74998"/>
              </a:srgbClr>
            </a:outerShdw>
          </a:effectLst>
        </p:spPr>
        <p:txBody>
          <a:bodyPr anchor="ctr"/>
          <a:lstStyle/>
          <a:p>
            <a:pPr algn="ctr" eaLnBrk="0" hangingPunct="0">
              <a:defRPr/>
            </a:pPr>
            <a:r>
              <a:rPr lang="ar-JO" sz="3200" b="1" dirty="0">
                <a:solidFill>
                  <a:srgbClr val="FFFFFF"/>
                </a:solidFill>
                <a:latin typeface="Arial" panose="020B0604020202020204" pitchFamily="34" charset="0"/>
                <a:cs typeface="Arial" panose="020B0604020202020204" pitchFamily="34" charset="0"/>
              </a:rPr>
              <a:t>... </a:t>
            </a:r>
            <a:r>
              <a:rPr lang="ar-JO" sz="3200" b="1" dirty="0">
                <a:solidFill>
                  <a:srgbClr val="FFFF00"/>
                </a:solidFill>
                <a:latin typeface="Arial" panose="020B0604020202020204" pitchFamily="34" charset="0"/>
                <a:cs typeface="Arial" panose="020B0604020202020204" pitchFamily="34" charset="0"/>
              </a:rPr>
              <a:t>حتى</a:t>
            </a:r>
            <a:r>
              <a:rPr lang="ar-JO" sz="3200" b="1" dirty="0">
                <a:solidFill>
                  <a:srgbClr val="FFFFFF"/>
                </a:solidFill>
                <a:latin typeface="Arial" panose="020B0604020202020204" pitchFamily="34" charset="0"/>
                <a:cs typeface="Arial" panose="020B0604020202020204" pitchFamily="34" charset="0"/>
              </a:rPr>
              <a:t> إلى إسرائيل الله</a:t>
            </a:r>
            <a:endParaRPr lang="en-US" sz="3200" b="1" dirty="0">
              <a:solidFill>
                <a:srgbClr val="FFFFFF"/>
              </a:solidFill>
              <a:latin typeface="Arial" panose="020B0604020202020204" pitchFamily="34" charset="0"/>
              <a:cs typeface="Arial" panose="020B0604020202020204" pitchFamily="34" charset="0"/>
            </a:endParaRPr>
          </a:p>
          <a:p>
            <a:pPr algn="ctr" eaLnBrk="0" hangingPunct="0">
              <a:defRPr/>
            </a:pPr>
            <a:r>
              <a:rPr lang="en-US" sz="3200" b="1" dirty="0">
                <a:solidFill>
                  <a:srgbClr val="FFFFFF"/>
                </a:solidFill>
                <a:latin typeface="Arial" panose="020B0604020202020204" pitchFamily="34" charset="0"/>
                <a:cs typeface="Arial" panose="020B0604020202020204" pitchFamily="34" charset="0"/>
              </a:rPr>
              <a:t> (NIV)</a:t>
            </a:r>
            <a:endParaRPr lang="en-US" sz="4000" b="1" dirty="0">
              <a:solidFill>
                <a:srgbClr val="000000"/>
              </a:solidFill>
              <a:latin typeface="Arial" panose="020B0604020202020204" pitchFamily="34" charset="0"/>
              <a:cs typeface="Arial" panose="020B0604020202020204" pitchFamily="34" charset="0"/>
            </a:endParaRPr>
          </a:p>
        </p:txBody>
      </p:sp>
      <p:sp>
        <p:nvSpPr>
          <p:cNvPr id="217093" name="Rectangle 5"/>
          <p:cNvSpPr>
            <a:spLocks noChangeArrowheads="1"/>
          </p:cNvSpPr>
          <p:nvPr/>
        </p:nvSpPr>
        <p:spPr bwMode="auto">
          <a:xfrm>
            <a:off x="5292080" y="990600"/>
            <a:ext cx="3623320" cy="1447800"/>
          </a:xfrm>
          <a:prstGeom prst="rect">
            <a:avLst/>
          </a:prstGeom>
          <a:noFill/>
          <a:ln w="9525">
            <a:noFill/>
            <a:miter lim="800000"/>
            <a:headEnd/>
            <a:tailEnd/>
          </a:ln>
          <a:effectLst>
            <a:outerShdw blurRad="63500" dist="107763" dir="2700000" algn="ctr" rotWithShape="0">
              <a:srgbClr val="000000">
                <a:alpha val="74998"/>
              </a:srgbClr>
            </a:outerShdw>
          </a:effectLst>
        </p:spPr>
        <p:txBody>
          <a:bodyPr anchor="ctr"/>
          <a:lstStyle/>
          <a:p>
            <a:pPr algn="ctr" eaLnBrk="0" hangingPunct="0">
              <a:defRPr/>
            </a:pPr>
            <a:r>
              <a:rPr lang="ar-JO" altLang="ja-JP" sz="3200" b="1" dirty="0">
                <a:solidFill>
                  <a:srgbClr val="FFFFFF"/>
                </a:solidFill>
                <a:latin typeface="Arial" panose="020B0604020202020204" pitchFamily="34" charset="0"/>
                <a:cs typeface="Arial" panose="020B0604020202020204" pitchFamily="34" charset="0"/>
              </a:rPr>
              <a:t>.... </a:t>
            </a:r>
            <a:r>
              <a:rPr lang="ar-JO" altLang="ja-JP" sz="3200" b="1" dirty="0">
                <a:solidFill>
                  <a:srgbClr val="FFFF00"/>
                </a:solidFill>
                <a:latin typeface="Arial" panose="020B0604020202020204" pitchFamily="34" charset="0"/>
                <a:cs typeface="Arial" panose="020B0604020202020204" pitchFamily="34" charset="0"/>
              </a:rPr>
              <a:t>و</a:t>
            </a:r>
            <a:r>
              <a:rPr lang="ar-JO" altLang="ja-JP" sz="3200" b="1" dirty="0">
                <a:solidFill>
                  <a:srgbClr val="FFFFFF"/>
                </a:solidFill>
                <a:latin typeface="Arial" panose="020B0604020202020204" pitchFamily="34" charset="0"/>
                <a:cs typeface="Arial" panose="020B0604020202020204" pitchFamily="34" charset="0"/>
              </a:rPr>
              <a:t>على إسرائيل الله  </a:t>
            </a:r>
            <a:r>
              <a:rPr lang="en-US" sz="3200" b="1" dirty="0">
                <a:solidFill>
                  <a:srgbClr val="FFFFFF"/>
                </a:solidFill>
                <a:latin typeface="Arial" panose="020B0604020202020204" pitchFamily="34" charset="0"/>
                <a:cs typeface="Arial" panose="020B0604020202020204" pitchFamily="34" charset="0"/>
              </a:rPr>
              <a:t>(NAU)</a:t>
            </a:r>
            <a:endParaRPr lang="en-US" sz="4000" b="1" dirty="0">
              <a:solidFill>
                <a:srgbClr val="000000"/>
              </a:solidFill>
              <a:latin typeface="Arial" panose="020B0604020202020204" pitchFamily="34" charset="0"/>
              <a:cs typeface="Arial" panose="020B0604020202020204" pitchFamily="34" charset="0"/>
            </a:endParaRPr>
          </a:p>
        </p:txBody>
      </p:sp>
      <p:sp>
        <p:nvSpPr>
          <p:cNvPr id="217094" name="Rectangle 6"/>
          <p:cNvSpPr>
            <a:spLocks noChangeArrowheads="1"/>
          </p:cNvSpPr>
          <p:nvPr/>
        </p:nvSpPr>
        <p:spPr bwMode="auto">
          <a:xfrm>
            <a:off x="800100" y="5791200"/>
            <a:ext cx="3429000" cy="838200"/>
          </a:xfrm>
          <a:prstGeom prst="rect">
            <a:avLst/>
          </a:prstGeom>
          <a:noFill/>
          <a:ln w="9525">
            <a:noFill/>
            <a:miter lim="800000"/>
            <a:headEnd/>
            <a:tailEnd/>
          </a:ln>
          <a:effectLst>
            <a:outerShdw blurRad="63500" dist="107763" dir="2700000" algn="ctr" rotWithShape="0">
              <a:srgbClr val="000000">
                <a:alpha val="74998"/>
              </a:srgbClr>
            </a:outerShdw>
          </a:effectLst>
        </p:spPr>
        <p:txBody>
          <a:bodyPr anchor="ctr"/>
          <a:lstStyle/>
          <a:p>
            <a:pPr algn="ctr" eaLnBrk="0" hangingPunct="0">
              <a:defRPr/>
            </a:pPr>
            <a:r>
              <a:rPr lang="ar-JO" sz="3200" b="1" dirty="0">
                <a:solidFill>
                  <a:srgbClr val="FFFFFF"/>
                </a:solidFill>
                <a:latin typeface="Arial" panose="020B0604020202020204" pitchFamily="34" charset="0"/>
                <a:cs typeface="Arial" panose="020B0604020202020204" pitchFamily="34" charset="0"/>
              </a:rPr>
              <a:t>الكنيسة = إسرائيل</a:t>
            </a:r>
            <a:endParaRPr lang="en-US" sz="4000" b="1" dirty="0">
              <a:solidFill>
                <a:srgbClr val="000000"/>
              </a:solidFill>
              <a:latin typeface="Arial" panose="020B0604020202020204" pitchFamily="34" charset="0"/>
              <a:cs typeface="Arial" panose="020B0604020202020204" pitchFamily="34" charset="0"/>
            </a:endParaRPr>
          </a:p>
        </p:txBody>
      </p:sp>
      <p:sp>
        <p:nvSpPr>
          <p:cNvPr id="217095" name="Rectangle 7"/>
          <p:cNvSpPr>
            <a:spLocks noChangeArrowheads="1"/>
          </p:cNvSpPr>
          <p:nvPr/>
        </p:nvSpPr>
        <p:spPr bwMode="auto">
          <a:xfrm>
            <a:off x="5029200" y="5791200"/>
            <a:ext cx="3886200" cy="838200"/>
          </a:xfrm>
          <a:prstGeom prst="rect">
            <a:avLst/>
          </a:prstGeom>
          <a:noFill/>
          <a:ln w="9525">
            <a:noFill/>
            <a:miter lim="800000"/>
            <a:headEnd/>
            <a:tailEnd/>
          </a:ln>
          <a:effectLst>
            <a:outerShdw blurRad="63500" dist="107763" dir="2700000" algn="ctr" rotWithShape="0">
              <a:srgbClr val="000000">
                <a:alpha val="74998"/>
              </a:srgbClr>
            </a:outerShdw>
          </a:effectLst>
        </p:spPr>
        <p:txBody>
          <a:bodyPr anchor="ctr"/>
          <a:lstStyle/>
          <a:p>
            <a:pPr algn="ctr" eaLnBrk="0" hangingPunct="0">
              <a:defRPr/>
            </a:pPr>
            <a:r>
              <a:rPr lang="ar-JO" sz="3200" b="1" dirty="0">
                <a:solidFill>
                  <a:srgbClr val="FFFFFF"/>
                </a:solidFill>
                <a:latin typeface="Arial" panose="020B0604020202020204" pitchFamily="34" charset="0"/>
                <a:cs typeface="Arial" panose="020B0604020202020204" pitchFamily="34" charset="0"/>
              </a:rPr>
              <a:t>إسرائيل</a:t>
            </a:r>
            <a:r>
              <a:rPr lang="en-US" sz="3200" b="1" dirty="0">
                <a:solidFill>
                  <a:srgbClr val="FFFFFF"/>
                </a:solidFill>
                <a:latin typeface="Arial" panose="020B0604020202020204" pitchFamily="34" charset="0"/>
                <a:cs typeface="Arial" panose="020B0604020202020204" pitchFamily="34" charset="0"/>
              </a:rPr>
              <a:t> ≠ </a:t>
            </a:r>
            <a:r>
              <a:rPr lang="ar-JO" sz="3200" b="1" dirty="0">
                <a:solidFill>
                  <a:srgbClr val="FFFFFF"/>
                </a:solidFill>
                <a:latin typeface="Arial" panose="020B0604020202020204" pitchFamily="34" charset="0"/>
                <a:cs typeface="Arial" panose="020B0604020202020204" pitchFamily="34" charset="0"/>
              </a:rPr>
              <a:t>الكنيسة</a:t>
            </a:r>
            <a:endParaRPr lang="en-US" sz="4000" b="1" dirty="0">
              <a:solidFill>
                <a:srgbClr val="000000"/>
              </a:solidFill>
              <a:latin typeface="Arial" panose="020B0604020202020204" pitchFamily="34" charset="0"/>
              <a:cs typeface="Arial" panose="020B0604020202020204" pitchFamily="34" charset="0"/>
            </a:endParaRPr>
          </a:p>
        </p:txBody>
      </p:sp>
      <p:sp>
        <p:nvSpPr>
          <p:cNvPr id="217097" name="Rectangle 9"/>
          <p:cNvSpPr>
            <a:spLocks noChangeArrowheads="1"/>
          </p:cNvSpPr>
          <p:nvPr/>
        </p:nvSpPr>
        <p:spPr bwMode="auto">
          <a:xfrm>
            <a:off x="990600" y="4419600"/>
            <a:ext cx="3048000" cy="838200"/>
          </a:xfrm>
          <a:prstGeom prst="rect">
            <a:avLst/>
          </a:prstGeom>
          <a:noFill/>
          <a:ln w="9525">
            <a:noFill/>
            <a:miter lim="800000"/>
            <a:headEnd/>
            <a:tailEnd/>
          </a:ln>
          <a:effectLst>
            <a:outerShdw blurRad="63500" dist="107763" dir="2700000" algn="ctr" rotWithShape="0">
              <a:srgbClr val="000000">
                <a:alpha val="74998"/>
              </a:srgbClr>
            </a:outerShdw>
          </a:effectLst>
        </p:spPr>
        <p:txBody>
          <a:bodyPr anchor="ctr"/>
          <a:lstStyle/>
          <a:p>
            <a:pPr algn="ctr" eaLnBrk="0" hangingPunct="0">
              <a:defRPr/>
            </a:pPr>
            <a:r>
              <a:rPr lang="ar-JO" sz="3200" b="1" dirty="0">
                <a:solidFill>
                  <a:srgbClr val="FFFFFF"/>
                </a:solidFill>
                <a:latin typeface="Arial" panose="020B0604020202020204" pitchFamily="34" charset="0"/>
                <a:cs typeface="Arial" panose="020B0604020202020204" pitchFamily="34" charset="0"/>
              </a:rPr>
              <a:t>= كل المؤمنين</a:t>
            </a:r>
            <a:endParaRPr lang="en-US" sz="4000" b="1" dirty="0">
              <a:solidFill>
                <a:srgbClr val="000000"/>
              </a:solidFill>
              <a:latin typeface="Arial" panose="020B0604020202020204" pitchFamily="34" charset="0"/>
              <a:cs typeface="Arial" panose="020B0604020202020204" pitchFamily="34" charset="0"/>
            </a:endParaRPr>
          </a:p>
        </p:txBody>
      </p:sp>
      <p:sp>
        <p:nvSpPr>
          <p:cNvPr id="217098" name="Rectangle 10"/>
          <p:cNvSpPr>
            <a:spLocks noChangeArrowheads="1"/>
          </p:cNvSpPr>
          <p:nvPr/>
        </p:nvSpPr>
        <p:spPr bwMode="auto">
          <a:xfrm>
            <a:off x="5029200" y="4394200"/>
            <a:ext cx="3886200" cy="838200"/>
          </a:xfrm>
          <a:prstGeom prst="rect">
            <a:avLst/>
          </a:prstGeom>
          <a:noFill/>
          <a:ln w="9525">
            <a:noFill/>
            <a:miter lim="800000"/>
            <a:headEnd/>
            <a:tailEnd/>
          </a:ln>
          <a:effectLst>
            <a:outerShdw blurRad="63500" dist="107763" dir="2700000" algn="ctr" rotWithShape="0">
              <a:srgbClr val="000000">
                <a:alpha val="74998"/>
              </a:srgbClr>
            </a:outerShdw>
          </a:effectLst>
        </p:spPr>
        <p:txBody>
          <a:bodyPr anchor="ctr"/>
          <a:lstStyle/>
          <a:p>
            <a:pPr algn="ctr" eaLnBrk="0" hangingPunct="0">
              <a:defRPr/>
            </a:pPr>
            <a:r>
              <a:rPr lang="ar-JO" sz="3200" b="1" dirty="0">
                <a:solidFill>
                  <a:srgbClr val="FFFFFF"/>
                </a:solidFill>
                <a:latin typeface="Arial" panose="020B0604020202020204" pitchFamily="34" charset="0"/>
                <a:cs typeface="Arial" panose="020B0604020202020204" pitchFamily="34" charset="0"/>
              </a:rPr>
              <a:t>= اليهود المؤمنون</a:t>
            </a:r>
            <a:endParaRPr lang="en-US" sz="4000" b="1" dirty="0">
              <a:solidFill>
                <a:srgbClr val="000000"/>
              </a:solidFill>
              <a:latin typeface="Arial" panose="020B0604020202020204" pitchFamily="34" charset="0"/>
              <a:cs typeface="Arial" panose="020B0604020202020204" pitchFamily="34" charset="0"/>
            </a:endParaRPr>
          </a:p>
        </p:txBody>
      </p:sp>
      <p:sp>
        <p:nvSpPr>
          <p:cNvPr id="217100" name="Rectangle 12"/>
          <p:cNvSpPr>
            <a:spLocks noChangeArrowheads="1"/>
          </p:cNvSpPr>
          <p:nvPr/>
        </p:nvSpPr>
        <p:spPr bwMode="auto">
          <a:xfrm>
            <a:off x="990600" y="3048000"/>
            <a:ext cx="3048000" cy="838200"/>
          </a:xfrm>
          <a:prstGeom prst="rect">
            <a:avLst/>
          </a:prstGeom>
          <a:noFill/>
          <a:ln w="9525">
            <a:noFill/>
            <a:miter lim="800000"/>
            <a:headEnd/>
            <a:tailEnd/>
          </a:ln>
          <a:effectLst>
            <a:outerShdw blurRad="63500" dist="107763" dir="2700000" algn="ctr" rotWithShape="0">
              <a:srgbClr val="000000">
                <a:alpha val="74998"/>
              </a:srgbClr>
            </a:outerShdw>
          </a:effectLst>
        </p:spPr>
        <p:txBody>
          <a:bodyPr anchor="ctr"/>
          <a:lstStyle/>
          <a:p>
            <a:pPr algn="ctr" eaLnBrk="0" hangingPunct="0">
              <a:defRPr/>
            </a:pPr>
            <a:r>
              <a:rPr lang="ar-JO" sz="3200" b="1" dirty="0">
                <a:solidFill>
                  <a:srgbClr val="FFFFFF"/>
                </a:solidFill>
                <a:latin typeface="Arial" panose="020B0604020202020204" pitchFamily="34" charset="0"/>
                <a:cs typeface="Arial" panose="020B0604020202020204" pitchFamily="34" charset="0"/>
              </a:rPr>
              <a:t>استخدام غير طبيعي</a:t>
            </a:r>
            <a:endParaRPr lang="en-US" sz="3200" b="1" dirty="0">
              <a:solidFill>
                <a:srgbClr val="FFFFFF"/>
              </a:solidFill>
              <a:latin typeface="Arial" panose="020B0604020202020204" pitchFamily="34" charset="0"/>
              <a:cs typeface="Arial" panose="020B0604020202020204" pitchFamily="34" charset="0"/>
            </a:endParaRPr>
          </a:p>
          <a:p>
            <a:pPr algn="ctr" eaLnBrk="0" hangingPunct="0">
              <a:defRPr/>
            </a:pPr>
            <a:r>
              <a:rPr lang="en-US" sz="3200" b="1" dirty="0">
                <a:solidFill>
                  <a:srgbClr val="FFFFFF"/>
                </a:solidFill>
                <a:latin typeface="Arial" panose="020B0604020202020204" pitchFamily="34" charset="0"/>
                <a:cs typeface="Arial" panose="020B0604020202020204" pitchFamily="34" charset="0"/>
              </a:rPr>
              <a:t> </a:t>
            </a:r>
            <a:r>
              <a:rPr lang="en-US" sz="3200" b="1" dirty="0">
                <a:solidFill>
                  <a:srgbClr val="FFFF00"/>
                </a:solidFill>
                <a:latin typeface="Arial" panose="020B0604020202020204" pitchFamily="34" charset="0"/>
                <a:cs typeface="Arial" panose="020B0604020202020204" pitchFamily="34" charset="0"/>
              </a:rPr>
              <a:t>kai</a:t>
            </a:r>
            <a:endParaRPr lang="en-US" sz="4000" b="1" dirty="0">
              <a:solidFill>
                <a:srgbClr val="FFFF00"/>
              </a:solidFill>
              <a:latin typeface="Arial" panose="020B0604020202020204" pitchFamily="34" charset="0"/>
              <a:cs typeface="Arial" panose="020B0604020202020204" pitchFamily="34" charset="0"/>
            </a:endParaRPr>
          </a:p>
        </p:txBody>
      </p:sp>
      <p:sp>
        <p:nvSpPr>
          <p:cNvPr id="217101" name="Rectangle 13"/>
          <p:cNvSpPr>
            <a:spLocks noChangeArrowheads="1"/>
          </p:cNvSpPr>
          <p:nvPr/>
        </p:nvSpPr>
        <p:spPr bwMode="auto">
          <a:xfrm>
            <a:off x="5486400" y="2997200"/>
            <a:ext cx="3429000" cy="838200"/>
          </a:xfrm>
          <a:prstGeom prst="rect">
            <a:avLst/>
          </a:prstGeom>
          <a:noFill/>
          <a:ln w="9525">
            <a:noFill/>
            <a:miter lim="800000"/>
            <a:headEnd/>
            <a:tailEnd/>
          </a:ln>
          <a:effectLst>
            <a:outerShdw blurRad="63500" dist="107763" dir="2700000" algn="ctr" rotWithShape="0">
              <a:srgbClr val="000000">
                <a:alpha val="74998"/>
              </a:srgbClr>
            </a:outerShdw>
          </a:effectLst>
        </p:spPr>
        <p:txBody>
          <a:bodyPr anchor="ctr"/>
          <a:lstStyle/>
          <a:p>
            <a:pPr algn="ctr" eaLnBrk="0" hangingPunct="0">
              <a:defRPr/>
            </a:pPr>
            <a:r>
              <a:rPr lang="ar-JO" sz="3200" b="1" dirty="0">
                <a:solidFill>
                  <a:srgbClr val="FFFFFF"/>
                </a:solidFill>
                <a:latin typeface="Arial" panose="020B0604020202020204" pitchFamily="34" charset="0"/>
                <a:ea typeface="ＭＳ Ｐゴシック" pitchFamily="-112" charset="-128"/>
                <a:cs typeface="Arial" panose="020B0604020202020204" pitchFamily="34" charset="0"/>
              </a:rPr>
              <a:t>استخدام طبيعي</a:t>
            </a:r>
            <a:endParaRPr lang="en-US" sz="3200" b="1" dirty="0">
              <a:solidFill>
                <a:srgbClr val="FFFFFF"/>
              </a:solidFill>
              <a:latin typeface="Arial" panose="020B0604020202020204" pitchFamily="34" charset="0"/>
              <a:ea typeface="ＭＳ Ｐゴシック" pitchFamily="-112" charset="-128"/>
              <a:cs typeface="Arial" panose="020B0604020202020204" pitchFamily="34" charset="0"/>
            </a:endParaRPr>
          </a:p>
          <a:p>
            <a:pPr algn="ctr" eaLnBrk="0" hangingPunct="0">
              <a:defRPr/>
            </a:pPr>
            <a:r>
              <a:rPr lang="en-US" sz="3200" b="1" dirty="0">
                <a:solidFill>
                  <a:srgbClr val="FFFF00"/>
                </a:solidFill>
                <a:latin typeface="Arial" panose="020B0604020202020204" pitchFamily="34" charset="0"/>
                <a:ea typeface="ＭＳ Ｐゴシック" pitchFamily="-112" charset="-128"/>
                <a:cs typeface="Arial" panose="020B0604020202020204" pitchFamily="34" charset="0"/>
              </a:rPr>
              <a:t>kai</a:t>
            </a:r>
          </a:p>
        </p:txBody>
      </p:sp>
    </p:spTree>
    <p:extLst>
      <p:ext uri="{BB962C8B-B14F-4D97-AF65-F5344CB8AC3E}">
        <p14:creationId xmlns:p14="http://schemas.microsoft.com/office/powerpoint/2010/main" val="85781537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1709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1709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17100"/>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17101"/>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17097"/>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17098"/>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17094"/>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1709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7092" grpId="0"/>
      <p:bldP spid="217093" grpId="0"/>
      <p:bldP spid="217094" grpId="0"/>
      <p:bldP spid="217095" grpId="0"/>
      <p:bldP spid="217097" grpId="0"/>
      <p:bldP spid="217098" grpId="0"/>
      <p:bldP spid="217100" grpId="0"/>
      <p:bldP spid="217101" grpId="0"/>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8577" name="Text Box 2"/>
          <p:cNvSpPr txBox="1">
            <a:spLocks noChangeArrowheads="1"/>
          </p:cNvSpPr>
          <p:nvPr/>
        </p:nvSpPr>
        <p:spPr bwMode="auto">
          <a:xfrm>
            <a:off x="7848600" y="76200"/>
            <a:ext cx="1326004"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latin typeface="Arial" panose="020B0604020202020204" pitchFamily="34" charset="0"/>
                <a:cs typeface="Arial" panose="020B0604020202020204" pitchFamily="34" charset="0"/>
              </a:rPr>
              <a:t>172-173</a:t>
            </a:r>
            <a:endParaRPr lang="en-US" b="1" dirty="0">
              <a:latin typeface="Arial" panose="020B0604020202020204" pitchFamily="34" charset="0"/>
              <a:cs typeface="Arial" panose="020B0604020202020204" pitchFamily="34" charset="0"/>
            </a:endParaRPr>
          </a:p>
        </p:txBody>
      </p:sp>
      <p:sp>
        <p:nvSpPr>
          <p:cNvPr id="23555" name="Text Box 3"/>
          <p:cNvSpPr txBox="1">
            <a:spLocks noChangeArrowheads="1"/>
          </p:cNvSpPr>
          <p:nvPr/>
        </p:nvSpPr>
        <p:spPr bwMode="auto">
          <a:xfrm>
            <a:off x="4013825" y="152400"/>
            <a:ext cx="1151277" cy="523220"/>
          </a:xfrm>
          <a:prstGeom prst="rect">
            <a:avLst/>
          </a:prstGeom>
          <a:gradFill rotWithShape="1">
            <a:gsLst>
              <a:gs pos="0">
                <a:srgbClr val="9933FF"/>
              </a:gs>
              <a:gs pos="50000">
                <a:schemeClr val="bg2"/>
              </a:gs>
              <a:gs pos="100000">
                <a:srgbClr val="9933FF"/>
              </a:gs>
            </a:gsLst>
            <a:lin ang="5400000" scaled="1"/>
          </a:gradFill>
          <a:ln w="12700">
            <a:noFill/>
            <a:miter lim="800000"/>
            <a:headEnd type="none" w="sm" len="sm"/>
            <a:tailEnd type="none" w="sm" len="sm"/>
          </a:ln>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ar-JO" altLang="zh-CN" sz="2800" b="1" dirty="0">
                <a:latin typeface="Arial" panose="020B0604020202020204" pitchFamily="34" charset="0"/>
                <a:cs typeface="Arial" panose="020B0604020202020204" pitchFamily="34" charset="0"/>
              </a:rPr>
              <a:t>الملخص</a:t>
            </a:r>
            <a:endParaRPr lang="en-US" sz="2800" b="1" dirty="0">
              <a:latin typeface="Arial" panose="020B0604020202020204" pitchFamily="34" charset="0"/>
              <a:cs typeface="Arial" panose="020B0604020202020204" pitchFamily="34" charset="0"/>
            </a:endParaRPr>
          </a:p>
        </p:txBody>
      </p:sp>
      <p:sp>
        <p:nvSpPr>
          <p:cNvPr id="23556" name="Text Box 4"/>
          <p:cNvSpPr txBox="1">
            <a:spLocks noChangeArrowheads="1"/>
          </p:cNvSpPr>
          <p:nvPr/>
        </p:nvSpPr>
        <p:spPr bwMode="auto">
          <a:xfrm>
            <a:off x="304800" y="873125"/>
            <a:ext cx="8458200" cy="1384995"/>
          </a:xfrm>
          <a:prstGeom prst="rect">
            <a:avLst/>
          </a:prstGeom>
          <a:solidFill>
            <a:srgbClr val="000000"/>
          </a:solidFill>
          <a:ln w="12700">
            <a:solidFill>
              <a:srgbClr val="000000"/>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2800" b="1" u="sng" dirty="0">
                <a:latin typeface="Arial" panose="020B0604020202020204" pitchFamily="34" charset="0"/>
                <a:cs typeface="Arial" panose="020B0604020202020204" pitchFamily="34" charset="0"/>
              </a:rPr>
              <a:t>سيرة ذاتية (غل 1-2)</a:t>
            </a:r>
            <a:r>
              <a:rPr lang="ar-JO" altLang="zh-CN" sz="2800" b="1" dirty="0">
                <a:latin typeface="Arial" panose="020B0604020202020204" pitchFamily="34" charset="0"/>
                <a:cs typeface="Arial" panose="020B0604020202020204" pitchFamily="34" charset="0"/>
              </a:rPr>
              <a:t> : يدافع بولس عن سلطته الرسولية لمواجهة ادعاءات المهودين الذين تسللوا إلى كنائس غلاطية بتعليمهم الكاذب بأنه قد اخترع التبرير بالإيمان بسلطته الشخصية  </a:t>
            </a:r>
            <a:r>
              <a:rPr lang="en-US" altLang="zh-CN" sz="2800" b="1" dirty="0">
                <a:latin typeface="Arial" panose="020B0604020202020204" pitchFamily="34" charset="0"/>
                <a:cs typeface="Arial" panose="020B0604020202020204" pitchFamily="34" charset="0"/>
              </a:rPr>
              <a:t> </a:t>
            </a:r>
            <a:endParaRPr lang="en-US" sz="2800" b="1" dirty="0">
              <a:latin typeface="Arial" panose="020B0604020202020204" pitchFamily="34" charset="0"/>
              <a:cs typeface="Arial" panose="020B0604020202020204" pitchFamily="34" charset="0"/>
            </a:endParaRPr>
          </a:p>
        </p:txBody>
      </p:sp>
      <p:sp>
        <p:nvSpPr>
          <p:cNvPr id="23557" name="Text Box 5"/>
          <p:cNvSpPr txBox="1">
            <a:spLocks noChangeArrowheads="1"/>
          </p:cNvSpPr>
          <p:nvPr/>
        </p:nvSpPr>
        <p:spPr bwMode="auto">
          <a:xfrm>
            <a:off x="304800" y="2596648"/>
            <a:ext cx="8534400" cy="1815882"/>
          </a:xfrm>
          <a:prstGeom prst="rect">
            <a:avLst/>
          </a:prstGeom>
          <a:solidFill>
            <a:srgbClr val="000000"/>
          </a:solidFill>
          <a:ln w="12700">
            <a:solidFill>
              <a:srgbClr val="000000"/>
            </a:solidFill>
            <a:miter lim="800000"/>
            <a:headEnd type="none" w="sm" len="sm"/>
            <a:tailEnd type="none" w="sm" len="sm"/>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2800" b="1" u="sng" dirty="0">
                <a:latin typeface="Arial" panose="020B0604020202020204" pitchFamily="34" charset="0"/>
                <a:cs typeface="Arial" panose="020B0604020202020204" pitchFamily="34" charset="0"/>
              </a:rPr>
              <a:t>لاهوتي (غل 3-4)</a:t>
            </a:r>
            <a:r>
              <a:rPr lang="ar-JO" altLang="zh-CN" sz="2800" b="1" dirty="0">
                <a:latin typeface="Arial" panose="020B0604020202020204" pitchFamily="34" charset="0"/>
                <a:cs typeface="Arial" panose="020B0604020202020204" pitchFamily="34" charset="0"/>
              </a:rPr>
              <a:t> : يؤكد بولس ويوضح الخلاص بالإيمان وليس بالناموس لمواجهة اتهامات المهودين أن التبرير بالإيمان كان تعليماً جديداً بإظهار أن الغلاطيين كونهم مخلصين بالإيمان فهم أحرار من الناموس</a:t>
            </a:r>
            <a:endParaRPr lang="en-US" altLang="zh-CN" sz="2800" b="1" dirty="0">
              <a:latin typeface="Arial" panose="020B0604020202020204" pitchFamily="34" charset="0"/>
              <a:cs typeface="Arial" panose="020B0604020202020204" pitchFamily="34" charset="0"/>
            </a:endParaRPr>
          </a:p>
        </p:txBody>
      </p:sp>
      <p:sp>
        <p:nvSpPr>
          <p:cNvPr id="23558" name="Text Box 6"/>
          <p:cNvSpPr txBox="1">
            <a:spLocks noChangeArrowheads="1"/>
          </p:cNvSpPr>
          <p:nvPr/>
        </p:nvSpPr>
        <p:spPr bwMode="auto">
          <a:xfrm>
            <a:off x="304800" y="4780309"/>
            <a:ext cx="8534400" cy="1384995"/>
          </a:xfrm>
          <a:prstGeom prst="rect">
            <a:avLst/>
          </a:prstGeom>
          <a:solidFill>
            <a:srgbClr val="000000"/>
          </a:solidFill>
          <a:ln w="12700">
            <a:solidFill>
              <a:srgbClr val="000000"/>
            </a:solidFill>
            <a:miter lim="800000"/>
            <a:headEnd type="none" w="sm" len="sm"/>
            <a:tailEnd type="none" w="sm" len="sm"/>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2800" b="1" u="sng" dirty="0">
                <a:latin typeface="Arial" panose="020B0604020202020204" pitchFamily="34" charset="0"/>
                <a:cs typeface="Arial" panose="020B0604020202020204" pitchFamily="34" charset="0"/>
              </a:rPr>
              <a:t>عملي (غل 5-6)</a:t>
            </a:r>
            <a:r>
              <a:rPr lang="ar-JO" altLang="zh-CN" sz="2800" b="1" dirty="0">
                <a:latin typeface="Arial" panose="020B0604020202020204" pitchFamily="34" charset="0"/>
                <a:cs typeface="Arial" panose="020B0604020202020204" pitchFamily="34" charset="0"/>
              </a:rPr>
              <a:t> : يطبق بولس الخلاص بالإيمان للحياة المسيحية من خلال تقديم وجهة نظر ومسؤوليات متوازنة تجاه الآخرين للحث على تطبيق تعليمه تحت قيادة الروح القدس</a:t>
            </a:r>
            <a:endParaRPr lang="en-US" altLang="zh-CN" sz="2800" b="1" dirty="0">
              <a:latin typeface="Arial" panose="020B0604020202020204" pitchFamily="34" charset="0"/>
              <a:cs typeface="Arial" panose="020B0604020202020204" pitchFamily="34" charset="0"/>
            </a:endParaRP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23556"/>
                                        </p:tgtEl>
                                        <p:attrNameLst>
                                          <p:attrName>style.visibility</p:attrName>
                                        </p:attrNameLst>
                                      </p:cBhvr>
                                      <p:to>
                                        <p:strVal val="visible"/>
                                      </p:to>
                                    </p:set>
                                    <p:animEffect transition="in" filter="box(in)">
                                      <p:cBhvr>
                                        <p:cTn id="7" dur="500"/>
                                        <p:tgtEl>
                                          <p:spTgt spid="2355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16" fill="hold" grpId="0" nodeType="clickEffect">
                                  <p:stCondLst>
                                    <p:cond delay="0"/>
                                  </p:stCondLst>
                                  <p:childTnLst>
                                    <p:set>
                                      <p:cBhvr>
                                        <p:cTn id="11" dur="1" fill="hold">
                                          <p:stCondLst>
                                            <p:cond delay="0"/>
                                          </p:stCondLst>
                                        </p:cTn>
                                        <p:tgtEl>
                                          <p:spTgt spid="23557"/>
                                        </p:tgtEl>
                                        <p:attrNameLst>
                                          <p:attrName>style.visibility</p:attrName>
                                        </p:attrNameLst>
                                      </p:cBhvr>
                                      <p:to>
                                        <p:strVal val="visible"/>
                                      </p:to>
                                    </p:set>
                                    <p:animEffect transition="in" filter="box(in)">
                                      <p:cBhvr>
                                        <p:cTn id="12" dur="500"/>
                                        <p:tgtEl>
                                          <p:spTgt spid="2355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 presetClass="entr" presetSubtype="16" fill="hold" grpId="0" nodeType="clickEffect">
                                  <p:stCondLst>
                                    <p:cond delay="0"/>
                                  </p:stCondLst>
                                  <p:childTnLst>
                                    <p:set>
                                      <p:cBhvr>
                                        <p:cTn id="16" dur="1" fill="hold">
                                          <p:stCondLst>
                                            <p:cond delay="0"/>
                                          </p:stCondLst>
                                        </p:cTn>
                                        <p:tgtEl>
                                          <p:spTgt spid="23558"/>
                                        </p:tgtEl>
                                        <p:attrNameLst>
                                          <p:attrName>style.visibility</p:attrName>
                                        </p:attrNameLst>
                                      </p:cBhvr>
                                      <p:to>
                                        <p:strVal val="visible"/>
                                      </p:to>
                                    </p:set>
                                    <p:animEffect transition="in" filter="box(in)">
                                      <p:cBhvr>
                                        <p:cTn id="17" dur="500"/>
                                        <p:tgtEl>
                                          <p:spTgt spid="235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6" grpId="0" animBg="1" autoUpdateAnimBg="0"/>
      <p:bldP spid="23557" grpId="0" animBg="1" autoUpdateAnimBg="0"/>
      <p:bldP spid="23558" grpId="0" animBg="1" autoUpdateAnimBg="0"/>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8882" name="Picture 2" descr="Image result for be free from sin">
            <a:extLst>
              <a:ext uri="{FF2B5EF4-FFF2-40B4-BE49-F238E27FC236}">
                <a16:creationId xmlns:a16="http://schemas.microsoft.com/office/drawing/2014/main" id="{D0191574-A7F3-FA4A-9190-1DFF19D183C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39944" cy="6093296"/>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لماذا يجب أن يكون الخلاص بالإيمان </a:t>
            </a:r>
            <a:r>
              <a:rPr lang="ar-JO" sz="5400" dirty="0">
                <a:solidFill>
                  <a:srgbClr val="FFFF00"/>
                </a:solidFill>
                <a:effectLst>
                  <a:glow rad="127000">
                    <a:schemeClr val="tx1"/>
                  </a:glow>
                </a:effectLst>
                <a:ea typeface="ＭＳ Ｐゴシック" charset="0"/>
              </a:rPr>
              <a:t>وحده</a:t>
            </a:r>
            <a:r>
              <a:rPr lang="ar-JO" sz="5400" dirty="0">
                <a:effectLst>
                  <a:glow rad="127000">
                    <a:schemeClr val="tx1"/>
                  </a:glow>
                </a:effectLst>
                <a:ea typeface="ＭＳ Ｐゴシック" charset="0"/>
              </a:rPr>
              <a:t>؟</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3577611808"/>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35" tIns="45718" rIns="91435" bIns="45718"/>
          <a:lstStyle/>
          <a:p>
            <a:pPr marL="0" marR="0" lvl="0" indent="0" algn="ctr" defTabSz="914353"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5"/>
            <a:ext cx="9144000" cy="2083071"/>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1. دعا يسوع </a:t>
            </a:r>
            <a:r>
              <a:rPr lang="ar-JO" sz="4800" dirty="0">
                <a:solidFill>
                  <a:srgbClr val="FFFF00"/>
                </a:solidFill>
                <a:effectLst>
                  <a:glow rad="127000">
                    <a:schemeClr val="tx1"/>
                  </a:glow>
                </a:effectLst>
                <a:ea typeface="ＭＳ Ｐゴシック" charset="0"/>
              </a:rPr>
              <a:t>بولس</a:t>
            </a:r>
            <a:r>
              <a:rPr lang="ar-JO" sz="4800" dirty="0">
                <a:effectLst>
                  <a:glow rad="127000">
                    <a:schemeClr val="tx1"/>
                  </a:glow>
                </a:effectLst>
                <a:ea typeface="ＭＳ Ｐゴシック" charset="0"/>
              </a:rPr>
              <a:t> ليعلم عن الخلاص بالإيمان (غل 1-2)</a:t>
            </a:r>
            <a:endParaRPr lang="en-US" sz="4800" dirty="0">
              <a:effectLst>
                <a:glow rad="127000">
                  <a:schemeClr val="tx1"/>
                </a:glow>
              </a:effectLst>
              <a:ea typeface="ＭＳ Ｐゴシック" charset="0"/>
            </a:endParaRPr>
          </a:p>
        </p:txBody>
      </p:sp>
      <p:pic>
        <p:nvPicPr>
          <p:cNvPr id="374786" name="Picture 2" descr="Image result for paul damascus">
            <a:extLst>
              <a:ext uri="{FF2B5EF4-FFF2-40B4-BE49-F238E27FC236}">
                <a16:creationId xmlns:a16="http://schemas.microsoft.com/office/drawing/2014/main" id="{1A245020-9CA2-CE46-9B70-BA0608F7945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1700808"/>
            <a:ext cx="9175057" cy="516008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97151763"/>
      </p:ext>
    </p:extLst>
  </p:cSld>
  <p:clrMapOvr>
    <a:masterClrMapping/>
  </p:clrMapOvr>
  <p:transition/>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35" tIns="45718" rIns="91435" bIns="45718"/>
          <a:lstStyle/>
          <a:p>
            <a:pPr marL="0" marR="0" lvl="0" indent="0" algn="ctr" defTabSz="914353"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5"/>
            <a:ext cx="9144000" cy="1867047"/>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2. الخلاص كان </a:t>
            </a:r>
            <a:r>
              <a:rPr lang="ar-JO" sz="4800" dirty="0">
                <a:solidFill>
                  <a:srgbClr val="FFFF00"/>
                </a:solidFill>
                <a:effectLst>
                  <a:glow rad="127000">
                    <a:schemeClr val="tx1"/>
                  </a:glow>
                </a:effectLst>
                <a:ea typeface="ＭＳ Ｐゴシック" charset="0"/>
              </a:rPr>
              <a:t>دائماً</a:t>
            </a:r>
            <a:r>
              <a:rPr lang="ar-JO" sz="4800" dirty="0">
                <a:effectLst>
                  <a:glow rad="127000">
                    <a:schemeClr val="tx1"/>
                  </a:glow>
                </a:effectLst>
                <a:ea typeface="ＭＳ Ｐゴシック" charset="0"/>
              </a:rPr>
              <a:t> بالإيمان (غل 3-4)</a:t>
            </a:r>
            <a:endParaRPr lang="en-US" sz="4800" dirty="0">
              <a:effectLst>
                <a:glow rad="127000">
                  <a:schemeClr val="tx1"/>
                </a:glow>
              </a:effectLst>
              <a:ea typeface="ＭＳ Ｐゴシック" charset="0"/>
            </a:endParaRPr>
          </a:p>
        </p:txBody>
      </p:sp>
      <p:pic>
        <p:nvPicPr>
          <p:cNvPr id="5" name="Picture 1028" descr="Crosses">
            <a:extLst>
              <a:ext uri="{FF2B5EF4-FFF2-40B4-BE49-F238E27FC236}">
                <a16:creationId xmlns:a16="http://schemas.microsoft.com/office/drawing/2014/main" id="{6FD6A3B6-889C-414A-B2C6-26BD022C523A}"/>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914800" y="2808474"/>
            <a:ext cx="1447800" cy="3997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1029">
            <a:extLst>
              <a:ext uri="{FF2B5EF4-FFF2-40B4-BE49-F238E27FC236}">
                <a16:creationId xmlns:a16="http://schemas.microsoft.com/office/drawing/2014/main" id="{1CB2488B-150B-8049-82F1-0DD28EF482E5}"/>
              </a:ext>
            </a:extLst>
          </p:cNvPr>
          <p:cNvSpPr>
            <a:spLocks noChangeArrowheads="1"/>
          </p:cNvSpPr>
          <p:nvPr/>
        </p:nvSpPr>
        <p:spPr bwMode="auto">
          <a:xfrm>
            <a:off x="5158680" y="3875274"/>
            <a:ext cx="3048000" cy="19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endParaRPr kumimoji="0" lang="en-US" sz="3200" b="1" u="none" strike="noStrike" kern="1200" cap="none" spc="0" normalizeH="0" baseline="0" noProof="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7" name="AutoShape 1031">
            <a:extLst>
              <a:ext uri="{FF2B5EF4-FFF2-40B4-BE49-F238E27FC236}">
                <a16:creationId xmlns:a16="http://schemas.microsoft.com/office/drawing/2014/main" id="{79EE29ED-DC33-EA46-9E34-7603866D2715}"/>
              </a:ext>
            </a:extLst>
          </p:cNvPr>
          <p:cNvSpPr>
            <a:spLocks noChangeArrowheads="1"/>
          </p:cNvSpPr>
          <p:nvPr/>
        </p:nvSpPr>
        <p:spPr bwMode="auto">
          <a:xfrm>
            <a:off x="2928698" y="4111668"/>
            <a:ext cx="990600" cy="1295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8" name="AutoShape 1032">
            <a:extLst>
              <a:ext uri="{FF2B5EF4-FFF2-40B4-BE49-F238E27FC236}">
                <a16:creationId xmlns:a16="http://schemas.microsoft.com/office/drawing/2014/main" id="{40415C8C-17C9-844C-BF75-E6B00626C01A}"/>
              </a:ext>
            </a:extLst>
          </p:cNvPr>
          <p:cNvSpPr>
            <a:spLocks noChangeArrowheads="1"/>
          </p:cNvSpPr>
          <p:nvPr/>
        </p:nvSpPr>
        <p:spPr bwMode="auto">
          <a:xfrm rot="10800000">
            <a:off x="5453608" y="4103874"/>
            <a:ext cx="990600" cy="1295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 name="WordArt 1033">
            <a:extLst>
              <a:ext uri="{FF2B5EF4-FFF2-40B4-BE49-F238E27FC236}">
                <a16:creationId xmlns:a16="http://schemas.microsoft.com/office/drawing/2014/main" id="{580E28B7-127E-D54F-AC57-D95F3A7A8DED}"/>
              </a:ext>
            </a:extLst>
          </p:cNvPr>
          <p:cNvSpPr>
            <a:spLocks noChangeArrowheads="1" noChangeShapeType="1" noTextEdit="1"/>
          </p:cNvSpPr>
          <p:nvPr/>
        </p:nvSpPr>
        <p:spPr bwMode="auto">
          <a:xfrm>
            <a:off x="1475656" y="2046474"/>
            <a:ext cx="6731000" cy="6477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12700">
                  <a:solidFill>
                    <a:srgbClr val="EAEAEA"/>
                  </a:solidFill>
                  <a:round/>
                  <a:headEnd/>
                  <a:tailEnd/>
                </a:ln>
                <a:solidFill>
                  <a:srgbClr val="FFFFFF"/>
                </a:solidFill>
                <a:effectLst>
                  <a:outerShdw blurRad="63500" dist="35921" dir="2700000" sy="50000" kx="2115830" algn="bl" rotWithShape="0">
                    <a:srgbClr val="C0C0C0"/>
                  </a:outerShdw>
                </a:effectLst>
                <a:uLnTx/>
                <a:uFillTx/>
                <a:latin typeface="Arial Black"/>
                <a:ea typeface="Arial Black"/>
                <a:cs typeface="Arial Black"/>
              </a:rPr>
              <a:t>مركزية الصليب</a:t>
            </a:r>
            <a:endParaRPr kumimoji="0" lang="en-US" sz="3600" b="0" i="0" u="none" strike="noStrike" kern="10" cap="none" spc="0" normalizeH="0" baseline="0" noProof="0" dirty="0">
              <a:ln w="12700">
                <a:solidFill>
                  <a:srgbClr val="EAEAEA"/>
                </a:solidFill>
                <a:round/>
                <a:headEnd/>
                <a:tailEnd/>
              </a:ln>
              <a:solidFill>
                <a:srgbClr val="FFFFFF"/>
              </a:solidFill>
              <a:effectLst>
                <a:outerShdw blurRad="63500" dist="35921" dir="2700000" sy="50000" kx="2115830" algn="bl" rotWithShape="0">
                  <a:srgbClr val="C0C0C0"/>
                </a:outerShdw>
              </a:effectLst>
              <a:uLnTx/>
              <a:uFillTx/>
              <a:latin typeface="Arial Black"/>
              <a:ea typeface="Arial Black"/>
              <a:cs typeface="Arial Black"/>
            </a:endParaRPr>
          </a:p>
        </p:txBody>
      </p:sp>
      <p:sp>
        <p:nvSpPr>
          <p:cNvPr id="10" name="Rectangle 1034">
            <a:extLst>
              <a:ext uri="{FF2B5EF4-FFF2-40B4-BE49-F238E27FC236}">
                <a16:creationId xmlns:a16="http://schemas.microsoft.com/office/drawing/2014/main" id="{AF2A0788-FB53-744C-B883-06A3858CB35F}"/>
              </a:ext>
            </a:extLst>
          </p:cNvPr>
          <p:cNvSpPr>
            <a:spLocks noChangeArrowheads="1"/>
          </p:cNvSpPr>
          <p:nvPr/>
        </p:nvSpPr>
        <p:spPr bwMode="auto">
          <a:xfrm>
            <a:off x="53280" y="3951474"/>
            <a:ext cx="2895600"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قبل الميلاد</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الإيمان ينظر إلى الأمام نحو صليب يسوع المسيح</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1" name="Rectangle 1035">
            <a:extLst>
              <a:ext uri="{FF2B5EF4-FFF2-40B4-BE49-F238E27FC236}">
                <a16:creationId xmlns:a16="http://schemas.microsoft.com/office/drawing/2014/main" id="{109D65E0-00DD-7D41-BA15-277005A3BFA0}"/>
              </a:ext>
            </a:extLst>
          </p:cNvPr>
          <p:cNvSpPr>
            <a:spLocks noChangeArrowheads="1"/>
          </p:cNvSpPr>
          <p:nvPr/>
        </p:nvSpPr>
        <p:spPr bwMode="auto">
          <a:xfrm>
            <a:off x="6156176" y="3966590"/>
            <a:ext cx="2956681"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بعد الميلاد</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الإيمان ينظر إلى الخلف نحو صليب يسوع المسيح</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87976388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5"/>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nodePh="1">
                                  <p:stCondLst>
                                    <p:cond delay="0"/>
                                  </p:stCondLst>
                                  <p:endCondLst>
                                    <p:cond evt="begin" delay="0">
                                      <p:tn val="12"/>
                                    </p:cond>
                                  </p:endCondLst>
                                  <p:childTnLst>
                                    <p:set>
                                      <p:cBhvr>
                                        <p:cTn id="13" dur="1" fill="hold">
                                          <p:stCondLst>
                                            <p:cond delay="0"/>
                                          </p:stCondLst>
                                        </p:cTn>
                                        <p:tgtEl>
                                          <p:spTgt spid="6"/>
                                        </p:tgtEl>
                                        <p:attrNameLst>
                                          <p:attrName>style.visibility</p:attrName>
                                        </p:attrNameLst>
                                      </p:cBhvr>
                                      <p:to>
                                        <p:strVal val="visible"/>
                                      </p:to>
                                    </p:set>
                                  </p:childTnLst>
                                </p:cTn>
                              </p:par>
                            </p:childTnLst>
                          </p:cTn>
                        </p:par>
                        <p:par>
                          <p:cTn id="14" fill="hold">
                            <p:stCondLst>
                              <p:cond delay="0"/>
                            </p:stCondLst>
                            <p:childTnLst>
                              <p:par>
                                <p:cTn id="15" presetID="1" presetClass="entr" presetSubtype="0"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3" presetClass="entr" presetSubtype="0" fill="hold" grpId="0" nodeType="clickEffect">
                                  <p:stCondLst>
                                    <p:cond delay="0"/>
                                  </p:stCondLst>
                                  <p:childTnLst>
                                    <p:set>
                                      <p:cBhvr>
                                        <p:cTn id="24"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P spid="8" grpId="0" animBg="1"/>
      <p:bldP spid="9" grpId="0"/>
      <p:bldP spid="11" grpId="0"/>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35" tIns="45718" rIns="91435" bIns="45718"/>
          <a:lstStyle/>
          <a:p>
            <a:pPr marL="0" marR="0" lvl="0" indent="0" algn="ctr" defTabSz="914353"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5"/>
            <a:ext cx="9144000" cy="2011063"/>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3. الخلاص بالإيمان وحده يغيرنا </a:t>
            </a:r>
            <a:r>
              <a:rPr lang="ar-JO" sz="4800" dirty="0">
                <a:solidFill>
                  <a:srgbClr val="FFFF00"/>
                </a:solidFill>
                <a:effectLst>
                  <a:glow rad="127000">
                    <a:schemeClr val="tx1"/>
                  </a:glow>
                </a:effectLst>
                <a:ea typeface="ＭＳ Ｐゴシック" charset="0"/>
              </a:rPr>
              <a:t>داخلياً </a:t>
            </a:r>
            <a:r>
              <a:rPr lang="ar-JO" sz="4800" dirty="0">
                <a:effectLst>
                  <a:glow rad="127000">
                    <a:schemeClr val="tx1"/>
                  </a:glow>
                </a:effectLst>
                <a:ea typeface="ＭＳ Ｐゴシック" charset="0"/>
              </a:rPr>
              <a:t>   (غل 5-6)</a:t>
            </a:r>
            <a:endParaRPr lang="en-US" sz="4800" dirty="0">
              <a:effectLst>
                <a:glow rad="127000">
                  <a:schemeClr val="tx1"/>
                </a:glow>
              </a:effectLst>
              <a:ea typeface="ＭＳ Ｐゴシック" charset="0"/>
            </a:endParaRPr>
          </a:p>
        </p:txBody>
      </p:sp>
      <p:pic>
        <p:nvPicPr>
          <p:cNvPr id="384002" name="Picture 2" descr="Image result for salvation by faith">
            <a:extLst>
              <a:ext uri="{FF2B5EF4-FFF2-40B4-BE49-F238E27FC236}">
                <a16:creationId xmlns:a16="http://schemas.microsoft.com/office/drawing/2014/main" id="{40F1966F-0773-8D4C-87E1-FBA080289F3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0850" y="1772816"/>
            <a:ext cx="8242300" cy="45466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14174730"/>
      </p:ext>
    </p:extLst>
  </p:cSld>
  <p:clrMapOvr>
    <a:masterClrMapping/>
  </p:clrMapOvr>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49"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spcBef>
                <a:spcPct val="20000"/>
              </a:spcBef>
            </a:pPr>
            <a:endParaRPr lang="en-US" b="1">
              <a:solidFill>
                <a:srgbClr val="000000"/>
              </a:solidFill>
              <a:latin typeface="Arial" panose="020B0604020202020204" pitchFamily="34" charset="0"/>
              <a:cs typeface="Arial" panose="020B0604020202020204" pitchFamily="34" charset="0"/>
            </a:endParaRPr>
          </a:p>
        </p:txBody>
      </p:sp>
      <p:sp>
        <p:nvSpPr>
          <p:cNvPr id="40966" name="Text Box 6"/>
          <p:cNvSpPr txBox="1">
            <a:spLocks noChangeArrowheads="1"/>
          </p:cNvSpPr>
          <p:nvPr/>
        </p:nvSpPr>
        <p:spPr bwMode="auto">
          <a:xfrm>
            <a:off x="76200" y="1143000"/>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ar-JO" altLang="ja-JP" sz="2000" b="1" dirty="0">
                <a:solidFill>
                  <a:srgbClr val="000000"/>
                </a:solidFill>
                <a:latin typeface="Arial" panose="020B0604020202020204" pitchFamily="34" charset="0"/>
                <a:cs typeface="Arial" panose="020B0604020202020204" pitchFamily="34" charset="0"/>
              </a:rPr>
              <a:t>إلى أقصى الأرض        (أع 1: 8)</a:t>
            </a:r>
            <a:endParaRPr lang="en-US" sz="2000" b="1" dirty="0">
              <a:solidFill>
                <a:srgbClr val="000000"/>
              </a:solidFill>
              <a:latin typeface="Arial" panose="020B0604020202020204" pitchFamily="34" charset="0"/>
              <a:cs typeface="Arial" panose="020B0604020202020204" pitchFamily="34" charset="0"/>
            </a:endParaRPr>
          </a:p>
          <a:p>
            <a:pPr eaLnBrk="1" hangingPunct="1">
              <a:defRPr/>
            </a:pPr>
            <a:r>
              <a:rPr lang="ar-JO" sz="1600" b="1" dirty="0">
                <a:solidFill>
                  <a:srgbClr val="000000"/>
                </a:solidFill>
                <a:latin typeface="Arial" panose="020B0604020202020204" pitchFamily="34" charset="0"/>
                <a:cs typeface="Arial" panose="020B0604020202020204" pitchFamily="34" charset="0"/>
              </a:rPr>
              <a:t>أع</a:t>
            </a:r>
            <a:r>
              <a:rPr lang="en-US" sz="1600" b="1" dirty="0">
                <a:solidFill>
                  <a:srgbClr val="000000"/>
                </a:solidFill>
                <a:latin typeface="Arial" panose="020B0604020202020204" pitchFamily="34" charset="0"/>
                <a:cs typeface="Arial" panose="020B0604020202020204" pitchFamily="34" charset="0"/>
              </a:rPr>
              <a:t> </a:t>
            </a:r>
            <a:r>
              <a:rPr lang="ar-JO" sz="2000" b="1" dirty="0">
                <a:solidFill>
                  <a:srgbClr val="000000"/>
                </a:solidFill>
                <a:latin typeface="Arial" panose="020B0604020202020204" pitchFamily="34" charset="0"/>
                <a:cs typeface="Arial" panose="020B0604020202020204" pitchFamily="34" charset="0"/>
              </a:rPr>
              <a:t>9</a:t>
            </a:r>
            <a:r>
              <a:rPr lang="en-US" sz="2000" b="1" dirty="0">
                <a:solidFill>
                  <a:srgbClr val="000000"/>
                </a:solidFill>
                <a:latin typeface="Arial" panose="020B0604020202020204" pitchFamily="34" charset="0"/>
                <a:cs typeface="Arial" panose="020B0604020202020204" pitchFamily="34" charset="0"/>
              </a:rPr>
              <a:t>  </a:t>
            </a:r>
            <a:r>
              <a:rPr lang="ar-JO" sz="2000" b="1" dirty="0">
                <a:solidFill>
                  <a:srgbClr val="000000"/>
                </a:solidFill>
                <a:latin typeface="Arial" panose="020B0604020202020204" pitchFamily="34" charset="0"/>
                <a:cs typeface="Arial" panose="020B0604020202020204" pitchFamily="34" charset="0"/>
              </a:rPr>
              <a:t>13</a:t>
            </a:r>
            <a:r>
              <a:rPr lang="en-US" sz="2000" b="1" dirty="0">
                <a:solidFill>
                  <a:srgbClr val="000000"/>
                </a:solidFill>
                <a:latin typeface="Arial" panose="020B0604020202020204" pitchFamily="34" charset="0"/>
                <a:cs typeface="Arial" panose="020B0604020202020204" pitchFamily="34" charset="0"/>
              </a:rPr>
              <a:t>       </a:t>
            </a:r>
            <a:r>
              <a:rPr lang="ar-JO" sz="2000" b="1" dirty="0">
                <a:solidFill>
                  <a:srgbClr val="000000"/>
                </a:solidFill>
                <a:latin typeface="Arial" panose="020B0604020202020204" pitchFamily="34" charset="0"/>
                <a:cs typeface="Arial" panose="020B0604020202020204" pitchFamily="34" charset="0"/>
              </a:rPr>
              <a:t>14</a:t>
            </a:r>
            <a:r>
              <a:rPr lang="en-US" sz="2000" b="1" dirty="0">
                <a:solidFill>
                  <a:srgbClr val="000000"/>
                </a:solidFill>
                <a:latin typeface="Arial" panose="020B0604020202020204" pitchFamily="34" charset="0"/>
                <a:cs typeface="Arial" panose="020B0604020202020204" pitchFamily="34" charset="0"/>
              </a:rPr>
              <a:t>    </a:t>
            </a:r>
            <a:r>
              <a:rPr lang="ar-JO" sz="2000" b="1" dirty="0">
                <a:solidFill>
                  <a:srgbClr val="000000"/>
                </a:solidFill>
                <a:latin typeface="Arial" panose="020B0604020202020204" pitchFamily="34" charset="0"/>
                <a:cs typeface="Arial" panose="020B0604020202020204" pitchFamily="34" charset="0"/>
              </a:rPr>
              <a:t>15</a:t>
            </a:r>
            <a:r>
              <a:rPr lang="en-US" sz="2000" b="1" dirty="0">
                <a:solidFill>
                  <a:srgbClr val="000000"/>
                </a:solidFill>
                <a:latin typeface="Arial" panose="020B0604020202020204" pitchFamily="34" charset="0"/>
                <a:cs typeface="Arial" panose="020B0604020202020204" pitchFamily="34" charset="0"/>
              </a:rPr>
              <a:t>  </a:t>
            </a:r>
            <a:r>
              <a:rPr lang="ar-JO" sz="2000" b="1" dirty="0">
                <a:solidFill>
                  <a:srgbClr val="000000"/>
                </a:solidFill>
                <a:latin typeface="Arial" panose="020B0604020202020204" pitchFamily="34" charset="0"/>
                <a:cs typeface="Arial" panose="020B0604020202020204" pitchFamily="34" charset="0"/>
              </a:rPr>
              <a:t>16</a:t>
            </a:r>
            <a:r>
              <a:rPr lang="en-US" sz="2000" b="1" dirty="0">
                <a:solidFill>
                  <a:srgbClr val="000000"/>
                </a:solidFill>
                <a:latin typeface="Arial" panose="020B0604020202020204" pitchFamily="34" charset="0"/>
                <a:cs typeface="Arial" panose="020B0604020202020204" pitchFamily="34" charset="0"/>
              </a:rPr>
              <a:t>          </a:t>
            </a:r>
            <a:r>
              <a:rPr lang="ar-JO" sz="2000" b="1" dirty="0">
                <a:solidFill>
                  <a:srgbClr val="000000"/>
                </a:solidFill>
                <a:latin typeface="Arial" panose="020B0604020202020204" pitchFamily="34" charset="0"/>
                <a:cs typeface="Arial" panose="020B0604020202020204" pitchFamily="34" charset="0"/>
              </a:rPr>
              <a:t>18</a:t>
            </a:r>
            <a:r>
              <a:rPr lang="en-US" sz="2000" b="1" dirty="0">
                <a:solidFill>
                  <a:srgbClr val="000000"/>
                </a:solidFill>
                <a:latin typeface="Arial" panose="020B0604020202020204" pitchFamily="34" charset="0"/>
                <a:cs typeface="Arial" panose="020B0604020202020204" pitchFamily="34" charset="0"/>
              </a:rPr>
              <a:t>           </a:t>
            </a:r>
            <a:r>
              <a:rPr lang="ar-JO" sz="2000" b="1" dirty="0">
                <a:solidFill>
                  <a:srgbClr val="000000"/>
                </a:solidFill>
                <a:latin typeface="Arial" panose="020B0604020202020204" pitchFamily="34" charset="0"/>
                <a:cs typeface="Arial" panose="020B0604020202020204" pitchFamily="34" charset="0"/>
              </a:rPr>
              <a:t>21</a:t>
            </a:r>
            <a:r>
              <a:rPr lang="en-US" sz="2000" b="1" dirty="0">
                <a:solidFill>
                  <a:srgbClr val="000000"/>
                </a:solidFill>
                <a:latin typeface="Arial" panose="020B0604020202020204" pitchFamily="34" charset="0"/>
                <a:cs typeface="Arial" panose="020B0604020202020204" pitchFamily="34" charset="0"/>
              </a:rPr>
              <a:t>     </a:t>
            </a:r>
            <a:r>
              <a:rPr lang="ar-JO" sz="2000" b="1" dirty="0">
                <a:solidFill>
                  <a:srgbClr val="000000"/>
                </a:solidFill>
                <a:latin typeface="Arial" panose="020B0604020202020204" pitchFamily="34" charset="0"/>
                <a:cs typeface="Arial" panose="020B0604020202020204" pitchFamily="34" charset="0"/>
              </a:rPr>
              <a:t>27</a:t>
            </a:r>
            <a:r>
              <a:rPr lang="en-US" sz="2000" b="1" dirty="0">
                <a:solidFill>
                  <a:srgbClr val="000000"/>
                </a:solidFill>
                <a:latin typeface="Arial" panose="020B0604020202020204" pitchFamily="34" charset="0"/>
                <a:cs typeface="Arial" panose="020B0604020202020204" pitchFamily="34" charset="0"/>
              </a:rPr>
              <a:t>    </a:t>
            </a:r>
            <a:r>
              <a:rPr lang="ar-JO" sz="2000" b="1" dirty="0">
                <a:solidFill>
                  <a:srgbClr val="000000"/>
                </a:solidFill>
                <a:latin typeface="Arial" panose="020B0604020202020204" pitchFamily="34" charset="0"/>
                <a:cs typeface="Arial" panose="020B0604020202020204" pitchFamily="34" charset="0"/>
              </a:rPr>
              <a:t>28</a:t>
            </a:r>
            <a:endParaRPr lang="en-US" sz="2000" b="1" dirty="0">
              <a:solidFill>
                <a:srgbClr val="000000"/>
              </a:solidFill>
              <a:latin typeface="Arial" panose="020B0604020202020204" pitchFamily="34" charset="0"/>
              <a:cs typeface="Arial" panose="020B0604020202020204" pitchFamily="34" charset="0"/>
            </a:endParaRPr>
          </a:p>
        </p:txBody>
      </p:sp>
      <p:sp>
        <p:nvSpPr>
          <p:cNvPr id="334851" name="Text Box 16"/>
          <p:cNvSpPr txBox="1">
            <a:spLocks noChangeArrowheads="1"/>
          </p:cNvSpPr>
          <p:nvPr/>
        </p:nvSpPr>
        <p:spPr bwMode="auto">
          <a:xfrm>
            <a:off x="1828800" y="2338388"/>
            <a:ext cx="838200"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1200" b="1" dirty="0">
                <a:solidFill>
                  <a:srgbClr val="FFFFFF"/>
                </a:solidFill>
                <a:latin typeface="Arial" panose="020B0604020202020204" pitchFamily="34" charset="0"/>
                <a:cs typeface="Arial" panose="020B0604020202020204" pitchFamily="34" charset="0"/>
              </a:rPr>
              <a:t>خريف 49</a:t>
            </a:r>
            <a:endParaRPr lang="en-US" sz="1200" b="1" dirty="0">
              <a:solidFill>
                <a:srgbClr val="FFFFFF"/>
              </a:solidFill>
              <a:latin typeface="Arial" panose="020B0604020202020204" pitchFamily="34" charset="0"/>
              <a:cs typeface="Arial" panose="020B0604020202020204" pitchFamily="34" charset="0"/>
            </a:endParaRPr>
          </a:p>
          <a:p>
            <a:pPr algn="ctr" eaLnBrk="1" hangingPunct="1">
              <a:spcBef>
                <a:spcPct val="50000"/>
              </a:spcBef>
            </a:pPr>
            <a:r>
              <a:rPr lang="ar-JO" sz="1600" b="1" dirty="0">
                <a:solidFill>
                  <a:srgbClr val="FFFFFF"/>
                </a:solidFill>
                <a:latin typeface="Arial" panose="020B0604020202020204" pitchFamily="34" charset="0"/>
                <a:cs typeface="Arial" panose="020B0604020202020204" pitchFamily="34" charset="0"/>
              </a:rPr>
              <a:t>المجمع</a:t>
            </a:r>
            <a:endParaRPr lang="en-US" sz="1600" b="1" dirty="0">
              <a:solidFill>
                <a:srgbClr val="FFFFFF"/>
              </a:solidFill>
              <a:latin typeface="Arial" panose="020B0604020202020204" pitchFamily="34" charset="0"/>
              <a:cs typeface="Arial" panose="020B0604020202020204" pitchFamily="34" charset="0"/>
            </a:endParaRPr>
          </a:p>
        </p:txBody>
      </p:sp>
      <p:sp>
        <p:nvSpPr>
          <p:cNvPr id="334852" name="Text Box 17"/>
          <p:cNvSpPr txBox="1">
            <a:spLocks noChangeArrowheads="1"/>
          </p:cNvSpPr>
          <p:nvPr/>
        </p:nvSpPr>
        <p:spPr bwMode="auto">
          <a:xfrm>
            <a:off x="4724400" y="2133600"/>
            <a:ext cx="685800" cy="738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1200" b="1" dirty="0">
                <a:solidFill>
                  <a:srgbClr val="FFFFFF"/>
                </a:solidFill>
                <a:latin typeface="Arial" panose="020B0604020202020204" pitchFamily="34" charset="0"/>
                <a:cs typeface="Arial" panose="020B0604020202020204" pitchFamily="34" charset="0"/>
              </a:rPr>
              <a:t>أيار 57-</a:t>
            </a:r>
            <a:br>
              <a:rPr lang="en-US" sz="1200" b="1" dirty="0">
                <a:solidFill>
                  <a:srgbClr val="FFFFFF"/>
                </a:solidFill>
                <a:latin typeface="Arial" panose="020B0604020202020204" pitchFamily="34" charset="0"/>
                <a:cs typeface="Arial" panose="020B0604020202020204" pitchFamily="34" charset="0"/>
              </a:rPr>
            </a:br>
            <a:r>
              <a:rPr lang="ar-JO" sz="1200" b="1" dirty="0">
                <a:solidFill>
                  <a:srgbClr val="FFFFFF"/>
                </a:solidFill>
                <a:latin typeface="Arial" panose="020B0604020202020204" pitchFamily="34" charset="0"/>
                <a:cs typeface="Arial" panose="020B0604020202020204" pitchFamily="34" charset="0"/>
              </a:rPr>
              <a:t>آب 59</a:t>
            </a:r>
            <a:endParaRPr lang="en-US" sz="1200" b="1" dirty="0">
              <a:solidFill>
                <a:srgbClr val="FFFFFF"/>
              </a:solidFill>
              <a:latin typeface="Arial" panose="020B0604020202020204" pitchFamily="34" charset="0"/>
              <a:cs typeface="Arial" panose="020B0604020202020204" pitchFamily="34" charset="0"/>
            </a:endParaRPr>
          </a:p>
          <a:p>
            <a:pPr algn="ctr" eaLnBrk="1" hangingPunct="1">
              <a:spcBef>
                <a:spcPct val="50000"/>
              </a:spcBef>
            </a:pPr>
            <a:r>
              <a:rPr lang="ar-JO" sz="1600" b="1" dirty="0">
                <a:solidFill>
                  <a:srgbClr val="FFFFFF"/>
                </a:solidFill>
                <a:latin typeface="Arial" panose="020B0604020202020204" pitchFamily="34" charset="0"/>
                <a:cs typeface="Arial" panose="020B0604020202020204" pitchFamily="34" charset="0"/>
              </a:rPr>
              <a:t>المحاكمة</a:t>
            </a:r>
            <a:endParaRPr lang="en-US" sz="1800" b="1" dirty="0">
              <a:solidFill>
                <a:srgbClr val="FFFFFF"/>
              </a:solidFill>
              <a:latin typeface="Arial" panose="020B0604020202020204" pitchFamily="34" charset="0"/>
              <a:cs typeface="Arial" panose="020B0604020202020204" pitchFamily="34" charset="0"/>
            </a:endParaRPr>
          </a:p>
        </p:txBody>
      </p:sp>
      <p:sp>
        <p:nvSpPr>
          <p:cNvPr id="334853"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334854" name="Text Box 20"/>
          <p:cNvSpPr txBox="1">
            <a:spLocks noChangeArrowheads="1"/>
          </p:cNvSpPr>
          <p:nvPr/>
        </p:nvSpPr>
        <p:spPr bwMode="auto">
          <a:xfrm>
            <a:off x="8296275" y="2324100"/>
            <a:ext cx="8477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1200" b="1" dirty="0">
                <a:solidFill>
                  <a:srgbClr val="FFFFFF"/>
                </a:solidFill>
                <a:latin typeface="Arial" panose="020B0604020202020204" pitchFamily="34" charset="0"/>
                <a:cs typeface="Arial" panose="020B0604020202020204" pitchFamily="34" charset="0"/>
              </a:rPr>
              <a:t>ربيع 68</a:t>
            </a:r>
            <a:endParaRPr lang="en-US" sz="1200" b="1" dirty="0">
              <a:solidFill>
                <a:srgbClr val="FFFFFF"/>
              </a:solidFill>
              <a:latin typeface="Arial" panose="020B0604020202020204" pitchFamily="34" charset="0"/>
              <a:cs typeface="Arial" panose="020B0604020202020204" pitchFamily="34" charset="0"/>
            </a:endParaRPr>
          </a:p>
          <a:p>
            <a:pPr algn="ctr" eaLnBrk="1" hangingPunct="1">
              <a:spcBef>
                <a:spcPct val="50000"/>
              </a:spcBef>
            </a:pPr>
            <a:r>
              <a:rPr lang="ar-JO" sz="1400" b="1" dirty="0">
                <a:solidFill>
                  <a:srgbClr val="FFFFFF"/>
                </a:solidFill>
                <a:latin typeface="Arial" panose="020B0604020202020204" pitchFamily="34" charset="0"/>
                <a:cs typeface="Arial" panose="020B0604020202020204" pitchFamily="34" charset="0"/>
              </a:rPr>
              <a:t>توسع</a:t>
            </a:r>
          </a:p>
          <a:p>
            <a:pPr algn="ctr" eaLnBrk="1" hangingPunct="1">
              <a:spcBef>
                <a:spcPct val="50000"/>
              </a:spcBef>
            </a:pPr>
            <a:r>
              <a:rPr lang="ar-JO" sz="1400" b="1" dirty="0">
                <a:solidFill>
                  <a:srgbClr val="FFFFFF"/>
                </a:solidFill>
                <a:latin typeface="Arial" panose="020B0604020202020204" pitchFamily="34" charset="0"/>
                <a:cs typeface="Arial" panose="020B0604020202020204" pitchFamily="34" charset="0"/>
              </a:rPr>
              <a:t>الكنيسة</a:t>
            </a:r>
            <a:endParaRPr lang="en-US" sz="1600" b="1" dirty="0">
              <a:solidFill>
                <a:srgbClr val="FFFFFF"/>
              </a:solidFill>
              <a:latin typeface="Arial" panose="020B0604020202020204" pitchFamily="34" charset="0"/>
              <a:cs typeface="Arial" panose="020B0604020202020204" pitchFamily="34" charset="0"/>
            </a:endParaRPr>
          </a:p>
        </p:txBody>
      </p:sp>
      <p:sp>
        <p:nvSpPr>
          <p:cNvPr id="334855" name="Text Box 21"/>
          <p:cNvSpPr txBox="1">
            <a:spLocks noChangeArrowheads="1"/>
          </p:cNvSpPr>
          <p:nvPr/>
        </p:nvSpPr>
        <p:spPr bwMode="auto">
          <a:xfrm>
            <a:off x="0" y="3409950"/>
            <a:ext cx="914400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ar-JO" sz="2000" b="1" dirty="0">
                <a:solidFill>
                  <a:srgbClr val="FFFFFF"/>
                </a:solidFill>
                <a:latin typeface="Arial" panose="020B0604020202020204" pitchFamily="34" charset="0"/>
                <a:cs typeface="Arial" panose="020B0604020202020204" pitchFamily="34" charset="0"/>
              </a:rPr>
              <a:t>35</a:t>
            </a:r>
            <a:r>
              <a:rPr lang="en-US" sz="2000" b="1" dirty="0">
                <a:solidFill>
                  <a:srgbClr val="FFFFFF"/>
                </a:solidFill>
                <a:latin typeface="Arial" panose="020B0604020202020204" pitchFamily="34" charset="0"/>
                <a:cs typeface="Arial" panose="020B0604020202020204" pitchFamily="34" charset="0"/>
              </a:rPr>
              <a:t>           </a:t>
            </a:r>
            <a:r>
              <a:rPr lang="ar-JO" sz="2000" b="1" dirty="0">
                <a:solidFill>
                  <a:srgbClr val="FFFFFF"/>
                </a:solidFill>
                <a:latin typeface="Arial" panose="020B0604020202020204" pitchFamily="34" charset="0"/>
                <a:cs typeface="Arial" panose="020B0604020202020204" pitchFamily="34" charset="0"/>
              </a:rPr>
              <a:t>48</a:t>
            </a:r>
            <a:r>
              <a:rPr lang="en-US" sz="2000" b="1" dirty="0">
                <a:solidFill>
                  <a:srgbClr val="FFFFFF"/>
                </a:solidFill>
                <a:latin typeface="Arial" panose="020B0604020202020204" pitchFamily="34" charset="0"/>
                <a:cs typeface="Arial" panose="020B0604020202020204" pitchFamily="34" charset="0"/>
              </a:rPr>
              <a:t>          </a:t>
            </a:r>
            <a:r>
              <a:rPr lang="ar-JO" sz="2000" b="1" dirty="0">
                <a:solidFill>
                  <a:srgbClr val="FFFFFF"/>
                </a:solidFill>
                <a:latin typeface="Arial" panose="020B0604020202020204" pitchFamily="34" charset="0"/>
                <a:cs typeface="Arial" panose="020B0604020202020204" pitchFamily="34" charset="0"/>
              </a:rPr>
              <a:t>49</a:t>
            </a:r>
            <a:r>
              <a:rPr lang="en-US" sz="2000" b="1" dirty="0">
                <a:solidFill>
                  <a:srgbClr val="FFFFFF"/>
                </a:solidFill>
                <a:latin typeface="Arial" panose="020B0604020202020204" pitchFamily="34" charset="0"/>
                <a:cs typeface="Arial" panose="020B0604020202020204" pitchFamily="34" charset="0"/>
              </a:rPr>
              <a:t>          </a:t>
            </a:r>
            <a:r>
              <a:rPr lang="ar-JO" sz="2000" b="1" dirty="0">
                <a:solidFill>
                  <a:srgbClr val="FFFFFF"/>
                </a:solidFill>
                <a:latin typeface="Arial" panose="020B0604020202020204" pitchFamily="34" charset="0"/>
                <a:cs typeface="Arial" panose="020B0604020202020204" pitchFamily="34" charset="0"/>
              </a:rPr>
              <a:t>50</a:t>
            </a:r>
            <a:r>
              <a:rPr lang="en-US" sz="2000" b="1" dirty="0">
                <a:solidFill>
                  <a:srgbClr val="FFFFFF"/>
                </a:solidFill>
                <a:latin typeface="Arial" panose="020B0604020202020204" pitchFamily="34" charset="0"/>
                <a:cs typeface="Arial" panose="020B0604020202020204" pitchFamily="34" charset="0"/>
              </a:rPr>
              <a:t>          </a:t>
            </a:r>
            <a:r>
              <a:rPr lang="ar-JO" sz="2000" b="1" dirty="0">
                <a:solidFill>
                  <a:srgbClr val="FFFFFF"/>
                </a:solidFill>
                <a:latin typeface="Arial" panose="020B0604020202020204" pitchFamily="34" charset="0"/>
                <a:cs typeface="Arial" panose="020B0604020202020204" pitchFamily="34" charset="0"/>
              </a:rPr>
              <a:t>52</a:t>
            </a:r>
            <a:r>
              <a:rPr lang="en-US" sz="2000" b="1" dirty="0">
                <a:solidFill>
                  <a:srgbClr val="FFFFFF"/>
                </a:solidFill>
                <a:latin typeface="Arial" panose="020B0604020202020204" pitchFamily="34" charset="0"/>
                <a:cs typeface="Arial" panose="020B0604020202020204" pitchFamily="34" charset="0"/>
              </a:rPr>
              <a:t>  </a:t>
            </a:r>
            <a:r>
              <a:rPr lang="ar-JO" sz="2000" b="1" dirty="0">
                <a:solidFill>
                  <a:srgbClr val="FFFFFF"/>
                </a:solidFill>
                <a:latin typeface="Arial" panose="020B0604020202020204" pitchFamily="34" charset="0"/>
                <a:cs typeface="Arial" panose="020B0604020202020204" pitchFamily="34" charset="0"/>
              </a:rPr>
              <a:t>53</a:t>
            </a:r>
            <a:r>
              <a:rPr lang="en-US" sz="2000" b="1" dirty="0">
                <a:solidFill>
                  <a:srgbClr val="FFFFFF"/>
                </a:solidFill>
                <a:latin typeface="Arial" panose="020B0604020202020204" pitchFamily="34" charset="0"/>
                <a:cs typeface="Arial" panose="020B0604020202020204" pitchFamily="34" charset="0"/>
              </a:rPr>
              <a:t>        </a:t>
            </a:r>
            <a:r>
              <a:rPr lang="ar-JO" sz="2000" b="1" dirty="0">
                <a:solidFill>
                  <a:srgbClr val="FFFFFF"/>
                </a:solidFill>
                <a:latin typeface="Arial" panose="020B0604020202020204" pitchFamily="34" charset="0"/>
                <a:cs typeface="Arial" panose="020B0604020202020204" pitchFamily="34" charset="0"/>
              </a:rPr>
              <a:t>57</a:t>
            </a:r>
            <a:r>
              <a:rPr lang="en-US" sz="2000" b="1" dirty="0">
                <a:solidFill>
                  <a:srgbClr val="FFFFFF"/>
                </a:solidFill>
                <a:latin typeface="Arial" panose="020B0604020202020204" pitchFamily="34" charset="0"/>
                <a:cs typeface="Arial" panose="020B0604020202020204" pitchFamily="34" charset="0"/>
              </a:rPr>
              <a:t>        </a:t>
            </a:r>
            <a:r>
              <a:rPr lang="ar-JO" sz="2000" b="1" dirty="0">
                <a:solidFill>
                  <a:srgbClr val="FFFFFF"/>
                </a:solidFill>
                <a:latin typeface="Arial" panose="020B0604020202020204" pitchFamily="34" charset="0"/>
                <a:cs typeface="Arial" panose="020B0604020202020204" pitchFamily="34" charset="0"/>
              </a:rPr>
              <a:t>60</a:t>
            </a:r>
            <a:r>
              <a:rPr lang="en-US" sz="2000" b="1" dirty="0">
                <a:solidFill>
                  <a:srgbClr val="FFFFFF"/>
                </a:solidFill>
                <a:latin typeface="Arial" panose="020B0604020202020204" pitchFamily="34" charset="0"/>
                <a:cs typeface="Arial" panose="020B0604020202020204" pitchFamily="34" charset="0"/>
              </a:rPr>
              <a:t>           </a:t>
            </a:r>
            <a:r>
              <a:rPr lang="ar-JO" sz="2000" b="1" dirty="0">
                <a:solidFill>
                  <a:srgbClr val="FFFFFF"/>
                </a:solidFill>
                <a:latin typeface="Arial" panose="020B0604020202020204" pitchFamily="34" charset="0"/>
                <a:cs typeface="Arial" panose="020B0604020202020204" pitchFamily="34" charset="0"/>
              </a:rPr>
              <a:t>62</a:t>
            </a:r>
            <a:r>
              <a:rPr lang="en-US" sz="2000" b="1" dirty="0">
                <a:solidFill>
                  <a:srgbClr val="FFFFFF"/>
                </a:solidFill>
                <a:latin typeface="Arial" panose="020B0604020202020204" pitchFamily="34" charset="0"/>
                <a:cs typeface="Arial" panose="020B0604020202020204" pitchFamily="34" charset="0"/>
              </a:rPr>
              <a:t>            </a:t>
            </a:r>
            <a:r>
              <a:rPr lang="ar-JO" sz="2000" b="1" dirty="0">
                <a:solidFill>
                  <a:srgbClr val="FFFFFF"/>
                </a:solidFill>
                <a:latin typeface="Arial" panose="020B0604020202020204" pitchFamily="34" charset="0"/>
                <a:cs typeface="Arial" panose="020B0604020202020204" pitchFamily="34" charset="0"/>
              </a:rPr>
              <a:t>67</a:t>
            </a:r>
            <a:r>
              <a:rPr lang="en-US" sz="2000" b="1" dirty="0">
                <a:solidFill>
                  <a:srgbClr val="FFFFFF"/>
                </a:solidFill>
                <a:latin typeface="Arial" panose="020B0604020202020204" pitchFamily="34" charset="0"/>
                <a:cs typeface="Arial" panose="020B0604020202020204" pitchFamily="34" charset="0"/>
              </a:rPr>
              <a:t>         </a:t>
            </a:r>
            <a:r>
              <a:rPr lang="ar-JO" sz="2000" b="1" dirty="0">
                <a:solidFill>
                  <a:srgbClr val="FFFFFF"/>
                </a:solidFill>
                <a:latin typeface="Arial" panose="020B0604020202020204" pitchFamily="34" charset="0"/>
                <a:cs typeface="Arial" panose="020B0604020202020204" pitchFamily="34" charset="0"/>
              </a:rPr>
              <a:t>68</a:t>
            </a:r>
            <a:r>
              <a:rPr lang="en-US" sz="2000" b="1" dirty="0">
                <a:solidFill>
                  <a:srgbClr val="FFFFFF"/>
                </a:solidFill>
                <a:latin typeface="Arial" panose="020B0604020202020204" pitchFamily="34" charset="0"/>
                <a:cs typeface="Arial" panose="020B0604020202020204" pitchFamily="34" charset="0"/>
              </a:rPr>
              <a:t>     </a:t>
            </a:r>
            <a:r>
              <a:rPr lang="ar-JO" sz="2000" b="1" dirty="0">
                <a:solidFill>
                  <a:srgbClr val="FFFFFF"/>
                </a:solidFill>
                <a:latin typeface="Arial" panose="020B0604020202020204" pitchFamily="34" charset="0"/>
                <a:cs typeface="Arial" panose="020B0604020202020204" pitchFamily="34" charset="0"/>
              </a:rPr>
              <a:t>95</a:t>
            </a:r>
            <a:endParaRPr lang="en-US" sz="2000" b="1" dirty="0">
              <a:solidFill>
                <a:srgbClr val="FFFFFF"/>
              </a:solidFill>
              <a:latin typeface="Arial" panose="020B0604020202020204" pitchFamily="34" charset="0"/>
              <a:cs typeface="Arial" panose="020B0604020202020204" pitchFamily="34" charset="0"/>
            </a:endParaRPr>
          </a:p>
        </p:txBody>
      </p:sp>
      <p:sp>
        <p:nvSpPr>
          <p:cNvPr id="334856" name="Text Box 7"/>
          <p:cNvSpPr txBox="1">
            <a:spLocks noChangeArrowheads="1"/>
          </p:cNvSpPr>
          <p:nvPr/>
        </p:nvSpPr>
        <p:spPr bwMode="auto">
          <a:xfrm>
            <a:off x="914400" y="1981200"/>
            <a:ext cx="990600" cy="135413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1200" b="1" dirty="0">
                <a:solidFill>
                  <a:srgbClr val="000000"/>
                </a:solidFill>
                <a:latin typeface="Arial" panose="020B0604020202020204" pitchFamily="34" charset="0"/>
                <a:cs typeface="Arial" panose="020B0604020202020204" pitchFamily="34" charset="0"/>
              </a:rPr>
              <a:t>نيسان 48-</a:t>
            </a:r>
            <a:br>
              <a:rPr lang="en-US" sz="1200" b="1" dirty="0">
                <a:solidFill>
                  <a:srgbClr val="000000"/>
                </a:solidFill>
                <a:latin typeface="Arial" panose="020B0604020202020204" pitchFamily="34" charset="0"/>
                <a:cs typeface="Arial" panose="020B0604020202020204" pitchFamily="34" charset="0"/>
              </a:rPr>
            </a:br>
            <a:r>
              <a:rPr lang="ar-JO" sz="1200" b="1" dirty="0">
                <a:solidFill>
                  <a:srgbClr val="000000"/>
                </a:solidFill>
                <a:latin typeface="Arial" panose="020B0604020202020204" pitchFamily="34" charset="0"/>
                <a:cs typeface="Arial" panose="020B0604020202020204" pitchFamily="34" charset="0"/>
              </a:rPr>
              <a:t>أيلول 49</a:t>
            </a:r>
            <a:endParaRPr lang="en-US" sz="1200" b="1" dirty="0">
              <a:solidFill>
                <a:srgbClr val="000000"/>
              </a:solidFill>
              <a:latin typeface="Arial" panose="020B0604020202020204" pitchFamily="34" charset="0"/>
              <a:cs typeface="Arial" panose="020B0604020202020204" pitchFamily="34" charset="0"/>
            </a:endParaRPr>
          </a:p>
          <a:p>
            <a:pPr algn="ctr" eaLnBrk="1" hangingPunct="1"/>
            <a:r>
              <a:rPr lang="ar-JO" b="1" dirty="0">
                <a:solidFill>
                  <a:srgbClr val="000000"/>
                </a:solidFill>
                <a:latin typeface="Arial" panose="020B0604020202020204" pitchFamily="34" charset="0"/>
                <a:cs typeface="Arial" panose="020B0604020202020204" pitchFamily="34" charset="0"/>
              </a:rPr>
              <a:t>1</a:t>
            </a:r>
            <a:br>
              <a:rPr lang="en-US" b="1" dirty="0">
                <a:solidFill>
                  <a:srgbClr val="000000"/>
                </a:solidFill>
                <a:latin typeface="Arial" panose="020B0604020202020204" pitchFamily="34" charset="0"/>
                <a:cs typeface="Arial" panose="020B0604020202020204" pitchFamily="34" charset="0"/>
              </a:rPr>
            </a:br>
            <a:r>
              <a:rPr lang="ar-JO" b="1" dirty="0">
                <a:solidFill>
                  <a:srgbClr val="000000"/>
                </a:solidFill>
                <a:latin typeface="Arial" panose="020B0604020202020204" pitchFamily="34" charset="0"/>
                <a:cs typeface="Arial" panose="020B0604020202020204" pitchFamily="34" charset="0"/>
              </a:rPr>
              <a:t>غلاطية</a:t>
            </a:r>
            <a:endParaRPr lang="en-US" b="1" dirty="0">
              <a:solidFill>
                <a:srgbClr val="000000"/>
              </a:solidFill>
              <a:latin typeface="Arial" panose="020B0604020202020204" pitchFamily="34" charset="0"/>
              <a:cs typeface="Arial" panose="020B0604020202020204" pitchFamily="34" charset="0"/>
            </a:endParaRPr>
          </a:p>
          <a:p>
            <a:pPr algn="ctr" eaLnBrk="1" hangingPunct="1">
              <a:spcBef>
                <a:spcPct val="50000"/>
              </a:spcBef>
            </a:pPr>
            <a:endParaRPr lang="en-US" sz="900" b="1" dirty="0">
              <a:solidFill>
                <a:srgbClr val="000000"/>
              </a:solidFill>
              <a:latin typeface="Arial" panose="020B0604020202020204" pitchFamily="34" charset="0"/>
              <a:cs typeface="Arial" panose="020B0604020202020204" pitchFamily="34" charset="0"/>
            </a:endParaRPr>
          </a:p>
        </p:txBody>
      </p:sp>
      <p:sp>
        <p:nvSpPr>
          <p:cNvPr id="334857" name="Text Box 8"/>
          <p:cNvSpPr txBox="1">
            <a:spLocks noChangeArrowheads="1"/>
          </p:cNvSpPr>
          <p:nvPr/>
        </p:nvSpPr>
        <p:spPr bwMode="auto">
          <a:xfrm>
            <a:off x="2667000" y="1981200"/>
            <a:ext cx="990600" cy="110799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1200" b="1" dirty="0">
                <a:solidFill>
                  <a:srgbClr val="000000"/>
                </a:solidFill>
                <a:latin typeface="Arial" panose="020B0604020202020204" pitchFamily="34" charset="0"/>
                <a:cs typeface="Arial" panose="020B0604020202020204" pitchFamily="34" charset="0"/>
              </a:rPr>
              <a:t>نيسان 50-</a:t>
            </a:r>
            <a:br>
              <a:rPr lang="en-US" sz="1200" b="1" dirty="0">
                <a:solidFill>
                  <a:srgbClr val="000000"/>
                </a:solidFill>
                <a:latin typeface="Arial" panose="020B0604020202020204" pitchFamily="34" charset="0"/>
                <a:cs typeface="Arial" panose="020B0604020202020204" pitchFamily="34" charset="0"/>
              </a:rPr>
            </a:br>
            <a:r>
              <a:rPr lang="ar-JO" sz="1200" b="1" dirty="0">
                <a:solidFill>
                  <a:srgbClr val="000000"/>
                </a:solidFill>
                <a:latin typeface="Arial" panose="020B0604020202020204" pitchFamily="34" charset="0"/>
                <a:cs typeface="Arial" panose="020B0604020202020204" pitchFamily="34" charset="0"/>
              </a:rPr>
              <a:t>أيلول 52</a:t>
            </a:r>
            <a:endParaRPr lang="en-US" sz="1200" b="1" dirty="0">
              <a:solidFill>
                <a:srgbClr val="000000"/>
              </a:solidFill>
              <a:latin typeface="Arial" panose="020B0604020202020204" pitchFamily="34" charset="0"/>
              <a:cs typeface="Arial" panose="020B0604020202020204" pitchFamily="34" charset="0"/>
            </a:endParaRPr>
          </a:p>
          <a:p>
            <a:pPr algn="ctr" eaLnBrk="1" hangingPunct="1"/>
            <a:r>
              <a:rPr lang="ar-JO" b="1" dirty="0">
                <a:solidFill>
                  <a:srgbClr val="000000"/>
                </a:solidFill>
                <a:latin typeface="Arial" panose="020B0604020202020204" pitchFamily="34" charset="0"/>
                <a:cs typeface="Arial" panose="020B0604020202020204" pitchFamily="34" charset="0"/>
              </a:rPr>
              <a:t>2</a:t>
            </a:r>
            <a:endParaRPr lang="en-US" b="1" dirty="0">
              <a:solidFill>
                <a:srgbClr val="000000"/>
              </a:solidFill>
              <a:latin typeface="Arial" panose="020B0604020202020204" pitchFamily="34" charset="0"/>
              <a:cs typeface="Arial" panose="020B0604020202020204" pitchFamily="34" charset="0"/>
            </a:endParaRPr>
          </a:p>
          <a:p>
            <a:pPr algn="ctr" eaLnBrk="1" hangingPunct="1"/>
            <a:r>
              <a:rPr lang="ar-JO" b="1" dirty="0">
                <a:solidFill>
                  <a:srgbClr val="000000"/>
                </a:solidFill>
                <a:latin typeface="Arial" panose="020B0604020202020204" pitchFamily="34" charset="0"/>
                <a:cs typeface="Arial" panose="020B0604020202020204" pitchFamily="34" charset="0"/>
              </a:rPr>
              <a:t>بحر إيجة</a:t>
            </a:r>
            <a:endParaRPr lang="en-US" sz="1600" b="1" dirty="0">
              <a:solidFill>
                <a:srgbClr val="000000"/>
              </a:solidFill>
              <a:latin typeface="Arial" panose="020B0604020202020204" pitchFamily="34" charset="0"/>
              <a:cs typeface="Arial" panose="020B0604020202020204" pitchFamily="34" charset="0"/>
            </a:endParaRPr>
          </a:p>
        </p:txBody>
      </p:sp>
      <p:sp>
        <p:nvSpPr>
          <p:cNvPr id="334858" name="Text Box 9"/>
          <p:cNvSpPr txBox="1">
            <a:spLocks noChangeArrowheads="1"/>
          </p:cNvSpPr>
          <p:nvPr/>
        </p:nvSpPr>
        <p:spPr bwMode="auto">
          <a:xfrm>
            <a:off x="3743325" y="1981200"/>
            <a:ext cx="990600" cy="135413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1200" b="1" dirty="0">
                <a:solidFill>
                  <a:srgbClr val="000000"/>
                </a:solidFill>
                <a:latin typeface="Arial" panose="020B0604020202020204" pitchFamily="34" charset="0"/>
                <a:cs typeface="Arial" panose="020B0604020202020204" pitchFamily="34" charset="0"/>
              </a:rPr>
              <a:t>أيلول 53-</a:t>
            </a:r>
            <a:br>
              <a:rPr lang="en-US" sz="1200" b="1" dirty="0">
                <a:solidFill>
                  <a:srgbClr val="000000"/>
                </a:solidFill>
                <a:latin typeface="Arial" panose="020B0604020202020204" pitchFamily="34" charset="0"/>
                <a:cs typeface="Arial" panose="020B0604020202020204" pitchFamily="34" charset="0"/>
              </a:rPr>
            </a:br>
            <a:r>
              <a:rPr lang="ar-JO" sz="1200" b="1" dirty="0">
                <a:solidFill>
                  <a:srgbClr val="000000"/>
                </a:solidFill>
                <a:latin typeface="Arial" panose="020B0604020202020204" pitchFamily="34" charset="0"/>
                <a:cs typeface="Arial" panose="020B0604020202020204" pitchFamily="34" charset="0"/>
              </a:rPr>
              <a:t>أيار 57</a:t>
            </a:r>
            <a:endParaRPr lang="en-US" sz="1200" b="1" dirty="0">
              <a:solidFill>
                <a:srgbClr val="000000"/>
              </a:solidFill>
              <a:latin typeface="Arial" panose="020B0604020202020204" pitchFamily="34" charset="0"/>
              <a:cs typeface="Arial" panose="020B0604020202020204" pitchFamily="34" charset="0"/>
            </a:endParaRPr>
          </a:p>
          <a:p>
            <a:pPr algn="ctr" eaLnBrk="1" hangingPunct="1"/>
            <a:r>
              <a:rPr lang="ar-JO" b="1" dirty="0">
                <a:solidFill>
                  <a:srgbClr val="000000"/>
                </a:solidFill>
                <a:latin typeface="Arial" panose="020B0604020202020204" pitchFamily="34" charset="0"/>
                <a:cs typeface="Arial" panose="020B0604020202020204" pitchFamily="34" charset="0"/>
              </a:rPr>
              <a:t>3</a:t>
            </a:r>
            <a:br>
              <a:rPr lang="en-US" b="1" dirty="0">
                <a:solidFill>
                  <a:srgbClr val="000000"/>
                </a:solidFill>
                <a:latin typeface="Arial" panose="020B0604020202020204" pitchFamily="34" charset="0"/>
                <a:cs typeface="Arial" panose="020B0604020202020204" pitchFamily="34" charset="0"/>
              </a:rPr>
            </a:br>
            <a:r>
              <a:rPr lang="ar-JO" b="1" dirty="0">
                <a:solidFill>
                  <a:srgbClr val="000000"/>
                </a:solidFill>
                <a:latin typeface="Arial" panose="020B0604020202020204" pitchFamily="34" charset="0"/>
                <a:cs typeface="Arial" panose="020B0604020202020204" pitchFamily="34" charset="0"/>
              </a:rPr>
              <a:t>آسيا</a:t>
            </a:r>
            <a:endParaRPr lang="en-US" b="1" dirty="0">
              <a:solidFill>
                <a:srgbClr val="000000"/>
              </a:solidFill>
              <a:latin typeface="Arial" panose="020B0604020202020204" pitchFamily="34" charset="0"/>
              <a:cs typeface="Arial" panose="020B0604020202020204" pitchFamily="34" charset="0"/>
            </a:endParaRPr>
          </a:p>
          <a:p>
            <a:pPr algn="ctr" eaLnBrk="1" hangingPunct="1">
              <a:spcBef>
                <a:spcPct val="50000"/>
              </a:spcBef>
            </a:pPr>
            <a:endParaRPr lang="en-US" sz="1000" b="1" dirty="0">
              <a:solidFill>
                <a:srgbClr val="000000"/>
              </a:solidFill>
              <a:latin typeface="Arial" panose="020B0604020202020204" pitchFamily="34" charset="0"/>
              <a:cs typeface="Arial" panose="020B0604020202020204" pitchFamily="34" charset="0"/>
            </a:endParaRPr>
          </a:p>
        </p:txBody>
      </p:sp>
      <p:sp>
        <p:nvSpPr>
          <p:cNvPr id="40970" name="Text Box 10"/>
          <p:cNvSpPr txBox="1">
            <a:spLocks noChangeArrowheads="1"/>
          </p:cNvSpPr>
          <p:nvPr/>
        </p:nvSpPr>
        <p:spPr bwMode="auto">
          <a:xfrm>
            <a:off x="5334000" y="1981200"/>
            <a:ext cx="990600" cy="1354138"/>
          </a:xfrm>
          <a:prstGeom prst="rect">
            <a:avLst/>
          </a:prstGeom>
          <a:solidFill>
            <a:schemeClr val="accent4"/>
          </a:solidFill>
          <a:ln w="12700">
            <a:solidFill>
              <a:srgbClr val="FFFFFF"/>
            </a:solidFill>
            <a:miter lim="800000"/>
            <a:headEnd/>
            <a:tailEnd/>
          </a:ln>
          <a:effectLst/>
        </p:spPr>
        <p:txBody>
          <a:bodyPr lIns="0" tIns="0" rIns="4572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ar-JO" sz="1200" b="1" dirty="0">
                <a:solidFill>
                  <a:srgbClr val="FFFFFF"/>
                </a:solidFill>
                <a:latin typeface="Arial" panose="020B0604020202020204" pitchFamily="34" charset="0"/>
                <a:cs typeface="Arial" panose="020B0604020202020204" pitchFamily="34" charset="0"/>
              </a:rPr>
              <a:t>شباط 60-</a:t>
            </a:r>
            <a:br>
              <a:rPr lang="en-US" sz="1200" b="1" dirty="0">
                <a:solidFill>
                  <a:srgbClr val="FFFFFF"/>
                </a:solidFill>
                <a:latin typeface="Arial" panose="020B0604020202020204" pitchFamily="34" charset="0"/>
                <a:cs typeface="Arial" panose="020B0604020202020204" pitchFamily="34" charset="0"/>
              </a:rPr>
            </a:br>
            <a:r>
              <a:rPr lang="ar-JO" sz="1200" b="1" dirty="0">
                <a:solidFill>
                  <a:srgbClr val="FFFFFF"/>
                </a:solidFill>
                <a:latin typeface="Arial" panose="020B0604020202020204" pitchFamily="34" charset="0"/>
                <a:cs typeface="Arial" panose="020B0604020202020204" pitchFamily="34" charset="0"/>
              </a:rPr>
              <a:t>آذار 62</a:t>
            </a:r>
            <a:endParaRPr lang="en-US" sz="1200" b="1" dirty="0">
              <a:solidFill>
                <a:srgbClr val="FFFFFF"/>
              </a:solidFill>
              <a:latin typeface="Arial" panose="020B0604020202020204" pitchFamily="34" charset="0"/>
              <a:cs typeface="Arial" panose="020B0604020202020204" pitchFamily="34" charset="0"/>
            </a:endParaRPr>
          </a:p>
          <a:p>
            <a:pPr algn="ctr" eaLnBrk="1" hangingPunct="1">
              <a:defRPr/>
            </a:pPr>
            <a:r>
              <a:rPr lang="ar-JO" b="1" dirty="0">
                <a:solidFill>
                  <a:srgbClr val="FFFFFF"/>
                </a:solidFill>
                <a:latin typeface="Arial" panose="020B0604020202020204" pitchFamily="34" charset="0"/>
                <a:cs typeface="Arial" panose="020B0604020202020204" pitchFamily="34" charset="0"/>
              </a:rPr>
              <a:t>1</a:t>
            </a:r>
            <a:br>
              <a:rPr lang="en-US" b="1" dirty="0">
                <a:solidFill>
                  <a:srgbClr val="FFFFFF"/>
                </a:solidFill>
                <a:latin typeface="Arial" panose="020B0604020202020204" pitchFamily="34" charset="0"/>
                <a:cs typeface="Arial" panose="020B0604020202020204" pitchFamily="34" charset="0"/>
              </a:rPr>
            </a:br>
            <a:r>
              <a:rPr lang="ar-JO" b="1" dirty="0">
                <a:solidFill>
                  <a:srgbClr val="FFFFFF"/>
                </a:solidFill>
                <a:latin typeface="Arial" panose="020B0604020202020204" pitchFamily="34" charset="0"/>
                <a:cs typeface="Arial" panose="020B0604020202020204" pitchFamily="34" charset="0"/>
              </a:rPr>
              <a:t>روما</a:t>
            </a:r>
            <a:endParaRPr lang="en-US" b="1" dirty="0">
              <a:solidFill>
                <a:srgbClr val="FFFFFF"/>
              </a:solidFill>
              <a:latin typeface="Arial" panose="020B0604020202020204" pitchFamily="34" charset="0"/>
              <a:cs typeface="Arial" panose="020B0604020202020204" pitchFamily="34" charset="0"/>
            </a:endParaRPr>
          </a:p>
          <a:p>
            <a:pPr algn="ctr" eaLnBrk="1" hangingPunct="1">
              <a:spcBef>
                <a:spcPct val="50000"/>
              </a:spcBef>
              <a:defRPr/>
            </a:pPr>
            <a:endParaRPr lang="en-US" sz="1000" b="1" dirty="0">
              <a:solidFill>
                <a:srgbClr val="FFFFFF"/>
              </a:solidFill>
              <a:latin typeface="Arial" panose="020B0604020202020204" pitchFamily="34" charset="0"/>
              <a:cs typeface="Arial" panose="020B0604020202020204" pitchFamily="34" charset="0"/>
            </a:endParaRPr>
          </a:p>
        </p:txBody>
      </p:sp>
      <p:sp>
        <p:nvSpPr>
          <p:cNvPr id="40971" name="Text Box 11"/>
          <p:cNvSpPr txBox="1">
            <a:spLocks noChangeArrowheads="1"/>
          </p:cNvSpPr>
          <p:nvPr/>
        </p:nvSpPr>
        <p:spPr bwMode="auto">
          <a:xfrm>
            <a:off x="7315200" y="1981200"/>
            <a:ext cx="990600" cy="1354138"/>
          </a:xfrm>
          <a:prstGeom prst="rect">
            <a:avLst/>
          </a:prstGeom>
          <a:solidFill>
            <a:schemeClr val="accent4"/>
          </a:solidFill>
          <a:ln w="12700">
            <a:solidFill>
              <a:srgbClr val="FFFFFF"/>
            </a:solidFill>
            <a:miter lim="800000"/>
            <a:headEnd/>
            <a:tailEnd/>
          </a:ln>
          <a:effectLst/>
        </p:spPr>
        <p:txBody>
          <a:bodyPr lIns="0" tIns="0" rIns="4572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ar-JO" sz="1200" b="1" dirty="0">
                <a:solidFill>
                  <a:srgbClr val="FFFFFF"/>
                </a:solidFill>
                <a:latin typeface="Arial" panose="020B0604020202020204" pitchFamily="34" charset="0"/>
                <a:cs typeface="Arial" panose="020B0604020202020204" pitchFamily="34" charset="0"/>
              </a:rPr>
              <a:t>خريف 67-</a:t>
            </a:r>
            <a:br>
              <a:rPr lang="en-US" sz="1200" b="1" dirty="0">
                <a:solidFill>
                  <a:srgbClr val="FFFFFF"/>
                </a:solidFill>
                <a:latin typeface="Arial" panose="020B0604020202020204" pitchFamily="34" charset="0"/>
                <a:cs typeface="Arial" panose="020B0604020202020204" pitchFamily="34" charset="0"/>
              </a:rPr>
            </a:br>
            <a:r>
              <a:rPr lang="ar-JO" sz="1200" b="1" dirty="0">
                <a:solidFill>
                  <a:srgbClr val="FFFFFF"/>
                </a:solidFill>
                <a:latin typeface="Arial" panose="020B0604020202020204" pitchFamily="34" charset="0"/>
                <a:cs typeface="Arial" panose="020B0604020202020204" pitchFamily="34" charset="0"/>
              </a:rPr>
              <a:t>ربيع 68</a:t>
            </a:r>
            <a:endParaRPr lang="en-US" sz="1200" b="1" dirty="0">
              <a:solidFill>
                <a:srgbClr val="FFFFFF"/>
              </a:solidFill>
              <a:latin typeface="Arial" panose="020B0604020202020204" pitchFamily="34" charset="0"/>
              <a:cs typeface="Arial" panose="020B0604020202020204" pitchFamily="34" charset="0"/>
            </a:endParaRPr>
          </a:p>
          <a:p>
            <a:pPr algn="ctr" eaLnBrk="1" hangingPunct="1">
              <a:defRPr/>
            </a:pPr>
            <a:r>
              <a:rPr lang="en-US" b="1" dirty="0">
                <a:solidFill>
                  <a:srgbClr val="FFFFFF"/>
                </a:solidFill>
                <a:latin typeface="Arial" panose="020B0604020202020204" pitchFamily="34" charset="0"/>
                <a:cs typeface="Arial" panose="020B0604020202020204" pitchFamily="34" charset="0"/>
              </a:rPr>
              <a:t>2</a:t>
            </a:r>
            <a:br>
              <a:rPr lang="en-US" b="1" dirty="0">
                <a:solidFill>
                  <a:srgbClr val="FFFFFF"/>
                </a:solidFill>
                <a:latin typeface="Arial" panose="020B0604020202020204" pitchFamily="34" charset="0"/>
                <a:cs typeface="Arial" panose="020B0604020202020204" pitchFamily="34" charset="0"/>
              </a:rPr>
            </a:br>
            <a:r>
              <a:rPr lang="ar-JO" b="1" dirty="0">
                <a:solidFill>
                  <a:srgbClr val="FFFFFF"/>
                </a:solidFill>
                <a:latin typeface="Arial" panose="020B0604020202020204" pitchFamily="34" charset="0"/>
                <a:cs typeface="Arial" panose="020B0604020202020204" pitchFamily="34" charset="0"/>
              </a:rPr>
              <a:t>روما</a:t>
            </a:r>
            <a:endParaRPr lang="en-US" b="1" dirty="0">
              <a:solidFill>
                <a:srgbClr val="FFFFFF"/>
              </a:solidFill>
              <a:latin typeface="Arial" panose="020B0604020202020204" pitchFamily="34" charset="0"/>
              <a:cs typeface="Arial" panose="020B0604020202020204" pitchFamily="34" charset="0"/>
            </a:endParaRPr>
          </a:p>
          <a:p>
            <a:pPr algn="ctr" eaLnBrk="1" hangingPunct="1">
              <a:spcBef>
                <a:spcPct val="50000"/>
              </a:spcBef>
              <a:defRPr/>
            </a:pPr>
            <a:endParaRPr lang="en-US" sz="1000" b="1" dirty="0">
              <a:solidFill>
                <a:srgbClr val="FFFFFF"/>
              </a:solidFill>
              <a:latin typeface="Arial" panose="020B0604020202020204" pitchFamily="34" charset="0"/>
              <a:cs typeface="Arial" panose="020B0604020202020204" pitchFamily="34" charset="0"/>
            </a:endParaRPr>
          </a:p>
        </p:txBody>
      </p:sp>
      <p:sp>
        <p:nvSpPr>
          <p:cNvPr id="334861" name="TextBox 27"/>
          <p:cNvSpPr txBox="1">
            <a:spLocks noChangeArrowheads="1"/>
          </p:cNvSpPr>
          <p:nvPr/>
        </p:nvSpPr>
        <p:spPr bwMode="auto">
          <a:xfrm>
            <a:off x="7924800" y="71438"/>
            <a:ext cx="1155700" cy="101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20000"/>
              </a:spcBef>
            </a:pPr>
            <a:r>
              <a:rPr lang="ar-JO" sz="2000" b="1" dirty="0">
                <a:solidFill>
                  <a:srgbClr val="FFFFFF"/>
                </a:solidFill>
                <a:latin typeface="Arial" panose="020B0604020202020204" pitchFamily="34" charset="0"/>
                <a:cs typeface="Arial" panose="020B0604020202020204" pitchFamily="34" charset="0"/>
              </a:rPr>
              <a:t>143</a:t>
            </a:r>
            <a:br>
              <a:rPr lang="en-US" sz="2000" b="1" dirty="0">
                <a:solidFill>
                  <a:srgbClr val="FFFFFF"/>
                </a:solidFill>
                <a:latin typeface="Arial" panose="020B0604020202020204" pitchFamily="34" charset="0"/>
                <a:cs typeface="Arial" panose="020B0604020202020204" pitchFamily="34" charset="0"/>
              </a:rPr>
            </a:br>
            <a:r>
              <a:rPr lang="ar-JO" sz="2000" b="1" dirty="0">
                <a:solidFill>
                  <a:srgbClr val="FFFFFF"/>
                </a:solidFill>
                <a:latin typeface="Arial" panose="020B0604020202020204" pitchFamily="34" charset="0"/>
                <a:cs typeface="Arial" panose="020B0604020202020204" pitchFamily="34" charset="0"/>
              </a:rPr>
              <a:t>124</a:t>
            </a:r>
            <a:br>
              <a:rPr lang="en-US" sz="2000" b="1" dirty="0">
                <a:solidFill>
                  <a:srgbClr val="FFFFFF"/>
                </a:solidFill>
                <a:latin typeface="Arial" panose="020B0604020202020204" pitchFamily="34" charset="0"/>
                <a:cs typeface="Arial" panose="020B0604020202020204" pitchFamily="34" charset="0"/>
              </a:rPr>
            </a:br>
            <a:r>
              <a:rPr lang="ar-JO" sz="2000" b="1" dirty="0">
                <a:solidFill>
                  <a:srgbClr val="FFFFFF"/>
                </a:solidFill>
                <a:latin typeface="Arial" panose="020B0604020202020204" pitchFamily="34" charset="0"/>
                <a:cs typeface="Arial" panose="020B0604020202020204" pitchFamily="34" charset="0"/>
              </a:rPr>
              <a:t>39-41</a:t>
            </a:r>
            <a:endParaRPr lang="en-US" sz="2000" b="1" dirty="0">
              <a:solidFill>
                <a:srgbClr val="FFFFFF"/>
              </a:solidFill>
              <a:latin typeface="Arial" panose="020B0604020202020204" pitchFamily="34" charset="0"/>
              <a:cs typeface="Arial" panose="020B0604020202020204" pitchFamily="34" charset="0"/>
            </a:endParaRPr>
          </a:p>
        </p:txBody>
      </p:sp>
      <p:sp>
        <p:nvSpPr>
          <p:cNvPr id="334862" name="Text Box 9"/>
          <p:cNvSpPr txBox="1">
            <a:spLocks noChangeArrowheads="1"/>
          </p:cNvSpPr>
          <p:nvPr/>
        </p:nvSpPr>
        <p:spPr bwMode="auto">
          <a:xfrm>
            <a:off x="6324600" y="1981200"/>
            <a:ext cx="990600" cy="135413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1200" b="1" dirty="0">
                <a:solidFill>
                  <a:srgbClr val="000000"/>
                </a:solidFill>
                <a:latin typeface="Arial" panose="020B0604020202020204" pitchFamily="34" charset="0"/>
                <a:cs typeface="Arial" panose="020B0604020202020204" pitchFamily="34" charset="0"/>
              </a:rPr>
              <a:t>أيلول 62-</a:t>
            </a:r>
            <a:br>
              <a:rPr lang="en-US" sz="1200" b="1" dirty="0">
                <a:solidFill>
                  <a:srgbClr val="000000"/>
                </a:solidFill>
                <a:latin typeface="Arial" panose="020B0604020202020204" pitchFamily="34" charset="0"/>
                <a:cs typeface="Arial" panose="020B0604020202020204" pitchFamily="34" charset="0"/>
              </a:rPr>
            </a:br>
            <a:r>
              <a:rPr lang="ar-JO" sz="1200" b="1" dirty="0">
                <a:solidFill>
                  <a:srgbClr val="000000"/>
                </a:solidFill>
                <a:latin typeface="Arial" panose="020B0604020202020204" pitchFamily="34" charset="0"/>
                <a:cs typeface="Arial" panose="020B0604020202020204" pitchFamily="34" charset="0"/>
              </a:rPr>
              <a:t>خريف 67</a:t>
            </a:r>
            <a:endParaRPr lang="en-US" sz="1200" b="1" dirty="0">
              <a:solidFill>
                <a:srgbClr val="000000"/>
              </a:solidFill>
              <a:latin typeface="Arial" panose="020B0604020202020204" pitchFamily="34" charset="0"/>
              <a:cs typeface="Arial" panose="020B0604020202020204" pitchFamily="34" charset="0"/>
            </a:endParaRPr>
          </a:p>
          <a:p>
            <a:pPr algn="ctr" eaLnBrk="1" hangingPunct="1"/>
            <a:r>
              <a:rPr lang="ar-JO" b="1" dirty="0">
                <a:solidFill>
                  <a:srgbClr val="000000"/>
                </a:solidFill>
                <a:latin typeface="Arial" panose="020B0604020202020204" pitchFamily="34" charset="0"/>
                <a:cs typeface="Arial" panose="020B0604020202020204" pitchFamily="34" charset="0"/>
              </a:rPr>
              <a:t>4</a:t>
            </a:r>
            <a:br>
              <a:rPr lang="en-US" b="1" dirty="0">
                <a:solidFill>
                  <a:srgbClr val="000000"/>
                </a:solidFill>
                <a:latin typeface="Arial" panose="020B0604020202020204" pitchFamily="34" charset="0"/>
                <a:cs typeface="Arial" panose="020B0604020202020204" pitchFamily="34" charset="0"/>
              </a:rPr>
            </a:br>
            <a:r>
              <a:rPr lang="ar-JO" b="1" dirty="0">
                <a:solidFill>
                  <a:srgbClr val="000000"/>
                </a:solidFill>
                <a:latin typeface="Arial" panose="020B0604020202020204" pitchFamily="34" charset="0"/>
                <a:cs typeface="Arial" panose="020B0604020202020204" pitchFamily="34" charset="0"/>
              </a:rPr>
              <a:t>إسبانيا</a:t>
            </a:r>
            <a:endParaRPr lang="en-US" b="1" dirty="0">
              <a:solidFill>
                <a:srgbClr val="000000"/>
              </a:solidFill>
              <a:latin typeface="Arial" panose="020B0604020202020204" pitchFamily="34" charset="0"/>
              <a:cs typeface="Arial" panose="020B0604020202020204" pitchFamily="34" charset="0"/>
            </a:endParaRPr>
          </a:p>
          <a:p>
            <a:pPr algn="ctr" eaLnBrk="1" hangingPunct="1">
              <a:spcBef>
                <a:spcPct val="50000"/>
              </a:spcBef>
            </a:pPr>
            <a:endParaRPr lang="en-US" sz="1000" b="1" dirty="0">
              <a:solidFill>
                <a:srgbClr val="000000"/>
              </a:solidFill>
              <a:latin typeface="Arial" panose="020B0604020202020204" pitchFamily="34" charset="0"/>
              <a:cs typeface="Arial" panose="020B0604020202020204" pitchFamily="34" charset="0"/>
            </a:endParaRPr>
          </a:p>
        </p:txBody>
      </p:sp>
      <p:sp>
        <p:nvSpPr>
          <p:cNvPr id="97297" name="Text Box 22"/>
          <p:cNvSpPr txBox="1">
            <a:spLocks noChangeArrowheads="1"/>
          </p:cNvSpPr>
          <p:nvPr/>
        </p:nvSpPr>
        <p:spPr bwMode="auto">
          <a:xfrm>
            <a:off x="914400" y="3810000"/>
            <a:ext cx="990600" cy="868363"/>
          </a:xfrm>
          <a:prstGeom prst="rect">
            <a:avLst/>
          </a:prstGeom>
          <a:solidFill>
            <a:schemeClr val="bg1"/>
          </a:solidFill>
          <a:ln w="12700">
            <a:solidFill>
              <a:schemeClr val="tx1"/>
            </a:solidFill>
            <a:miter lim="800000"/>
            <a:headEnd/>
            <a:tailEnd/>
          </a:ln>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1800" b="1" dirty="0">
                <a:solidFill>
                  <a:srgbClr val="000000"/>
                </a:solidFill>
                <a:latin typeface="Arial" panose="020B0604020202020204" pitchFamily="34" charset="0"/>
                <a:cs typeface="Arial" panose="020B0604020202020204" pitchFamily="34" charset="0"/>
              </a:rPr>
              <a:t>غلاطية</a:t>
            </a:r>
            <a:endParaRPr lang="en-US" sz="1800" b="1" dirty="0">
              <a:solidFill>
                <a:srgbClr val="000000"/>
              </a:solidFill>
              <a:latin typeface="Arial" panose="020B0604020202020204" pitchFamily="34" charset="0"/>
              <a:cs typeface="Arial" panose="020B0604020202020204" pitchFamily="34" charset="0"/>
            </a:endParaRPr>
          </a:p>
          <a:p>
            <a:pPr algn="ctr" eaLnBrk="1" hangingPunct="1"/>
            <a:r>
              <a:rPr lang="ar-JO" sz="1600" b="1" dirty="0">
                <a:solidFill>
                  <a:srgbClr val="000000"/>
                </a:solidFill>
                <a:latin typeface="Arial" panose="020B0604020202020204" pitchFamily="34" charset="0"/>
                <a:cs typeface="Arial" panose="020B0604020202020204" pitchFamily="34" charset="0"/>
              </a:rPr>
              <a:t>أنطاكية</a:t>
            </a:r>
            <a:endParaRPr lang="en-US" sz="1600" b="1" dirty="0">
              <a:solidFill>
                <a:srgbClr val="000000"/>
              </a:solidFill>
              <a:latin typeface="Arial" panose="020B0604020202020204" pitchFamily="34" charset="0"/>
              <a:cs typeface="Arial" panose="020B0604020202020204" pitchFamily="34" charset="0"/>
            </a:endParaRPr>
          </a:p>
          <a:p>
            <a:pPr algn="ctr" eaLnBrk="1" hangingPunct="1"/>
            <a:r>
              <a:rPr lang="ar-JO" sz="1600" b="1" dirty="0">
                <a:solidFill>
                  <a:srgbClr val="000000"/>
                </a:solidFill>
                <a:latin typeface="Arial" panose="020B0604020202020204" pitchFamily="34" charset="0"/>
                <a:cs typeface="Arial" panose="020B0604020202020204" pitchFamily="34" charset="0"/>
              </a:rPr>
              <a:t>خريف 49</a:t>
            </a:r>
            <a:endParaRPr lang="en-US" sz="1600" b="1" dirty="0">
              <a:solidFill>
                <a:srgbClr val="000000"/>
              </a:solidFill>
              <a:latin typeface="Arial" panose="020B0604020202020204" pitchFamily="34" charset="0"/>
              <a:cs typeface="Arial" panose="020B0604020202020204" pitchFamily="34" charset="0"/>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ar-JO" sz="4000"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بولس ورسائله</a:t>
            </a:r>
            <a:endParaRPr lang="en-US" sz="4000"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334867" name="Text Box 17"/>
          <p:cNvSpPr txBox="1">
            <a:spLocks noChangeArrowheads="1"/>
          </p:cNvSpPr>
          <p:nvPr/>
        </p:nvSpPr>
        <p:spPr bwMode="auto">
          <a:xfrm>
            <a:off x="-76200" y="2133600"/>
            <a:ext cx="990600"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1200" b="1" dirty="0">
                <a:solidFill>
                  <a:srgbClr val="FFFFFF"/>
                </a:solidFill>
                <a:latin typeface="Arial" panose="020B0604020202020204" pitchFamily="34" charset="0"/>
                <a:cs typeface="Arial" panose="020B0604020202020204" pitchFamily="34" charset="0"/>
              </a:rPr>
              <a:t>صيف</a:t>
            </a:r>
          </a:p>
          <a:p>
            <a:pPr algn="ctr" eaLnBrk="1" hangingPunct="1">
              <a:spcBef>
                <a:spcPct val="50000"/>
              </a:spcBef>
            </a:pPr>
            <a:r>
              <a:rPr lang="ar-JO" sz="1200" b="1" dirty="0">
                <a:solidFill>
                  <a:srgbClr val="FFFFFF"/>
                </a:solidFill>
                <a:latin typeface="Arial" panose="020B0604020202020204" pitchFamily="34" charset="0"/>
                <a:cs typeface="Arial" panose="020B0604020202020204" pitchFamily="34" charset="0"/>
              </a:rPr>
              <a:t>35-37</a:t>
            </a:r>
            <a:endParaRPr lang="en-US" sz="1200" b="1" dirty="0">
              <a:solidFill>
                <a:srgbClr val="FFFFFF"/>
              </a:solidFill>
              <a:latin typeface="Arial" panose="020B0604020202020204" pitchFamily="34" charset="0"/>
              <a:cs typeface="Arial" panose="020B0604020202020204" pitchFamily="34" charset="0"/>
            </a:endParaRPr>
          </a:p>
          <a:p>
            <a:pPr algn="ctr" eaLnBrk="1" hangingPunct="1">
              <a:spcBef>
                <a:spcPct val="50000"/>
              </a:spcBef>
            </a:pPr>
            <a:r>
              <a:rPr lang="ar-JO" sz="1600" b="1" dirty="0">
                <a:solidFill>
                  <a:srgbClr val="FFFFFF"/>
                </a:solidFill>
                <a:latin typeface="Arial" panose="020B0604020202020204" pitchFamily="34" charset="0"/>
                <a:cs typeface="Arial" panose="020B0604020202020204" pitchFamily="34" charset="0"/>
              </a:rPr>
              <a:t>دمشق</a:t>
            </a:r>
            <a:br>
              <a:rPr lang="en-US" sz="1600" b="1" dirty="0">
                <a:solidFill>
                  <a:srgbClr val="FFFFFF"/>
                </a:solidFill>
                <a:latin typeface="Arial" panose="020B0604020202020204" pitchFamily="34" charset="0"/>
                <a:cs typeface="Arial" panose="020B0604020202020204" pitchFamily="34" charset="0"/>
              </a:rPr>
            </a:br>
            <a:r>
              <a:rPr lang="ar-JO" sz="1600" b="1" dirty="0">
                <a:solidFill>
                  <a:srgbClr val="FFFFFF"/>
                </a:solidFill>
                <a:latin typeface="Arial" panose="020B0604020202020204" pitchFamily="34" charset="0"/>
                <a:cs typeface="Arial" panose="020B0604020202020204" pitchFamily="34" charset="0"/>
              </a:rPr>
              <a:t>أنطاكية</a:t>
            </a:r>
            <a:endParaRPr lang="en-US" sz="1600" b="1" dirty="0">
              <a:solidFill>
                <a:srgbClr val="FFFFFF"/>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29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97" grpId="0" animBg="1"/>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4" descr="Image result for Salvation has always been by faith">
            <a:extLst>
              <a:ext uri="{FF2B5EF4-FFF2-40B4-BE49-F238E27FC236}">
                <a16:creationId xmlns:a16="http://schemas.microsoft.com/office/drawing/2014/main" id="{10772E5A-9208-8A4C-A46C-069075644B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1241"/>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9"/>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الفكرة الرئيسية في غلاطية</a:t>
            </a:r>
            <a:endParaRPr lang="en-US" sz="5400" dirty="0">
              <a:effectLst>
                <a:glow rad="127000">
                  <a:schemeClr val="tx1"/>
                </a:glow>
              </a:effectLst>
              <a:ea typeface="ＭＳ Ｐゴシック" charset="0"/>
            </a:endParaRPr>
          </a:p>
        </p:txBody>
      </p:sp>
      <p:sp>
        <p:nvSpPr>
          <p:cNvPr id="3" name="Rectangle 2"/>
          <p:cNvSpPr txBox="1">
            <a:spLocks noChangeArrowheads="1"/>
          </p:cNvSpPr>
          <p:nvPr/>
        </p:nvSpPr>
        <p:spPr bwMode="auto">
          <a:xfrm>
            <a:off x="0" y="2100291"/>
            <a:ext cx="9144000" cy="334493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77"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الخلاص بالإيمان </a:t>
            </a:r>
            <a:r>
              <a:rPr kumimoji="0" lang="ar-JO" sz="5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يحرر</a:t>
            </a: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نا من الناموس ليعطينا حرية في المسيح</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54901929"/>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18818" name="Text Box 14"/>
          <p:cNvSpPr txBox="1">
            <a:spLocks noChangeArrowheads="1"/>
          </p:cNvSpPr>
          <p:nvPr/>
        </p:nvSpPr>
        <p:spPr bwMode="auto">
          <a:xfrm>
            <a:off x="0" y="-26988"/>
            <a:ext cx="6084888" cy="708026"/>
          </a:xfrm>
          <a:prstGeom prst="rect">
            <a:avLst/>
          </a:prstGeom>
          <a:solidFill>
            <a:srgbClr val="00009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4000" b="1" dirty="0">
                <a:solidFill>
                  <a:srgbClr val="FFFFFF"/>
                </a:solidFill>
                <a:latin typeface="Arial" panose="020B0604020202020204" pitchFamily="34" charset="0"/>
                <a:cs typeface="Arial" panose="020B0604020202020204" pitchFamily="34" charset="0"/>
              </a:rPr>
              <a:t>مسألة الناموسية</a:t>
            </a:r>
            <a:endParaRPr lang="en-GB" sz="4000" b="1" dirty="0">
              <a:solidFill>
                <a:srgbClr val="FFFFFF"/>
              </a:solidFill>
              <a:latin typeface="Arial" panose="020B0604020202020204" pitchFamily="34" charset="0"/>
              <a:cs typeface="Arial" panose="020B0604020202020204" pitchFamily="34" charset="0"/>
            </a:endParaRPr>
          </a:p>
        </p:txBody>
      </p:sp>
      <p:sp>
        <p:nvSpPr>
          <p:cNvPr id="16399" name="Text Box 15" descr="EXPTEXTB"/>
          <p:cNvSpPr txBox="1">
            <a:spLocks noChangeArrowheads="1"/>
          </p:cNvSpPr>
          <p:nvPr/>
        </p:nvSpPr>
        <p:spPr bwMode="auto">
          <a:xfrm>
            <a:off x="611188" y="620713"/>
            <a:ext cx="5473700" cy="12741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50000"/>
              </a:spcBef>
            </a:pPr>
            <a:r>
              <a:rPr lang="ar-JO" b="1" dirty="0">
                <a:solidFill>
                  <a:srgbClr val="FFFF00"/>
                </a:solidFill>
                <a:latin typeface="Arial" panose="020B0604020202020204" pitchFamily="34" charset="0"/>
                <a:cs typeface="Arial" panose="020B0604020202020204" pitchFamily="34" charset="0"/>
              </a:rPr>
              <a:t>التعريف</a:t>
            </a:r>
            <a:endParaRPr lang="en-US" b="1" dirty="0">
              <a:solidFill>
                <a:srgbClr val="FFFF00"/>
              </a:solidFill>
              <a:latin typeface="Arial" panose="020B0604020202020204" pitchFamily="34" charset="0"/>
              <a:cs typeface="Arial" panose="020B0604020202020204" pitchFamily="34" charset="0"/>
            </a:endParaRPr>
          </a:p>
          <a:p>
            <a:pPr algn="r" eaLnBrk="1" hangingPunct="1">
              <a:spcBef>
                <a:spcPct val="20000"/>
              </a:spcBef>
            </a:pPr>
            <a:r>
              <a:rPr lang="ar-JO" b="1" dirty="0">
                <a:solidFill>
                  <a:srgbClr val="FFFFFF"/>
                </a:solidFill>
                <a:latin typeface="Arial" panose="020B0604020202020204" pitchFamily="34" charset="0"/>
                <a:cs typeface="Arial" panose="020B0604020202020204" pitchFamily="34" charset="0"/>
              </a:rPr>
              <a:t>الناموسية هي السعي لكسب رضا الله من خلال جهودنا الشخصية من خلال التكريس والطاعة</a:t>
            </a:r>
          </a:p>
        </p:txBody>
      </p:sp>
      <p:sp>
        <p:nvSpPr>
          <p:cNvPr id="16400" name="Text Box 16"/>
          <p:cNvSpPr txBox="1">
            <a:spLocks noChangeArrowheads="1"/>
          </p:cNvSpPr>
          <p:nvPr/>
        </p:nvSpPr>
        <p:spPr bwMode="auto">
          <a:xfrm>
            <a:off x="611188" y="2225146"/>
            <a:ext cx="8532812" cy="904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50000"/>
              </a:spcBef>
            </a:pPr>
            <a:r>
              <a:rPr lang="ar-JO" b="1" dirty="0">
                <a:solidFill>
                  <a:srgbClr val="FFFF00"/>
                </a:solidFill>
                <a:latin typeface="Arial" panose="020B0604020202020204" pitchFamily="34" charset="0"/>
                <a:cs typeface="Arial" panose="020B0604020202020204" pitchFamily="34" charset="0"/>
              </a:rPr>
              <a:t>الغلاطيين ...</a:t>
            </a:r>
            <a:endParaRPr lang="ar-JO" altLang="ja-JP" b="1" dirty="0">
              <a:solidFill>
                <a:srgbClr val="FFFFFF"/>
              </a:solidFill>
              <a:latin typeface="Arial" panose="020B0604020202020204" pitchFamily="34" charset="0"/>
              <a:cs typeface="Arial" panose="020B0604020202020204" pitchFamily="34" charset="0"/>
            </a:endParaRPr>
          </a:p>
          <a:p>
            <a:pPr algn="r" eaLnBrk="1" hangingPunct="1">
              <a:spcBef>
                <a:spcPct val="20000"/>
              </a:spcBef>
            </a:pPr>
            <a:r>
              <a:rPr lang="ar-JO" b="1" dirty="0">
                <a:solidFill>
                  <a:srgbClr val="FFFFFF"/>
                </a:solidFill>
                <a:latin typeface="Arial" panose="020B0604020202020204" pitchFamily="34" charset="0"/>
                <a:cs typeface="Arial" panose="020B0604020202020204" pitchFamily="34" charset="0"/>
              </a:rPr>
              <a:t>حاولوا كسب تأييد الله من خلال طاعة الناموس</a:t>
            </a:r>
            <a:endParaRPr lang="en-GB" b="1" dirty="0">
              <a:solidFill>
                <a:srgbClr val="FFFFFF"/>
              </a:solidFill>
              <a:latin typeface="Arial" panose="020B0604020202020204" pitchFamily="34" charset="0"/>
              <a:cs typeface="Arial" panose="020B0604020202020204" pitchFamily="34" charset="0"/>
            </a:endParaRPr>
          </a:p>
        </p:txBody>
      </p:sp>
      <p:sp>
        <p:nvSpPr>
          <p:cNvPr id="16401" name="Text Box 17"/>
          <p:cNvSpPr txBox="1">
            <a:spLocks noChangeArrowheads="1"/>
          </p:cNvSpPr>
          <p:nvPr/>
        </p:nvSpPr>
        <p:spPr bwMode="auto">
          <a:xfrm>
            <a:off x="446088" y="3429000"/>
            <a:ext cx="8697912" cy="2086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50000"/>
              </a:spcBef>
            </a:pPr>
            <a:r>
              <a:rPr lang="ar-JO" b="1" dirty="0">
                <a:solidFill>
                  <a:srgbClr val="FFFF00"/>
                </a:solidFill>
                <a:latin typeface="Arial" panose="020B0604020202020204" pitchFamily="34" charset="0"/>
                <a:cs typeface="Arial" panose="020B0604020202020204" pitchFamily="34" charset="0"/>
              </a:rPr>
              <a:t>اليوم</a:t>
            </a:r>
            <a:endParaRPr lang="en-US" b="1" dirty="0">
              <a:solidFill>
                <a:srgbClr val="FFFF00"/>
              </a:solidFill>
              <a:latin typeface="Arial" panose="020B0604020202020204" pitchFamily="34" charset="0"/>
              <a:cs typeface="Arial" panose="020B0604020202020204" pitchFamily="34" charset="0"/>
            </a:endParaRPr>
          </a:p>
          <a:p>
            <a:pPr algn="r" eaLnBrk="1" hangingPunct="1">
              <a:spcBef>
                <a:spcPct val="20000"/>
              </a:spcBef>
            </a:pPr>
            <a:r>
              <a:rPr lang="ar-JO" b="1" dirty="0">
                <a:solidFill>
                  <a:srgbClr val="FFFFFF"/>
                </a:solidFill>
                <a:latin typeface="Arial" panose="020B0604020202020204" pitchFamily="34" charset="0"/>
                <a:cs typeface="Arial" panose="020B0604020202020204" pitchFamily="34" charset="0"/>
              </a:rPr>
              <a:t>نحاول أن نرتقي إلى مستوى توقعات الله والناس بشأن كيفية تصرف المسيحيين، بالإضافة إلى الطاعة، والتفاني، والخدمة المسيحية بدوام كامل، والدراسة الأكاديمية، والعمل التطوعي.</a:t>
            </a:r>
          </a:p>
          <a:p>
            <a:pPr algn="r" eaLnBrk="1" hangingPunct="1">
              <a:spcBef>
                <a:spcPct val="20000"/>
              </a:spcBef>
            </a:pPr>
            <a:endParaRPr lang="en-GB" b="1" dirty="0">
              <a:solidFill>
                <a:srgbClr val="FFFFFF"/>
              </a:solidFill>
              <a:latin typeface="Arial" panose="020B0604020202020204" pitchFamily="34" charset="0"/>
              <a:cs typeface="Arial" panose="020B0604020202020204" pitchFamily="34" charset="0"/>
            </a:endParaRPr>
          </a:p>
        </p:txBody>
      </p:sp>
      <p:sp>
        <p:nvSpPr>
          <p:cNvPr id="16402" name="Text Box 18"/>
          <p:cNvSpPr txBox="1">
            <a:spLocks noChangeArrowheads="1"/>
          </p:cNvSpPr>
          <p:nvPr/>
        </p:nvSpPr>
        <p:spPr bwMode="auto">
          <a:xfrm>
            <a:off x="611188" y="5064125"/>
            <a:ext cx="8532812" cy="12741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50000"/>
              </a:spcBef>
            </a:pPr>
            <a:r>
              <a:rPr lang="ar-JO" b="1" dirty="0">
                <a:solidFill>
                  <a:srgbClr val="FFFF00"/>
                </a:solidFill>
                <a:latin typeface="Arial" panose="020B0604020202020204" pitchFamily="34" charset="0"/>
                <a:cs typeface="Arial" panose="020B0604020202020204" pitchFamily="34" charset="0"/>
              </a:rPr>
              <a:t>الدرس</a:t>
            </a:r>
            <a:endParaRPr lang="en-US" b="1" dirty="0">
              <a:solidFill>
                <a:srgbClr val="FFFF00"/>
              </a:solidFill>
              <a:latin typeface="Arial" panose="020B0604020202020204" pitchFamily="34" charset="0"/>
              <a:cs typeface="Arial" panose="020B0604020202020204" pitchFamily="34" charset="0"/>
            </a:endParaRPr>
          </a:p>
          <a:p>
            <a:pPr algn="r" eaLnBrk="1" hangingPunct="1">
              <a:spcBef>
                <a:spcPct val="20000"/>
              </a:spcBef>
            </a:pPr>
            <a:r>
              <a:rPr lang="ar-JO" b="1" dirty="0">
                <a:solidFill>
                  <a:srgbClr val="FFFFFF"/>
                </a:solidFill>
                <a:latin typeface="Arial" panose="020B0604020202020204" pitchFamily="34" charset="0"/>
                <a:cs typeface="Arial" panose="020B0604020202020204" pitchFamily="34" charset="0"/>
              </a:rPr>
              <a:t>علينا أن نطيع ونخدم بدافع الحب والإمتنان للمسيح، يجب أن يقوينا الروح القدس، خدمتنا المكرسة لا تزيل الخطية أو تمنحنا النعمة المخلصة</a:t>
            </a:r>
            <a:endParaRPr lang="en-GB" b="1" dirty="0">
              <a:solidFill>
                <a:srgbClr val="FFFFFF"/>
              </a:solidFill>
              <a:latin typeface="Arial" panose="020B0604020202020204" pitchFamily="34" charset="0"/>
              <a:cs typeface="Arial" panose="020B0604020202020204" pitchFamily="34" charset="0"/>
            </a:endParaRPr>
          </a:p>
        </p:txBody>
      </p:sp>
      <p:sp>
        <p:nvSpPr>
          <p:cNvPr id="418823" name="Text Box 18"/>
          <p:cNvSpPr txBox="1">
            <a:spLocks noChangeArrowheads="1"/>
          </p:cNvSpPr>
          <p:nvPr/>
        </p:nvSpPr>
        <p:spPr bwMode="auto">
          <a:xfrm rot="-5400000">
            <a:off x="-2721769" y="3594894"/>
            <a:ext cx="5997575"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1600" b="1" dirty="0">
                <a:latin typeface="Arial" panose="020B0604020202020204" pitchFamily="34" charset="0"/>
                <a:cs typeface="Arial" panose="020B0604020202020204" pitchFamily="34" charset="0"/>
              </a:rPr>
              <a:t>جيريمي تشيو، مدرسة شرق آسيا للاهوت، سنغافورة</a:t>
            </a:r>
            <a:endParaRPr lang="en-GB" sz="1600" b="1" dirty="0">
              <a:latin typeface="Arial" panose="020B0604020202020204" pitchFamily="34" charset="0"/>
              <a:cs typeface="Arial" panose="020B0604020202020204" pitchFamily="34" charset="0"/>
            </a:endParaRPr>
          </a:p>
        </p:txBody>
      </p:sp>
      <p:pic>
        <p:nvPicPr>
          <p:cNvPr id="418824"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084888" y="260350"/>
            <a:ext cx="2916237" cy="1941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6399"/>
                                        </p:tgtEl>
                                        <p:attrNameLst>
                                          <p:attrName>style.visibility</p:attrName>
                                        </p:attrNameLst>
                                      </p:cBhvr>
                                      <p:to>
                                        <p:strVal val="visible"/>
                                      </p:to>
                                    </p:set>
                                    <p:animEffect transition="in" filter="checkerboard(across)">
                                      <p:cBhvr>
                                        <p:cTn id="7" dur="500"/>
                                        <p:tgtEl>
                                          <p:spTgt spid="1639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16400"/>
                                        </p:tgtEl>
                                        <p:attrNameLst>
                                          <p:attrName>style.visibility</p:attrName>
                                        </p:attrNameLst>
                                      </p:cBhvr>
                                      <p:to>
                                        <p:strVal val="visible"/>
                                      </p:to>
                                    </p:set>
                                    <p:animEffect transition="in" filter="checkerboard(across)">
                                      <p:cBhvr>
                                        <p:cTn id="12" dur="500"/>
                                        <p:tgtEl>
                                          <p:spTgt spid="16400"/>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16401"/>
                                        </p:tgtEl>
                                        <p:attrNameLst>
                                          <p:attrName>style.visibility</p:attrName>
                                        </p:attrNameLst>
                                      </p:cBhvr>
                                      <p:to>
                                        <p:strVal val="visible"/>
                                      </p:to>
                                    </p:set>
                                    <p:animEffect transition="in" filter="checkerboard(across)">
                                      <p:cBhvr>
                                        <p:cTn id="17" dur="500"/>
                                        <p:tgtEl>
                                          <p:spTgt spid="1640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16402"/>
                                        </p:tgtEl>
                                        <p:attrNameLst>
                                          <p:attrName>style.visibility</p:attrName>
                                        </p:attrNameLst>
                                      </p:cBhvr>
                                      <p:to>
                                        <p:strVal val="visible"/>
                                      </p:to>
                                    </p:set>
                                    <p:animEffect transition="in" filter="checkerboard(across)">
                                      <p:cBhvr>
                                        <p:cTn id="22" dur="500"/>
                                        <p:tgtEl>
                                          <p:spTgt spid="164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99" grpId="0"/>
      <p:bldP spid="16400" grpId="0" autoUpdateAnimBg="0"/>
      <p:bldP spid="16401" grpId="0" autoUpdateAnimBg="0"/>
      <p:bldP spid="16402" grpId="0" autoUpdateAnimBg="0"/>
    </p:bldLst>
  </p:timing>
</p:sld>
</file>

<file path=ppt/slides/slide2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0689" name="Title 1"/>
          <p:cNvSpPr>
            <a:spLocks noGrp="1"/>
          </p:cNvSpPr>
          <p:nvPr>
            <p:ph type="title"/>
          </p:nvPr>
        </p:nvSpPr>
        <p:spPr>
          <a:xfrm>
            <a:off x="2514600" y="44450"/>
            <a:ext cx="6629400" cy="1022350"/>
          </a:xfrm>
        </p:spPr>
        <p:txBody>
          <a:bodyPr/>
          <a:lstStyle/>
          <a:p>
            <a:pPr>
              <a:defRPr/>
            </a:pPr>
            <a:r>
              <a:rPr lang="ar-JO" b="1" dirty="0">
                <a:solidFill>
                  <a:srgbClr val="FF0000"/>
                </a:solidFill>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rPr>
              <a:t>الناموسيون المسيحيون</a:t>
            </a:r>
            <a:endParaRPr lang="en-US" b="1" dirty="0">
              <a:solidFill>
                <a:srgbClr val="FF0000"/>
              </a:solidFill>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endParaRPr>
          </a:p>
        </p:txBody>
      </p:sp>
      <p:pic>
        <p:nvPicPr>
          <p:cNvPr id="419843" name="Picture 2" descr="Legalism.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120775"/>
            <a:ext cx="9144000" cy="5737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19844" name="Picture 3" descr="legalistic church_lady.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0"/>
            <a:ext cx="2501900" cy="3797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20865" name="Picture 2" descr="jordanian wome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319088"/>
            <a:ext cx="9144000" cy="65389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0866" name="Title 1"/>
          <p:cNvSpPr>
            <a:spLocks noGrp="1"/>
          </p:cNvSpPr>
          <p:nvPr>
            <p:ph type="title"/>
          </p:nvPr>
        </p:nvSpPr>
        <p:spPr/>
        <p:txBody>
          <a:bodyPr/>
          <a:lstStyle/>
          <a:p>
            <a:r>
              <a:rPr lang="ar-JO" b="1" dirty="0">
                <a:latin typeface="Arial" panose="020B0604020202020204" pitchFamily="34" charset="0"/>
                <a:ea typeface="ＭＳ Ｐゴシック" charset="0"/>
                <a:cs typeface="Arial" panose="020B0604020202020204" pitchFamily="34" charset="0"/>
              </a:rPr>
              <a:t>تمت دعوتهم للكنيسة</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689" name="Title 1"/>
          <p:cNvSpPr>
            <a:spLocks noGrp="1"/>
          </p:cNvSpPr>
          <p:nvPr>
            <p:ph type="title"/>
          </p:nvPr>
        </p:nvSpPr>
        <p:spPr/>
        <p:txBody>
          <a:bodyPr/>
          <a:lstStyle/>
          <a:p>
            <a:pPr>
              <a:defRPr/>
            </a:pPr>
            <a:r>
              <a:rPr lang="en-US" b="1">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rPr>
              <a:t>Boy with long hair</a:t>
            </a:r>
          </a:p>
        </p:txBody>
      </p:sp>
      <p:pic>
        <p:nvPicPr>
          <p:cNvPr id="422914" name="Picture 2" descr="emo-boy-hair.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24961" name="Picture 2" descr="truejesuschurchadamroa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762000"/>
            <a:ext cx="9183688" cy="609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0" y="0"/>
            <a:ext cx="9144000" cy="762000"/>
          </a:xfrm>
          <a:solidFill>
            <a:schemeClr val="accent1">
              <a:lumMod val="50000"/>
            </a:schemeClr>
          </a:solidFill>
        </p:spPr>
        <p:txBody>
          <a:bodyPr/>
          <a:lstStyle/>
          <a:p>
            <a:pPr eaLnBrk="1" hangingPunct="1">
              <a:defRPr/>
            </a:pPr>
            <a:r>
              <a:rPr lang="ar-JO" sz="3600" b="1" dirty="0">
                <a:solidFill>
                  <a:srgbClr val="FFFFFF"/>
                </a:solidFill>
                <a:latin typeface="Arial" panose="020B0604020202020204" pitchFamily="34" charset="0"/>
                <a:ea typeface="Bank Gothic" pitchFamily="-111" charset="0"/>
                <a:cs typeface="Arial" panose="020B0604020202020204" pitchFamily="34" charset="0"/>
              </a:rPr>
              <a:t>كنيسة يسوع الحقيقي، طريق آدم</a:t>
            </a:r>
            <a:endParaRPr lang="en-US" sz="3600" b="1" dirty="0">
              <a:solidFill>
                <a:srgbClr val="FFFFFF"/>
              </a:solidFill>
              <a:latin typeface="Arial" panose="020B0604020202020204" pitchFamily="34" charset="0"/>
              <a:ea typeface="Bank Gothic" pitchFamily="-111" charset="0"/>
              <a:cs typeface="Arial" panose="020B0604020202020204" pitchFamily="34" charset="0"/>
            </a:endParaRPr>
          </a:p>
        </p:txBody>
      </p:sp>
      <p:sp>
        <p:nvSpPr>
          <p:cNvPr id="424963" name="Text Box 2"/>
          <p:cNvSpPr txBox="1">
            <a:spLocks noChangeArrowheads="1"/>
          </p:cNvSpPr>
          <p:nvPr/>
        </p:nvSpPr>
        <p:spPr bwMode="auto">
          <a:xfrm>
            <a:off x="8502650" y="0"/>
            <a:ext cx="69923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200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25985" name="Picture 3" descr="frostroadcopy2hu.jpg"/>
          <p:cNvPicPr>
            <a:picLocks noChangeAspect="1"/>
          </p:cNvPicPr>
          <p:nvPr/>
        </p:nvPicPr>
        <p:blipFill>
          <a:blip r:embed="rId3">
            <a:lum bright="-1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381000" y="0"/>
            <a:ext cx="2362200" cy="4876800"/>
          </a:xfrm>
        </p:spPr>
        <p:txBody>
          <a:bodyPr/>
          <a:lstStyle/>
          <a:p>
            <a:pPr eaLnBrk="1" hangingPunct="1">
              <a:defRPr/>
            </a:pPr>
            <a:r>
              <a:rPr lang="ar-JO" sz="3600" b="1"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بماذا تؤمن كنيسة يسوع الحقيقي؟</a:t>
            </a:r>
            <a:endParaRPr lang="en-US" sz="3600" b="1"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5" name="Title 1"/>
          <p:cNvSpPr txBox="1">
            <a:spLocks/>
          </p:cNvSpPr>
          <p:nvPr/>
        </p:nvSpPr>
        <p:spPr bwMode="auto">
          <a:xfrm>
            <a:off x="2438400" y="0"/>
            <a:ext cx="6705600" cy="685800"/>
          </a:xfrm>
          <a:prstGeom prst="rect">
            <a:avLst/>
          </a:prstGeom>
          <a:noFill/>
          <a:ln w="9525">
            <a:noFill/>
            <a:miter lim="800000"/>
            <a:headEnd/>
            <a:tailEnd/>
          </a:ln>
          <a:effectLst/>
        </p:spPr>
        <p:txBody>
          <a:bodyPr lIns="92075" tIns="46038" rIns="92075" bIns="46038"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هوية كنيسة يسوع الحقيقي</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nvGrpSpPr>
          <p:cNvPr id="3" name="Group 7"/>
          <p:cNvGrpSpPr>
            <a:grpSpLocks/>
          </p:cNvGrpSpPr>
          <p:nvPr/>
        </p:nvGrpSpPr>
        <p:grpSpPr bwMode="auto">
          <a:xfrm>
            <a:off x="2438400" y="304800"/>
            <a:ext cx="6705600" cy="1219200"/>
            <a:chOff x="2438400" y="533400"/>
            <a:chExt cx="6705600" cy="1219200"/>
          </a:xfrm>
        </p:grpSpPr>
        <p:sp>
          <p:nvSpPr>
            <p:cNvPr id="6" name="Title 1"/>
            <p:cNvSpPr txBox="1">
              <a:spLocks/>
            </p:cNvSpPr>
            <p:nvPr/>
          </p:nvSpPr>
          <p:spPr bwMode="auto">
            <a:xfrm>
              <a:off x="2438400" y="533400"/>
              <a:ext cx="6705600" cy="685800"/>
            </a:xfrm>
            <a:prstGeom prst="rect">
              <a:avLst/>
            </a:prstGeom>
            <a:noFill/>
            <a:ln w="9525">
              <a:noFill/>
              <a:miter lim="800000"/>
              <a:headEnd/>
              <a:tailEnd/>
            </a:ln>
            <a:effectLst/>
          </p:spPr>
          <p:txBody>
            <a:bodyPr lIns="92075" tIns="46038" rIns="92075" bIns="46038"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54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p>
          </p:txBody>
        </p:sp>
        <p:sp>
          <p:nvSpPr>
            <p:cNvPr id="7" name="Title 1"/>
            <p:cNvSpPr txBox="1">
              <a:spLocks/>
            </p:cNvSpPr>
            <p:nvPr/>
          </p:nvSpPr>
          <p:spPr bwMode="auto">
            <a:xfrm>
              <a:off x="2438400" y="1066800"/>
              <a:ext cx="6705600" cy="685800"/>
            </a:xfrm>
            <a:prstGeom prst="rect">
              <a:avLst/>
            </a:prstGeom>
            <a:noFill/>
            <a:ln w="9525">
              <a:noFill/>
              <a:miter lim="800000"/>
              <a:headEnd/>
              <a:tailEnd/>
            </a:ln>
            <a:effectLst/>
          </p:spPr>
          <p:txBody>
            <a:bodyPr lIns="92075" tIns="46038" rIns="92075" bIns="46038"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المعمودية في كنيسة يسوع الحقيقي (إحناء الرأس)</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grpSp>
        <p:nvGrpSpPr>
          <p:cNvPr id="4" name="Group 8"/>
          <p:cNvGrpSpPr>
            <a:grpSpLocks/>
          </p:cNvGrpSpPr>
          <p:nvPr/>
        </p:nvGrpSpPr>
        <p:grpSpPr bwMode="auto">
          <a:xfrm>
            <a:off x="2438400" y="1143000"/>
            <a:ext cx="6705600" cy="1219200"/>
            <a:chOff x="2438400" y="533400"/>
            <a:chExt cx="6705600" cy="1219200"/>
          </a:xfrm>
        </p:grpSpPr>
        <p:sp>
          <p:nvSpPr>
            <p:cNvPr id="10" name="Title 1"/>
            <p:cNvSpPr txBox="1">
              <a:spLocks/>
            </p:cNvSpPr>
            <p:nvPr/>
          </p:nvSpPr>
          <p:spPr bwMode="auto">
            <a:xfrm>
              <a:off x="2438400" y="533400"/>
              <a:ext cx="6705600" cy="685800"/>
            </a:xfrm>
            <a:prstGeom prst="rect">
              <a:avLst/>
            </a:prstGeom>
            <a:noFill/>
            <a:ln w="9525">
              <a:noFill/>
              <a:miter lim="800000"/>
              <a:headEnd/>
              <a:tailEnd/>
            </a:ln>
            <a:effectLst/>
          </p:spPr>
          <p:txBody>
            <a:bodyPr lIns="92075" tIns="46038" rIns="92075" bIns="46038"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54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p>
          </p:txBody>
        </p:sp>
        <p:sp>
          <p:nvSpPr>
            <p:cNvPr id="11" name="Title 1"/>
            <p:cNvSpPr txBox="1">
              <a:spLocks/>
            </p:cNvSpPr>
            <p:nvPr/>
          </p:nvSpPr>
          <p:spPr bwMode="auto">
            <a:xfrm>
              <a:off x="2438400" y="1066800"/>
              <a:ext cx="6705600" cy="685800"/>
            </a:xfrm>
            <a:prstGeom prst="rect">
              <a:avLst/>
            </a:prstGeom>
            <a:noFill/>
            <a:ln w="9525">
              <a:noFill/>
              <a:miter lim="800000"/>
              <a:headEnd/>
              <a:tailEnd/>
            </a:ln>
            <a:effectLst/>
          </p:spPr>
          <p:txBody>
            <a:bodyPr lIns="92075" tIns="46038" rIns="92075" bIns="46038"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غسل الأرجل من خادم كنيسة يسوع الحقيقي</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grpSp>
        <p:nvGrpSpPr>
          <p:cNvPr id="8" name="Group 11"/>
          <p:cNvGrpSpPr>
            <a:grpSpLocks/>
          </p:cNvGrpSpPr>
          <p:nvPr/>
        </p:nvGrpSpPr>
        <p:grpSpPr bwMode="auto">
          <a:xfrm>
            <a:off x="2438400" y="2362200"/>
            <a:ext cx="6705600" cy="838200"/>
            <a:chOff x="2438400" y="533400"/>
            <a:chExt cx="6705600" cy="1219200"/>
          </a:xfrm>
        </p:grpSpPr>
        <p:sp>
          <p:nvSpPr>
            <p:cNvPr id="13" name="Title 1"/>
            <p:cNvSpPr txBox="1">
              <a:spLocks/>
            </p:cNvSpPr>
            <p:nvPr/>
          </p:nvSpPr>
          <p:spPr bwMode="auto">
            <a:xfrm>
              <a:off x="2438400" y="533400"/>
              <a:ext cx="6705600" cy="685800"/>
            </a:xfrm>
            <a:prstGeom prst="rect">
              <a:avLst/>
            </a:prstGeom>
            <a:noFill/>
            <a:ln w="9525">
              <a:noFill/>
              <a:miter lim="800000"/>
              <a:headEnd/>
              <a:tailEnd/>
            </a:ln>
            <a:effectLst/>
          </p:spPr>
          <p:txBody>
            <a:bodyPr lIns="92075" tIns="46038" rIns="92075" bIns="46038"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54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p>
          </p:txBody>
        </p:sp>
        <p:sp>
          <p:nvSpPr>
            <p:cNvPr id="14" name="Title 1"/>
            <p:cNvSpPr txBox="1">
              <a:spLocks/>
            </p:cNvSpPr>
            <p:nvPr/>
          </p:nvSpPr>
          <p:spPr bwMode="auto">
            <a:xfrm>
              <a:off x="2438400" y="1066800"/>
              <a:ext cx="6705600" cy="685800"/>
            </a:xfrm>
            <a:prstGeom prst="rect">
              <a:avLst/>
            </a:prstGeom>
            <a:noFill/>
            <a:ln w="9525">
              <a:noFill/>
              <a:miter lim="800000"/>
              <a:headEnd/>
              <a:tailEnd/>
            </a:ln>
            <a:effectLst/>
          </p:spPr>
          <p:txBody>
            <a:bodyPr lIns="92075" tIns="46038" rIns="92075" bIns="46038"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شركة المائدة (الإستحالة)</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grpSp>
        <p:nvGrpSpPr>
          <p:cNvPr id="9" name="Group 14"/>
          <p:cNvGrpSpPr>
            <a:grpSpLocks/>
          </p:cNvGrpSpPr>
          <p:nvPr/>
        </p:nvGrpSpPr>
        <p:grpSpPr bwMode="auto">
          <a:xfrm>
            <a:off x="2438400" y="2819400"/>
            <a:ext cx="6705600" cy="1219200"/>
            <a:chOff x="2438400" y="533400"/>
            <a:chExt cx="6705600" cy="1219200"/>
          </a:xfrm>
        </p:grpSpPr>
        <p:sp>
          <p:nvSpPr>
            <p:cNvPr id="16" name="Title 1"/>
            <p:cNvSpPr txBox="1">
              <a:spLocks/>
            </p:cNvSpPr>
            <p:nvPr/>
          </p:nvSpPr>
          <p:spPr bwMode="auto">
            <a:xfrm>
              <a:off x="2438400" y="533400"/>
              <a:ext cx="6705600" cy="685800"/>
            </a:xfrm>
            <a:prstGeom prst="rect">
              <a:avLst/>
            </a:prstGeom>
            <a:noFill/>
            <a:ln w="9525">
              <a:noFill/>
              <a:miter lim="800000"/>
              <a:headEnd/>
              <a:tailEnd/>
            </a:ln>
            <a:effectLst/>
          </p:spPr>
          <p:txBody>
            <a:bodyPr lIns="92075" tIns="46038" rIns="92075" bIns="46038"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54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p>
          </p:txBody>
        </p:sp>
        <p:sp>
          <p:nvSpPr>
            <p:cNvPr id="17" name="Title 1"/>
            <p:cNvSpPr txBox="1">
              <a:spLocks/>
            </p:cNvSpPr>
            <p:nvPr/>
          </p:nvSpPr>
          <p:spPr bwMode="auto">
            <a:xfrm>
              <a:off x="2438400" y="1066800"/>
              <a:ext cx="6705600" cy="685800"/>
            </a:xfrm>
            <a:prstGeom prst="rect">
              <a:avLst/>
            </a:prstGeom>
            <a:noFill/>
            <a:ln w="9525">
              <a:noFill/>
              <a:miter lim="800000"/>
              <a:headEnd/>
              <a:tailEnd/>
            </a:ln>
            <a:effectLst/>
          </p:spPr>
          <p:txBody>
            <a:bodyPr lIns="92075" tIns="46038" rIns="92075" bIns="46038"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استقبال الروح القدس</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grpSp>
        <p:nvGrpSpPr>
          <p:cNvPr id="12" name="Group 17"/>
          <p:cNvGrpSpPr>
            <a:grpSpLocks/>
          </p:cNvGrpSpPr>
          <p:nvPr/>
        </p:nvGrpSpPr>
        <p:grpSpPr bwMode="auto">
          <a:xfrm>
            <a:off x="2438400" y="3657600"/>
            <a:ext cx="6705600" cy="1219200"/>
            <a:chOff x="2438400" y="533400"/>
            <a:chExt cx="6705600" cy="1219200"/>
          </a:xfrm>
        </p:grpSpPr>
        <p:sp>
          <p:nvSpPr>
            <p:cNvPr id="19" name="Title 1"/>
            <p:cNvSpPr txBox="1">
              <a:spLocks/>
            </p:cNvSpPr>
            <p:nvPr/>
          </p:nvSpPr>
          <p:spPr bwMode="auto">
            <a:xfrm>
              <a:off x="2438400" y="533400"/>
              <a:ext cx="6705600" cy="685800"/>
            </a:xfrm>
            <a:prstGeom prst="rect">
              <a:avLst/>
            </a:prstGeom>
            <a:noFill/>
            <a:ln w="9525">
              <a:noFill/>
              <a:miter lim="800000"/>
              <a:headEnd/>
              <a:tailEnd/>
            </a:ln>
            <a:effectLst/>
          </p:spPr>
          <p:txBody>
            <a:bodyPr lIns="92075" tIns="46038" rIns="92075" bIns="46038"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54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p>
          </p:txBody>
        </p:sp>
        <p:sp>
          <p:nvSpPr>
            <p:cNvPr id="20" name="Title 1"/>
            <p:cNvSpPr txBox="1">
              <a:spLocks/>
            </p:cNvSpPr>
            <p:nvPr/>
          </p:nvSpPr>
          <p:spPr bwMode="auto">
            <a:xfrm>
              <a:off x="2438400" y="1066800"/>
              <a:ext cx="6705600" cy="685800"/>
            </a:xfrm>
            <a:prstGeom prst="rect">
              <a:avLst/>
            </a:prstGeom>
            <a:noFill/>
            <a:ln w="9525">
              <a:noFill/>
              <a:miter lim="800000"/>
              <a:headEnd/>
              <a:tailEnd/>
            </a:ln>
            <a:effectLst/>
          </p:spPr>
          <p:txBody>
            <a:bodyPr lIns="92075" tIns="46038" rIns="92075" bIns="46038"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التكلم بألسنة</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grpSp>
        <p:nvGrpSpPr>
          <p:cNvPr id="15" name="Group 20"/>
          <p:cNvGrpSpPr>
            <a:grpSpLocks/>
          </p:cNvGrpSpPr>
          <p:nvPr/>
        </p:nvGrpSpPr>
        <p:grpSpPr bwMode="auto">
          <a:xfrm>
            <a:off x="2438400" y="4495800"/>
            <a:ext cx="6705600" cy="1219200"/>
            <a:chOff x="2438400" y="533400"/>
            <a:chExt cx="6705600" cy="1219200"/>
          </a:xfrm>
        </p:grpSpPr>
        <p:sp>
          <p:nvSpPr>
            <p:cNvPr id="22" name="Title 1"/>
            <p:cNvSpPr txBox="1">
              <a:spLocks/>
            </p:cNvSpPr>
            <p:nvPr/>
          </p:nvSpPr>
          <p:spPr bwMode="auto">
            <a:xfrm>
              <a:off x="2438400" y="533400"/>
              <a:ext cx="6705600" cy="685800"/>
            </a:xfrm>
            <a:prstGeom prst="rect">
              <a:avLst/>
            </a:prstGeom>
            <a:noFill/>
            <a:ln w="9525">
              <a:noFill/>
              <a:miter lim="800000"/>
              <a:headEnd/>
              <a:tailEnd/>
            </a:ln>
            <a:effectLst/>
          </p:spPr>
          <p:txBody>
            <a:bodyPr lIns="92075" tIns="46038" rIns="92075" bIns="46038"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54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p>
          </p:txBody>
        </p:sp>
        <p:sp>
          <p:nvSpPr>
            <p:cNvPr id="23" name="Title 1"/>
            <p:cNvSpPr txBox="1">
              <a:spLocks/>
            </p:cNvSpPr>
            <p:nvPr/>
          </p:nvSpPr>
          <p:spPr bwMode="auto">
            <a:xfrm>
              <a:off x="2438400" y="1066800"/>
              <a:ext cx="6705600" cy="685800"/>
            </a:xfrm>
            <a:prstGeom prst="rect">
              <a:avLst/>
            </a:prstGeom>
            <a:noFill/>
            <a:ln w="9525">
              <a:noFill/>
              <a:miter lim="800000"/>
              <a:headEnd/>
              <a:tailEnd/>
            </a:ln>
            <a:effectLst/>
          </p:spPr>
          <p:txBody>
            <a:bodyPr lIns="92075" tIns="46038" rIns="92075" bIns="46038"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 بالمسيح؟ لا</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grpSp>
        <p:nvGrpSpPr>
          <p:cNvPr id="18" name="Group 23"/>
          <p:cNvGrpSpPr>
            <a:grpSpLocks/>
          </p:cNvGrpSpPr>
          <p:nvPr/>
        </p:nvGrpSpPr>
        <p:grpSpPr bwMode="auto">
          <a:xfrm>
            <a:off x="2438400" y="5410200"/>
            <a:ext cx="6705600" cy="1219200"/>
            <a:chOff x="2438400" y="533400"/>
            <a:chExt cx="6705600" cy="1219200"/>
          </a:xfrm>
        </p:grpSpPr>
        <p:sp>
          <p:nvSpPr>
            <p:cNvPr id="25" name="Title 1"/>
            <p:cNvSpPr txBox="1">
              <a:spLocks/>
            </p:cNvSpPr>
            <p:nvPr/>
          </p:nvSpPr>
          <p:spPr bwMode="auto">
            <a:xfrm>
              <a:off x="2438400" y="533400"/>
              <a:ext cx="6705600" cy="685800"/>
            </a:xfrm>
            <a:prstGeom prst="rect">
              <a:avLst/>
            </a:prstGeom>
            <a:noFill/>
            <a:ln w="9525">
              <a:noFill/>
              <a:miter lim="800000"/>
              <a:headEnd/>
              <a:tailEnd/>
            </a:ln>
            <a:effectLst/>
          </p:spPr>
          <p:txBody>
            <a:bodyPr lIns="92075" tIns="46038" rIns="92075" bIns="46038"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54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p>
          </p:txBody>
        </p:sp>
        <p:sp>
          <p:nvSpPr>
            <p:cNvPr id="26" name="Title 1"/>
            <p:cNvSpPr txBox="1">
              <a:spLocks/>
            </p:cNvSpPr>
            <p:nvPr/>
          </p:nvSpPr>
          <p:spPr bwMode="auto">
            <a:xfrm>
              <a:off x="2438400" y="1066800"/>
              <a:ext cx="6705600" cy="685800"/>
            </a:xfrm>
            <a:prstGeom prst="rect">
              <a:avLst/>
            </a:prstGeom>
            <a:noFill/>
            <a:ln w="9525">
              <a:noFill/>
              <a:miter lim="800000"/>
              <a:headEnd/>
              <a:tailEnd/>
            </a:ln>
            <a:effectLst/>
          </p:spPr>
          <p:txBody>
            <a:bodyPr lIns="92075" tIns="46038" rIns="92075" bIns="46038"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الخلاص؟؟؟؟</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425995" name="Text Box 2"/>
          <p:cNvSpPr txBox="1">
            <a:spLocks noChangeArrowheads="1"/>
          </p:cNvSpPr>
          <p:nvPr/>
        </p:nvSpPr>
        <p:spPr bwMode="auto">
          <a:xfrm>
            <a:off x="8502650" y="0"/>
            <a:ext cx="69923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200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425996" name="Picture 27" descr="welcome-to-glcc1.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6200" y="4419600"/>
            <a:ext cx="3352800" cy="2346325"/>
          </a:xfrm>
          <a:prstGeom prst="rect">
            <a:avLst/>
          </a:prstGeom>
          <a:noFill/>
          <a:ln w="57150">
            <a:solidFill>
              <a:srgbClr val="000000"/>
            </a:solidFill>
            <a:round/>
            <a:headEnd/>
            <a:tailEnd/>
          </a:ln>
          <a:extLst>
            <a:ext uri="{909E8E84-426E-40dd-AFC4-6F175D3DCCD1}">
              <a14:hiddenFill xmlns:a14="http://schemas.microsoft.com/office/drawing/2010/main" xmlns="">
                <a:solidFill>
                  <a:srgbClr val="FFFFFF"/>
                </a:solidFill>
              </a14:hiddenFill>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9"/>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12"/>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18"/>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27009"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6513" y="1052513"/>
            <a:ext cx="9183688" cy="5832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7010" name="Title 1"/>
          <p:cNvSpPr>
            <a:spLocks noGrp="1"/>
          </p:cNvSpPr>
          <p:nvPr>
            <p:ph type="title"/>
          </p:nvPr>
        </p:nvSpPr>
        <p:spPr>
          <a:xfrm>
            <a:off x="0" y="0"/>
            <a:ext cx="9144000" cy="946150"/>
          </a:xfrm>
        </p:spPr>
        <p:txBody>
          <a:bodyPr/>
          <a:lstStyle/>
          <a:p>
            <a:r>
              <a:rPr lang="ar-JO" b="1" dirty="0">
                <a:latin typeface="Arial" panose="020B0604020202020204" pitchFamily="34" charset="0"/>
                <a:ea typeface="ＭＳ Ｐゴシック" charset="0"/>
                <a:cs typeface="Arial" panose="020B0604020202020204" pitchFamily="34" charset="0"/>
              </a:rPr>
              <a:t>لماذا يحب الناس الناموسية؟</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8033" name="Title 1"/>
          <p:cNvSpPr>
            <a:spLocks noGrp="1"/>
          </p:cNvSpPr>
          <p:nvPr>
            <p:ph type="title"/>
          </p:nvPr>
        </p:nvSpPr>
        <p:spPr>
          <a:xfrm>
            <a:off x="0" y="0"/>
            <a:ext cx="9144000" cy="946150"/>
          </a:xfrm>
        </p:spPr>
        <p:txBody>
          <a:bodyPr/>
          <a:lstStyle/>
          <a:p>
            <a:r>
              <a:rPr lang="ar-JO" b="1" dirty="0">
                <a:latin typeface="Arial" panose="020B0604020202020204" pitchFamily="34" charset="0"/>
                <a:ea typeface="ＭＳ Ｐゴシック" charset="0"/>
                <a:cs typeface="Arial" panose="020B0604020202020204" pitchFamily="34" charset="0"/>
              </a:rPr>
              <a:t>لماذا يحب الناس الناموسية؟</a:t>
            </a:r>
            <a:endParaRPr lang="en-US" b="1" dirty="0">
              <a:latin typeface="Arial" panose="020B0604020202020204" pitchFamily="34" charset="0"/>
              <a:ea typeface="ＭＳ Ｐゴシック" charset="0"/>
              <a:cs typeface="Arial" panose="020B0604020202020204" pitchFamily="34" charset="0"/>
            </a:endParaRPr>
          </a:p>
        </p:txBody>
      </p:sp>
      <p:pic>
        <p:nvPicPr>
          <p:cNvPr id="428034" name="Picture 2" descr="stop no go.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77813" y="1084263"/>
            <a:ext cx="1485900" cy="5600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itle 1"/>
          <p:cNvSpPr txBox="1">
            <a:spLocks/>
          </p:cNvSpPr>
          <p:nvPr/>
        </p:nvSpPr>
        <p:spPr bwMode="auto">
          <a:xfrm>
            <a:off x="1828800" y="1143000"/>
            <a:ext cx="7315200" cy="533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9" tIns="45714" rIns="91429" bIns="45714" anchor="ctr"/>
          <a:lstStyle>
            <a:lvl1pPr marL="534988" indent="-534988"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534988" marR="0" lvl="0" indent="-534988" algn="r" defTabSz="914400" rtl="1" eaLnBrk="0" fontAlgn="base" latinLnBrk="0" hangingPunct="0">
              <a:lnSpc>
                <a:spcPct val="100000"/>
              </a:lnSpc>
              <a:spcBef>
                <a:spcPct val="0"/>
              </a:spcBef>
              <a:spcAft>
                <a:spcPct val="0"/>
              </a:spcAft>
              <a:buClrTx/>
              <a:buSzTx/>
              <a:buFont typeface="Arial" charset="0"/>
              <a:buChar char="•"/>
              <a:tabLst/>
              <a:defRPr/>
            </a:pPr>
            <a:r>
              <a:rPr kumimoji="0" lang="ar-JO" sz="3200" b="1" u="none" strike="noStrike" kern="1200" cap="none" spc="0" normalizeH="0" baseline="0" noProof="0" dirty="0">
                <a:ln>
                  <a:noFill/>
                </a:ln>
                <a:solidFill>
                  <a:srgbClr val="E3EBF1"/>
                </a:solidFill>
                <a:effectLst/>
                <a:uLnTx/>
                <a:uFillTx/>
                <a:latin typeface="Arial" panose="020B0604020202020204" pitchFamily="34" charset="0"/>
                <a:cs typeface="Arial" panose="020B0604020202020204" pitchFamily="34" charset="0"/>
              </a:rPr>
              <a:t>تعطينا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مقياساً محسوساً </a:t>
            </a:r>
            <a:r>
              <a:rPr kumimoji="0" lang="ar-JO" sz="3200" b="1" u="none" strike="noStrike" kern="1200" cap="none" spc="0" normalizeH="0" baseline="0" noProof="0" dirty="0">
                <a:ln>
                  <a:noFill/>
                </a:ln>
                <a:solidFill>
                  <a:srgbClr val="E3EBF1"/>
                </a:solidFill>
                <a:effectLst/>
                <a:uLnTx/>
                <a:uFillTx/>
                <a:latin typeface="Arial" panose="020B0604020202020204" pitchFamily="34" charset="0"/>
                <a:cs typeface="Arial" panose="020B0604020202020204" pitchFamily="34" charset="0"/>
              </a:rPr>
              <a:t>للمكان الذي نقف فيه</a:t>
            </a:r>
            <a:endParaRPr kumimoji="0" lang="en-US" sz="3200" b="1" u="none" strike="noStrike" kern="1200" cap="none" spc="0" normalizeH="0" baseline="0" noProof="0" dirty="0">
              <a:ln>
                <a:noFill/>
              </a:ln>
              <a:solidFill>
                <a:srgbClr val="E3EBF1"/>
              </a:solidFill>
              <a:effectLst/>
              <a:uLnTx/>
              <a:uFillTx/>
              <a:latin typeface="Arial" panose="020B0604020202020204" pitchFamily="34" charset="0"/>
              <a:cs typeface="Arial" panose="020B0604020202020204" pitchFamily="34" charset="0"/>
            </a:endParaRPr>
          </a:p>
          <a:p>
            <a:pPr marL="534988" marR="0" lvl="0" indent="-534988" algn="r" defTabSz="914400" rtl="1" eaLnBrk="0" fontAlgn="base" latinLnBrk="0" hangingPunct="0">
              <a:lnSpc>
                <a:spcPct val="100000"/>
              </a:lnSpc>
              <a:spcBef>
                <a:spcPct val="0"/>
              </a:spcBef>
              <a:spcAft>
                <a:spcPct val="0"/>
              </a:spcAft>
              <a:buClrTx/>
              <a:buSzTx/>
              <a:buFont typeface="Arial" charset="0"/>
              <a:buChar char="•"/>
              <a:tabLst/>
              <a:defRPr/>
            </a:pPr>
            <a:endParaRPr kumimoji="0" lang="en-US" sz="3200" b="1" u="none" strike="noStrike" kern="1200" cap="none" spc="0" normalizeH="0" baseline="0" noProof="0" dirty="0">
              <a:ln>
                <a:noFill/>
              </a:ln>
              <a:solidFill>
                <a:srgbClr val="E3EBF1"/>
              </a:solidFill>
              <a:effectLst/>
              <a:uLnTx/>
              <a:uFillTx/>
              <a:latin typeface="Arial" panose="020B0604020202020204" pitchFamily="34" charset="0"/>
              <a:cs typeface="Arial" panose="020B0604020202020204" pitchFamily="34" charset="0"/>
            </a:endParaRPr>
          </a:p>
          <a:p>
            <a:pPr marL="534988" marR="0" lvl="0" indent="-534988" algn="r" defTabSz="914400" rtl="1" eaLnBrk="0" fontAlgn="base" latinLnBrk="0" hangingPunct="0">
              <a:lnSpc>
                <a:spcPct val="100000"/>
              </a:lnSpc>
              <a:spcBef>
                <a:spcPct val="0"/>
              </a:spcBef>
              <a:spcAft>
                <a:spcPct val="0"/>
              </a:spcAft>
              <a:buClrTx/>
              <a:buSzTx/>
              <a:buFont typeface="Arial" charset="0"/>
              <a:buChar char="•"/>
              <a:tabLst/>
              <a:defRPr/>
            </a:pPr>
            <a:r>
              <a:rPr kumimoji="0" lang="ar-JO" sz="3200" b="1" u="none" strike="noStrike" kern="1200" cap="none" spc="0" normalizeH="0" baseline="0" noProof="0" dirty="0">
                <a:ln>
                  <a:noFill/>
                </a:ln>
                <a:solidFill>
                  <a:srgbClr val="E3EBF1"/>
                </a:solidFill>
                <a:effectLst/>
                <a:uLnTx/>
                <a:uFillTx/>
                <a:latin typeface="Arial" panose="020B0604020202020204" pitchFamily="34" charset="0"/>
                <a:cs typeface="Arial" panose="020B0604020202020204" pitchFamily="34" charset="0"/>
              </a:rPr>
              <a:t>تضع ثقة في أيدينا حتى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نضع الفضل </a:t>
            </a:r>
            <a:r>
              <a:rPr kumimoji="0" lang="ar-JO" sz="3200" b="1" u="none" strike="noStrike" kern="1200" cap="none" spc="0" normalizeH="0" baseline="0" noProof="0" dirty="0">
                <a:ln>
                  <a:noFill/>
                </a:ln>
                <a:solidFill>
                  <a:srgbClr val="E3EBF1"/>
                </a:solidFill>
                <a:effectLst/>
                <a:uLnTx/>
                <a:uFillTx/>
                <a:latin typeface="Arial" panose="020B0604020202020204" pitchFamily="34" charset="0"/>
                <a:cs typeface="Arial" panose="020B0604020202020204" pitchFamily="34" charset="0"/>
              </a:rPr>
              <a:t>لأعمالنا</a:t>
            </a:r>
            <a:endParaRPr kumimoji="0" lang="en-US" sz="3200" b="1" u="none" strike="noStrike" kern="1200" cap="none" spc="0" normalizeH="0" baseline="0" noProof="0" dirty="0">
              <a:ln>
                <a:noFill/>
              </a:ln>
              <a:solidFill>
                <a:srgbClr val="E3EBF1"/>
              </a:solidFill>
              <a:effectLst/>
              <a:uLnTx/>
              <a:uFillTx/>
              <a:latin typeface="Arial" panose="020B0604020202020204" pitchFamily="34" charset="0"/>
              <a:cs typeface="Arial" panose="020B0604020202020204" pitchFamily="34" charset="0"/>
            </a:endParaRPr>
          </a:p>
          <a:p>
            <a:pPr marL="534988" marR="0" lvl="0" indent="-534988" algn="r" defTabSz="914400" rtl="1" eaLnBrk="0" fontAlgn="base" latinLnBrk="0" hangingPunct="0">
              <a:lnSpc>
                <a:spcPct val="100000"/>
              </a:lnSpc>
              <a:spcBef>
                <a:spcPct val="0"/>
              </a:spcBef>
              <a:spcAft>
                <a:spcPct val="0"/>
              </a:spcAft>
              <a:buClrTx/>
              <a:buSzTx/>
              <a:buFont typeface="Arial" charset="0"/>
              <a:buChar char="•"/>
              <a:tabLst/>
              <a:defRPr/>
            </a:pPr>
            <a:endParaRPr kumimoji="0" lang="en-US" sz="3200" b="1" u="none" strike="noStrike" kern="1200" cap="none" spc="0" normalizeH="0" baseline="0" noProof="0" dirty="0">
              <a:ln>
                <a:noFill/>
              </a:ln>
              <a:solidFill>
                <a:srgbClr val="E3EBF1"/>
              </a:solidFill>
              <a:effectLst/>
              <a:uLnTx/>
              <a:uFillTx/>
              <a:latin typeface="Arial" panose="020B0604020202020204" pitchFamily="34" charset="0"/>
              <a:cs typeface="Arial" panose="020B0604020202020204" pitchFamily="34" charset="0"/>
            </a:endParaRPr>
          </a:p>
          <a:p>
            <a:pPr marL="534988" marR="0" lvl="0" indent="-534988" algn="r" defTabSz="914400" rtl="1" eaLnBrk="0" fontAlgn="base" latinLnBrk="0" hangingPunct="0">
              <a:lnSpc>
                <a:spcPct val="100000"/>
              </a:lnSpc>
              <a:spcBef>
                <a:spcPct val="0"/>
              </a:spcBef>
              <a:spcAft>
                <a:spcPct val="0"/>
              </a:spcAft>
              <a:buClrTx/>
              <a:buSzTx/>
              <a:buFont typeface="Arial" charset="0"/>
              <a:buChar char="•"/>
              <a:tabLst/>
              <a:defRPr/>
            </a:pPr>
            <a:r>
              <a:rPr kumimoji="0" lang="ar-JO" sz="3200" b="1" u="none" strike="noStrike" kern="1200" cap="none" spc="0" normalizeH="0" baseline="0" noProof="0" dirty="0">
                <a:ln>
                  <a:noFill/>
                </a:ln>
                <a:solidFill>
                  <a:srgbClr val="E3EBF1"/>
                </a:solidFill>
                <a:effectLst/>
                <a:uLnTx/>
                <a:uFillTx/>
                <a:latin typeface="Arial" panose="020B0604020202020204" pitchFamily="34" charset="0"/>
                <a:cs typeface="Arial" panose="020B0604020202020204" pitchFamily="34" charset="0"/>
              </a:rPr>
              <a:t>تجعل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اتخاذ القرار أسهل </a:t>
            </a:r>
            <a:r>
              <a:rPr kumimoji="0" lang="ar-JO" sz="3200" b="1" u="none" strike="noStrike" kern="1200" cap="none" spc="0" normalizeH="0" baseline="0" noProof="0" dirty="0">
                <a:ln>
                  <a:noFill/>
                </a:ln>
                <a:solidFill>
                  <a:srgbClr val="E3EBF1"/>
                </a:solidFill>
                <a:effectLst/>
                <a:uLnTx/>
                <a:uFillTx/>
                <a:latin typeface="Arial" panose="020B0604020202020204" pitchFamily="34" charset="0"/>
                <a:cs typeface="Arial" panose="020B0604020202020204" pitchFamily="34" charset="0"/>
              </a:rPr>
              <a:t>من اعتبار الأمور صحيحة أم خاطئة</a:t>
            </a:r>
            <a:endParaRPr kumimoji="0" lang="en-US" sz="5400" b="1" u="none" strike="noStrike" kern="1200" cap="none" spc="0" normalizeH="0" baseline="0" noProof="0" dirty="0">
              <a:ln>
                <a:noFill/>
              </a:ln>
              <a:solidFill>
                <a:srgbClr val="E3EBF1"/>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9057" name="Title 1"/>
          <p:cNvSpPr>
            <a:spLocks noGrp="1"/>
          </p:cNvSpPr>
          <p:nvPr>
            <p:ph type="title"/>
          </p:nvPr>
        </p:nvSpPr>
        <p:spPr>
          <a:xfrm>
            <a:off x="0" y="0"/>
            <a:ext cx="9144000" cy="946150"/>
          </a:xfrm>
        </p:spPr>
        <p:txBody>
          <a:bodyPr/>
          <a:lstStyle/>
          <a:p>
            <a:r>
              <a:rPr lang="ar-JO" b="1" dirty="0">
                <a:latin typeface="Arial" panose="020B0604020202020204" pitchFamily="34" charset="0"/>
                <a:ea typeface="ＭＳ Ｐゴシック" charset="0"/>
                <a:cs typeface="Arial" panose="020B0604020202020204" pitchFamily="34" charset="0"/>
              </a:rPr>
              <a:t>لماذا يحب الناس الناموسية؟</a:t>
            </a:r>
            <a:endParaRPr lang="en-US" b="1" dirty="0">
              <a:latin typeface="Arial" panose="020B0604020202020204" pitchFamily="34" charset="0"/>
              <a:ea typeface="ＭＳ Ｐゴシック" charset="0"/>
              <a:cs typeface="Arial" panose="020B0604020202020204" pitchFamily="34" charset="0"/>
            </a:endParaRPr>
          </a:p>
        </p:txBody>
      </p:sp>
      <p:sp>
        <p:nvSpPr>
          <p:cNvPr id="4" name="Title 1"/>
          <p:cNvSpPr txBox="1">
            <a:spLocks/>
          </p:cNvSpPr>
          <p:nvPr/>
        </p:nvSpPr>
        <p:spPr bwMode="auto">
          <a:xfrm>
            <a:off x="0" y="333375"/>
            <a:ext cx="9144000" cy="533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0" b="1" u="none" strike="noStrike" kern="1200" cap="none" spc="0" normalizeH="0" baseline="0" noProof="0" dirty="0">
                <a:ln>
                  <a:noFill/>
                </a:ln>
                <a:solidFill>
                  <a:srgbClr val="E3EBF1"/>
                </a:solidFill>
                <a:effectLst/>
                <a:uLnTx/>
                <a:uFillTx/>
                <a:latin typeface="Arial" panose="020B0604020202020204" pitchFamily="34" charset="0"/>
                <a:cs typeface="Arial" panose="020B0604020202020204" pitchFamily="34" charset="0"/>
              </a:rPr>
              <a:t>الكبرياء</a:t>
            </a:r>
            <a:endParaRPr kumimoji="0" lang="en-US" sz="16600" b="1" u="none" strike="noStrike" kern="1200" cap="none" spc="0" normalizeH="0" baseline="0" noProof="0" dirty="0">
              <a:ln>
                <a:noFill/>
              </a:ln>
              <a:solidFill>
                <a:srgbClr val="E3EBF1"/>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98" name="Rectangle 82"/>
          <p:cNvSpPr>
            <a:spLocks noChangeArrowheads="1"/>
          </p:cNvSpPr>
          <p:nvPr/>
        </p:nvSpPr>
        <p:spPr bwMode="auto">
          <a:xfrm>
            <a:off x="34629" y="2339752"/>
            <a:ext cx="3048000" cy="4419600"/>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nchor="ctr"/>
          <a:lstStyle/>
          <a:p>
            <a:endParaRPr lang="en-US" sz="3200" b="1">
              <a:latin typeface="Arial" panose="020B0604020202020204" pitchFamily="34" charset="0"/>
              <a:cs typeface="Arial" panose="020B0604020202020204" pitchFamily="34" charset="0"/>
            </a:endParaRPr>
          </a:p>
        </p:txBody>
      </p:sp>
      <p:sp>
        <p:nvSpPr>
          <p:cNvPr id="281601" name="Rectangle 2"/>
          <p:cNvSpPr>
            <a:spLocks noGrp="1" noChangeArrowheads="1"/>
          </p:cNvSpPr>
          <p:nvPr>
            <p:ph type="title"/>
          </p:nvPr>
        </p:nvSpPr>
        <p:spPr>
          <a:xfrm>
            <a:off x="0" y="233363"/>
            <a:ext cx="7956376" cy="609600"/>
          </a:xfrm>
        </p:spPr>
        <p:txBody>
          <a:bodyPr/>
          <a:lstStyle/>
          <a:p>
            <a:pPr algn="ctr" eaLnBrk="1" hangingPunct="1">
              <a:defRPr/>
            </a:pPr>
            <a:r>
              <a:rPr lang="ar-JO" sz="3200" b="1" i="0" kern="1200" dirty="0">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تباين يعقوب وغلاطية</a:t>
            </a:r>
            <a:endParaRPr lang="en-US" sz="3200" b="1" i="0" dirty="0">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grpSp>
        <p:nvGrpSpPr>
          <p:cNvPr id="2" name="Group 3"/>
          <p:cNvGrpSpPr>
            <a:grpSpLocks/>
          </p:cNvGrpSpPr>
          <p:nvPr/>
        </p:nvGrpSpPr>
        <p:grpSpPr bwMode="auto">
          <a:xfrm>
            <a:off x="0" y="1196752"/>
            <a:ext cx="9144000" cy="5615997"/>
            <a:chOff x="-3" y="-3"/>
            <a:chExt cx="5765" cy="3064"/>
          </a:xfrm>
        </p:grpSpPr>
        <p:grpSp>
          <p:nvGrpSpPr>
            <p:cNvPr id="281617" name="Group 4"/>
            <p:cNvGrpSpPr>
              <a:grpSpLocks/>
            </p:cNvGrpSpPr>
            <p:nvPr/>
          </p:nvGrpSpPr>
          <p:grpSpPr bwMode="auto">
            <a:xfrm>
              <a:off x="0" y="0"/>
              <a:ext cx="5759" cy="3061"/>
              <a:chOff x="0" y="0"/>
              <a:chExt cx="5759" cy="3061"/>
            </a:xfrm>
          </p:grpSpPr>
          <p:grpSp>
            <p:nvGrpSpPr>
              <p:cNvPr id="281619" name="Group 5"/>
              <p:cNvGrpSpPr>
                <a:grpSpLocks/>
              </p:cNvGrpSpPr>
              <p:nvPr/>
            </p:nvGrpSpPr>
            <p:grpSpPr bwMode="auto">
              <a:xfrm>
                <a:off x="0" y="0"/>
                <a:ext cx="1919" cy="403"/>
                <a:chOff x="0" y="0"/>
                <a:chExt cx="1919" cy="403"/>
              </a:xfrm>
            </p:grpSpPr>
            <p:sp>
              <p:nvSpPr>
                <p:cNvPr id="281680" name="Rectangle 6"/>
                <p:cNvSpPr>
                  <a:spLocks noChangeArrowheads="1"/>
                </p:cNvSpPr>
                <p:nvPr/>
              </p:nvSpPr>
              <p:spPr bwMode="auto">
                <a:xfrm>
                  <a:off x="43" y="0"/>
                  <a:ext cx="183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القضية</a:t>
                  </a:r>
                  <a:endParaRPr lang="en-GB"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81681" name="Rectangle 7"/>
                <p:cNvSpPr>
                  <a:spLocks noChangeArrowheads="1"/>
                </p:cNvSpPr>
                <p:nvPr/>
              </p:nvSpPr>
              <p:spPr bwMode="auto">
                <a:xfrm>
                  <a:off x="0" y="0"/>
                  <a:ext cx="1919"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a:lstStyle/>
                <a:p>
                  <a:endParaRPr lang="en-US" sz="3200" b="1">
                    <a:latin typeface="Arial" panose="020B0604020202020204" pitchFamily="34" charset="0"/>
                    <a:cs typeface="Arial" panose="020B0604020202020204" pitchFamily="34" charset="0"/>
                  </a:endParaRPr>
                </a:p>
              </p:txBody>
            </p:sp>
          </p:grpSp>
          <p:grpSp>
            <p:nvGrpSpPr>
              <p:cNvPr id="281620" name="Group 8"/>
              <p:cNvGrpSpPr>
                <a:grpSpLocks/>
              </p:cNvGrpSpPr>
              <p:nvPr/>
            </p:nvGrpSpPr>
            <p:grpSpPr bwMode="auto">
              <a:xfrm>
                <a:off x="1919" y="0"/>
                <a:ext cx="1920" cy="403"/>
                <a:chOff x="1919" y="0"/>
                <a:chExt cx="1920" cy="403"/>
              </a:xfrm>
            </p:grpSpPr>
            <p:sp>
              <p:nvSpPr>
                <p:cNvPr id="281678" name="Rectangle 9"/>
                <p:cNvSpPr>
                  <a:spLocks noChangeArrowheads="1"/>
                </p:cNvSpPr>
                <p:nvPr/>
              </p:nvSpPr>
              <p:spPr bwMode="auto">
                <a:xfrm>
                  <a:off x="1962" y="0"/>
                  <a:ext cx="183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a:r>
                    <a:rPr lang="ar-SA" sz="3200" b="1" dirty="0">
                      <a:effectLst>
                        <a:outerShdw blurRad="38100" dist="38100" dir="2700000" algn="tl">
                          <a:srgbClr val="000000"/>
                        </a:outerShdw>
                      </a:effectLst>
                      <a:latin typeface="Arial" panose="020B0604020202020204" pitchFamily="34" charset="0"/>
                      <a:cs typeface="Arial" panose="020B0604020202020204" pitchFamily="34" charset="0"/>
                    </a:rPr>
                    <a:t>غلاطية</a:t>
                  </a:r>
                  <a:endParaRPr lang="en-GB"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81679" name="Rectangle 10"/>
                <p:cNvSpPr>
                  <a:spLocks noChangeArrowheads="1"/>
                </p:cNvSpPr>
                <p:nvPr/>
              </p:nvSpPr>
              <p:spPr bwMode="auto">
                <a:xfrm>
                  <a:off x="1919" y="0"/>
                  <a:ext cx="19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a:lstStyle/>
                <a:p>
                  <a:endParaRPr lang="en-US" sz="3200" b="1">
                    <a:latin typeface="Arial" panose="020B0604020202020204" pitchFamily="34" charset="0"/>
                    <a:cs typeface="Arial" panose="020B0604020202020204" pitchFamily="34" charset="0"/>
                  </a:endParaRPr>
                </a:p>
              </p:txBody>
            </p:sp>
          </p:grpSp>
          <p:grpSp>
            <p:nvGrpSpPr>
              <p:cNvPr id="281621" name="Group 11"/>
              <p:cNvGrpSpPr>
                <a:grpSpLocks/>
              </p:cNvGrpSpPr>
              <p:nvPr/>
            </p:nvGrpSpPr>
            <p:grpSpPr bwMode="auto">
              <a:xfrm>
                <a:off x="3839" y="0"/>
                <a:ext cx="1920" cy="403"/>
                <a:chOff x="3839" y="0"/>
                <a:chExt cx="1920" cy="403"/>
              </a:xfrm>
            </p:grpSpPr>
            <p:sp>
              <p:nvSpPr>
                <p:cNvPr id="281676" name="Rectangle 12"/>
                <p:cNvSpPr>
                  <a:spLocks noChangeArrowheads="1"/>
                </p:cNvSpPr>
                <p:nvPr/>
              </p:nvSpPr>
              <p:spPr bwMode="auto">
                <a:xfrm>
                  <a:off x="3882" y="0"/>
                  <a:ext cx="183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يعقوب</a:t>
                  </a:r>
                  <a:endParaRPr lang="en-GB"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81677" name="Rectangle 13"/>
                <p:cNvSpPr>
                  <a:spLocks noChangeArrowheads="1"/>
                </p:cNvSpPr>
                <p:nvPr/>
              </p:nvSpPr>
              <p:spPr bwMode="auto">
                <a:xfrm>
                  <a:off x="3839" y="0"/>
                  <a:ext cx="19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a:lstStyle/>
                <a:p>
                  <a:endParaRPr lang="en-US" sz="3200" b="1">
                    <a:latin typeface="Arial" panose="020B0604020202020204" pitchFamily="34" charset="0"/>
                    <a:cs typeface="Arial" panose="020B0604020202020204" pitchFamily="34" charset="0"/>
                  </a:endParaRPr>
                </a:p>
              </p:txBody>
            </p:sp>
          </p:grpSp>
          <p:grpSp>
            <p:nvGrpSpPr>
              <p:cNvPr id="281622" name="Group 14"/>
              <p:cNvGrpSpPr>
                <a:grpSpLocks/>
              </p:cNvGrpSpPr>
              <p:nvPr/>
            </p:nvGrpSpPr>
            <p:grpSpPr bwMode="auto">
              <a:xfrm>
                <a:off x="0" y="403"/>
                <a:ext cx="1919" cy="403"/>
                <a:chOff x="0" y="403"/>
                <a:chExt cx="1919" cy="403"/>
              </a:xfrm>
            </p:grpSpPr>
            <p:sp>
              <p:nvSpPr>
                <p:cNvPr id="281674" name="Rectangle 15"/>
                <p:cNvSpPr>
                  <a:spLocks noChangeArrowheads="1"/>
                </p:cNvSpPr>
                <p:nvPr/>
              </p:nvSpPr>
              <p:spPr bwMode="auto">
                <a:xfrm>
                  <a:off x="43" y="403"/>
                  <a:ext cx="183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الكاتب</a:t>
                  </a:r>
                  <a:endParaRPr lang="en-GB" sz="3200" b="1" dirty="0">
                    <a:effectLst>
                      <a:outerShdw blurRad="38100" dist="38100" dir="2700000" algn="tl">
                        <a:srgbClr val="000000"/>
                      </a:outerShdw>
                    </a:effectLst>
                    <a:latin typeface="Arial" panose="020B0604020202020204" pitchFamily="34" charset="0"/>
                    <a:cs typeface="Arial" panose="020B0604020202020204" pitchFamily="34" charset="0"/>
                  </a:endParaRPr>
                </a:p>
                <a:p>
                  <a:pPr eaLnBrk="0" hangingPunct="0"/>
                  <a:endParaRPr kumimoji="1" lang="en-GB" sz="3200" b="1" dirty="0">
                    <a:latin typeface="Arial" panose="020B0604020202020204" pitchFamily="34" charset="0"/>
                    <a:cs typeface="Arial" panose="020B0604020202020204" pitchFamily="34" charset="0"/>
                  </a:endParaRPr>
                </a:p>
              </p:txBody>
            </p:sp>
            <p:sp>
              <p:nvSpPr>
                <p:cNvPr id="281675" name="Rectangle 16"/>
                <p:cNvSpPr>
                  <a:spLocks noChangeArrowheads="1"/>
                </p:cNvSpPr>
                <p:nvPr/>
              </p:nvSpPr>
              <p:spPr bwMode="auto">
                <a:xfrm>
                  <a:off x="0" y="403"/>
                  <a:ext cx="1919"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a:lstStyle/>
                <a:p>
                  <a:endParaRPr lang="en-US" sz="3200" b="1">
                    <a:latin typeface="Arial" panose="020B0604020202020204" pitchFamily="34" charset="0"/>
                    <a:cs typeface="Arial" panose="020B0604020202020204" pitchFamily="34" charset="0"/>
                  </a:endParaRPr>
                </a:p>
              </p:txBody>
            </p:sp>
          </p:grpSp>
          <p:grpSp>
            <p:nvGrpSpPr>
              <p:cNvPr id="281623" name="Group 17"/>
              <p:cNvGrpSpPr>
                <a:grpSpLocks/>
              </p:cNvGrpSpPr>
              <p:nvPr/>
            </p:nvGrpSpPr>
            <p:grpSpPr bwMode="auto">
              <a:xfrm>
                <a:off x="1919" y="403"/>
                <a:ext cx="1920" cy="403"/>
                <a:chOff x="1919" y="403"/>
                <a:chExt cx="1920" cy="403"/>
              </a:xfrm>
            </p:grpSpPr>
            <p:sp>
              <p:nvSpPr>
                <p:cNvPr id="281672" name="Rectangle 18"/>
                <p:cNvSpPr>
                  <a:spLocks noChangeArrowheads="1"/>
                </p:cNvSpPr>
                <p:nvPr/>
              </p:nvSpPr>
              <p:spPr bwMode="auto">
                <a:xfrm>
                  <a:off x="1962" y="403"/>
                  <a:ext cx="183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a:defRPr/>
                  </a:pP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بولس</a:t>
                  </a:r>
                  <a:endParaRPr lang="en-GB"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81673" name="Rectangle 19"/>
                <p:cNvSpPr>
                  <a:spLocks noChangeArrowheads="1"/>
                </p:cNvSpPr>
                <p:nvPr/>
              </p:nvSpPr>
              <p:spPr bwMode="auto">
                <a:xfrm>
                  <a:off x="1919" y="403"/>
                  <a:ext cx="19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a:lstStyle/>
                <a:p>
                  <a:endParaRPr lang="en-US" sz="3200" b="1">
                    <a:latin typeface="Arial" panose="020B0604020202020204" pitchFamily="34" charset="0"/>
                    <a:cs typeface="Arial" panose="020B0604020202020204" pitchFamily="34" charset="0"/>
                  </a:endParaRPr>
                </a:p>
              </p:txBody>
            </p:sp>
          </p:grpSp>
          <p:grpSp>
            <p:nvGrpSpPr>
              <p:cNvPr id="281624" name="Group 20"/>
              <p:cNvGrpSpPr>
                <a:grpSpLocks/>
              </p:cNvGrpSpPr>
              <p:nvPr/>
            </p:nvGrpSpPr>
            <p:grpSpPr bwMode="auto">
              <a:xfrm>
                <a:off x="3839" y="403"/>
                <a:ext cx="1920" cy="403"/>
                <a:chOff x="3839" y="403"/>
                <a:chExt cx="1920" cy="403"/>
              </a:xfrm>
            </p:grpSpPr>
            <p:sp>
              <p:nvSpPr>
                <p:cNvPr id="281670" name="Rectangle 21"/>
                <p:cNvSpPr>
                  <a:spLocks noChangeArrowheads="1"/>
                </p:cNvSpPr>
                <p:nvPr/>
              </p:nvSpPr>
              <p:spPr bwMode="auto">
                <a:xfrm>
                  <a:off x="3882" y="403"/>
                  <a:ext cx="183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يعقوب</a:t>
                  </a:r>
                  <a:endParaRPr lang="en-GB"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81671" name="Rectangle 22"/>
                <p:cNvSpPr>
                  <a:spLocks noChangeArrowheads="1"/>
                </p:cNvSpPr>
                <p:nvPr/>
              </p:nvSpPr>
              <p:spPr bwMode="auto">
                <a:xfrm>
                  <a:off x="3839" y="403"/>
                  <a:ext cx="19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a:lstStyle/>
                <a:p>
                  <a:endParaRPr lang="en-US" sz="3200" b="1">
                    <a:latin typeface="Arial" panose="020B0604020202020204" pitchFamily="34" charset="0"/>
                    <a:cs typeface="Arial" panose="020B0604020202020204" pitchFamily="34" charset="0"/>
                  </a:endParaRPr>
                </a:p>
              </p:txBody>
            </p:sp>
          </p:grpSp>
          <p:grpSp>
            <p:nvGrpSpPr>
              <p:cNvPr id="281625" name="Group 23"/>
              <p:cNvGrpSpPr>
                <a:grpSpLocks/>
              </p:cNvGrpSpPr>
              <p:nvPr/>
            </p:nvGrpSpPr>
            <p:grpSpPr bwMode="auto">
              <a:xfrm>
                <a:off x="0" y="806"/>
                <a:ext cx="1919" cy="403"/>
                <a:chOff x="0" y="806"/>
                <a:chExt cx="1919" cy="403"/>
              </a:xfrm>
            </p:grpSpPr>
            <p:sp>
              <p:nvSpPr>
                <p:cNvPr id="281668" name="Rectangle 24"/>
                <p:cNvSpPr>
                  <a:spLocks noChangeArrowheads="1"/>
                </p:cNvSpPr>
                <p:nvPr/>
              </p:nvSpPr>
              <p:spPr bwMode="auto">
                <a:xfrm>
                  <a:off x="43" y="806"/>
                  <a:ext cx="183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التاريخ</a:t>
                  </a:r>
                  <a:endParaRPr lang="en-GB" sz="3200" b="1" dirty="0">
                    <a:effectLst>
                      <a:outerShdw blurRad="38100" dist="38100" dir="2700000" algn="tl">
                        <a:srgbClr val="000000"/>
                      </a:outerShdw>
                    </a:effectLst>
                    <a:latin typeface="Arial" panose="020B0604020202020204" pitchFamily="34" charset="0"/>
                    <a:cs typeface="Arial" panose="020B0604020202020204" pitchFamily="34" charset="0"/>
                  </a:endParaRPr>
                </a:p>
                <a:p>
                  <a:pPr eaLnBrk="0" hangingPunct="0"/>
                  <a:endParaRPr kumimoji="1" lang="en-GB" sz="3200" b="1" dirty="0">
                    <a:latin typeface="Arial" panose="020B0604020202020204" pitchFamily="34" charset="0"/>
                    <a:cs typeface="Arial" panose="020B0604020202020204" pitchFamily="34" charset="0"/>
                  </a:endParaRPr>
                </a:p>
              </p:txBody>
            </p:sp>
            <p:sp>
              <p:nvSpPr>
                <p:cNvPr id="281669" name="Rectangle 25"/>
                <p:cNvSpPr>
                  <a:spLocks noChangeArrowheads="1"/>
                </p:cNvSpPr>
                <p:nvPr/>
              </p:nvSpPr>
              <p:spPr bwMode="auto">
                <a:xfrm>
                  <a:off x="0" y="806"/>
                  <a:ext cx="1919"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a:lstStyle/>
                <a:p>
                  <a:endParaRPr lang="en-US" sz="3200" b="1">
                    <a:latin typeface="Arial" panose="020B0604020202020204" pitchFamily="34" charset="0"/>
                    <a:cs typeface="Arial" panose="020B0604020202020204" pitchFamily="34" charset="0"/>
                  </a:endParaRPr>
                </a:p>
              </p:txBody>
            </p:sp>
          </p:grpSp>
          <p:grpSp>
            <p:nvGrpSpPr>
              <p:cNvPr id="281626" name="Group 26"/>
              <p:cNvGrpSpPr>
                <a:grpSpLocks/>
              </p:cNvGrpSpPr>
              <p:nvPr/>
            </p:nvGrpSpPr>
            <p:grpSpPr bwMode="auto">
              <a:xfrm>
                <a:off x="1919" y="806"/>
                <a:ext cx="1920" cy="403"/>
                <a:chOff x="1919" y="806"/>
                <a:chExt cx="1920" cy="403"/>
              </a:xfrm>
            </p:grpSpPr>
            <p:sp>
              <p:nvSpPr>
                <p:cNvPr id="281666" name="Rectangle 27"/>
                <p:cNvSpPr>
                  <a:spLocks noChangeArrowheads="1"/>
                </p:cNvSpPr>
                <p:nvPr/>
              </p:nvSpPr>
              <p:spPr bwMode="auto">
                <a:xfrm>
                  <a:off x="1962" y="806"/>
                  <a:ext cx="183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a:defRPr/>
                  </a:pP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 49 م</a:t>
                  </a:r>
                  <a:endParaRPr lang="en-GB"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81667" name="Rectangle 28"/>
                <p:cNvSpPr>
                  <a:spLocks noChangeArrowheads="1"/>
                </p:cNvSpPr>
                <p:nvPr/>
              </p:nvSpPr>
              <p:spPr bwMode="auto">
                <a:xfrm>
                  <a:off x="1919" y="806"/>
                  <a:ext cx="19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a:lstStyle/>
                <a:p>
                  <a:endParaRPr lang="en-US" sz="3200" b="1">
                    <a:latin typeface="Arial" panose="020B0604020202020204" pitchFamily="34" charset="0"/>
                    <a:cs typeface="Arial" panose="020B0604020202020204" pitchFamily="34" charset="0"/>
                  </a:endParaRPr>
                </a:p>
              </p:txBody>
            </p:sp>
          </p:grpSp>
          <p:grpSp>
            <p:nvGrpSpPr>
              <p:cNvPr id="281627" name="Group 29"/>
              <p:cNvGrpSpPr>
                <a:grpSpLocks/>
              </p:cNvGrpSpPr>
              <p:nvPr/>
            </p:nvGrpSpPr>
            <p:grpSpPr bwMode="auto">
              <a:xfrm>
                <a:off x="3839" y="806"/>
                <a:ext cx="1920" cy="403"/>
                <a:chOff x="3839" y="806"/>
                <a:chExt cx="1920" cy="403"/>
              </a:xfrm>
            </p:grpSpPr>
            <p:sp>
              <p:nvSpPr>
                <p:cNvPr id="281664" name="Rectangle 30"/>
                <p:cNvSpPr>
                  <a:spLocks noChangeArrowheads="1"/>
                </p:cNvSpPr>
                <p:nvPr/>
              </p:nvSpPr>
              <p:spPr bwMode="auto">
                <a:xfrm>
                  <a:off x="3882" y="806"/>
                  <a:ext cx="183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a:r>
                    <a:rPr kumimoji="1" lang="ar-JO" sz="3200" b="1" dirty="0">
                      <a:latin typeface="Arial" panose="020B0604020202020204" pitchFamily="34" charset="0"/>
                      <a:cs typeface="Arial" panose="020B0604020202020204" pitchFamily="34" charset="0"/>
                    </a:rPr>
                    <a:t>44-48 م</a:t>
                  </a:r>
                  <a:endParaRPr lang="en-GB"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81665" name="Rectangle 31"/>
                <p:cNvSpPr>
                  <a:spLocks noChangeArrowheads="1"/>
                </p:cNvSpPr>
                <p:nvPr/>
              </p:nvSpPr>
              <p:spPr bwMode="auto">
                <a:xfrm>
                  <a:off x="3839" y="806"/>
                  <a:ext cx="19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a:lstStyle/>
                <a:p>
                  <a:endParaRPr lang="en-US" sz="3200" b="1">
                    <a:latin typeface="Arial" panose="020B0604020202020204" pitchFamily="34" charset="0"/>
                    <a:cs typeface="Arial" panose="020B0604020202020204" pitchFamily="34" charset="0"/>
                  </a:endParaRPr>
                </a:p>
              </p:txBody>
            </p:sp>
          </p:grpSp>
          <p:grpSp>
            <p:nvGrpSpPr>
              <p:cNvPr id="281628" name="Group 32"/>
              <p:cNvGrpSpPr>
                <a:grpSpLocks/>
              </p:cNvGrpSpPr>
              <p:nvPr/>
            </p:nvGrpSpPr>
            <p:grpSpPr bwMode="auto">
              <a:xfrm>
                <a:off x="0" y="1209"/>
                <a:ext cx="1919" cy="403"/>
                <a:chOff x="0" y="1209"/>
                <a:chExt cx="1919" cy="403"/>
              </a:xfrm>
            </p:grpSpPr>
            <p:sp>
              <p:nvSpPr>
                <p:cNvPr id="281662" name="Rectangle 33"/>
                <p:cNvSpPr>
                  <a:spLocks noChangeArrowheads="1"/>
                </p:cNvSpPr>
                <p:nvPr/>
              </p:nvSpPr>
              <p:spPr bwMode="auto">
                <a:xfrm>
                  <a:off x="43" y="1209"/>
                  <a:ext cx="183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الجمهور</a:t>
                  </a:r>
                  <a:r>
                    <a:rPr kumimoji="1" lang="ar-JO" sz="3200" b="1" dirty="0">
                      <a:effectLst>
                        <a:outerShdw blurRad="38100" dist="38100" dir="2700000" algn="tl">
                          <a:srgbClr val="000000"/>
                        </a:outerShdw>
                      </a:effectLst>
                      <a:latin typeface="Arial" panose="020B0604020202020204" pitchFamily="34" charset="0"/>
                      <a:cs typeface="Arial" panose="020B0604020202020204" pitchFamily="34" charset="0"/>
                    </a:rPr>
                    <a:t> العرقي</a:t>
                  </a:r>
                  <a:endParaRPr kumimoji="1" lang="en-GB" sz="3200" b="1" dirty="0">
                    <a:latin typeface="Arial" panose="020B0604020202020204" pitchFamily="34" charset="0"/>
                    <a:cs typeface="Arial" panose="020B0604020202020204" pitchFamily="34" charset="0"/>
                  </a:endParaRPr>
                </a:p>
              </p:txBody>
            </p:sp>
            <p:sp>
              <p:nvSpPr>
                <p:cNvPr id="281663" name="Rectangle 34"/>
                <p:cNvSpPr>
                  <a:spLocks noChangeArrowheads="1"/>
                </p:cNvSpPr>
                <p:nvPr/>
              </p:nvSpPr>
              <p:spPr bwMode="auto">
                <a:xfrm>
                  <a:off x="0" y="1209"/>
                  <a:ext cx="1919"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a:lstStyle/>
                <a:p>
                  <a:endParaRPr lang="en-US" sz="3200" b="1">
                    <a:latin typeface="Arial" panose="020B0604020202020204" pitchFamily="34" charset="0"/>
                    <a:cs typeface="Arial" panose="020B0604020202020204" pitchFamily="34" charset="0"/>
                  </a:endParaRPr>
                </a:p>
              </p:txBody>
            </p:sp>
          </p:grpSp>
          <p:grpSp>
            <p:nvGrpSpPr>
              <p:cNvPr id="281629" name="Group 35"/>
              <p:cNvGrpSpPr>
                <a:grpSpLocks/>
              </p:cNvGrpSpPr>
              <p:nvPr/>
            </p:nvGrpSpPr>
            <p:grpSpPr bwMode="auto">
              <a:xfrm>
                <a:off x="1919" y="1209"/>
                <a:ext cx="1920" cy="403"/>
                <a:chOff x="1919" y="1209"/>
                <a:chExt cx="1920" cy="403"/>
              </a:xfrm>
            </p:grpSpPr>
            <p:sp>
              <p:nvSpPr>
                <p:cNvPr id="281660" name="Rectangle 36"/>
                <p:cNvSpPr>
                  <a:spLocks noChangeArrowheads="1"/>
                </p:cNvSpPr>
                <p:nvPr/>
              </p:nvSpPr>
              <p:spPr bwMode="auto">
                <a:xfrm>
                  <a:off x="1962" y="1209"/>
                  <a:ext cx="183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الوثنيون</a:t>
                  </a:r>
                  <a:endParaRPr lang="en-GB"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81661" name="Rectangle 37"/>
                <p:cNvSpPr>
                  <a:spLocks noChangeArrowheads="1"/>
                </p:cNvSpPr>
                <p:nvPr/>
              </p:nvSpPr>
              <p:spPr bwMode="auto">
                <a:xfrm>
                  <a:off x="1919" y="1209"/>
                  <a:ext cx="19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a:lstStyle/>
                <a:p>
                  <a:endParaRPr lang="en-US" sz="3200" b="1">
                    <a:latin typeface="Arial" panose="020B0604020202020204" pitchFamily="34" charset="0"/>
                    <a:cs typeface="Arial" panose="020B0604020202020204" pitchFamily="34" charset="0"/>
                  </a:endParaRPr>
                </a:p>
              </p:txBody>
            </p:sp>
          </p:grpSp>
          <p:grpSp>
            <p:nvGrpSpPr>
              <p:cNvPr id="281630" name="Group 38"/>
              <p:cNvGrpSpPr>
                <a:grpSpLocks/>
              </p:cNvGrpSpPr>
              <p:nvPr/>
            </p:nvGrpSpPr>
            <p:grpSpPr bwMode="auto">
              <a:xfrm>
                <a:off x="3839" y="1209"/>
                <a:ext cx="1920" cy="403"/>
                <a:chOff x="3839" y="1209"/>
                <a:chExt cx="1920" cy="403"/>
              </a:xfrm>
            </p:grpSpPr>
            <p:sp>
              <p:nvSpPr>
                <p:cNvPr id="281658" name="Rectangle 39"/>
                <p:cNvSpPr>
                  <a:spLocks noChangeArrowheads="1"/>
                </p:cNvSpPr>
                <p:nvPr/>
              </p:nvSpPr>
              <p:spPr bwMode="auto">
                <a:xfrm>
                  <a:off x="3882" y="1209"/>
                  <a:ext cx="183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اليهود</a:t>
                  </a:r>
                  <a:endParaRPr lang="en-GB"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81659" name="Rectangle 40"/>
                <p:cNvSpPr>
                  <a:spLocks noChangeArrowheads="1"/>
                </p:cNvSpPr>
                <p:nvPr/>
              </p:nvSpPr>
              <p:spPr bwMode="auto">
                <a:xfrm>
                  <a:off x="3839" y="1209"/>
                  <a:ext cx="19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a:lstStyle/>
                <a:p>
                  <a:endParaRPr lang="en-US" sz="3200" b="1">
                    <a:latin typeface="Arial" panose="020B0604020202020204" pitchFamily="34" charset="0"/>
                    <a:cs typeface="Arial" panose="020B0604020202020204" pitchFamily="34" charset="0"/>
                  </a:endParaRPr>
                </a:p>
              </p:txBody>
            </p:sp>
          </p:grpSp>
          <p:grpSp>
            <p:nvGrpSpPr>
              <p:cNvPr id="281631" name="Group 41"/>
              <p:cNvGrpSpPr>
                <a:grpSpLocks/>
              </p:cNvGrpSpPr>
              <p:nvPr/>
            </p:nvGrpSpPr>
            <p:grpSpPr bwMode="auto">
              <a:xfrm>
                <a:off x="0" y="1612"/>
                <a:ext cx="1919" cy="525"/>
                <a:chOff x="0" y="1612"/>
                <a:chExt cx="1919" cy="525"/>
              </a:xfrm>
            </p:grpSpPr>
            <p:sp>
              <p:nvSpPr>
                <p:cNvPr id="281656" name="Rectangle 42"/>
                <p:cNvSpPr>
                  <a:spLocks noChangeArrowheads="1"/>
                </p:cNvSpPr>
                <p:nvPr/>
              </p:nvSpPr>
              <p:spPr bwMode="auto">
                <a:xfrm>
                  <a:off x="43" y="1734"/>
                  <a:ext cx="183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a:r>
                    <a:rPr lang="ar-SA" sz="3200" b="1" dirty="0">
                      <a:effectLst>
                        <a:outerShdw blurRad="38100" dist="38100" dir="2700000" algn="tl">
                          <a:srgbClr val="000000"/>
                        </a:outerShdw>
                      </a:effectLst>
                      <a:latin typeface="Arial" panose="020B0604020202020204" pitchFamily="34" charset="0"/>
                      <a:cs typeface="Arial" panose="020B0604020202020204" pitchFamily="34" charset="0"/>
                    </a:rPr>
                    <a:t>التبرير</a:t>
                  </a:r>
                  <a:endParaRPr lang="en-GB"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81657" name="Rectangle 43"/>
                <p:cNvSpPr>
                  <a:spLocks noChangeArrowheads="1"/>
                </p:cNvSpPr>
                <p:nvPr/>
              </p:nvSpPr>
              <p:spPr bwMode="auto">
                <a:xfrm>
                  <a:off x="0" y="1612"/>
                  <a:ext cx="1919"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a:lstStyle/>
                <a:p>
                  <a:endParaRPr lang="en-US" sz="3200" b="1">
                    <a:latin typeface="Arial" panose="020B0604020202020204" pitchFamily="34" charset="0"/>
                    <a:cs typeface="Arial" panose="020B0604020202020204" pitchFamily="34" charset="0"/>
                  </a:endParaRPr>
                </a:p>
              </p:txBody>
            </p:sp>
          </p:grpSp>
          <p:grpSp>
            <p:nvGrpSpPr>
              <p:cNvPr id="281632" name="Group 44"/>
              <p:cNvGrpSpPr>
                <a:grpSpLocks/>
              </p:cNvGrpSpPr>
              <p:nvPr/>
            </p:nvGrpSpPr>
            <p:grpSpPr bwMode="auto">
              <a:xfrm>
                <a:off x="1919" y="1612"/>
                <a:ext cx="1920" cy="525"/>
                <a:chOff x="1919" y="1612"/>
                <a:chExt cx="1920" cy="525"/>
              </a:xfrm>
            </p:grpSpPr>
            <p:sp>
              <p:nvSpPr>
                <p:cNvPr id="281654" name="Rectangle 45"/>
                <p:cNvSpPr>
                  <a:spLocks noChangeArrowheads="1"/>
                </p:cNvSpPr>
                <p:nvPr/>
              </p:nvSpPr>
              <p:spPr bwMode="auto">
                <a:xfrm>
                  <a:off x="1962" y="1734"/>
                  <a:ext cx="183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defRPr/>
                  </a:pP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أمام الله (عمودي)</a:t>
                  </a:r>
                  <a:endParaRPr lang="en-GB"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81655" name="Rectangle 46"/>
                <p:cNvSpPr>
                  <a:spLocks noChangeArrowheads="1"/>
                </p:cNvSpPr>
                <p:nvPr/>
              </p:nvSpPr>
              <p:spPr bwMode="auto">
                <a:xfrm>
                  <a:off x="1919" y="1612"/>
                  <a:ext cx="19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a:lstStyle/>
                <a:p>
                  <a:endParaRPr lang="en-US" sz="3200" b="1">
                    <a:latin typeface="Arial" panose="020B0604020202020204" pitchFamily="34" charset="0"/>
                    <a:cs typeface="Arial" panose="020B0604020202020204" pitchFamily="34" charset="0"/>
                  </a:endParaRPr>
                </a:p>
              </p:txBody>
            </p:sp>
          </p:grpSp>
          <p:grpSp>
            <p:nvGrpSpPr>
              <p:cNvPr id="281633" name="Group 47"/>
              <p:cNvGrpSpPr>
                <a:grpSpLocks/>
              </p:cNvGrpSpPr>
              <p:nvPr/>
            </p:nvGrpSpPr>
            <p:grpSpPr bwMode="auto">
              <a:xfrm>
                <a:off x="3796" y="1612"/>
                <a:ext cx="1963" cy="525"/>
                <a:chOff x="3796" y="1612"/>
                <a:chExt cx="1963" cy="525"/>
              </a:xfrm>
            </p:grpSpPr>
            <p:sp>
              <p:nvSpPr>
                <p:cNvPr id="281652" name="Rectangle 48"/>
                <p:cNvSpPr>
                  <a:spLocks noChangeArrowheads="1"/>
                </p:cNvSpPr>
                <p:nvPr/>
              </p:nvSpPr>
              <p:spPr bwMode="auto">
                <a:xfrm>
                  <a:off x="3796" y="1734"/>
                  <a:ext cx="19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a:defRPr/>
                  </a:pP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أمام الإنسان (أفقي)</a:t>
                  </a:r>
                  <a:endParaRPr lang="en-GB"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81653" name="Rectangle 49"/>
                <p:cNvSpPr>
                  <a:spLocks noChangeArrowheads="1"/>
                </p:cNvSpPr>
                <p:nvPr/>
              </p:nvSpPr>
              <p:spPr bwMode="auto">
                <a:xfrm>
                  <a:off x="3839" y="1612"/>
                  <a:ext cx="19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a:lstStyle/>
                <a:p>
                  <a:endParaRPr lang="en-US" sz="3200" b="1">
                    <a:latin typeface="Arial" panose="020B0604020202020204" pitchFamily="34" charset="0"/>
                    <a:cs typeface="Arial" panose="020B0604020202020204" pitchFamily="34" charset="0"/>
                  </a:endParaRPr>
                </a:p>
              </p:txBody>
            </p:sp>
          </p:grpSp>
          <p:grpSp>
            <p:nvGrpSpPr>
              <p:cNvPr id="281634" name="Group 50"/>
              <p:cNvGrpSpPr>
                <a:grpSpLocks/>
              </p:cNvGrpSpPr>
              <p:nvPr/>
            </p:nvGrpSpPr>
            <p:grpSpPr bwMode="auto">
              <a:xfrm>
                <a:off x="0" y="2015"/>
                <a:ext cx="1919" cy="653"/>
                <a:chOff x="0" y="2015"/>
                <a:chExt cx="1919" cy="653"/>
              </a:xfrm>
            </p:grpSpPr>
            <p:sp>
              <p:nvSpPr>
                <p:cNvPr id="281650" name="Rectangle 51"/>
                <p:cNvSpPr>
                  <a:spLocks noChangeArrowheads="1"/>
                </p:cNvSpPr>
                <p:nvPr/>
              </p:nvSpPr>
              <p:spPr bwMode="auto">
                <a:xfrm>
                  <a:off x="43" y="2265"/>
                  <a:ext cx="183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a:defRPr/>
                  </a:pP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وقت الايمان ...</a:t>
                  </a:r>
                  <a:endParaRPr lang="en-GB"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81651" name="Rectangle 52"/>
                <p:cNvSpPr>
                  <a:spLocks noChangeArrowheads="1"/>
                </p:cNvSpPr>
                <p:nvPr/>
              </p:nvSpPr>
              <p:spPr bwMode="auto">
                <a:xfrm>
                  <a:off x="0" y="2015"/>
                  <a:ext cx="1919"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a:lstStyle/>
                <a:p>
                  <a:endParaRPr lang="en-US" sz="3200" b="1">
                    <a:latin typeface="Arial" panose="020B0604020202020204" pitchFamily="34" charset="0"/>
                    <a:cs typeface="Arial" panose="020B0604020202020204" pitchFamily="34" charset="0"/>
                  </a:endParaRPr>
                </a:p>
              </p:txBody>
            </p:sp>
          </p:grpSp>
          <p:grpSp>
            <p:nvGrpSpPr>
              <p:cNvPr id="281635" name="Group 53"/>
              <p:cNvGrpSpPr>
                <a:grpSpLocks/>
              </p:cNvGrpSpPr>
              <p:nvPr/>
            </p:nvGrpSpPr>
            <p:grpSpPr bwMode="auto">
              <a:xfrm>
                <a:off x="1919" y="2015"/>
                <a:ext cx="1920" cy="643"/>
                <a:chOff x="1919" y="2015"/>
                <a:chExt cx="1920" cy="643"/>
              </a:xfrm>
            </p:grpSpPr>
            <p:sp>
              <p:nvSpPr>
                <p:cNvPr id="281648" name="Rectangle 54"/>
                <p:cNvSpPr>
                  <a:spLocks noChangeArrowheads="1"/>
                </p:cNvSpPr>
                <p:nvPr/>
              </p:nvSpPr>
              <p:spPr bwMode="auto">
                <a:xfrm>
                  <a:off x="1962" y="2255"/>
                  <a:ext cx="183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a:defRPr/>
                  </a:pP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قبل الخلاص</a:t>
                  </a:r>
                  <a:endParaRPr lang="en-GB"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81649" name="Rectangle 55"/>
                <p:cNvSpPr>
                  <a:spLocks noChangeArrowheads="1"/>
                </p:cNvSpPr>
                <p:nvPr/>
              </p:nvSpPr>
              <p:spPr bwMode="auto">
                <a:xfrm>
                  <a:off x="1919" y="2015"/>
                  <a:ext cx="19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a:lstStyle/>
                <a:p>
                  <a:endParaRPr lang="en-US" sz="3200" b="1">
                    <a:latin typeface="Arial" panose="020B0604020202020204" pitchFamily="34" charset="0"/>
                    <a:cs typeface="Arial" panose="020B0604020202020204" pitchFamily="34" charset="0"/>
                  </a:endParaRPr>
                </a:p>
              </p:txBody>
            </p:sp>
          </p:grpSp>
          <p:grpSp>
            <p:nvGrpSpPr>
              <p:cNvPr id="281636" name="Group 56"/>
              <p:cNvGrpSpPr>
                <a:grpSpLocks/>
              </p:cNvGrpSpPr>
              <p:nvPr/>
            </p:nvGrpSpPr>
            <p:grpSpPr bwMode="auto">
              <a:xfrm>
                <a:off x="3839" y="2015"/>
                <a:ext cx="1920" cy="643"/>
                <a:chOff x="3839" y="2015"/>
                <a:chExt cx="1920" cy="643"/>
              </a:xfrm>
            </p:grpSpPr>
            <p:sp>
              <p:nvSpPr>
                <p:cNvPr id="281646" name="Rectangle 57"/>
                <p:cNvSpPr>
                  <a:spLocks noChangeArrowheads="1"/>
                </p:cNvSpPr>
                <p:nvPr/>
              </p:nvSpPr>
              <p:spPr bwMode="auto">
                <a:xfrm>
                  <a:off x="3882" y="2255"/>
                  <a:ext cx="183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a:defRPr/>
                  </a:pP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بعد الخلاص</a:t>
                  </a:r>
                  <a:endParaRPr lang="en-GB"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81647" name="Rectangle 58"/>
                <p:cNvSpPr>
                  <a:spLocks noChangeArrowheads="1"/>
                </p:cNvSpPr>
                <p:nvPr/>
              </p:nvSpPr>
              <p:spPr bwMode="auto">
                <a:xfrm>
                  <a:off x="3839" y="2015"/>
                  <a:ext cx="19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a:lstStyle/>
                <a:p>
                  <a:endParaRPr lang="en-US" sz="3200" b="1">
                    <a:latin typeface="Arial" panose="020B0604020202020204" pitchFamily="34" charset="0"/>
                    <a:cs typeface="Arial" panose="020B0604020202020204" pitchFamily="34" charset="0"/>
                  </a:endParaRPr>
                </a:p>
              </p:txBody>
            </p:sp>
          </p:grpSp>
          <p:grpSp>
            <p:nvGrpSpPr>
              <p:cNvPr id="281637" name="Group 59"/>
              <p:cNvGrpSpPr>
                <a:grpSpLocks/>
              </p:cNvGrpSpPr>
              <p:nvPr/>
            </p:nvGrpSpPr>
            <p:grpSpPr bwMode="auto">
              <a:xfrm>
                <a:off x="0" y="2418"/>
                <a:ext cx="1919" cy="643"/>
                <a:chOff x="0" y="2418"/>
                <a:chExt cx="1919" cy="643"/>
              </a:xfrm>
            </p:grpSpPr>
            <p:sp>
              <p:nvSpPr>
                <p:cNvPr id="281644" name="Rectangle 60"/>
                <p:cNvSpPr>
                  <a:spLocks noChangeArrowheads="1"/>
                </p:cNvSpPr>
                <p:nvPr/>
              </p:nvSpPr>
              <p:spPr bwMode="auto">
                <a:xfrm>
                  <a:off x="43" y="2658"/>
                  <a:ext cx="183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a:defRPr/>
                  </a:pP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التركيز على ...</a:t>
                  </a:r>
                  <a:endParaRPr lang="en-GB"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81645" name="Rectangle 61"/>
                <p:cNvSpPr>
                  <a:spLocks noChangeArrowheads="1"/>
                </p:cNvSpPr>
                <p:nvPr/>
              </p:nvSpPr>
              <p:spPr bwMode="auto">
                <a:xfrm>
                  <a:off x="0" y="2418"/>
                  <a:ext cx="1919"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a:lstStyle/>
                <a:p>
                  <a:endParaRPr lang="en-US" sz="3200" b="1">
                    <a:latin typeface="Arial" panose="020B0604020202020204" pitchFamily="34" charset="0"/>
                    <a:cs typeface="Arial" panose="020B0604020202020204" pitchFamily="34" charset="0"/>
                  </a:endParaRPr>
                </a:p>
              </p:txBody>
            </p:sp>
          </p:grpSp>
          <p:grpSp>
            <p:nvGrpSpPr>
              <p:cNvPr id="281638" name="Group 62"/>
              <p:cNvGrpSpPr>
                <a:grpSpLocks/>
              </p:cNvGrpSpPr>
              <p:nvPr/>
            </p:nvGrpSpPr>
            <p:grpSpPr bwMode="auto">
              <a:xfrm>
                <a:off x="1919" y="2418"/>
                <a:ext cx="1920" cy="643"/>
                <a:chOff x="1919" y="2418"/>
                <a:chExt cx="1920" cy="643"/>
              </a:xfrm>
            </p:grpSpPr>
            <p:sp>
              <p:nvSpPr>
                <p:cNvPr id="281642" name="Rectangle 63"/>
                <p:cNvSpPr>
                  <a:spLocks noChangeArrowheads="1"/>
                </p:cNvSpPr>
                <p:nvPr/>
              </p:nvSpPr>
              <p:spPr bwMode="auto">
                <a:xfrm>
                  <a:off x="1962" y="2658"/>
                  <a:ext cx="183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الإيمان</a:t>
                  </a:r>
                  <a:endParaRPr lang="en-GB" sz="3200" b="1" dirty="0">
                    <a:effectLst>
                      <a:outerShdw blurRad="38100" dist="38100" dir="2700000" algn="tl">
                        <a:srgbClr val="000000"/>
                      </a:outerShdw>
                    </a:effectLst>
                    <a:latin typeface="Arial" panose="020B0604020202020204" pitchFamily="34" charset="0"/>
                    <a:cs typeface="Arial" panose="020B0604020202020204" pitchFamily="34" charset="0"/>
                  </a:endParaRPr>
                </a:p>
                <a:p>
                  <a:pPr eaLnBrk="0" hangingPunct="0"/>
                  <a:endParaRPr kumimoji="1" lang="en-GB" sz="3200" b="1" dirty="0">
                    <a:latin typeface="Arial" panose="020B0604020202020204" pitchFamily="34" charset="0"/>
                    <a:cs typeface="Arial" panose="020B0604020202020204" pitchFamily="34" charset="0"/>
                  </a:endParaRPr>
                </a:p>
              </p:txBody>
            </p:sp>
            <p:sp>
              <p:nvSpPr>
                <p:cNvPr id="281643" name="Rectangle 64"/>
                <p:cNvSpPr>
                  <a:spLocks noChangeArrowheads="1"/>
                </p:cNvSpPr>
                <p:nvPr/>
              </p:nvSpPr>
              <p:spPr bwMode="auto">
                <a:xfrm>
                  <a:off x="1919" y="2418"/>
                  <a:ext cx="19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a:lstStyle/>
                <a:p>
                  <a:endParaRPr lang="en-US" sz="3200" b="1">
                    <a:latin typeface="Arial" panose="020B0604020202020204" pitchFamily="34" charset="0"/>
                    <a:cs typeface="Arial" panose="020B0604020202020204" pitchFamily="34" charset="0"/>
                  </a:endParaRPr>
                </a:p>
              </p:txBody>
            </p:sp>
          </p:grpSp>
          <p:grpSp>
            <p:nvGrpSpPr>
              <p:cNvPr id="281639" name="Group 65"/>
              <p:cNvGrpSpPr>
                <a:grpSpLocks/>
              </p:cNvGrpSpPr>
              <p:nvPr/>
            </p:nvGrpSpPr>
            <p:grpSpPr bwMode="auto">
              <a:xfrm>
                <a:off x="3839" y="2418"/>
                <a:ext cx="1920" cy="643"/>
                <a:chOff x="3839" y="2418"/>
                <a:chExt cx="1920" cy="643"/>
              </a:xfrm>
            </p:grpSpPr>
            <p:sp>
              <p:nvSpPr>
                <p:cNvPr id="281640" name="Rectangle 66"/>
                <p:cNvSpPr>
                  <a:spLocks noChangeArrowheads="1"/>
                </p:cNvSpPr>
                <p:nvPr/>
              </p:nvSpPr>
              <p:spPr bwMode="auto">
                <a:xfrm>
                  <a:off x="3882" y="2658"/>
                  <a:ext cx="183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الأعمال</a:t>
                  </a:r>
                  <a:endParaRPr lang="en-GB" sz="3200" b="1" dirty="0">
                    <a:effectLst>
                      <a:outerShdw blurRad="38100" dist="38100" dir="2700000" algn="tl">
                        <a:srgbClr val="000000"/>
                      </a:outerShdw>
                    </a:effectLst>
                    <a:latin typeface="Arial" panose="020B0604020202020204" pitchFamily="34" charset="0"/>
                    <a:cs typeface="Arial" panose="020B0604020202020204" pitchFamily="34" charset="0"/>
                  </a:endParaRPr>
                </a:p>
                <a:p>
                  <a:pPr eaLnBrk="0" hangingPunct="0"/>
                  <a:endParaRPr kumimoji="1" lang="en-GB" sz="3200" b="1" dirty="0">
                    <a:latin typeface="Arial" panose="020B0604020202020204" pitchFamily="34" charset="0"/>
                    <a:cs typeface="Arial" panose="020B0604020202020204" pitchFamily="34" charset="0"/>
                  </a:endParaRPr>
                </a:p>
              </p:txBody>
            </p:sp>
            <p:sp>
              <p:nvSpPr>
                <p:cNvPr id="281641" name="Rectangle 67"/>
                <p:cNvSpPr>
                  <a:spLocks noChangeArrowheads="1"/>
                </p:cNvSpPr>
                <p:nvPr/>
              </p:nvSpPr>
              <p:spPr bwMode="auto">
                <a:xfrm>
                  <a:off x="3839" y="2418"/>
                  <a:ext cx="19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a:lstStyle/>
                <a:p>
                  <a:endParaRPr lang="en-US" sz="3200" b="1">
                    <a:latin typeface="Arial" panose="020B0604020202020204" pitchFamily="34" charset="0"/>
                    <a:cs typeface="Arial" panose="020B0604020202020204" pitchFamily="34" charset="0"/>
                  </a:endParaRPr>
                </a:p>
              </p:txBody>
            </p:sp>
          </p:grpSp>
        </p:grpSp>
        <p:sp>
          <p:nvSpPr>
            <p:cNvPr id="281618" name="Rectangle 68"/>
            <p:cNvSpPr>
              <a:spLocks noChangeArrowheads="1"/>
            </p:cNvSpPr>
            <p:nvPr/>
          </p:nvSpPr>
          <p:spPr bwMode="auto">
            <a:xfrm>
              <a:off x="-3" y="-3"/>
              <a:ext cx="5765" cy="28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1112" cap="sq">
                  <a:solidFill>
                    <a:srgbClr val="000000"/>
                  </a:solidFill>
                  <a:miter lim="800000"/>
                  <a:headEnd type="none" w="sm" len="sm"/>
                  <a:tailEnd type="none" w="sm" len="sm"/>
                </a14:hiddenLine>
              </a:ext>
            </a:extLst>
          </p:spPr>
          <p:txBody>
            <a:bodyPr/>
            <a:lstStyle/>
            <a:p>
              <a:endParaRPr lang="en-US" sz="3200" b="1">
                <a:latin typeface="Arial" panose="020B0604020202020204" pitchFamily="34" charset="0"/>
                <a:cs typeface="Arial" panose="020B0604020202020204" pitchFamily="34" charset="0"/>
              </a:endParaRPr>
            </a:p>
          </p:txBody>
        </p:sp>
      </p:grpSp>
      <p:sp>
        <p:nvSpPr>
          <p:cNvPr id="281603" name="Text Box 69"/>
          <p:cNvSpPr txBox="1">
            <a:spLocks noChangeArrowheads="1"/>
          </p:cNvSpPr>
          <p:nvPr/>
        </p:nvSpPr>
        <p:spPr bwMode="auto">
          <a:xfrm>
            <a:off x="8305800" y="76200"/>
            <a:ext cx="1055097"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174ر</a:t>
            </a:r>
            <a:endParaRPr lang="en-US"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Tree>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5810" name="Picture 2" descr="Image result for Be free from the slavery of legalism so you can live for Christ">
            <a:extLst>
              <a:ext uri="{FF2B5EF4-FFF2-40B4-BE49-F238E27FC236}">
                <a16:creationId xmlns:a16="http://schemas.microsoft.com/office/drawing/2014/main" id="{BB4F5EB5-70C7-9C4B-B9AD-A05333FF47E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36096" y="1340768"/>
            <a:ext cx="3704332" cy="3420114"/>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1"/>
            <a:ext cx="9144000" cy="1001358"/>
          </a:xfrm>
          <a:solidFill>
            <a:srgbClr val="056A04"/>
          </a:solidFill>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تطبيق غلاطية</a:t>
            </a:r>
            <a:endParaRPr lang="en-US" sz="5400" dirty="0">
              <a:effectLst>
                <a:glow rad="127000">
                  <a:schemeClr val="tx1"/>
                </a:glow>
              </a:effectLst>
              <a:ea typeface="ＭＳ Ｐゴシック" charset="0"/>
            </a:endParaRPr>
          </a:p>
        </p:txBody>
      </p:sp>
      <p:sp>
        <p:nvSpPr>
          <p:cNvPr id="3" name="Rectangle 2"/>
          <p:cNvSpPr txBox="1">
            <a:spLocks noChangeArrowheads="1"/>
          </p:cNvSpPr>
          <p:nvPr/>
        </p:nvSpPr>
        <p:spPr bwMode="auto">
          <a:xfrm>
            <a:off x="0" y="1340769"/>
            <a:ext cx="5432524" cy="201622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77"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كن حراً من عبودية الناموس</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93D908B4-F0B0-0440-A7A3-64C1A87921D7}"/>
              </a:ext>
            </a:extLst>
          </p:cNvPr>
          <p:cNvSpPr txBox="1">
            <a:spLocks noChangeArrowheads="1"/>
          </p:cNvSpPr>
          <p:nvPr/>
        </p:nvSpPr>
        <p:spPr bwMode="auto">
          <a:xfrm>
            <a:off x="5436096" y="4760882"/>
            <a:ext cx="3707904" cy="209711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77"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حتى تستطيع </a:t>
            </a:r>
          </a:p>
          <a:p>
            <a:pPr marL="0" marR="0" lvl="0" indent="0" algn="ctr" defTabSz="457177"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العيش للمسيح</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pic>
        <p:nvPicPr>
          <p:cNvPr id="375812" name="Picture 4" descr="Image result for Be free from the slavery of legalism so you can live for Christ">
            <a:extLst>
              <a:ext uri="{FF2B5EF4-FFF2-40B4-BE49-F238E27FC236}">
                <a16:creationId xmlns:a16="http://schemas.microsoft.com/office/drawing/2014/main" id="{DE1B7065-1888-EA4C-995F-B38F476D87E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496" y="3140968"/>
            <a:ext cx="5294083" cy="292116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84512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75810"/>
                                        </p:tgtEl>
                                        <p:attrNameLst>
                                          <p:attrName>style.visibility</p:attrName>
                                        </p:attrNameLst>
                                      </p:cBhvr>
                                      <p:to>
                                        <p:strVal val="visible"/>
                                      </p:to>
                                    </p:set>
                                    <p:anim calcmode="lin" valueType="num">
                                      <p:cBhvr additive="base">
                                        <p:cTn id="7" dur="500" fill="hold"/>
                                        <p:tgtEl>
                                          <p:spTgt spid="375810"/>
                                        </p:tgtEl>
                                        <p:attrNameLst>
                                          <p:attrName>ppt_x</p:attrName>
                                        </p:attrNameLst>
                                      </p:cBhvr>
                                      <p:tavLst>
                                        <p:tav tm="0">
                                          <p:val>
                                            <p:strVal val="#ppt_x"/>
                                          </p:val>
                                        </p:tav>
                                        <p:tav tm="100000">
                                          <p:val>
                                            <p:strVal val="#ppt_x"/>
                                          </p:val>
                                        </p:tav>
                                      </p:tavLst>
                                    </p:anim>
                                    <p:anim calcmode="lin" valueType="num">
                                      <p:cBhvr additive="base">
                                        <p:cTn id="8" dur="500" fill="hold"/>
                                        <p:tgtEl>
                                          <p:spTgt spid="375810"/>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3518270725"/>
      </p:ext>
    </p:extLst>
  </p:cSld>
  <p:clrMapOvr>
    <a:masterClrMapping/>
  </p:clrMapOvr>
  <p:transition/>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SA" sz="3200" dirty="0">
                <a:solidFill>
                  <a:srgbClr val="FFFFFF"/>
                </a:solidFill>
                <a:ea typeface="ＭＳ Ｐゴシック" charset="0"/>
                <a:cs typeface="Arial" panose="020B0604020202020204" pitchFamily="34" charset="0"/>
              </a:rPr>
              <a:t>وعظ العهد الجديد</a:t>
            </a:r>
            <a:r>
              <a:rPr lang="en-US" sz="3200" dirty="0">
                <a:solidFill>
                  <a:srgbClr val="FFFFFF"/>
                </a:solidFill>
                <a:ea typeface="ＭＳ Ｐゴシック" charset="0"/>
                <a:cs typeface="Arial" panose="020B0604020202020204" pitchFamily="34" charset="0"/>
              </a:rPr>
              <a:t> • BibleStudyDownloads.org</a:t>
            </a:r>
            <a:endParaRPr lang="en-US" sz="1100" dirty="0">
              <a:solidFill>
                <a:srgbClr val="FFFFFF"/>
              </a:solidFill>
              <a:ea typeface="ＭＳ Ｐゴシック" charset="0"/>
              <a:cs typeface="Arial" panose="020B0604020202020204" pitchFamily="34"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ar-EG"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أحصل عل</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ى</a:t>
            </a:r>
            <a:r>
              <a:rPr kumimoji="0" lang="ar-EG"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هذا العرض </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التقديمي </a:t>
            </a:r>
            <a:r>
              <a:rPr kumimoji="0" lang="ar-EG"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مجانا</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329186976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0753" name="Picture 2" descr="DSS"/>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4419600" cy="6900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1363" name="Rectangle 3"/>
          <p:cNvSpPr>
            <a:spLocks noChangeArrowheads="1"/>
          </p:cNvSpPr>
          <p:nvPr/>
        </p:nvSpPr>
        <p:spPr bwMode="auto">
          <a:xfrm>
            <a:off x="4648200" y="0"/>
            <a:ext cx="4572000" cy="6858000"/>
          </a:xfrm>
          <a:prstGeom prst="rect">
            <a:avLst/>
          </a:prstGeom>
          <a:gradFill rotWithShape="0">
            <a:gsLst>
              <a:gs pos="0">
                <a:schemeClr val="accent2"/>
              </a:gs>
              <a:gs pos="100000">
                <a:schemeClr val="accent2">
                  <a:gamma/>
                  <a:shade val="21569"/>
                  <a:invGamma/>
                </a:schemeClr>
              </a:gs>
            </a:gsLst>
            <a:path path="shape">
              <a:fillToRect l="50000" t="50000" r="50000" b="50000"/>
            </a:path>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outerShdw blurRad="38100" dist="38100" dir="2700000" algn="tl">
                  <a:srgbClr val="FFFFFF"/>
                </a:outerShdw>
              </a:effectLst>
              <a:uLnTx/>
              <a:uFillTx/>
              <a:latin typeface="Arial" panose="020B0604020202020204" pitchFamily="34" charset="0"/>
              <a:ea typeface="ＭＳ Ｐゴシック"/>
              <a:cs typeface="Arial" panose="020B0604020202020204" pitchFamily="34" charset="0"/>
            </a:endParaRPr>
          </a:p>
        </p:txBody>
      </p:sp>
      <p:sp>
        <p:nvSpPr>
          <p:cNvPr id="271364" name="Rectangle 4"/>
          <p:cNvSpPr>
            <a:spLocks noGrp="1" noChangeArrowheads="1"/>
          </p:cNvSpPr>
          <p:nvPr>
            <p:ph type="title" idx="4294967295"/>
          </p:nvPr>
        </p:nvSpPr>
        <p:spPr>
          <a:xfrm>
            <a:off x="0" y="0"/>
            <a:ext cx="9144000" cy="990600"/>
          </a:xfrm>
          <a:gradFill rotWithShape="0">
            <a:gsLst>
              <a:gs pos="0">
                <a:schemeClr val="tx2"/>
              </a:gs>
              <a:gs pos="100000">
                <a:schemeClr val="tx2">
                  <a:gamma/>
                  <a:shade val="46275"/>
                  <a:invGamma/>
                  <a:alpha val="3999"/>
                </a:schemeClr>
              </a:gs>
            </a:gsLst>
            <a:lin ang="5400000" scaled="1"/>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cs typeface="Arial" panose="020B0604020202020204" pitchFamily="34" charset="0"/>
              </a:rPr>
              <a:t>بولس مقابل الناموسيين</a:t>
            </a:r>
            <a:endParaRPr lang="en-US" dirty="0">
              <a:solidFill>
                <a:schemeClr val="bg1"/>
              </a:solidFill>
              <a:cs typeface="Arial" panose="020B0604020202020204" pitchFamily="34" charset="0"/>
            </a:endParaRPr>
          </a:p>
        </p:txBody>
      </p:sp>
      <p:sp>
        <p:nvSpPr>
          <p:cNvPr id="271365" name="Text Box 5"/>
          <p:cNvSpPr txBox="1">
            <a:spLocks noChangeArrowheads="1"/>
          </p:cNvSpPr>
          <p:nvPr/>
        </p:nvSpPr>
        <p:spPr bwMode="auto">
          <a:xfrm>
            <a:off x="304800" y="973138"/>
            <a:ext cx="3810000" cy="584200"/>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الناموسيون</a:t>
            </a:r>
            <a:endParaRPr kumimoji="0" lang="en-US" sz="24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71366" name="Text Box 6"/>
          <p:cNvSpPr txBox="1">
            <a:spLocks noChangeArrowheads="1"/>
          </p:cNvSpPr>
          <p:nvPr/>
        </p:nvSpPr>
        <p:spPr bwMode="auto">
          <a:xfrm>
            <a:off x="4876800" y="973138"/>
            <a:ext cx="4343400" cy="584200"/>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بولس</a:t>
            </a:r>
            <a:endParaRPr kumimoji="0" lang="en-US" sz="24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71367" name="Text Box 7"/>
          <p:cNvSpPr txBox="1">
            <a:spLocks noChangeArrowheads="1"/>
          </p:cNvSpPr>
          <p:nvPr/>
        </p:nvSpPr>
        <p:spPr bwMode="auto">
          <a:xfrm>
            <a:off x="34925" y="1674813"/>
            <a:ext cx="4321175" cy="3847207"/>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الرجل الذي يصنع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rPr>
              <a:t>البر يخزن حياة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لنفسه مع الرب</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مزامير سليمان</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(حوالي 50 ق.م)</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المعجزات سوف تظهر في وقتها لهؤلاء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rPr>
              <a:t>المخلصين بأعمالهم</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باروخ</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(حوالي 100 م)</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71368" name="Text Box 8"/>
          <p:cNvSpPr txBox="1">
            <a:spLocks noChangeArrowheads="1"/>
          </p:cNvSpPr>
          <p:nvPr/>
        </p:nvSpPr>
        <p:spPr bwMode="auto">
          <a:xfrm>
            <a:off x="4876800" y="1676400"/>
            <a:ext cx="4267200" cy="2308324"/>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أريد أن أتعلم منكم هذا فقط </a:t>
            </a:r>
            <a:r>
              <a:rPr kumimoji="0" lang="ar-JO" altLang="ja-JP"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rPr>
              <a:t>أبأعمال الناموس </a:t>
            </a: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أخذتم الروح أم بخبر الإيمان</a:t>
            </a:r>
            <a:endParaRPr kumimoji="0" lang="en-US"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غل 3: 2</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a:t>
            </a:r>
          </a:p>
        </p:txBody>
      </p:sp>
      <p:sp>
        <p:nvSpPr>
          <p:cNvPr id="330760" name="Text Box 4"/>
          <p:cNvSpPr txBox="1">
            <a:spLocks noChangeArrowheads="1"/>
          </p:cNvSpPr>
          <p:nvPr/>
        </p:nvSpPr>
        <p:spPr bwMode="auto">
          <a:xfrm>
            <a:off x="8268754" y="95250"/>
            <a:ext cx="867843"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154ك</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71368"/>
                                        </p:tgtEl>
                                        <p:attrNameLst>
                                          <p:attrName>style.visibility</p:attrName>
                                        </p:attrNameLst>
                                      </p:cBhvr>
                                      <p:to>
                                        <p:strVal val="visible"/>
                                      </p:to>
                                    </p:set>
                                    <p:anim calcmode="lin" valueType="num">
                                      <p:cBhvr>
                                        <p:cTn id="7" dur="1000" fill="hold"/>
                                        <p:tgtEl>
                                          <p:spTgt spid="271368"/>
                                        </p:tgtEl>
                                        <p:attrNameLst>
                                          <p:attrName>ppt_w</p:attrName>
                                        </p:attrNameLst>
                                      </p:cBhvr>
                                      <p:tavLst>
                                        <p:tav tm="0">
                                          <p:val>
                                            <p:fltVal val="0"/>
                                          </p:val>
                                        </p:tav>
                                        <p:tav tm="100000">
                                          <p:val>
                                            <p:strVal val="#ppt_w"/>
                                          </p:val>
                                        </p:tav>
                                      </p:tavLst>
                                    </p:anim>
                                    <p:anim calcmode="lin" valueType="num">
                                      <p:cBhvr>
                                        <p:cTn id="8" dur="1000" fill="hold"/>
                                        <p:tgtEl>
                                          <p:spTgt spid="271368"/>
                                        </p:tgtEl>
                                        <p:attrNameLst>
                                          <p:attrName>ppt_h</p:attrName>
                                        </p:attrNameLst>
                                      </p:cBhvr>
                                      <p:tavLst>
                                        <p:tav tm="0">
                                          <p:val>
                                            <p:fltVal val="0"/>
                                          </p:val>
                                        </p:tav>
                                        <p:tav tm="100000">
                                          <p:val>
                                            <p:strVal val="#ppt_h"/>
                                          </p:val>
                                        </p:tav>
                                      </p:tavLst>
                                    </p:anim>
                                    <p:anim calcmode="lin" valueType="num">
                                      <p:cBhvr>
                                        <p:cTn id="9" dur="1000" fill="hold"/>
                                        <p:tgtEl>
                                          <p:spTgt spid="271368"/>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7136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271367"/>
                                        </p:tgtEl>
                                        <p:attrNameLst>
                                          <p:attrName>style.visibility</p:attrName>
                                        </p:attrNameLst>
                                      </p:cBhvr>
                                      <p:to>
                                        <p:strVal val="visible"/>
                                      </p:to>
                                    </p:set>
                                    <p:anim calcmode="lin" valueType="num">
                                      <p:cBhvr>
                                        <p:cTn id="15" dur="1000" fill="hold"/>
                                        <p:tgtEl>
                                          <p:spTgt spid="271367"/>
                                        </p:tgtEl>
                                        <p:attrNameLst>
                                          <p:attrName>ppt_w</p:attrName>
                                        </p:attrNameLst>
                                      </p:cBhvr>
                                      <p:tavLst>
                                        <p:tav tm="0">
                                          <p:val>
                                            <p:fltVal val="0"/>
                                          </p:val>
                                        </p:tav>
                                        <p:tav tm="100000">
                                          <p:val>
                                            <p:strVal val="#ppt_w"/>
                                          </p:val>
                                        </p:tav>
                                      </p:tavLst>
                                    </p:anim>
                                    <p:anim calcmode="lin" valueType="num">
                                      <p:cBhvr>
                                        <p:cTn id="16" dur="1000" fill="hold"/>
                                        <p:tgtEl>
                                          <p:spTgt spid="271367"/>
                                        </p:tgtEl>
                                        <p:attrNameLst>
                                          <p:attrName>ppt_h</p:attrName>
                                        </p:attrNameLst>
                                      </p:cBhvr>
                                      <p:tavLst>
                                        <p:tav tm="0">
                                          <p:val>
                                            <p:fltVal val="0"/>
                                          </p:val>
                                        </p:tav>
                                        <p:tav tm="100000">
                                          <p:val>
                                            <p:strVal val="#ppt_h"/>
                                          </p:val>
                                        </p:tav>
                                      </p:tavLst>
                                    </p:anim>
                                    <p:anim calcmode="lin" valueType="num">
                                      <p:cBhvr>
                                        <p:cTn id="17" dur="1000" fill="hold"/>
                                        <p:tgtEl>
                                          <p:spTgt spid="271367"/>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271367"/>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1367" grpId="0"/>
      <p:bldP spid="271368" grpId="0"/>
    </p:bld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5" name="Text Box 12"/>
          <p:cNvSpPr txBox="1">
            <a:spLocks noChangeArrowheads="1"/>
          </p:cNvSpPr>
          <p:nvPr/>
        </p:nvSpPr>
        <p:spPr bwMode="auto">
          <a:xfrm>
            <a:off x="8274050" y="0"/>
            <a:ext cx="881973"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173ج</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661" name="Text Box 13"/>
          <p:cNvSpPr txBox="1">
            <a:spLocks noChangeArrowheads="1"/>
          </p:cNvSpPr>
          <p:nvPr/>
        </p:nvSpPr>
        <p:spPr bwMode="auto">
          <a:xfrm>
            <a:off x="6553200" y="685800"/>
            <a:ext cx="2209800" cy="1815882"/>
          </a:xfrm>
          <a:prstGeom prst="rect">
            <a:avLst/>
          </a:prstGeom>
          <a:gradFill rotWithShape="1">
            <a:gsLst>
              <a:gs pos="0">
                <a:srgbClr val="9933FF"/>
              </a:gs>
              <a:gs pos="50000">
                <a:schemeClr val="bg2"/>
              </a:gs>
              <a:gs pos="100000">
                <a:srgbClr val="9933FF"/>
              </a:gs>
            </a:gsLst>
            <a:lin ang="5400000" scaled="1"/>
          </a:gradFill>
          <a:ln w="76200" cap="flat" cmpd="sng" algn="ctr">
            <a:solidFill>
              <a:srgbClr val="000000"/>
            </a:solidFill>
            <a:prstDash val="solid"/>
            <a:miter lim="800000"/>
            <a:headEnd type="none" w="sm" len="sm"/>
            <a:tailEnd type="none" w="sm" len="sm"/>
          </a:ln>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SimSun" pitchFamily="2" charset="-122"/>
                <a:cs typeface="Arial" panose="020B0604020202020204" pitchFamily="34" charset="0"/>
              </a:rPr>
              <a:t>الدين الطقسي مقابل الدين الحقيقي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SimSun" pitchFamily="2" charset="-122"/>
                <a:cs typeface="Arial" panose="020B0604020202020204" pitchFamily="34" charset="0"/>
              </a:rPr>
              <a:t>(</a:t>
            </a: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SimSun" pitchFamily="2" charset="-122"/>
                <a:cs typeface="Arial" panose="020B0604020202020204" pitchFamily="34" charset="0"/>
              </a:rPr>
              <a:t>غل 4: 1-7</a:t>
            </a:r>
            <a:r>
              <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SimSun" pitchFamily="2" charset="-122"/>
                <a:cs typeface="Arial" panose="020B0604020202020204" pitchFamily="34" charset="0"/>
              </a:rPr>
              <a:t>)</a:t>
            </a:r>
          </a:p>
        </p:txBody>
      </p:sp>
      <p:sp>
        <p:nvSpPr>
          <p:cNvPr id="379907" name="Rectangle 14"/>
          <p:cNvSpPr>
            <a:spLocks noChangeArrowheads="1"/>
          </p:cNvSpPr>
          <p:nvPr/>
        </p:nvSpPr>
        <p:spPr bwMode="auto">
          <a:xfrm>
            <a:off x="465138" y="1695450"/>
            <a:ext cx="9144000" cy="3054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just" defTabSz="914400" rtl="0" eaLnBrk="1" fontAlgn="base" latinLnBrk="0" hangingPunct="1">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br>
              <a:rPr kumimoji="0" lang="en-US" altLang="zh-CN"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b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br>
              <a:rPr kumimoji="0" lang="en-US" altLang="zh-CN"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b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endParaRPr kumimoji="0" lang="en-US" altLang="zh-CN"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79908" name="Rectangle 15"/>
          <p:cNvSpPr>
            <a:spLocks noChangeArrowheads="1"/>
          </p:cNvSpPr>
          <p:nvPr/>
        </p:nvSpPr>
        <p:spPr bwMode="auto">
          <a:xfrm>
            <a:off x="465138" y="1649413"/>
            <a:ext cx="914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tab pos="457200" algn="r"/>
                <a:tab pos="2743200" algn="ctr"/>
                <a:tab pos="5486400" algn="r"/>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79909" name="Rectangle 16"/>
          <p:cNvSpPr>
            <a:spLocks noChangeArrowheads="1"/>
          </p:cNvSpPr>
          <p:nvPr/>
        </p:nvSpPr>
        <p:spPr bwMode="auto">
          <a:xfrm>
            <a:off x="465138" y="1649413"/>
            <a:ext cx="914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tab pos="457200" algn="r"/>
                <a:tab pos="2743200" algn="ctr"/>
                <a:tab pos="5486400" algn="r"/>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79910" name="Rectangle 17"/>
          <p:cNvSpPr>
            <a:spLocks noChangeArrowheads="1"/>
          </p:cNvSpPr>
          <p:nvPr/>
        </p:nvSpPr>
        <p:spPr bwMode="auto">
          <a:xfrm>
            <a:off x="465138" y="1695450"/>
            <a:ext cx="9144000" cy="625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just" defTabSz="914400" rtl="0" eaLnBrk="1" fontAlgn="base" latinLnBrk="0" hangingPunct="1">
              <a:lnSpc>
                <a:spcPct val="100000"/>
              </a:lnSpc>
              <a:spcBef>
                <a:spcPct val="0"/>
              </a:spcBef>
              <a:spcAft>
                <a:spcPct val="0"/>
              </a:spcAft>
              <a:buClrTx/>
              <a:buSzTx/>
              <a:buFontTx/>
              <a:buNone/>
              <a:tabLst>
                <a:tab pos="74295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tab pos="742950" algn="r"/>
                <a:tab pos="2743200" algn="ctr"/>
                <a:tab pos="5486400" algn="r"/>
              </a:tabLst>
              <a:defRPr/>
            </a:pPr>
            <a:endParaRPr kumimoji="0" lang="en-US" altLang="zh-CN"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79911" name="Rectangle 18"/>
          <p:cNvSpPr>
            <a:spLocks noChangeArrowheads="1"/>
          </p:cNvSpPr>
          <p:nvPr/>
        </p:nvSpPr>
        <p:spPr bwMode="auto">
          <a:xfrm>
            <a:off x="465138" y="1649413"/>
            <a:ext cx="914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tab pos="457200" algn="r"/>
                <a:tab pos="2743200" algn="ctr"/>
                <a:tab pos="5486400" algn="r"/>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79912" name="Rectangle 20"/>
          <p:cNvSpPr>
            <a:spLocks noChangeArrowheads="1"/>
          </p:cNvSpPr>
          <p:nvPr/>
        </p:nvSpPr>
        <p:spPr bwMode="auto">
          <a:xfrm>
            <a:off x="1938338" y="-9525"/>
            <a:ext cx="91440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11" name="Group 31"/>
          <p:cNvGraphicFramePr>
            <a:graphicFrameLocks noGrp="1"/>
          </p:cNvGraphicFramePr>
          <p:nvPr/>
        </p:nvGraphicFramePr>
        <p:xfrm>
          <a:off x="0" y="0"/>
          <a:ext cx="6172200" cy="6858000"/>
        </p:xfrm>
        <a:graphic>
          <a:graphicData uri="http://schemas.openxmlformats.org/drawingml/2006/table">
            <a:tbl>
              <a:tblPr/>
              <a:tblGrid>
                <a:gridCol w="2955925">
                  <a:extLst>
                    <a:ext uri="{9D8B030D-6E8A-4147-A177-3AD203B41FA5}">
                      <a16:colId xmlns:a16="http://schemas.microsoft.com/office/drawing/2014/main" val="20000"/>
                    </a:ext>
                  </a:extLst>
                </a:gridCol>
                <a:gridCol w="3216275">
                  <a:extLst>
                    <a:ext uri="{9D8B030D-6E8A-4147-A177-3AD203B41FA5}">
                      <a16:colId xmlns:a16="http://schemas.microsoft.com/office/drawing/2014/main" val="20001"/>
                    </a:ext>
                  </a:extLst>
                </a:gridCol>
              </a:tblGrid>
              <a:tr h="774700">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3200" b="1" i="0" u="none" strike="noStrike" cap="none" normalizeH="0" baseline="0" dirty="0">
                          <a:ln>
                            <a:noFill/>
                          </a:ln>
                          <a:solidFill>
                            <a:schemeClr val="tx1"/>
                          </a:solidFill>
                          <a:effectLst>
                            <a:outerShdw blurRad="38100" dist="38100" dir="2700000" algn="tl">
                              <a:srgbClr val="000066"/>
                            </a:outerShdw>
                          </a:effectLst>
                          <a:latin typeface="Tahoma" charset="0"/>
                          <a:ea typeface="宋体" charset="0"/>
                          <a:cs typeface="宋体" charset="0"/>
                        </a:rPr>
                        <a:t>الطفل</a:t>
                      </a:r>
                      <a:endParaRPr kumimoji="0" lang="zh-CN" altLang="en-GB" sz="3200" b="1" i="0" u="none" strike="noStrike" cap="none" normalizeH="0" baseline="0" dirty="0">
                        <a:ln>
                          <a:noFill/>
                        </a:ln>
                        <a:solidFill>
                          <a:schemeClr val="tx1"/>
                        </a:solidFill>
                        <a:effectLst>
                          <a:outerShdw blurRad="38100" dist="38100" dir="2700000" algn="tl">
                            <a:srgbClr val="000066"/>
                          </a:outerShdw>
                        </a:effectLst>
                        <a:latin typeface="Tahoma" charset="0"/>
                        <a:ea typeface="宋体" charset="0"/>
                        <a:cs typeface="宋体" charset="0"/>
                      </a:endParaRPr>
                    </a:p>
                  </a:txBody>
                  <a:tcPr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3200" b="1" i="0" u="none" strike="noStrike" cap="none" normalizeH="0" baseline="0" dirty="0">
                          <a:ln>
                            <a:noFill/>
                          </a:ln>
                          <a:solidFill>
                            <a:schemeClr val="tx1"/>
                          </a:solidFill>
                          <a:effectLst>
                            <a:outerShdw blurRad="38100" dist="38100" dir="2700000" algn="tl">
                              <a:srgbClr val="000066"/>
                            </a:outerShdw>
                          </a:effectLst>
                          <a:latin typeface="Tahoma" charset="0"/>
                          <a:ea typeface="宋体" charset="0"/>
                          <a:cs typeface="宋体" charset="0"/>
                        </a:rPr>
                        <a:t>البالغ</a:t>
                      </a:r>
                      <a:endParaRPr kumimoji="0" lang="zh-CN" altLang="en-GB" sz="3200" b="1" i="0" u="none" strike="noStrike" cap="none" normalizeH="0" baseline="0" dirty="0">
                        <a:ln>
                          <a:noFill/>
                        </a:ln>
                        <a:solidFill>
                          <a:schemeClr val="tx1"/>
                        </a:solidFill>
                        <a:effectLst>
                          <a:outerShdw blurRad="38100" dist="38100" dir="2700000" algn="tl">
                            <a:srgbClr val="000066"/>
                          </a:outerShdw>
                        </a:effectLst>
                        <a:latin typeface="Tahoma" charset="0"/>
                        <a:ea typeface="宋体" charset="0"/>
                        <a:cs typeface="宋体" charset="0"/>
                      </a:endParaRPr>
                    </a:p>
                  </a:txBody>
                  <a:tcPr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extLst>
                  <a:ext uri="{0D108BD9-81ED-4DB2-BD59-A6C34878D82A}">
                    <a16:rowId xmlns:a16="http://schemas.microsoft.com/office/drawing/2014/main" val="10000"/>
                  </a:ext>
                </a:extLst>
              </a:tr>
              <a:tr h="1371600">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rPr>
                        <a:t>تحت وصي</a:t>
                      </a:r>
                      <a:br>
                        <a:rPr kumimoji="0" lang="en-US" altLang="zh-CN"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rPr>
                      </a:br>
                      <a:r>
                        <a:rPr kumimoji="0" lang="en-US" altLang="zh-CN"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rPr>
                        <a:t>(</a:t>
                      </a: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rPr>
                        <a:t>الناموس</a:t>
                      </a:r>
                      <a:r>
                        <a:rPr kumimoji="0" lang="en-US" altLang="zh-CN"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rPr>
                        <a:t>)</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endParaRPr>
                    </a:p>
                  </a:txBody>
                  <a:tcPr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6600CC"/>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rPr>
                        <a:t>يتمتع بعلاقة الأب مع ابنه</a:t>
                      </a:r>
                    </a:p>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en-US" altLang="zh-CN"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rPr>
                        <a:t>(</a:t>
                      </a: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rPr>
                        <a:t>مفدي</a:t>
                      </a:r>
                      <a:r>
                        <a:rPr kumimoji="0" lang="en-US" altLang="zh-CN"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rPr>
                        <a:t>)</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endParaRPr>
                    </a:p>
                  </a:txBody>
                  <a:tcPr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6600CC"/>
                        </a:gs>
                        <a:gs pos="100000">
                          <a:srgbClr val="000000"/>
                        </a:gs>
                      </a:gsLst>
                      <a:path path="rect">
                        <a:fillToRect l="50000" t="50000" r="50000" b="50000"/>
                      </a:path>
                    </a:gradFill>
                  </a:tcPr>
                </a:tc>
                <a:extLst>
                  <a:ext uri="{0D108BD9-81ED-4DB2-BD59-A6C34878D82A}">
                    <a16:rowId xmlns:a16="http://schemas.microsoft.com/office/drawing/2014/main" val="10001"/>
                  </a:ext>
                </a:extLst>
              </a:tr>
              <a:tr h="1371600">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rPr>
                        <a:t>الحالة : مثل عبد غير مدرك لحقوق البنوية</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endParaRPr>
                    </a:p>
                  </a:txBody>
                  <a:tcPr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6600CC"/>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rPr>
                        <a:t>الحالة : ابن ووارث و حاصل على كل حقوق البنوية</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endParaRPr>
                    </a:p>
                  </a:txBody>
                  <a:tcPr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6600CC"/>
                        </a:gs>
                        <a:gs pos="100000">
                          <a:srgbClr val="000000"/>
                        </a:gs>
                      </a:gsLst>
                      <a:path path="rect">
                        <a:fillToRect l="50000" t="50000" r="50000" b="50000"/>
                      </a:path>
                    </a:gradFill>
                  </a:tcPr>
                </a:tc>
                <a:extLst>
                  <a:ext uri="{0D108BD9-81ED-4DB2-BD59-A6C34878D82A}">
                    <a16:rowId xmlns:a16="http://schemas.microsoft.com/office/drawing/2014/main" val="10002"/>
                  </a:ext>
                </a:extLst>
              </a:tr>
              <a:tr h="1371600">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rPr>
                        <a:t>تحت عبودية : سلطة خارجية للناموس</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endParaRPr>
                    </a:p>
                  </a:txBody>
                  <a:tcPr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6600CC"/>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rPr>
                        <a:t>حر : سلطة داخلية لروح الله</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endParaRPr>
                    </a:p>
                  </a:txBody>
                  <a:tcPr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6600CC"/>
                        </a:gs>
                        <a:gs pos="100000">
                          <a:srgbClr val="000000"/>
                        </a:gs>
                      </a:gsLst>
                      <a:path path="rect">
                        <a:fillToRect l="50000" t="50000" r="50000" b="50000"/>
                      </a:path>
                    </a:gradFill>
                  </a:tcPr>
                </a:tc>
                <a:extLst>
                  <a:ext uri="{0D108BD9-81ED-4DB2-BD59-A6C34878D82A}">
                    <a16:rowId xmlns:a16="http://schemas.microsoft.com/office/drawing/2014/main" val="10003"/>
                  </a:ext>
                </a:extLst>
              </a:tr>
              <a:tr h="1968500">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rPr>
                        <a:t>غير ناضج : مدرسة أساسية في الناموس مع تحفيز خارجي</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endParaRPr>
                    </a:p>
                  </a:txBody>
                  <a:tcPr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6600CC"/>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rPr>
                        <a:t>ناضج : مدرسة أساسية للروح مع تحفيز داخلي</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endParaRPr>
                    </a:p>
                  </a:txBody>
                  <a:tcPr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6600CC"/>
                        </a:gs>
                        <a:gs pos="100000">
                          <a:srgbClr val="000000"/>
                        </a:gs>
                      </a:gsLst>
                      <a:path path="rect">
                        <a:fillToRect l="50000" t="50000" r="50000" b="50000"/>
                      </a:path>
                    </a:gradFill>
                  </a:tcPr>
                </a:tc>
                <a:extLst>
                  <a:ext uri="{0D108BD9-81ED-4DB2-BD59-A6C34878D82A}">
                    <a16:rowId xmlns:a16="http://schemas.microsoft.com/office/drawing/2014/main" val="10004"/>
                  </a:ext>
                </a:extLst>
              </a:tr>
            </a:tbl>
          </a:graphicData>
        </a:graphic>
      </p:graphicFrame>
      <p:sp>
        <p:nvSpPr>
          <p:cNvPr id="379933" name="Text Box 13"/>
          <p:cNvSpPr txBox="1">
            <a:spLocks noChangeArrowheads="1"/>
          </p:cNvSpPr>
          <p:nvPr/>
        </p:nvSpPr>
        <p:spPr bwMode="auto">
          <a:xfrm>
            <a:off x="6629400" y="4953000"/>
            <a:ext cx="2209800"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بول أ. بومرفيل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غلاطية ورومية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(بروكسل : 1976)، 95</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overrideClrMapping bg1="dk2" tx1="lt1" bg2="dk1" tx2="lt2" accent1="accent1" accent2="accent2" accent3="accent3" accent4="accent4" accent5="accent5" accent6="accent6" hlink="hlink" folHlink="folHlink"/>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2"/>
          <p:cNvSpPr>
            <a:spLocks noGrp="1" noChangeArrowheads="1"/>
          </p:cNvSpPr>
          <p:nvPr>
            <p:ph type="title" idx="4294967295"/>
          </p:nvPr>
        </p:nvSpPr>
        <p:spPr>
          <a:xfrm>
            <a:off x="533400" y="-1139825"/>
            <a:ext cx="8229600" cy="1139825"/>
          </a:xfrm>
        </p:spPr>
        <p:txBody>
          <a:bodyPr/>
          <a:lstStyle/>
          <a:p>
            <a:pPr eaLnBrk="1" hangingPunct="1">
              <a:defRPr/>
            </a:pPr>
            <a:r>
              <a:rPr lang="en-US">
                <a:solidFill>
                  <a:schemeClr val="bg1"/>
                </a:solidFill>
                <a:effectLst>
                  <a:outerShdw blurRad="38100" dist="38100" dir="2700000" algn="tl">
                    <a:srgbClr val="FFFFFF"/>
                  </a:outerShdw>
                </a:effectLst>
                <a:ea typeface="ＭＳ Ｐゴシック" charset="0"/>
                <a:cs typeface="ＭＳ Ｐゴシック" charset="0"/>
              </a:rPr>
              <a:t>Black</a:t>
            </a:r>
            <a:endParaRPr lang="en-US">
              <a:ea typeface="ＭＳ Ｐゴシック" charset="0"/>
              <a:cs typeface="ＭＳ Ｐゴシック" charset="0"/>
            </a:endParaRPr>
          </a:p>
        </p:txBody>
      </p:sp>
    </p:spTree>
  </p:cSld>
  <p:clrMapOvr>
    <a:masterClrMapping/>
  </p:clrMapOvr>
  <p:transition/>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SA" sz="3200" dirty="0">
                <a:solidFill>
                  <a:srgbClr val="FFFFFF"/>
                </a:solidFill>
                <a:ea typeface="ＭＳ Ｐゴシック" charset="0"/>
                <a:cs typeface="Arial" panose="020B0604020202020204" pitchFamily="34" charset="0"/>
              </a:rPr>
              <a:t>مسح العهد الجديد</a:t>
            </a:r>
            <a:r>
              <a:rPr lang="en-US" sz="3200" dirty="0">
                <a:solidFill>
                  <a:srgbClr val="FFFFFF"/>
                </a:solidFill>
                <a:ea typeface="ＭＳ Ｐゴシック" charset="0"/>
                <a:cs typeface="Arial" panose="020B0604020202020204" pitchFamily="34" charset="0"/>
              </a:rPr>
              <a:t> • BibleStudyDownloads.org</a:t>
            </a:r>
            <a:endParaRPr lang="en-US" sz="1100" dirty="0">
              <a:solidFill>
                <a:srgbClr val="FFFFFF"/>
              </a:solidFill>
              <a:ea typeface="ＭＳ Ｐゴシック" charset="0"/>
              <a:cs typeface="Arial" panose="020B0604020202020204" pitchFamily="34"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ar-EG"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أحصل عل</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ى</a:t>
            </a:r>
            <a:r>
              <a:rPr kumimoji="0" lang="ar-EG"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هذا العرض</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التقديمي</a:t>
            </a:r>
            <a:r>
              <a:rPr kumimoji="0" lang="ar-EG"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مجانا</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02677288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98" name="Rectangle 82"/>
          <p:cNvSpPr>
            <a:spLocks noChangeArrowheads="1"/>
          </p:cNvSpPr>
          <p:nvPr/>
        </p:nvSpPr>
        <p:spPr bwMode="auto">
          <a:xfrm>
            <a:off x="34629" y="2339752"/>
            <a:ext cx="3048000" cy="4419600"/>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sp>
        <p:nvSpPr>
          <p:cNvPr id="281601" name="Rectangle 2"/>
          <p:cNvSpPr>
            <a:spLocks noGrp="1" noChangeArrowheads="1"/>
          </p:cNvSpPr>
          <p:nvPr>
            <p:ph type="title"/>
          </p:nvPr>
        </p:nvSpPr>
        <p:spPr>
          <a:xfrm>
            <a:off x="0" y="233363"/>
            <a:ext cx="7956376" cy="609600"/>
          </a:xfrm>
        </p:spPr>
        <p:txBody>
          <a:bodyPr/>
          <a:lstStyle/>
          <a:p>
            <a:pPr algn="ctr" eaLnBrk="1" hangingPunct="1"/>
            <a:r>
              <a:rPr lang="ar-JO" sz="3200" b="1" i="0" kern="1200" dirty="0">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تباين يعقوب وغلاطية</a:t>
            </a:r>
            <a:endParaRPr lang="en-US" sz="3200" b="1" i="0" kern="1200" dirty="0">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grpSp>
        <p:nvGrpSpPr>
          <p:cNvPr id="2" name="Group 3"/>
          <p:cNvGrpSpPr>
            <a:grpSpLocks/>
          </p:cNvGrpSpPr>
          <p:nvPr/>
        </p:nvGrpSpPr>
        <p:grpSpPr bwMode="auto">
          <a:xfrm>
            <a:off x="0" y="1196752"/>
            <a:ext cx="9144000" cy="5689313"/>
            <a:chOff x="-3" y="-3"/>
            <a:chExt cx="5765" cy="3104"/>
          </a:xfrm>
        </p:grpSpPr>
        <p:grpSp>
          <p:nvGrpSpPr>
            <p:cNvPr id="281617" name="Group 4"/>
            <p:cNvGrpSpPr>
              <a:grpSpLocks/>
            </p:cNvGrpSpPr>
            <p:nvPr/>
          </p:nvGrpSpPr>
          <p:grpSpPr bwMode="auto">
            <a:xfrm>
              <a:off x="0" y="0"/>
              <a:ext cx="5759" cy="3101"/>
              <a:chOff x="0" y="0"/>
              <a:chExt cx="5759" cy="3101"/>
            </a:xfrm>
          </p:grpSpPr>
          <p:grpSp>
            <p:nvGrpSpPr>
              <p:cNvPr id="281619" name="Group 5"/>
              <p:cNvGrpSpPr>
                <a:grpSpLocks/>
              </p:cNvGrpSpPr>
              <p:nvPr/>
            </p:nvGrpSpPr>
            <p:grpSpPr bwMode="auto">
              <a:xfrm>
                <a:off x="0" y="0"/>
                <a:ext cx="1919" cy="403"/>
                <a:chOff x="0" y="0"/>
                <a:chExt cx="1919" cy="403"/>
              </a:xfrm>
            </p:grpSpPr>
            <p:sp>
              <p:nvSpPr>
                <p:cNvPr id="281680" name="Rectangle 6"/>
                <p:cNvSpPr>
                  <a:spLocks noChangeArrowheads="1"/>
                </p:cNvSpPr>
                <p:nvPr/>
              </p:nvSpPr>
              <p:spPr bwMode="auto">
                <a:xfrm>
                  <a:off x="43" y="0"/>
                  <a:ext cx="183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lvl="0" algn="ctr">
                    <a:defRPr/>
                  </a:pPr>
                  <a:r>
                    <a:rPr kumimoji="1" lang="ar-JO" sz="3200" b="1" u="sng" dirty="0">
                      <a:latin typeface="Arial" panose="020B0604020202020204" pitchFamily="34" charset="0"/>
                      <a:cs typeface="Arial" panose="020B0604020202020204" pitchFamily="34" charset="0"/>
                    </a:rPr>
                    <a:t>القضية</a:t>
                  </a:r>
                  <a:endParaRPr kumimoji="1" lang="en-GB" sz="3200" b="1" u="sng"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GB" sz="3200" b="1" u="sng"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81681" name="Rectangle 7"/>
                <p:cNvSpPr>
                  <a:spLocks noChangeArrowheads="1"/>
                </p:cNvSpPr>
                <p:nvPr/>
              </p:nvSpPr>
              <p:spPr bwMode="auto">
                <a:xfrm>
                  <a:off x="0" y="0"/>
                  <a:ext cx="1919"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20" name="Group 8"/>
              <p:cNvGrpSpPr>
                <a:grpSpLocks/>
              </p:cNvGrpSpPr>
              <p:nvPr/>
            </p:nvGrpSpPr>
            <p:grpSpPr bwMode="auto">
              <a:xfrm>
                <a:off x="1919" y="0"/>
                <a:ext cx="1920" cy="403"/>
                <a:chOff x="1919" y="0"/>
                <a:chExt cx="1920" cy="403"/>
              </a:xfrm>
            </p:grpSpPr>
            <p:sp>
              <p:nvSpPr>
                <p:cNvPr id="281678" name="Rectangle 9"/>
                <p:cNvSpPr>
                  <a:spLocks noChangeArrowheads="1"/>
                </p:cNvSpPr>
                <p:nvPr/>
              </p:nvSpPr>
              <p:spPr bwMode="auto">
                <a:xfrm>
                  <a:off x="1962" y="0"/>
                  <a:ext cx="183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SA" sz="3200" b="1" u="sng"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غلاطية</a:t>
                  </a:r>
                  <a:endParaRPr kumimoji="1" lang="en-GB" sz="3200" b="1" u="sng"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81679" name="Rectangle 10"/>
                <p:cNvSpPr>
                  <a:spLocks noChangeArrowheads="1"/>
                </p:cNvSpPr>
                <p:nvPr/>
              </p:nvSpPr>
              <p:spPr bwMode="auto">
                <a:xfrm>
                  <a:off x="1919" y="0"/>
                  <a:ext cx="19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21" name="Group 11"/>
              <p:cNvGrpSpPr>
                <a:grpSpLocks/>
              </p:cNvGrpSpPr>
              <p:nvPr/>
            </p:nvGrpSpPr>
            <p:grpSpPr bwMode="auto">
              <a:xfrm>
                <a:off x="3839" y="0"/>
                <a:ext cx="1920" cy="403"/>
                <a:chOff x="3839" y="0"/>
                <a:chExt cx="1920" cy="403"/>
              </a:xfrm>
            </p:grpSpPr>
            <p:sp>
              <p:nvSpPr>
                <p:cNvPr id="281676" name="Rectangle 12"/>
                <p:cNvSpPr>
                  <a:spLocks noChangeArrowheads="1"/>
                </p:cNvSpPr>
                <p:nvPr/>
              </p:nvSpPr>
              <p:spPr bwMode="auto">
                <a:xfrm>
                  <a:off x="3882" y="0"/>
                  <a:ext cx="183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3200" b="1" u="sng"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يعقوب</a:t>
                  </a:r>
                  <a:endParaRPr kumimoji="1" lang="en-GB" sz="3200" b="1" u="sng"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81677" name="Rectangle 13"/>
                <p:cNvSpPr>
                  <a:spLocks noChangeArrowheads="1"/>
                </p:cNvSpPr>
                <p:nvPr/>
              </p:nvSpPr>
              <p:spPr bwMode="auto">
                <a:xfrm>
                  <a:off x="3839" y="0"/>
                  <a:ext cx="19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22" name="Group 14"/>
              <p:cNvGrpSpPr>
                <a:grpSpLocks/>
              </p:cNvGrpSpPr>
              <p:nvPr/>
            </p:nvGrpSpPr>
            <p:grpSpPr bwMode="auto">
              <a:xfrm>
                <a:off x="0" y="403"/>
                <a:ext cx="1919" cy="403"/>
                <a:chOff x="0" y="403"/>
                <a:chExt cx="1919" cy="403"/>
              </a:xfrm>
            </p:grpSpPr>
            <p:sp>
              <p:nvSpPr>
                <p:cNvPr id="281674" name="Rectangle 15"/>
                <p:cNvSpPr>
                  <a:spLocks noChangeArrowheads="1"/>
                </p:cNvSpPr>
                <p:nvPr/>
              </p:nvSpPr>
              <p:spPr bwMode="auto">
                <a:xfrm>
                  <a:off x="43" y="403"/>
                  <a:ext cx="183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ذكر الروح القدس</a:t>
                  </a:r>
                  <a:endParaRPr kumimoji="1" lang="en-GB"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81675" name="Rectangle 16"/>
                <p:cNvSpPr>
                  <a:spLocks noChangeArrowheads="1"/>
                </p:cNvSpPr>
                <p:nvPr/>
              </p:nvSpPr>
              <p:spPr bwMode="auto">
                <a:xfrm>
                  <a:off x="0" y="403"/>
                  <a:ext cx="1919"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23" name="Group 17"/>
              <p:cNvGrpSpPr>
                <a:grpSpLocks/>
              </p:cNvGrpSpPr>
              <p:nvPr/>
            </p:nvGrpSpPr>
            <p:grpSpPr bwMode="auto">
              <a:xfrm>
                <a:off x="1919" y="403"/>
                <a:ext cx="1920" cy="403"/>
                <a:chOff x="1919" y="403"/>
                <a:chExt cx="1920" cy="403"/>
              </a:xfrm>
            </p:grpSpPr>
            <p:sp>
              <p:nvSpPr>
                <p:cNvPr id="281672" name="Rectangle 18"/>
                <p:cNvSpPr>
                  <a:spLocks noChangeArrowheads="1"/>
                </p:cNvSpPr>
                <p:nvPr/>
              </p:nvSpPr>
              <p:spPr bwMode="auto">
                <a:xfrm>
                  <a:off x="1962" y="403"/>
                  <a:ext cx="183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19 مرة</a:t>
                  </a:r>
                  <a:endParaRPr kumimoji="1" lang="en-GB"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81673" name="Rectangle 19"/>
                <p:cNvSpPr>
                  <a:spLocks noChangeArrowheads="1"/>
                </p:cNvSpPr>
                <p:nvPr/>
              </p:nvSpPr>
              <p:spPr bwMode="auto">
                <a:xfrm>
                  <a:off x="1919" y="403"/>
                  <a:ext cx="19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24" name="Group 20"/>
              <p:cNvGrpSpPr>
                <a:grpSpLocks/>
              </p:cNvGrpSpPr>
              <p:nvPr/>
            </p:nvGrpSpPr>
            <p:grpSpPr bwMode="auto">
              <a:xfrm>
                <a:off x="3839" y="403"/>
                <a:ext cx="1920" cy="403"/>
                <a:chOff x="3839" y="403"/>
                <a:chExt cx="1920" cy="403"/>
              </a:xfrm>
            </p:grpSpPr>
            <p:sp>
              <p:nvSpPr>
                <p:cNvPr id="281670" name="Rectangle 21"/>
                <p:cNvSpPr>
                  <a:spLocks noChangeArrowheads="1"/>
                </p:cNvSpPr>
                <p:nvPr/>
              </p:nvSpPr>
              <p:spPr bwMode="auto">
                <a:xfrm>
                  <a:off x="3882" y="403"/>
                  <a:ext cx="183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لا يوجد ذكر له</a:t>
                  </a:r>
                  <a:endParaRPr kumimoji="1" lang="en-GB"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81671" name="Rectangle 22"/>
                <p:cNvSpPr>
                  <a:spLocks noChangeArrowheads="1"/>
                </p:cNvSpPr>
                <p:nvPr/>
              </p:nvSpPr>
              <p:spPr bwMode="auto">
                <a:xfrm>
                  <a:off x="3839" y="403"/>
                  <a:ext cx="19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25" name="Group 23"/>
              <p:cNvGrpSpPr>
                <a:grpSpLocks/>
              </p:cNvGrpSpPr>
              <p:nvPr/>
            </p:nvGrpSpPr>
            <p:grpSpPr bwMode="auto">
              <a:xfrm>
                <a:off x="0" y="806"/>
                <a:ext cx="1919" cy="403"/>
                <a:chOff x="0" y="806"/>
                <a:chExt cx="1919" cy="403"/>
              </a:xfrm>
            </p:grpSpPr>
            <p:sp>
              <p:nvSpPr>
                <p:cNvPr id="281668" name="Rectangle 24"/>
                <p:cNvSpPr>
                  <a:spLocks noChangeArrowheads="1"/>
                </p:cNvSpPr>
                <p:nvPr/>
              </p:nvSpPr>
              <p:spPr bwMode="auto">
                <a:xfrm>
                  <a:off x="43" y="806"/>
                  <a:ext cx="183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ذكر الإنجيل</a:t>
                  </a:r>
                  <a:endParaRPr kumimoji="1" lang="en-GB"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81669" name="Rectangle 25"/>
                <p:cNvSpPr>
                  <a:spLocks noChangeArrowheads="1"/>
                </p:cNvSpPr>
                <p:nvPr/>
              </p:nvSpPr>
              <p:spPr bwMode="auto">
                <a:xfrm>
                  <a:off x="0" y="806"/>
                  <a:ext cx="1919"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26" name="Group 26"/>
              <p:cNvGrpSpPr>
                <a:grpSpLocks/>
              </p:cNvGrpSpPr>
              <p:nvPr/>
            </p:nvGrpSpPr>
            <p:grpSpPr bwMode="auto">
              <a:xfrm>
                <a:off x="1919" y="806"/>
                <a:ext cx="1920" cy="403"/>
                <a:chOff x="1919" y="806"/>
                <a:chExt cx="1920" cy="403"/>
              </a:xfrm>
            </p:grpSpPr>
            <p:sp>
              <p:nvSpPr>
                <p:cNvPr id="281666" name="Rectangle 27"/>
                <p:cNvSpPr>
                  <a:spLocks noChangeArrowheads="1"/>
                </p:cNvSpPr>
                <p:nvPr/>
              </p:nvSpPr>
              <p:spPr bwMode="auto">
                <a:xfrm>
                  <a:off x="1962" y="806"/>
                  <a:ext cx="183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12 مرة</a:t>
                  </a:r>
                  <a:endParaRPr kumimoji="1" lang="en-GB"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81667" name="Rectangle 28"/>
                <p:cNvSpPr>
                  <a:spLocks noChangeArrowheads="1"/>
                </p:cNvSpPr>
                <p:nvPr/>
              </p:nvSpPr>
              <p:spPr bwMode="auto">
                <a:xfrm>
                  <a:off x="1919" y="806"/>
                  <a:ext cx="19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27" name="Group 29"/>
              <p:cNvGrpSpPr>
                <a:grpSpLocks/>
              </p:cNvGrpSpPr>
              <p:nvPr/>
            </p:nvGrpSpPr>
            <p:grpSpPr bwMode="auto">
              <a:xfrm>
                <a:off x="3839" y="806"/>
                <a:ext cx="1920" cy="403"/>
                <a:chOff x="3839" y="806"/>
                <a:chExt cx="1920" cy="403"/>
              </a:xfrm>
            </p:grpSpPr>
            <p:sp>
              <p:nvSpPr>
                <p:cNvPr id="281664" name="Rectangle 30"/>
                <p:cNvSpPr>
                  <a:spLocks noChangeArrowheads="1"/>
                </p:cNvSpPr>
                <p:nvPr/>
              </p:nvSpPr>
              <p:spPr bwMode="auto">
                <a:xfrm>
                  <a:off x="3882" y="806"/>
                  <a:ext cx="183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لا يوجد ذكر له</a:t>
                  </a:r>
                  <a:endParaRPr kumimoji="1" lang="en-GB"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81665" name="Rectangle 31"/>
                <p:cNvSpPr>
                  <a:spLocks noChangeArrowheads="1"/>
                </p:cNvSpPr>
                <p:nvPr/>
              </p:nvSpPr>
              <p:spPr bwMode="auto">
                <a:xfrm>
                  <a:off x="3839" y="806"/>
                  <a:ext cx="19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28" name="Group 32"/>
              <p:cNvGrpSpPr>
                <a:grpSpLocks/>
              </p:cNvGrpSpPr>
              <p:nvPr/>
            </p:nvGrpSpPr>
            <p:grpSpPr bwMode="auto">
              <a:xfrm>
                <a:off x="0" y="1209"/>
                <a:ext cx="1919" cy="403"/>
                <a:chOff x="0" y="1209"/>
                <a:chExt cx="1919" cy="403"/>
              </a:xfrm>
            </p:grpSpPr>
            <p:sp>
              <p:nvSpPr>
                <p:cNvPr id="281662" name="Rectangle 33"/>
                <p:cNvSpPr>
                  <a:spLocks noChangeArrowheads="1"/>
                </p:cNvSpPr>
                <p:nvPr/>
              </p:nvSpPr>
              <p:spPr bwMode="auto">
                <a:xfrm>
                  <a:off x="43" y="1209"/>
                  <a:ext cx="183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الكاتب المعاكس</a:t>
                  </a:r>
                  <a:endParaRPr kumimoji="1" lang="en-GB"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81663" name="Rectangle 34"/>
                <p:cNvSpPr>
                  <a:spLocks noChangeArrowheads="1"/>
                </p:cNvSpPr>
                <p:nvPr/>
              </p:nvSpPr>
              <p:spPr bwMode="auto">
                <a:xfrm>
                  <a:off x="0" y="1209"/>
                  <a:ext cx="1919"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29" name="Group 35"/>
              <p:cNvGrpSpPr>
                <a:grpSpLocks/>
              </p:cNvGrpSpPr>
              <p:nvPr/>
            </p:nvGrpSpPr>
            <p:grpSpPr bwMode="auto">
              <a:xfrm>
                <a:off x="1919" y="1209"/>
                <a:ext cx="1920" cy="403"/>
                <a:chOff x="1919" y="1209"/>
                <a:chExt cx="1920" cy="403"/>
              </a:xfrm>
            </p:grpSpPr>
            <p:sp>
              <p:nvSpPr>
                <p:cNvPr id="281660" name="Rectangle 36"/>
                <p:cNvSpPr>
                  <a:spLocks noChangeArrowheads="1"/>
                </p:cNvSpPr>
                <p:nvPr/>
              </p:nvSpPr>
              <p:spPr bwMode="auto">
                <a:xfrm>
                  <a:off x="1962" y="1209"/>
                  <a:ext cx="183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ذكر يعقوب</a:t>
                  </a:r>
                  <a:endParaRPr kumimoji="1" lang="en-GB"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81661" name="Rectangle 37"/>
                <p:cNvSpPr>
                  <a:spLocks noChangeArrowheads="1"/>
                </p:cNvSpPr>
                <p:nvPr/>
              </p:nvSpPr>
              <p:spPr bwMode="auto">
                <a:xfrm>
                  <a:off x="1919" y="1209"/>
                  <a:ext cx="19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30" name="Group 38"/>
              <p:cNvGrpSpPr>
                <a:grpSpLocks/>
              </p:cNvGrpSpPr>
              <p:nvPr/>
            </p:nvGrpSpPr>
            <p:grpSpPr bwMode="auto">
              <a:xfrm>
                <a:off x="3839" y="1209"/>
                <a:ext cx="1920" cy="403"/>
                <a:chOff x="3839" y="1209"/>
                <a:chExt cx="1920" cy="403"/>
              </a:xfrm>
            </p:grpSpPr>
            <p:sp>
              <p:nvSpPr>
                <p:cNvPr id="281658" name="Rectangle 39"/>
                <p:cNvSpPr>
                  <a:spLocks noChangeArrowheads="1"/>
                </p:cNvSpPr>
                <p:nvPr/>
              </p:nvSpPr>
              <p:spPr bwMode="auto">
                <a:xfrm>
                  <a:off x="3882" y="1209"/>
                  <a:ext cx="183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بولس غير مذكور</a:t>
                  </a:r>
                  <a:endParaRPr kumimoji="1" lang="en-GB"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81659" name="Rectangle 40"/>
                <p:cNvSpPr>
                  <a:spLocks noChangeArrowheads="1"/>
                </p:cNvSpPr>
                <p:nvPr/>
              </p:nvSpPr>
              <p:spPr bwMode="auto">
                <a:xfrm>
                  <a:off x="3839" y="1209"/>
                  <a:ext cx="19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31" name="Group 41"/>
              <p:cNvGrpSpPr>
                <a:grpSpLocks/>
              </p:cNvGrpSpPr>
              <p:nvPr/>
            </p:nvGrpSpPr>
            <p:grpSpPr bwMode="auto">
              <a:xfrm>
                <a:off x="0" y="1612"/>
                <a:ext cx="1919" cy="428"/>
                <a:chOff x="0" y="1612"/>
                <a:chExt cx="1919" cy="428"/>
              </a:xfrm>
            </p:grpSpPr>
            <p:sp>
              <p:nvSpPr>
                <p:cNvPr id="281656" name="Rectangle 42"/>
                <p:cNvSpPr>
                  <a:spLocks noChangeArrowheads="1"/>
                </p:cNvSpPr>
                <p:nvPr/>
              </p:nvSpPr>
              <p:spPr bwMode="auto">
                <a:xfrm>
                  <a:off x="43" y="1637"/>
                  <a:ext cx="183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لقب المؤلف</a:t>
                  </a:r>
                  <a:endParaRPr kumimoji="1" lang="en-GB"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81657" name="Rectangle 43"/>
                <p:cNvSpPr>
                  <a:spLocks noChangeArrowheads="1"/>
                </p:cNvSpPr>
                <p:nvPr/>
              </p:nvSpPr>
              <p:spPr bwMode="auto">
                <a:xfrm>
                  <a:off x="0" y="1612"/>
                  <a:ext cx="1919"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32" name="Group 44"/>
              <p:cNvGrpSpPr>
                <a:grpSpLocks/>
              </p:cNvGrpSpPr>
              <p:nvPr/>
            </p:nvGrpSpPr>
            <p:grpSpPr bwMode="auto">
              <a:xfrm>
                <a:off x="1919" y="1612"/>
                <a:ext cx="1920" cy="428"/>
                <a:chOff x="1919" y="1612"/>
                <a:chExt cx="1920" cy="428"/>
              </a:xfrm>
            </p:grpSpPr>
            <p:sp>
              <p:nvSpPr>
                <p:cNvPr id="281654" name="Rectangle 45"/>
                <p:cNvSpPr>
                  <a:spLocks noChangeArrowheads="1"/>
                </p:cNvSpPr>
                <p:nvPr/>
              </p:nvSpPr>
              <p:spPr bwMode="auto">
                <a:xfrm>
                  <a:off x="1962" y="1637"/>
                  <a:ext cx="183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رسول (1: 1)</a:t>
                  </a:r>
                  <a:endParaRPr kumimoji="1" lang="en-GB"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81655" name="Rectangle 46"/>
                <p:cNvSpPr>
                  <a:spLocks noChangeArrowheads="1"/>
                </p:cNvSpPr>
                <p:nvPr/>
              </p:nvSpPr>
              <p:spPr bwMode="auto">
                <a:xfrm>
                  <a:off x="1919" y="1612"/>
                  <a:ext cx="19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33" name="Group 47"/>
              <p:cNvGrpSpPr>
                <a:grpSpLocks/>
              </p:cNvGrpSpPr>
              <p:nvPr/>
            </p:nvGrpSpPr>
            <p:grpSpPr bwMode="auto">
              <a:xfrm>
                <a:off x="3839" y="1612"/>
                <a:ext cx="1920" cy="428"/>
                <a:chOff x="3839" y="1612"/>
                <a:chExt cx="1920" cy="428"/>
              </a:xfrm>
            </p:grpSpPr>
            <p:sp>
              <p:nvSpPr>
                <p:cNvPr id="281652" name="Rectangle 48"/>
                <p:cNvSpPr>
                  <a:spLocks noChangeArrowheads="1"/>
                </p:cNvSpPr>
                <p:nvPr/>
              </p:nvSpPr>
              <p:spPr bwMode="auto">
                <a:xfrm>
                  <a:off x="3882" y="1637"/>
                  <a:ext cx="183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عبد (1: 1)</a:t>
                  </a:r>
                  <a:endParaRPr kumimoji="1" lang="en-GB"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81653" name="Rectangle 49"/>
                <p:cNvSpPr>
                  <a:spLocks noChangeArrowheads="1"/>
                </p:cNvSpPr>
                <p:nvPr/>
              </p:nvSpPr>
              <p:spPr bwMode="auto">
                <a:xfrm>
                  <a:off x="3839" y="1612"/>
                  <a:ext cx="19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34" name="Group 50"/>
              <p:cNvGrpSpPr>
                <a:grpSpLocks/>
              </p:cNvGrpSpPr>
              <p:nvPr/>
            </p:nvGrpSpPr>
            <p:grpSpPr bwMode="auto">
              <a:xfrm>
                <a:off x="0" y="2015"/>
                <a:ext cx="1919" cy="477"/>
                <a:chOff x="0" y="2015"/>
                <a:chExt cx="1919" cy="477"/>
              </a:xfrm>
            </p:grpSpPr>
            <p:sp>
              <p:nvSpPr>
                <p:cNvPr id="281650" name="Rectangle 51"/>
                <p:cNvSpPr>
                  <a:spLocks noChangeArrowheads="1"/>
                </p:cNvSpPr>
                <p:nvPr/>
              </p:nvSpPr>
              <p:spPr bwMode="auto">
                <a:xfrm>
                  <a:off x="43" y="2089"/>
                  <a:ext cx="183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مشكلة القارئ</a:t>
                  </a:r>
                  <a:endParaRPr kumimoji="1" lang="en-GB"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81651" name="Rectangle 52"/>
                <p:cNvSpPr>
                  <a:spLocks noChangeArrowheads="1"/>
                </p:cNvSpPr>
                <p:nvPr/>
              </p:nvSpPr>
              <p:spPr bwMode="auto">
                <a:xfrm>
                  <a:off x="0" y="2015"/>
                  <a:ext cx="1919"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35" name="Group 53"/>
              <p:cNvGrpSpPr>
                <a:grpSpLocks/>
              </p:cNvGrpSpPr>
              <p:nvPr/>
            </p:nvGrpSpPr>
            <p:grpSpPr bwMode="auto">
              <a:xfrm>
                <a:off x="1919" y="2015"/>
                <a:ext cx="1920" cy="467"/>
                <a:chOff x="1919" y="2015"/>
                <a:chExt cx="1920" cy="467"/>
              </a:xfrm>
            </p:grpSpPr>
            <p:sp>
              <p:nvSpPr>
                <p:cNvPr id="281648" name="Rectangle 54"/>
                <p:cNvSpPr>
                  <a:spLocks noChangeArrowheads="1"/>
                </p:cNvSpPr>
                <p:nvPr/>
              </p:nvSpPr>
              <p:spPr bwMode="auto">
                <a:xfrm>
                  <a:off x="1962" y="2079"/>
                  <a:ext cx="183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تشويش حول  طريقة الخلاص</a:t>
                  </a:r>
                  <a:endParaRPr kumimoji="1" lang="en-GB"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81649" name="Rectangle 55"/>
                <p:cNvSpPr>
                  <a:spLocks noChangeArrowheads="1"/>
                </p:cNvSpPr>
                <p:nvPr/>
              </p:nvSpPr>
              <p:spPr bwMode="auto">
                <a:xfrm>
                  <a:off x="1919" y="2015"/>
                  <a:ext cx="19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36" name="Group 56"/>
              <p:cNvGrpSpPr>
                <a:grpSpLocks/>
              </p:cNvGrpSpPr>
              <p:nvPr/>
            </p:nvGrpSpPr>
            <p:grpSpPr bwMode="auto">
              <a:xfrm>
                <a:off x="3839" y="2015"/>
                <a:ext cx="1920" cy="467"/>
                <a:chOff x="3839" y="2015"/>
                <a:chExt cx="1920" cy="467"/>
              </a:xfrm>
            </p:grpSpPr>
            <p:sp>
              <p:nvSpPr>
                <p:cNvPr id="281646" name="Rectangle 57"/>
                <p:cNvSpPr>
                  <a:spLocks noChangeArrowheads="1"/>
                </p:cNvSpPr>
                <p:nvPr/>
              </p:nvSpPr>
              <p:spPr bwMode="auto">
                <a:xfrm>
                  <a:off x="3882" y="2079"/>
                  <a:ext cx="183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3200" b="1" dirty="0">
                      <a:solidFill>
                        <a:srgbClr val="FFFFCC"/>
                      </a:solidFill>
                      <a:latin typeface="Arial" panose="020B0604020202020204" pitchFamily="34" charset="0"/>
                      <a:cs typeface="Arial" panose="020B0604020202020204" pitchFamily="34" charset="0"/>
                    </a:rPr>
                    <a:t>تشويش حول           طريقة التلمذة</a:t>
                  </a:r>
                  <a:endParaRPr kumimoji="1" lang="en-GB"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81647" name="Rectangle 58"/>
                <p:cNvSpPr>
                  <a:spLocks noChangeArrowheads="1"/>
                </p:cNvSpPr>
                <p:nvPr/>
              </p:nvSpPr>
              <p:spPr bwMode="auto">
                <a:xfrm>
                  <a:off x="3839" y="2015"/>
                  <a:ext cx="19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37" name="Group 59"/>
              <p:cNvGrpSpPr>
                <a:grpSpLocks/>
              </p:cNvGrpSpPr>
              <p:nvPr/>
            </p:nvGrpSpPr>
            <p:grpSpPr bwMode="auto">
              <a:xfrm>
                <a:off x="0" y="2418"/>
                <a:ext cx="1919" cy="683"/>
                <a:chOff x="0" y="2418"/>
                <a:chExt cx="1919" cy="683"/>
              </a:xfrm>
            </p:grpSpPr>
            <p:sp>
              <p:nvSpPr>
                <p:cNvPr id="281644" name="Rectangle 60"/>
                <p:cNvSpPr>
                  <a:spLocks noChangeArrowheads="1"/>
                </p:cNvSpPr>
                <p:nvPr/>
              </p:nvSpPr>
              <p:spPr bwMode="auto">
                <a:xfrm>
                  <a:off x="43" y="2698"/>
                  <a:ext cx="183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استخدام مخلّص</a:t>
                  </a:r>
                  <a:endParaRPr kumimoji="1" lang="en-GB"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81645" name="Rectangle 61"/>
                <p:cNvSpPr>
                  <a:spLocks noChangeArrowheads="1"/>
                </p:cNvSpPr>
                <p:nvPr/>
              </p:nvSpPr>
              <p:spPr bwMode="auto">
                <a:xfrm>
                  <a:off x="0" y="2418"/>
                  <a:ext cx="1919"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38" name="Group 62"/>
              <p:cNvGrpSpPr>
                <a:grpSpLocks/>
              </p:cNvGrpSpPr>
              <p:nvPr/>
            </p:nvGrpSpPr>
            <p:grpSpPr bwMode="auto">
              <a:xfrm>
                <a:off x="1919" y="2418"/>
                <a:ext cx="1920" cy="683"/>
                <a:chOff x="1919" y="2418"/>
                <a:chExt cx="1920" cy="683"/>
              </a:xfrm>
            </p:grpSpPr>
            <p:sp>
              <p:nvSpPr>
                <p:cNvPr id="281642" name="Rectangle 63"/>
                <p:cNvSpPr>
                  <a:spLocks noChangeArrowheads="1"/>
                </p:cNvSpPr>
                <p:nvPr/>
              </p:nvSpPr>
              <p:spPr bwMode="auto">
                <a:xfrm>
                  <a:off x="1962" y="2698"/>
                  <a:ext cx="183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علم الخلاص</a:t>
                  </a:r>
                  <a:endParaRPr kumimoji="1" lang="en-GB"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81643" name="Rectangle 64"/>
                <p:cNvSpPr>
                  <a:spLocks noChangeArrowheads="1"/>
                </p:cNvSpPr>
                <p:nvPr/>
              </p:nvSpPr>
              <p:spPr bwMode="auto">
                <a:xfrm>
                  <a:off x="1919" y="2418"/>
                  <a:ext cx="19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39" name="Group 65"/>
              <p:cNvGrpSpPr>
                <a:grpSpLocks/>
              </p:cNvGrpSpPr>
              <p:nvPr/>
            </p:nvGrpSpPr>
            <p:grpSpPr bwMode="auto">
              <a:xfrm>
                <a:off x="3839" y="2418"/>
                <a:ext cx="1920" cy="683"/>
                <a:chOff x="3839" y="2418"/>
                <a:chExt cx="1920" cy="683"/>
              </a:xfrm>
            </p:grpSpPr>
            <p:sp>
              <p:nvSpPr>
                <p:cNvPr id="281640" name="Rectangle 66"/>
                <p:cNvSpPr>
                  <a:spLocks noChangeArrowheads="1"/>
                </p:cNvSpPr>
                <p:nvPr/>
              </p:nvSpPr>
              <p:spPr bwMode="auto">
                <a:xfrm>
                  <a:off x="3882" y="2698"/>
                  <a:ext cx="183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حياة المثابرة</a:t>
                  </a:r>
                  <a:endParaRPr kumimoji="1" lang="en-GB"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81641" name="Rectangle 67"/>
                <p:cNvSpPr>
                  <a:spLocks noChangeArrowheads="1"/>
                </p:cNvSpPr>
                <p:nvPr/>
              </p:nvSpPr>
              <p:spPr bwMode="auto">
                <a:xfrm>
                  <a:off x="3839" y="2418"/>
                  <a:ext cx="19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sp>
          <p:nvSpPr>
            <p:cNvPr id="281618" name="Rectangle 68"/>
            <p:cNvSpPr>
              <a:spLocks noChangeArrowheads="1"/>
            </p:cNvSpPr>
            <p:nvPr/>
          </p:nvSpPr>
          <p:spPr bwMode="auto">
            <a:xfrm>
              <a:off x="-3" y="-3"/>
              <a:ext cx="5765" cy="28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1112" cap="sq">
                  <a:solidFill>
                    <a:srgbClr val="000000"/>
                  </a:solidFill>
                  <a:miter lim="800000"/>
                  <a:headEnd type="none" w="sm" len="sm"/>
                  <a:tailEnd type="none" w="sm" len="sm"/>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sp>
        <p:nvSpPr>
          <p:cNvPr id="71" name="Text Box 69"/>
          <p:cNvSpPr txBox="1">
            <a:spLocks noChangeArrowheads="1"/>
          </p:cNvSpPr>
          <p:nvPr/>
        </p:nvSpPr>
        <p:spPr bwMode="auto">
          <a:xfrm>
            <a:off x="8305800" y="76200"/>
            <a:ext cx="1055097"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174ر</a:t>
            </a:r>
            <a:endParaRPr lang="en-US"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7728677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98" name="Rectangle 82"/>
          <p:cNvSpPr>
            <a:spLocks noChangeArrowheads="1"/>
          </p:cNvSpPr>
          <p:nvPr/>
        </p:nvSpPr>
        <p:spPr bwMode="auto">
          <a:xfrm>
            <a:off x="34629" y="2339752"/>
            <a:ext cx="3048000" cy="4419600"/>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sp>
        <p:nvSpPr>
          <p:cNvPr id="281601" name="Rectangle 2"/>
          <p:cNvSpPr>
            <a:spLocks noGrp="1" noChangeArrowheads="1"/>
          </p:cNvSpPr>
          <p:nvPr>
            <p:ph type="title"/>
          </p:nvPr>
        </p:nvSpPr>
        <p:spPr>
          <a:xfrm>
            <a:off x="0" y="233363"/>
            <a:ext cx="7956376" cy="609600"/>
          </a:xfrm>
        </p:spPr>
        <p:txBody>
          <a:bodyPr/>
          <a:lstStyle/>
          <a:p>
            <a:pPr algn="ctr" eaLnBrk="1" hangingPunct="1">
              <a:defRPr/>
            </a:pPr>
            <a:r>
              <a:rPr lang="ar-JO" sz="3200" b="1" i="0" kern="1200" dirty="0">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تباين يعقوب وغلاطية</a:t>
            </a:r>
            <a:endParaRPr lang="en-US" sz="3200" b="1" i="0" dirty="0">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grpSp>
        <p:nvGrpSpPr>
          <p:cNvPr id="2" name="Group 3"/>
          <p:cNvGrpSpPr>
            <a:grpSpLocks/>
          </p:cNvGrpSpPr>
          <p:nvPr/>
        </p:nvGrpSpPr>
        <p:grpSpPr bwMode="auto">
          <a:xfrm>
            <a:off x="0" y="1196752"/>
            <a:ext cx="9144000" cy="5689313"/>
            <a:chOff x="-3" y="-3"/>
            <a:chExt cx="5765" cy="3104"/>
          </a:xfrm>
        </p:grpSpPr>
        <p:grpSp>
          <p:nvGrpSpPr>
            <p:cNvPr id="281617" name="Group 4"/>
            <p:cNvGrpSpPr>
              <a:grpSpLocks/>
            </p:cNvGrpSpPr>
            <p:nvPr/>
          </p:nvGrpSpPr>
          <p:grpSpPr bwMode="auto">
            <a:xfrm>
              <a:off x="0" y="0"/>
              <a:ext cx="5759" cy="3101"/>
              <a:chOff x="0" y="0"/>
              <a:chExt cx="5759" cy="3101"/>
            </a:xfrm>
          </p:grpSpPr>
          <p:grpSp>
            <p:nvGrpSpPr>
              <p:cNvPr id="281619" name="Group 5"/>
              <p:cNvGrpSpPr>
                <a:grpSpLocks/>
              </p:cNvGrpSpPr>
              <p:nvPr/>
            </p:nvGrpSpPr>
            <p:grpSpPr bwMode="auto">
              <a:xfrm>
                <a:off x="0" y="0"/>
                <a:ext cx="1919" cy="403"/>
                <a:chOff x="0" y="0"/>
                <a:chExt cx="1919" cy="403"/>
              </a:xfrm>
            </p:grpSpPr>
            <p:sp>
              <p:nvSpPr>
                <p:cNvPr id="281680" name="Rectangle 6"/>
                <p:cNvSpPr>
                  <a:spLocks noChangeArrowheads="1"/>
                </p:cNvSpPr>
                <p:nvPr/>
              </p:nvSpPr>
              <p:spPr bwMode="auto">
                <a:xfrm>
                  <a:off x="43" y="0"/>
                  <a:ext cx="183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marL="0" marR="0" lvl="0" indent="0" algn="ctr" defTabSz="914400" latinLnBrk="0">
                    <a:lnSpc>
                      <a:spcPct val="100000"/>
                    </a:lnSpc>
                    <a:buClrTx/>
                    <a:buSzTx/>
                    <a:buFontTx/>
                    <a:buNone/>
                    <a:tabLst/>
                    <a:defRPr/>
                  </a:pP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القضية</a:t>
                  </a:r>
                  <a:endParaRPr kumimoji="1" lang="en-GB" sz="3200" b="1" u="sng"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81681" name="Rectangle 7"/>
                <p:cNvSpPr>
                  <a:spLocks noChangeArrowheads="1"/>
                </p:cNvSpPr>
                <p:nvPr/>
              </p:nvSpPr>
              <p:spPr bwMode="auto">
                <a:xfrm>
                  <a:off x="0" y="0"/>
                  <a:ext cx="1919"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20" name="Group 8"/>
              <p:cNvGrpSpPr>
                <a:grpSpLocks/>
              </p:cNvGrpSpPr>
              <p:nvPr/>
            </p:nvGrpSpPr>
            <p:grpSpPr bwMode="auto">
              <a:xfrm>
                <a:off x="1919" y="0"/>
                <a:ext cx="1920" cy="403"/>
                <a:chOff x="1919" y="0"/>
                <a:chExt cx="1920" cy="403"/>
              </a:xfrm>
            </p:grpSpPr>
            <p:sp>
              <p:nvSpPr>
                <p:cNvPr id="281678" name="Rectangle 9"/>
                <p:cNvSpPr>
                  <a:spLocks noChangeArrowheads="1"/>
                </p:cNvSpPr>
                <p:nvPr/>
              </p:nvSpPr>
              <p:spPr bwMode="auto">
                <a:xfrm>
                  <a:off x="1962" y="0"/>
                  <a:ext cx="183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SA" sz="3200" b="1" dirty="0">
                      <a:effectLst>
                        <a:outerShdw blurRad="38100" dist="38100" dir="2700000" algn="tl">
                          <a:srgbClr val="000000"/>
                        </a:outerShdw>
                      </a:effectLst>
                      <a:latin typeface="Arial" panose="020B0604020202020204" pitchFamily="34" charset="0"/>
                      <a:cs typeface="Arial" panose="020B0604020202020204" pitchFamily="34" charset="0"/>
                    </a:rPr>
                    <a:t>غلاطية</a:t>
                  </a:r>
                  <a:endParaRPr lang="en-GB"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81679" name="Rectangle 10"/>
                <p:cNvSpPr>
                  <a:spLocks noChangeArrowheads="1"/>
                </p:cNvSpPr>
                <p:nvPr/>
              </p:nvSpPr>
              <p:spPr bwMode="auto">
                <a:xfrm>
                  <a:off x="1919" y="0"/>
                  <a:ext cx="19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21" name="Group 11"/>
              <p:cNvGrpSpPr>
                <a:grpSpLocks/>
              </p:cNvGrpSpPr>
              <p:nvPr/>
            </p:nvGrpSpPr>
            <p:grpSpPr bwMode="auto">
              <a:xfrm>
                <a:off x="3839" y="0"/>
                <a:ext cx="1920" cy="403"/>
                <a:chOff x="3839" y="0"/>
                <a:chExt cx="1920" cy="403"/>
              </a:xfrm>
            </p:grpSpPr>
            <p:sp>
              <p:nvSpPr>
                <p:cNvPr id="281676" name="Rectangle 12"/>
                <p:cNvSpPr>
                  <a:spLocks noChangeArrowheads="1"/>
                </p:cNvSpPr>
                <p:nvPr/>
              </p:nvSpPr>
              <p:spPr bwMode="auto">
                <a:xfrm>
                  <a:off x="3882" y="0"/>
                  <a:ext cx="183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lvl="0" algn="ctr">
                    <a:defRPr/>
                  </a:pP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يعقوب</a:t>
                  </a:r>
                  <a:endParaRPr lang="en-GB"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81677" name="Rectangle 13"/>
                <p:cNvSpPr>
                  <a:spLocks noChangeArrowheads="1"/>
                </p:cNvSpPr>
                <p:nvPr/>
              </p:nvSpPr>
              <p:spPr bwMode="auto">
                <a:xfrm>
                  <a:off x="3839" y="0"/>
                  <a:ext cx="19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22" name="Group 14"/>
              <p:cNvGrpSpPr>
                <a:grpSpLocks/>
              </p:cNvGrpSpPr>
              <p:nvPr/>
            </p:nvGrpSpPr>
            <p:grpSpPr bwMode="auto">
              <a:xfrm>
                <a:off x="0" y="403"/>
                <a:ext cx="1919" cy="403"/>
                <a:chOff x="0" y="403"/>
                <a:chExt cx="1919" cy="403"/>
              </a:xfrm>
            </p:grpSpPr>
            <p:sp>
              <p:nvSpPr>
                <p:cNvPr id="281674" name="Rectangle 15"/>
                <p:cNvSpPr>
                  <a:spLocks noChangeArrowheads="1"/>
                </p:cNvSpPr>
                <p:nvPr/>
              </p:nvSpPr>
              <p:spPr bwMode="auto">
                <a:xfrm>
                  <a:off x="43" y="403"/>
                  <a:ext cx="183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lvl="0" algn="ctr">
                    <a:defRPr/>
                  </a:pPr>
                  <a:r>
                    <a:rPr kumimoji="1" lang="ar-JO" sz="3200" b="1" dirty="0">
                      <a:solidFill>
                        <a:srgbClr val="FFFFCC"/>
                      </a:solidFill>
                      <a:latin typeface="Arial" panose="020B0604020202020204" pitchFamily="34" charset="0"/>
                      <a:cs typeface="Arial" panose="020B0604020202020204" pitchFamily="34" charset="0"/>
                    </a:rPr>
                    <a:t>الختان</a:t>
                  </a:r>
                  <a:endParaRPr kumimoji="1" lang="en-GB"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81675" name="Rectangle 16"/>
                <p:cNvSpPr>
                  <a:spLocks noChangeArrowheads="1"/>
                </p:cNvSpPr>
                <p:nvPr/>
              </p:nvSpPr>
              <p:spPr bwMode="auto">
                <a:xfrm>
                  <a:off x="0" y="403"/>
                  <a:ext cx="1919"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23" name="Group 17"/>
              <p:cNvGrpSpPr>
                <a:grpSpLocks/>
              </p:cNvGrpSpPr>
              <p:nvPr/>
            </p:nvGrpSpPr>
            <p:grpSpPr bwMode="auto">
              <a:xfrm>
                <a:off x="1919" y="403"/>
                <a:ext cx="1920" cy="403"/>
                <a:chOff x="1919" y="403"/>
                <a:chExt cx="1920" cy="403"/>
              </a:xfrm>
            </p:grpSpPr>
            <p:sp>
              <p:nvSpPr>
                <p:cNvPr id="281672" name="Rectangle 18"/>
                <p:cNvSpPr>
                  <a:spLocks noChangeArrowheads="1"/>
                </p:cNvSpPr>
                <p:nvPr/>
              </p:nvSpPr>
              <p:spPr bwMode="auto">
                <a:xfrm>
                  <a:off x="1962" y="403"/>
                  <a:ext cx="183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lvl="0" algn="ctr">
                    <a:defRPr/>
                  </a:pPr>
                  <a:r>
                    <a:rPr kumimoji="1" lang="ar-JO" sz="3200" b="1" dirty="0">
                      <a:solidFill>
                        <a:srgbClr val="FFFFCC"/>
                      </a:solidFill>
                      <a:latin typeface="Arial" panose="020B0604020202020204" pitchFamily="34" charset="0"/>
                      <a:cs typeface="Arial" panose="020B0604020202020204" pitchFamily="34" charset="0"/>
                    </a:rPr>
                    <a:t>قضية كبرى</a:t>
                  </a:r>
                  <a:endParaRPr kumimoji="1" lang="en-GB"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81673" name="Rectangle 19"/>
                <p:cNvSpPr>
                  <a:spLocks noChangeArrowheads="1"/>
                </p:cNvSpPr>
                <p:nvPr/>
              </p:nvSpPr>
              <p:spPr bwMode="auto">
                <a:xfrm>
                  <a:off x="1919" y="403"/>
                  <a:ext cx="19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24" name="Group 20"/>
              <p:cNvGrpSpPr>
                <a:grpSpLocks/>
              </p:cNvGrpSpPr>
              <p:nvPr/>
            </p:nvGrpSpPr>
            <p:grpSpPr bwMode="auto">
              <a:xfrm>
                <a:off x="3839" y="403"/>
                <a:ext cx="1920" cy="403"/>
                <a:chOff x="3839" y="403"/>
                <a:chExt cx="1920" cy="403"/>
              </a:xfrm>
            </p:grpSpPr>
            <p:sp>
              <p:nvSpPr>
                <p:cNvPr id="281670" name="Rectangle 21"/>
                <p:cNvSpPr>
                  <a:spLocks noChangeArrowheads="1"/>
                </p:cNvSpPr>
                <p:nvPr/>
              </p:nvSpPr>
              <p:spPr bwMode="auto">
                <a:xfrm>
                  <a:off x="3882" y="403"/>
                  <a:ext cx="183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lvl="0" algn="ctr">
                    <a:defRPr/>
                  </a:pP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لا مشكلة</a:t>
                  </a:r>
                  <a:endParaRPr lang="en-GB"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81671" name="Rectangle 22"/>
                <p:cNvSpPr>
                  <a:spLocks noChangeArrowheads="1"/>
                </p:cNvSpPr>
                <p:nvPr/>
              </p:nvSpPr>
              <p:spPr bwMode="auto">
                <a:xfrm>
                  <a:off x="3839" y="403"/>
                  <a:ext cx="19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25" name="Group 23"/>
              <p:cNvGrpSpPr>
                <a:grpSpLocks/>
              </p:cNvGrpSpPr>
              <p:nvPr/>
            </p:nvGrpSpPr>
            <p:grpSpPr bwMode="auto">
              <a:xfrm>
                <a:off x="0" y="806"/>
                <a:ext cx="1919" cy="403"/>
                <a:chOff x="0" y="806"/>
                <a:chExt cx="1919" cy="403"/>
              </a:xfrm>
            </p:grpSpPr>
            <p:sp>
              <p:nvSpPr>
                <p:cNvPr id="281668" name="Rectangle 24"/>
                <p:cNvSpPr>
                  <a:spLocks noChangeArrowheads="1"/>
                </p:cNvSpPr>
                <p:nvPr/>
              </p:nvSpPr>
              <p:spPr bwMode="auto">
                <a:xfrm>
                  <a:off x="43" y="806"/>
                  <a:ext cx="183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lvl="0" algn="ctr">
                    <a:defRPr/>
                  </a:pPr>
                  <a:r>
                    <a:rPr kumimoji="1" lang="ar-JO" sz="3200" b="1" dirty="0">
                      <a:solidFill>
                        <a:srgbClr val="FFFFCC"/>
                      </a:solidFill>
                      <a:latin typeface="Arial" panose="020B0604020202020204" pitchFamily="34" charset="0"/>
                      <a:cs typeface="Arial" panose="020B0604020202020204" pitchFamily="34" charset="0"/>
                    </a:rPr>
                    <a:t>المعارضين</a:t>
                  </a:r>
                  <a:endParaRPr kumimoji="1" lang="en-GB"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81669" name="Rectangle 25"/>
                <p:cNvSpPr>
                  <a:spLocks noChangeArrowheads="1"/>
                </p:cNvSpPr>
                <p:nvPr/>
              </p:nvSpPr>
              <p:spPr bwMode="auto">
                <a:xfrm>
                  <a:off x="0" y="806"/>
                  <a:ext cx="1919"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26" name="Group 26"/>
              <p:cNvGrpSpPr>
                <a:grpSpLocks/>
              </p:cNvGrpSpPr>
              <p:nvPr/>
            </p:nvGrpSpPr>
            <p:grpSpPr bwMode="auto">
              <a:xfrm>
                <a:off x="1919" y="806"/>
                <a:ext cx="1920" cy="403"/>
                <a:chOff x="1919" y="806"/>
                <a:chExt cx="1920" cy="403"/>
              </a:xfrm>
            </p:grpSpPr>
            <p:sp>
              <p:nvSpPr>
                <p:cNvPr id="281666" name="Rectangle 27"/>
                <p:cNvSpPr>
                  <a:spLocks noChangeArrowheads="1"/>
                </p:cNvSpPr>
                <p:nvPr/>
              </p:nvSpPr>
              <p:spPr bwMode="auto">
                <a:xfrm>
                  <a:off x="1962" y="806"/>
                  <a:ext cx="183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lvl="0" algn="ctr">
                    <a:defRPr/>
                  </a:pPr>
                  <a:r>
                    <a:rPr kumimoji="1" lang="ar-JO" sz="3200" b="1" dirty="0">
                      <a:solidFill>
                        <a:srgbClr val="FFFFCC"/>
                      </a:solidFill>
                      <a:latin typeface="Arial" panose="020B0604020202020204" pitchFamily="34" charset="0"/>
                      <a:cs typeface="Arial" panose="020B0604020202020204" pitchFamily="34" charset="0"/>
                    </a:rPr>
                    <a:t>مهوِّدون</a:t>
                  </a:r>
                  <a:endParaRPr kumimoji="1" lang="en-GB"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81667" name="Rectangle 28"/>
                <p:cNvSpPr>
                  <a:spLocks noChangeArrowheads="1"/>
                </p:cNvSpPr>
                <p:nvPr/>
              </p:nvSpPr>
              <p:spPr bwMode="auto">
                <a:xfrm>
                  <a:off x="1919" y="806"/>
                  <a:ext cx="19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27" name="Group 29"/>
              <p:cNvGrpSpPr>
                <a:grpSpLocks/>
              </p:cNvGrpSpPr>
              <p:nvPr/>
            </p:nvGrpSpPr>
            <p:grpSpPr bwMode="auto">
              <a:xfrm>
                <a:off x="3839" y="806"/>
                <a:ext cx="1920" cy="403"/>
                <a:chOff x="3839" y="806"/>
                <a:chExt cx="1920" cy="403"/>
              </a:xfrm>
            </p:grpSpPr>
            <p:sp>
              <p:nvSpPr>
                <p:cNvPr id="281664" name="Rectangle 30"/>
                <p:cNvSpPr>
                  <a:spLocks noChangeArrowheads="1"/>
                </p:cNvSpPr>
                <p:nvPr/>
              </p:nvSpPr>
              <p:spPr bwMode="auto">
                <a:xfrm>
                  <a:off x="3882" y="806"/>
                  <a:ext cx="183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lvl="0" algn="ctr">
                    <a:defRPr/>
                  </a:pP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لا أحد</a:t>
                  </a:r>
                  <a:endParaRPr lang="en-GB"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81665" name="Rectangle 31"/>
                <p:cNvSpPr>
                  <a:spLocks noChangeArrowheads="1"/>
                </p:cNvSpPr>
                <p:nvPr/>
              </p:nvSpPr>
              <p:spPr bwMode="auto">
                <a:xfrm>
                  <a:off x="3839" y="806"/>
                  <a:ext cx="19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28" name="Group 32"/>
              <p:cNvGrpSpPr>
                <a:grpSpLocks/>
              </p:cNvGrpSpPr>
              <p:nvPr/>
            </p:nvGrpSpPr>
            <p:grpSpPr bwMode="auto">
              <a:xfrm>
                <a:off x="0" y="1209"/>
                <a:ext cx="1919" cy="403"/>
                <a:chOff x="0" y="1209"/>
                <a:chExt cx="1919" cy="403"/>
              </a:xfrm>
            </p:grpSpPr>
            <p:sp>
              <p:nvSpPr>
                <p:cNvPr id="281662" name="Rectangle 33"/>
                <p:cNvSpPr>
                  <a:spLocks noChangeArrowheads="1"/>
                </p:cNvSpPr>
                <p:nvPr/>
              </p:nvSpPr>
              <p:spPr bwMode="auto">
                <a:xfrm>
                  <a:off x="43" y="1209"/>
                  <a:ext cx="183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lvl="0" algn="ctr">
                    <a:defRPr/>
                  </a:pPr>
                  <a:r>
                    <a:rPr kumimoji="1" lang="ar-JO" sz="3200" b="1" dirty="0">
                      <a:solidFill>
                        <a:srgbClr val="FFFFCC"/>
                      </a:solidFill>
                      <a:latin typeface="Arial" panose="020B0604020202020204" pitchFamily="34" charset="0"/>
                      <a:cs typeface="Arial" panose="020B0604020202020204" pitchFamily="34" charset="0"/>
                    </a:rPr>
                    <a:t>الجمهور</a:t>
                  </a:r>
                  <a:endParaRPr kumimoji="1" lang="en-GB"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81663" name="Rectangle 34"/>
                <p:cNvSpPr>
                  <a:spLocks noChangeArrowheads="1"/>
                </p:cNvSpPr>
                <p:nvPr/>
              </p:nvSpPr>
              <p:spPr bwMode="auto">
                <a:xfrm>
                  <a:off x="0" y="1209"/>
                  <a:ext cx="1919"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29" name="Group 35"/>
              <p:cNvGrpSpPr>
                <a:grpSpLocks/>
              </p:cNvGrpSpPr>
              <p:nvPr/>
            </p:nvGrpSpPr>
            <p:grpSpPr bwMode="auto">
              <a:xfrm>
                <a:off x="1919" y="1209"/>
                <a:ext cx="1920" cy="403"/>
                <a:chOff x="1919" y="1209"/>
                <a:chExt cx="1920" cy="403"/>
              </a:xfrm>
            </p:grpSpPr>
            <p:sp>
              <p:nvSpPr>
                <p:cNvPr id="281660" name="Rectangle 36"/>
                <p:cNvSpPr>
                  <a:spLocks noChangeArrowheads="1"/>
                </p:cNvSpPr>
                <p:nvPr/>
              </p:nvSpPr>
              <p:spPr bwMode="auto">
                <a:xfrm>
                  <a:off x="1962" y="1209"/>
                  <a:ext cx="183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lvl="0" algn="ctr">
                    <a:defRPr/>
                  </a:pPr>
                  <a:r>
                    <a:rPr kumimoji="1" lang="ar-JO" sz="3200" b="1" dirty="0">
                      <a:solidFill>
                        <a:srgbClr val="FFFFCC"/>
                      </a:solidFill>
                      <a:latin typeface="Arial" panose="020B0604020202020204" pitchFamily="34" charset="0"/>
                      <a:cs typeface="Arial" panose="020B0604020202020204" pitchFamily="34" charset="0"/>
                    </a:rPr>
                    <a:t>مفككة</a:t>
                  </a:r>
                  <a:endParaRPr kumimoji="1" lang="en-GB"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81661" name="Rectangle 37"/>
                <p:cNvSpPr>
                  <a:spLocks noChangeArrowheads="1"/>
                </p:cNvSpPr>
                <p:nvPr/>
              </p:nvSpPr>
              <p:spPr bwMode="auto">
                <a:xfrm>
                  <a:off x="1919" y="1209"/>
                  <a:ext cx="19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30" name="Group 38"/>
              <p:cNvGrpSpPr>
                <a:grpSpLocks/>
              </p:cNvGrpSpPr>
              <p:nvPr/>
            </p:nvGrpSpPr>
            <p:grpSpPr bwMode="auto">
              <a:xfrm>
                <a:off x="3839" y="1209"/>
                <a:ext cx="1920" cy="403"/>
                <a:chOff x="3839" y="1209"/>
                <a:chExt cx="1920" cy="403"/>
              </a:xfrm>
            </p:grpSpPr>
            <p:sp>
              <p:nvSpPr>
                <p:cNvPr id="281658" name="Rectangle 39"/>
                <p:cNvSpPr>
                  <a:spLocks noChangeArrowheads="1"/>
                </p:cNvSpPr>
                <p:nvPr/>
              </p:nvSpPr>
              <p:spPr bwMode="auto">
                <a:xfrm>
                  <a:off x="3882" y="1209"/>
                  <a:ext cx="183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lvl="0" algn="ctr">
                    <a:defRPr/>
                  </a:pP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متحد</a:t>
                  </a:r>
                  <a:endParaRPr lang="en-GB"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81659" name="Rectangle 40"/>
                <p:cNvSpPr>
                  <a:spLocks noChangeArrowheads="1"/>
                </p:cNvSpPr>
                <p:nvPr/>
              </p:nvSpPr>
              <p:spPr bwMode="auto">
                <a:xfrm>
                  <a:off x="3839" y="1209"/>
                  <a:ext cx="19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31" name="Group 41"/>
              <p:cNvGrpSpPr>
                <a:grpSpLocks/>
              </p:cNvGrpSpPr>
              <p:nvPr/>
            </p:nvGrpSpPr>
            <p:grpSpPr bwMode="auto">
              <a:xfrm>
                <a:off x="0" y="1612"/>
                <a:ext cx="1919" cy="428"/>
                <a:chOff x="0" y="1612"/>
                <a:chExt cx="1919" cy="428"/>
              </a:xfrm>
            </p:grpSpPr>
            <p:sp>
              <p:nvSpPr>
                <p:cNvPr id="281656" name="Rectangle 42"/>
                <p:cNvSpPr>
                  <a:spLocks noChangeArrowheads="1"/>
                </p:cNvSpPr>
                <p:nvPr/>
              </p:nvSpPr>
              <p:spPr bwMode="auto">
                <a:xfrm>
                  <a:off x="43" y="1637"/>
                  <a:ext cx="183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lvl="0" algn="ctr">
                    <a:defRPr/>
                  </a:pPr>
                  <a:r>
                    <a:rPr kumimoji="1" lang="ar-JO" sz="3200" b="1" dirty="0">
                      <a:solidFill>
                        <a:srgbClr val="FFFFCC"/>
                      </a:solidFill>
                      <a:latin typeface="Arial" panose="020B0604020202020204" pitchFamily="34" charset="0"/>
                      <a:cs typeface="Arial" panose="020B0604020202020204" pitchFamily="34" charset="0"/>
                    </a:rPr>
                    <a:t>البنية</a:t>
                  </a:r>
                  <a:endParaRPr kumimoji="1" lang="en-GB"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81657" name="Rectangle 43"/>
                <p:cNvSpPr>
                  <a:spLocks noChangeArrowheads="1"/>
                </p:cNvSpPr>
                <p:nvPr/>
              </p:nvSpPr>
              <p:spPr bwMode="auto">
                <a:xfrm>
                  <a:off x="0" y="1612"/>
                  <a:ext cx="1919"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32" name="Group 44"/>
              <p:cNvGrpSpPr>
                <a:grpSpLocks/>
              </p:cNvGrpSpPr>
              <p:nvPr/>
            </p:nvGrpSpPr>
            <p:grpSpPr bwMode="auto">
              <a:xfrm>
                <a:off x="1919" y="1612"/>
                <a:ext cx="1960" cy="428"/>
                <a:chOff x="1919" y="1612"/>
                <a:chExt cx="1960" cy="428"/>
              </a:xfrm>
            </p:grpSpPr>
            <p:sp>
              <p:nvSpPr>
                <p:cNvPr id="281654" name="Rectangle 45"/>
                <p:cNvSpPr>
                  <a:spLocks noChangeArrowheads="1"/>
                </p:cNvSpPr>
                <p:nvPr/>
              </p:nvSpPr>
              <p:spPr bwMode="auto">
                <a:xfrm>
                  <a:off x="1962" y="1637"/>
                  <a:ext cx="1917"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lvl="0" algn="ctr">
                    <a:defRPr/>
                  </a:pPr>
                  <a:r>
                    <a:rPr kumimoji="1" lang="ar-JO" sz="3200" b="1" dirty="0">
                      <a:solidFill>
                        <a:srgbClr val="FFFFCC"/>
                      </a:solidFill>
                      <a:latin typeface="Arial" panose="020B0604020202020204" pitchFamily="34" charset="0"/>
                      <a:cs typeface="Arial" panose="020B0604020202020204" pitchFamily="34" charset="0"/>
                    </a:rPr>
                    <a:t>منطقي ، متسلسل</a:t>
                  </a:r>
                  <a:endParaRPr kumimoji="1" lang="en-GB"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81655" name="Rectangle 46"/>
                <p:cNvSpPr>
                  <a:spLocks noChangeArrowheads="1"/>
                </p:cNvSpPr>
                <p:nvPr/>
              </p:nvSpPr>
              <p:spPr bwMode="auto">
                <a:xfrm>
                  <a:off x="1919" y="1612"/>
                  <a:ext cx="19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33" name="Group 47"/>
              <p:cNvGrpSpPr>
                <a:grpSpLocks/>
              </p:cNvGrpSpPr>
              <p:nvPr/>
            </p:nvGrpSpPr>
            <p:grpSpPr bwMode="auto">
              <a:xfrm>
                <a:off x="3839" y="1612"/>
                <a:ext cx="1920" cy="428"/>
                <a:chOff x="3839" y="1612"/>
                <a:chExt cx="1920" cy="428"/>
              </a:xfrm>
            </p:grpSpPr>
            <p:sp>
              <p:nvSpPr>
                <p:cNvPr id="281652" name="Rectangle 48"/>
                <p:cNvSpPr>
                  <a:spLocks noChangeArrowheads="1"/>
                </p:cNvSpPr>
                <p:nvPr/>
              </p:nvSpPr>
              <p:spPr bwMode="auto">
                <a:xfrm>
                  <a:off x="3882" y="1637"/>
                  <a:ext cx="183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lvl="0" algn="ctr">
                    <a:defRPr/>
                  </a:pP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عشوائي متكرر</a:t>
                  </a:r>
                  <a:endParaRPr lang="en-GB"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81653" name="Rectangle 49"/>
                <p:cNvSpPr>
                  <a:spLocks noChangeArrowheads="1"/>
                </p:cNvSpPr>
                <p:nvPr/>
              </p:nvSpPr>
              <p:spPr bwMode="auto">
                <a:xfrm>
                  <a:off x="3839" y="1612"/>
                  <a:ext cx="19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34" name="Group 50"/>
              <p:cNvGrpSpPr>
                <a:grpSpLocks/>
              </p:cNvGrpSpPr>
              <p:nvPr/>
            </p:nvGrpSpPr>
            <p:grpSpPr bwMode="auto">
              <a:xfrm>
                <a:off x="0" y="2015"/>
                <a:ext cx="1919" cy="477"/>
                <a:chOff x="0" y="2015"/>
                <a:chExt cx="1919" cy="477"/>
              </a:xfrm>
            </p:grpSpPr>
            <p:sp>
              <p:nvSpPr>
                <p:cNvPr id="281650" name="Rectangle 51"/>
                <p:cNvSpPr>
                  <a:spLocks noChangeArrowheads="1"/>
                </p:cNvSpPr>
                <p:nvPr/>
              </p:nvSpPr>
              <p:spPr bwMode="auto">
                <a:xfrm>
                  <a:off x="43" y="2089"/>
                  <a:ext cx="183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lvl="0" algn="ctr">
                    <a:defRPr/>
                  </a:pP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الجغرافيا</a:t>
                  </a:r>
                  <a:endParaRPr lang="en-GB"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81651" name="Rectangle 52"/>
                <p:cNvSpPr>
                  <a:spLocks noChangeArrowheads="1"/>
                </p:cNvSpPr>
                <p:nvPr/>
              </p:nvSpPr>
              <p:spPr bwMode="auto">
                <a:xfrm>
                  <a:off x="0" y="2015"/>
                  <a:ext cx="1919"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35" name="Group 53"/>
              <p:cNvGrpSpPr>
                <a:grpSpLocks/>
              </p:cNvGrpSpPr>
              <p:nvPr/>
            </p:nvGrpSpPr>
            <p:grpSpPr bwMode="auto">
              <a:xfrm>
                <a:off x="1919" y="2015"/>
                <a:ext cx="1920" cy="467"/>
                <a:chOff x="1919" y="2015"/>
                <a:chExt cx="1920" cy="467"/>
              </a:xfrm>
            </p:grpSpPr>
            <p:sp>
              <p:nvSpPr>
                <p:cNvPr id="281648" name="Rectangle 54"/>
                <p:cNvSpPr>
                  <a:spLocks noChangeArrowheads="1"/>
                </p:cNvSpPr>
                <p:nvPr/>
              </p:nvSpPr>
              <p:spPr bwMode="auto">
                <a:xfrm>
                  <a:off x="1962" y="2079"/>
                  <a:ext cx="183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lvl="0" algn="ctr">
                    <a:defRPr/>
                  </a:pP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مقاطعة غلاطية الرومانية</a:t>
                  </a:r>
                  <a:endParaRPr lang="en-GB"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81649" name="Rectangle 55"/>
                <p:cNvSpPr>
                  <a:spLocks noChangeArrowheads="1"/>
                </p:cNvSpPr>
                <p:nvPr/>
              </p:nvSpPr>
              <p:spPr bwMode="auto">
                <a:xfrm>
                  <a:off x="1919" y="2015"/>
                  <a:ext cx="19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36" name="Group 56"/>
              <p:cNvGrpSpPr>
                <a:grpSpLocks/>
              </p:cNvGrpSpPr>
              <p:nvPr/>
            </p:nvGrpSpPr>
            <p:grpSpPr bwMode="auto">
              <a:xfrm>
                <a:off x="3839" y="2015"/>
                <a:ext cx="1920" cy="467"/>
                <a:chOff x="3839" y="2015"/>
                <a:chExt cx="1920" cy="467"/>
              </a:xfrm>
            </p:grpSpPr>
            <p:sp>
              <p:nvSpPr>
                <p:cNvPr id="281646" name="Rectangle 57"/>
                <p:cNvSpPr>
                  <a:spLocks noChangeArrowheads="1"/>
                </p:cNvSpPr>
                <p:nvPr/>
              </p:nvSpPr>
              <p:spPr bwMode="auto">
                <a:xfrm>
                  <a:off x="3882" y="2079"/>
                  <a:ext cx="183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lvl="0" algn="ctr">
                    <a:defRPr/>
                  </a:pP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الإمبراطورية الرومانية في مجملها</a:t>
                  </a:r>
                  <a:endParaRPr lang="en-GB"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81647" name="Rectangle 58"/>
                <p:cNvSpPr>
                  <a:spLocks noChangeArrowheads="1"/>
                </p:cNvSpPr>
                <p:nvPr/>
              </p:nvSpPr>
              <p:spPr bwMode="auto">
                <a:xfrm>
                  <a:off x="3839" y="2015"/>
                  <a:ext cx="19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37" name="Group 59"/>
              <p:cNvGrpSpPr>
                <a:grpSpLocks/>
              </p:cNvGrpSpPr>
              <p:nvPr/>
            </p:nvGrpSpPr>
            <p:grpSpPr bwMode="auto">
              <a:xfrm>
                <a:off x="0" y="2418"/>
                <a:ext cx="1919" cy="683"/>
                <a:chOff x="0" y="2418"/>
                <a:chExt cx="1919" cy="683"/>
              </a:xfrm>
            </p:grpSpPr>
            <p:sp>
              <p:nvSpPr>
                <p:cNvPr id="281644" name="Rectangle 60"/>
                <p:cNvSpPr>
                  <a:spLocks noChangeArrowheads="1"/>
                </p:cNvSpPr>
                <p:nvPr/>
              </p:nvSpPr>
              <p:spPr bwMode="auto">
                <a:xfrm>
                  <a:off x="43" y="2698"/>
                  <a:ext cx="183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lvl="0" algn="ctr">
                    <a:defRPr/>
                  </a:pP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واحد من ١٢؟</a:t>
                  </a:r>
                  <a:endParaRPr lang="en-GB"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81645" name="Rectangle 61"/>
                <p:cNvSpPr>
                  <a:spLocks noChangeArrowheads="1"/>
                </p:cNvSpPr>
                <p:nvPr/>
              </p:nvSpPr>
              <p:spPr bwMode="auto">
                <a:xfrm>
                  <a:off x="0" y="2418"/>
                  <a:ext cx="1919"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38" name="Group 62"/>
              <p:cNvGrpSpPr>
                <a:grpSpLocks/>
              </p:cNvGrpSpPr>
              <p:nvPr/>
            </p:nvGrpSpPr>
            <p:grpSpPr bwMode="auto">
              <a:xfrm>
                <a:off x="1919" y="2418"/>
                <a:ext cx="1920" cy="683"/>
                <a:chOff x="1919" y="2418"/>
                <a:chExt cx="1920" cy="683"/>
              </a:xfrm>
            </p:grpSpPr>
            <p:sp>
              <p:nvSpPr>
                <p:cNvPr id="281642" name="Rectangle 63"/>
                <p:cNvSpPr>
                  <a:spLocks noChangeArrowheads="1"/>
                </p:cNvSpPr>
                <p:nvPr/>
              </p:nvSpPr>
              <p:spPr bwMode="auto">
                <a:xfrm>
                  <a:off x="1962" y="2698"/>
                  <a:ext cx="183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lvl="0" algn="ctr">
                    <a:defRPr/>
                  </a:pP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لا - جاء لاحقًا</a:t>
                  </a:r>
                  <a:endParaRPr lang="en-GB"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81643" name="Rectangle 64"/>
                <p:cNvSpPr>
                  <a:spLocks noChangeArrowheads="1"/>
                </p:cNvSpPr>
                <p:nvPr/>
              </p:nvSpPr>
              <p:spPr bwMode="auto">
                <a:xfrm>
                  <a:off x="1919" y="2418"/>
                  <a:ext cx="19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39" name="Group 65"/>
              <p:cNvGrpSpPr>
                <a:grpSpLocks/>
              </p:cNvGrpSpPr>
              <p:nvPr/>
            </p:nvGrpSpPr>
            <p:grpSpPr bwMode="auto">
              <a:xfrm>
                <a:off x="3839" y="2418"/>
                <a:ext cx="1920" cy="683"/>
                <a:chOff x="3839" y="2418"/>
                <a:chExt cx="1920" cy="683"/>
              </a:xfrm>
            </p:grpSpPr>
            <p:sp>
              <p:nvSpPr>
                <p:cNvPr id="281640" name="Rectangle 66"/>
                <p:cNvSpPr>
                  <a:spLocks noChangeArrowheads="1"/>
                </p:cNvSpPr>
                <p:nvPr/>
              </p:nvSpPr>
              <p:spPr bwMode="auto">
                <a:xfrm>
                  <a:off x="3882" y="2698"/>
                  <a:ext cx="183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lvl="0" algn="ctr">
                    <a:defRPr/>
                  </a:pP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لا - جاء لاحقًا</a:t>
                  </a:r>
                  <a:endParaRPr lang="en-GB"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81641" name="Rectangle 67"/>
                <p:cNvSpPr>
                  <a:spLocks noChangeArrowheads="1"/>
                </p:cNvSpPr>
                <p:nvPr/>
              </p:nvSpPr>
              <p:spPr bwMode="auto">
                <a:xfrm>
                  <a:off x="3839" y="2418"/>
                  <a:ext cx="19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sp>
          <p:nvSpPr>
            <p:cNvPr id="281618" name="Rectangle 68"/>
            <p:cNvSpPr>
              <a:spLocks noChangeArrowheads="1"/>
            </p:cNvSpPr>
            <p:nvPr/>
          </p:nvSpPr>
          <p:spPr bwMode="auto">
            <a:xfrm>
              <a:off x="-3" y="-3"/>
              <a:ext cx="5765" cy="28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1112"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sp>
        <p:nvSpPr>
          <p:cNvPr id="71" name="Text Box 69"/>
          <p:cNvSpPr txBox="1">
            <a:spLocks noChangeArrowheads="1"/>
          </p:cNvSpPr>
          <p:nvPr/>
        </p:nvSpPr>
        <p:spPr bwMode="auto">
          <a:xfrm>
            <a:off x="8305800" y="76200"/>
            <a:ext cx="1055097"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174ر</a:t>
            </a:r>
            <a:endParaRPr lang="en-US"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85920320"/>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3329" name="Picture 9" descr="Soldier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151313" y="1676400"/>
            <a:ext cx="5029200" cy="518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434" name="Rectangle 2"/>
          <p:cNvSpPr>
            <a:spLocks noGrp="1" noChangeArrowheads="1"/>
          </p:cNvSpPr>
          <p:nvPr>
            <p:ph type="title"/>
          </p:nvPr>
        </p:nvSpPr>
        <p:spPr>
          <a:xfrm>
            <a:off x="467544" y="207987"/>
            <a:ext cx="7828322" cy="1420813"/>
          </a:xfrm>
        </p:spPr>
        <p:txBody>
          <a:bodyPr/>
          <a:lstStyle/>
          <a:p>
            <a:pPr eaLnBrk="1" hangingPunct="1">
              <a:defRPr/>
            </a:pPr>
            <a:r>
              <a:rPr lang="ar-JO" sz="4000" dirty="0">
                <a:solidFill>
                  <a:schemeClr val="tx1"/>
                </a:solidFill>
                <a:ea typeface="ＭＳ Ｐゴシック" charset="0"/>
                <a:cs typeface="Arial" panose="020B0604020202020204" pitchFamily="34" charset="0"/>
              </a:rPr>
              <a:t>أحياناً يسيء المسيحيون معاملة الآخرين من مجموعات عرقية مختلفة</a:t>
            </a:r>
            <a:endParaRPr lang="en-US" sz="4000" dirty="0">
              <a:solidFill>
                <a:schemeClr val="tx1"/>
              </a:solidFill>
              <a:ea typeface="ＭＳ Ｐゴシック" charset="0"/>
              <a:cs typeface="Arial" panose="020B0604020202020204" pitchFamily="34" charset="0"/>
            </a:endParaRPr>
          </a:p>
        </p:txBody>
      </p:sp>
      <p:grpSp>
        <p:nvGrpSpPr>
          <p:cNvPr id="483331" name="Group 2"/>
          <p:cNvGrpSpPr>
            <a:grpSpLocks/>
          </p:cNvGrpSpPr>
          <p:nvPr/>
        </p:nvGrpSpPr>
        <p:grpSpPr bwMode="auto">
          <a:xfrm>
            <a:off x="-36510" y="1628775"/>
            <a:ext cx="3733801" cy="5257800"/>
            <a:chOff x="-36512" y="1699592"/>
            <a:chExt cx="3733800" cy="5257800"/>
          </a:xfrm>
        </p:grpSpPr>
        <p:pic>
          <p:nvPicPr>
            <p:cNvPr id="483336" name="Picture 10" descr="Jew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6512" y="1699592"/>
              <a:ext cx="3733800" cy="525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83337" name="Rectangle 1"/>
            <p:cNvSpPr>
              <a:spLocks noChangeArrowheads="1"/>
            </p:cNvSpPr>
            <p:nvPr/>
          </p:nvSpPr>
          <p:spPr bwMode="auto">
            <a:xfrm>
              <a:off x="1897088" y="1699592"/>
              <a:ext cx="1800200" cy="2664296"/>
            </a:xfrm>
            <a:prstGeom prst="rect">
              <a:avLst/>
            </a:prstGeom>
            <a:solidFill>
              <a:srgbClr val="FFF8E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8437" name="Rectangle 5"/>
          <p:cNvSpPr>
            <a:spLocks noGrp="1" noChangeArrowheads="1"/>
          </p:cNvSpPr>
          <p:nvPr>
            <p:ph type="body" sz="half" idx="2"/>
          </p:nvPr>
        </p:nvSpPr>
        <p:spPr>
          <a:xfrm>
            <a:off x="4162425" y="1628775"/>
            <a:ext cx="2209800" cy="685800"/>
          </a:xfrm>
          <a:solidFill>
            <a:srgbClr val="000000"/>
          </a:solidFill>
        </p:spPr>
        <p:txBody>
          <a:bodyPr/>
          <a:lstStyle/>
          <a:p>
            <a:pPr algn="ctr" eaLnBrk="1" hangingPunct="1">
              <a:buFont typeface="Wingdings" charset="0"/>
              <a:buNone/>
              <a:defRPr/>
            </a:pPr>
            <a:r>
              <a:rPr lang="ar-JO" sz="4000" b="1" dirty="0">
                <a:latin typeface="Arial" panose="020B0604020202020204" pitchFamily="34" charset="0"/>
                <a:ea typeface="ＭＳ Ｐゴシック" charset="0"/>
                <a:cs typeface="Arial" panose="020B0604020202020204" pitchFamily="34" charset="0"/>
              </a:rPr>
              <a:t>الأمم</a:t>
            </a:r>
            <a:endParaRPr lang="en-US" sz="4000" b="1" dirty="0">
              <a:latin typeface="Arial" panose="020B0604020202020204" pitchFamily="34" charset="0"/>
              <a:ea typeface="ＭＳ Ｐゴシック" charset="0"/>
              <a:cs typeface="Arial" panose="020B0604020202020204" pitchFamily="34" charset="0"/>
            </a:endParaRPr>
          </a:p>
        </p:txBody>
      </p:sp>
      <p:sp>
        <p:nvSpPr>
          <p:cNvPr id="18438" name="Rectangle 6"/>
          <p:cNvSpPr>
            <a:spLocks noChangeArrowheads="1"/>
          </p:cNvSpPr>
          <p:nvPr/>
        </p:nvSpPr>
        <p:spPr bwMode="auto">
          <a:xfrm>
            <a:off x="1868489" y="2279653"/>
            <a:ext cx="1828800" cy="2016125"/>
          </a:xfrm>
          <a:prstGeom prst="rect">
            <a:avLst/>
          </a:prstGeom>
          <a:solidFill>
            <a:srgbClr val="FF0000"/>
          </a:solidFill>
          <a:ln w="9525">
            <a:noFill/>
            <a:miter lim="800000"/>
            <a:headEnd/>
            <a:tailEnd/>
          </a:ln>
          <a:effectLst/>
        </p:spPr>
        <p:txBody>
          <a:bodyPr lIns="91427" tIns="45714" rIns="91427" bIns="45714"/>
          <a:lstStyle/>
          <a:p>
            <a:pPr marL="342849" marR="0" lvl="0" indent="-342849" algn="ctr" defTabSz="914400" rtl="1" latinLnBrk="0">
              <a:lnSpc>
                <a:spcPct val="100000"/>
              </a:lnSpc>
              <a:buClr>
                <a:srgbClr val="FFCC66"/>
              </a:buClr>
              <a:buSzPct val="65000"/>
              <a:buFont typeface="Wingdings" charset="0"/>
              <a:buChar char="n"/>
              <a:tabLst/>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إله واحد</a:t>
            </a:r>
            <a:endParaRPr lang="en-US" sz="2800" b="1" dirty="0">
              <a:effectLst>
                <a:outerShdw blurRad="38100" dist="38100" dir="2700000" algn="tl">
                  <a:srgbClr val="000000"/>
                </a:outerShdw>
              </a:effectLst>
              <a:latin typeface="Arial" panose="020B0604020202020204" pitchFamily="34" charset="0"/>
              <a:cs typeface="Arial" panose="020B0604020202020204" pitchFamily="34" charset="0"/>
            </a:endParaRPr>
          </a:p>
          <a:p>
            <a:pPr marL="342849" marR="0" lvl="0" indent="-342849" algn="ctr" defTabSz="914400" rtl="1" latinLnBrk="0">
              <a:lnSpc>
                <a:spcPct val="100000"/>
              </a:lnSpc>
              <a:buClr>
                <a:srgbClr val="FFCC66"/>
              </a:buClr>
              <a:buSzPct val="65000"/>
              <a:buFont typeface="Wingdings" charset="0"/>
              <a:buChar char="n"/>
              <a:tabLst/>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محرمات كثيرة</a:t>
            </a:r>
            <a:endParaRPr lang="en-US" sz="28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18439" name="Rectangle 7"/>
          <p:cNvSpPr>
            <a:spLocks noChangeArrowheads="1"/>
          </p:cNvSpPr>
          <p:nvPr/>
        </p:nvSpPr>
        <p:spPr bwMode="auto">
          <a:xfrm>
            <a:off x="4162426" y="2314578"/>
            <a:ext cx="1828800" cy="2016125"/>
          </a:xfrm>
          <a:prstGeom prst="rect">
            <a:avLst/>
          </a:prstGeom>
          <a:solidFill>
            <a:srgbClr val="FF0000"/>
          </a:solidFill>
          <a:ln w="9525">
            <a:noFill/>
            <a:miter lim="800000"/>
            <a:headEnd/>
            <a:tailEnd/>
          </a:ln>
          <a:effectLst/>
        </p:spPr>
        <p:txBody>
          <a:bodyPr lIns="91427" tIns="45714" rIns="91427" bIns="45714"/>
          <a:lstStyle/>
          <a:p>
            <a:pPr marL="342849" marR="0" lvl="0" indent="-342849" algn="ctr" defTabSz="914400" rtl="1" latinLnBrk="0">
              <a:lnSpc>
                <a:spcPct val="100000"/>
              </a:lnSpc>
              <a:buClr>
                <a:srgbClr val="FFCC66"/>
              </a:buClr>
              <a:buSzPct val="65000"/>
              <a:buFont typeface="Wingdings" charset="0"/>
              <a:buChar char="n"/>
              <a:tabLst/>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آلهة عديدة</a:t>
            </a:r>
            <a:endParaRPr lang="en-US" sz="2800" b="1" dirty="0">
              <a:effectLst>
                <a:outerShdw blurRad="38100" dist="38100" dir="2700000" algn="tl">
                  <a:srgbClr val="000000"/>
                </a:outerShdw>
              </a:effectLst>
              <a:latin typeface="Arial" panose="020B0604020202020204" pitchFamily="34" charset="0"/>
              <a:cs typeface="Arial" panose="020B0604020202020204" pitchFamily="34" charset="0"/>
            </a:endParaRPr>
          </a:p>
          <a:p>
            <a:pPr marL="342849" marR="0" lvl="0" indent="-342849" algn="r" defTabSz="914400" rtl="1" latinLnBrk="0">
              <a:lnSpc>
                <a:spcPct val="100000"/>
              </a:lnSpc>
              <a:buClr>
                <a:srgbClr val="FFCC66"/>
              </a:buClr>
              <a:buSzPct val="65000"/>
              <a:buFont typeface="Wingdings" charset="0"/>
              <a:buChar char="n"/>
              <a:tabLst/>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محرمات قليلة</a:t>
            </a:r>
            <a:endParaRPr lang="en-US" sz="28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18436" name="Rectangle 4"/>
          <p:cNvSpPr>
            <a:spLocks noGrp="1" noChangeArrowheads="1"/>
          </p:cNvSpPr>
          <p:nvPr>
            <p:ph type="body" sz="half" idx="1"/>
          </p:nvPr>
        </p:nvSpPr>
        <p:spPr>
          <a:xfrm>
            <a:off x="1487488" y="1628775"/>
            <a:ext cx="2209800" cy="685800"/>
          </a:xfrm>
          <a:solidFill>
            <a:srgbClr val="000000"/>
          </a:solidFill>
        </p:spPr>
        <p:txBody>
          <a:bodyPr/>
          <a:lstStyle/>
          <a:p>
            <a:pPr algn="ctr" eaLnBrk="1" hangingPunct="1">
              <a:buFont typeface="Wingdings" charset="0"/>
              <a:buNone/>
              <a:defRPr/>
            </a:pPr>
            <a:r>
              <a:rPr lang="ar-JO" sz="3200" b="1" dirty="0">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rPr>
              <a:t>اليهود</a:t>
            </a:r>
            <a:endParaRPr lang="en-US" sz="3200" b="1" dirty="0">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endParaRPr>
          </a:p>
        </p:txBody>
      </p:sp>
      <p:sp>
        <p:nvSpPr>
          <p:cNvPr id="12" name="Text Box 37">
            <a:extLst>
              <a:ext uri="{FF2B5EF4-FFF2-40B4-BE49-F238E27FC236}">
                <a16:creationId xmlns:a16="http://schemas.microsoft.com/office/drawing/2014/main" id="{41EEB69E-7905-2A49-86FE-9B6F860DA543}"/>
              </a:ext>
            </a:extLst>
          </p:cNvPr>
          <p:cNvSpPr txBox="1">
            <a:spLocks noChangeArrowheads="1"/>
          </p:cNvSpPr>
          <p:nvPr/>
        </p:nvSpPr>
        <p:spPr bwMode="auto">
          <a:xfrm>
            <a:off x="8207026" y="-27384"/>
            <a:ext cx="901478" cy="463834"/>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١۸٠ب</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1595900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8438">
                                            <p:txEl>
                                              <p:pRg st="0" end="0"/>
                                            </p:txEl>
                                          </p:spTgt>
                                        </p:tgtEl>
                                        <p:attrNameLst>
                                          <p:attrName>style.visibility</p:attrName>
                                        </p:attrNameLst>
                                      </p:cBhvr>
                                      <p:to>
                                        <p:strVal val="visible"/>
                                      </p:to>
                                    </p:set>
                                    <p:animEffect transition="in" filter="fade">
                                      <p:cBhvr>
                                        <p:cTn id="7" dur="500"/>
                                        <p:tgtEl>
                                          <p:spTgt spid="1843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8438">
                                            <p:txEl>
                                              <p:pRg st="1" end="1"/>
                                            </p:txEl>
                                          </p:spTgt>
                                        </p:tgtEl>
                                        <p:attrNameLst>
                                          <p:attrName>style.visibility</p:attrName>
                                        </p:attrNameLst>
                                      </p:cBhvr>
                                      <p:to>
                                        <p:strVal val="visible"/>
                                      </p:to>
                                    </p:set>
                                    <p:animEffect transition="in" filter="fade">
                                      <p:cBhvr>
                                        <p:cTn id="12" dur="500"/>
                                        <p:tgtEl>
                                          <p:spTgt spid="18438">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8439">
                                            <p:txEl>
                                              <p:pRg st="0" end="0"/>
                                            </p:txEl>
                                          </p:spTgt>
                                        </p:tgtEl>
                                        <p:attrNameLst>
                                          <p:attrName>style.visibility</p:attrName>
                                        </p:attrNameLst>
                                      </p:cBhvr>
                                      <p:to>
                                        <p:strVal val="visible"/>
                                      </p:to>
                                    </p:set>
                                    <p:animEffect transition="in" filter="fade">
                                      <p:cBhvr>
                                        <p:cTn id="17" dur="500"/>
                                        <p:tgtEl>
                                          <p:spTgt spid="18439">
                                            <p:txEl>
                                              <p:pRg st="0" end="0"/>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8439">
                                            <p:txEl>
                                              <p:pRg st="1" end="1"/>
                                            </p:txEl>
                                          </p:spTgt>
                                        </p:tgtEl>
                                        <p:attrNameLst>
                                          <p:attrName>style.visibility</p:attrName>
                                        </p:attrNameLst>
                                      </p:cBhvr>
                                      <p:to>
                                        <p:strVal val="visible"/>
                                      </p:to>
                                    </p:set>
                                    <p:animEffect transition="in" filter="fade">
                                      <p:cBhvr>
                                        <p:cTn id="22" dur="500"/>
                                        <p:tgtEl>
                                          <p:spTgt spid="18439">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8" grpId="0" build="p" autoUpdateAnimBg="0"/>
      <p:bldP spid="18439" grpId="0" build="p" autoUpdateAnimBg="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85378" name="Rectangle 5"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85379" name="Rectangle 2"/>
          <p:cNvSpPr>
            <a:spLocks noGrp="1" noChangeArrowheads="1"/>
          </p:cNvSpPr>
          <p:nvPr>
            <p:ph type="title"/>
          </p:nvPr>
        </p:nvSpPr>
        <p:spPr>
          <a:xfrm>
            <a:off x="0" y="0"/>
            <a:ext cx="3505200" cy="609600"/>
          </a:xfrm>
          <a:solidFill>
            <a:srgbClr val="000000"/>
          </a:solidFill>
        </p:spPr>
        <p:txBody>
          <a:bodyPr/>
          <a:lstStyle/>
          <a:p>
            <a:pPr eaLnBrk="1" hangingPunct="1"/>
            <a:r>
              <a:rPr lang="ar-JO" sz="3200" dirty="0">
                <a:effectLst/>
                <a:ea typeface="ＭＳ Ｐゴシック" charset="0"/>
                <a:cs typeface="Arial" panose="020B0604020202020204" pitchFamily="34" charset="0"/>
              </a:rPr>
              <a:t>الشرق يقابل الغرب</a:t>
            </a:r>
            <a:endParaRPr lang="en-US" sz="3200" dirty="0">
              <a:effectLst/>
              <a:ea typeface="ＭＳ Ｐゴシック" charset="0"/>
              <a:cs typeface="Arial" panose="020B0604020202020204" pitchFamily="34" charset="0"/>
            </a:endParaRPr>
          </a:p>
        </p:txBody>
      </p:sp>
      <p:sp>
        <p:nvSpPr>
          <p:cNvPr id="67587" name="Rectangle 3"/>
          <p:cNvSpPr>
            <a:spLocks noGrp="1" noChangeArrowheads="1"/>
          </p:cNvSpPr>
          <p:nvPr>
            <p:ph type="body" sz="half" idx="1"/>
          </p:nvPr>
        </p:nvSpPr>
        <p:spPr>
          <a:xfrm>
            <a:off x="533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dirty="0">
                <a:latin typeface="Arial" panose="020B0604020202020204" pitchFamily="34" charset="0"/>
                <a:cs typeface="Arial" panose="020B0604020202020204" pitchFamily="34" charset="0"/>
              </a:rPr>
              <a:t>يفضل </a:t>
            </a:r>
            <a:r>
              <a:rPr lang="ar-JO" sz="3600" b="1" dirty="0">
                <a:solidFill>
                  <a:srgbClr val="FFFF00"/>
                </a:solidFill>
                <a:latin typeface="Arial" panose="020B0604020202020204" pitchFamily="34" charset="0"/>
                <a:cs typeface="Arial" panose="020B0604020202020204" pitchFamily="34" charset="0"/>
              </a:rPr>
              <a:t>الشعر</a:t>
            </a:r>
            <a:r>
              <a:rPr lang="ar-JO" sz="3600" b="1" dirty="0">
                <a:latin typeface="Arial" panose="020B0604020202020204" pitchFamily="34" charset="0"/>
                <a:cs typeface="Arial" panose="020B0604020202020204" pitchFamily="34" charset="0"/>
              </a:rPr>
              <a:t> واللغة التصويرية والرمزية</a:t>
            </a:r>
            <a:endParaRPr lang="en-US" sz="3600" b="1" dirty="0">
              <a:latin typeface="Arial" panose="020B0604020202020204" pitchFamily="34" charset="0"/>
              <a:ea typeface="ＭＳ Ｐゴシック" charset="0"/>
              <a:cs typeface="Arial" panose="020B0604020202020204" pitchFamily="34" charset="0"/>
            </a:endParaRPr>
          </a:p>
        </p:txBody>
      </p:sp>
      <p:sp>
        <p:nvSpPr>
          <p:cNvPr id="67588" name="Rectangle 4"/>
          <p:cNvSpPr>
            <a:spLocks noGrp="1" noChangeArrowheads="1"/>
          </p:cNvSpPr>
          <p:nvPr>
            <p:ph type="body" sz="half" idx="2"/>
          </p:nvPr>
        </p:nvSpPr>
        <p:spPr>
          <a:xfrm>
            <a:off x="4724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dirty="0">
                <a:latin typeface="Arial" panose="020B0604020202020204" pitchFamily="34" charset="0"/>
                <a:cs typeface="Arial" panose="020B0604020202020204" pitchFamily="34" charset="0"/>
              </a:rPr>
              <a:t>يفضل </a:t>
            </a:r>
            <a:r>
              <a:rPr lang="ar-JO" sz="3600" b="1" dirty="0">
                <a:solidFill>
                  <a:srgbClr val="FFFF00"/>
                </a:solidFill>
                <a:latin typeface="Arial" panose="020B0604020202020204" pitchFamily="34" charset="0"/>
                <a:cs typeface="Arial" panose="020B0604020202020204" pitchFamily="34" charset="0"/>
              </a:rPr>
              <a:t>الملخصات</a:t>
            </a:r>
            <a:r>
              <a:rPr lang="ar-JO" sz="3600" b="1" dirty="0">
                <a:latin typeface="Arial" panose="020B0604020202020204" pitchFamily="34" charset="0"/>
                <a:cs typeface="Arial" panose="020B0604020202020204" pitchFamily="34" charset="0"/>
              </a:rPr>
              <a:t> والقوائم والنقاط</a:t>
            </a:r>
            <a:endParaRPr lang="en-US" sz="3600" b="1" dirty="0">
              <a:latin typeface="Arial" panose="020B0604020202020204" pitchFamily="34" charset="0"/>
              <a:ea typeface="ＭＳ Ｐゴシック" charset="0"/>
              <a:cs typeface="Arial" panose="020B0604020202020204" pitchFamily="34" charset="0"/>
            </a:endParaRPr>
          </a:p>
        </p:txBody>
      </p:sp>
      <p:sp>
        <p:nvSpPr>
          <p:cNvPr id="67591" name="Text Box 7"/>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العبري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67592" name="Text Box 8"/>
          <p:cNvSpPr txBox="1">
            <a:spLocks noChangeArrowheads="1"/>
          </p:cNvSpPr>
          <p:nvPr/>
        </p:nvSpPr>
        <p:spPr bwMode="auto">
          <a:xfrm>
            <a:off x="5943600"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اليوناني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485384" name="WordArt 10"/>
          <p:cNvSpPr>
            <a:spLocks noChangeArrowheads="1" noChangeShapeType="1" noTextEdit="1"/>
          </p:cNvSpPr>
          <p:nvPr/>
        </p:nvSpPr>
        <p:spPr bwMode="auto">
          <a:xfrm>
            <a:off x="3733800" y="457200"/>
            <a:ext cx="2362200" cy="19050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أسلوب الكتابة</a:t>
            </a:r>
            <a:endParaRPr kumimoji="0" lang="en-US"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85385"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لين م. ثومبسون عيد الميلاد : الصفقة الحقيقية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ext Box 37">
            <a:extLst>
              <a:ext uri="{FF2B5EF4-FFF2-40B4-BE49-F238E27FC236}">
                <a16:creationId xmlns:a16="http://schemas.microsoft.com/office/drawing/2014/main" id="{6BA803B1-380E-C24D-AB71-F42FA3CE0D9A}"/>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0317440"/>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87426" name="Rectangle 2"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87427" name="Rectangle 3"/>
          <p:cNvSpPr>
            <a:spLocks noGrp="1" noChangeArrowheads="1"/>
          </p:cNvSpPr>
          <p:nvPr>
            <p:ph type="title"/>
          </p:nvPr>
        </p:nvSpPr>
        <p:spPr>
          <a:xfrm>
            <a:off x="0" y="0"/>
            <a:ext cx="3505200" cy="609600"/>
          </a:xfrm>
          <a:solidFill>
            <a:srgbClr val="000000"/>
          </a:solidFill>
        </p:spPr>
        <p:txBody>
          <a:bodyPr/>
          <a:lstStyle/>
          <a:p>
            <a:pPr eaLnBrk="1" hangingPunct="1"/>
            <a:r>
              <a:rPr lang="ar-JO" sz="3200" dirty="0">
                <a:effectLst/>
                <a:ea typeface="ＭＳ Ｐゴシック" charset="0"/>
                <a:cs typeface="Arial" panose="020B0604020202020204" pitchFamily="34" charset="0"/>
              </a:rPr>
              <a:t>الشرق يقابل الغرب</a:t>
            </a:r>
            <a:endParaRPr lang="en-US" sz="3200" dirty="0">
              <a:effectLst/>
              <a:ea typeface="ＭＳ Ｐゴシック" charset="0"/>
              <a:cs typeface="Arial" panose="020B0604020202020204" pitchFamily="34" charset="0"/>
            </a:endParaRPr>
          </a:p>
        </p:txBody>
      </p:sp>
      <p:sp>
        <p:nvSpPr>
          <p:cNvPr id="106500" name="Rectangle 4"/>
          <p:cNvSpPr>
            <a:spLocks noGrp="1" noChangeArrowheads="1"/>
          </p:cNvSpPr>
          <p:nvPr>
            <p:ph type="body" sz="half" idx="1"/>
          </p:nvPr>
        </p:nvSpPr>
        <p:spPr>
          <a:xfrm>
            <a:off x="533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dirty="0">
                <a:latin typeface="Arial" panose="020B0604020202020204" pitchFamily="34" charset="0"/>
                <a:ea typeface="ＭＳ Ｐゴシック" charset="0"/>
                <a:cs typeface="Arial" panose="020B0604020202020204" pitchFamily="34" charset="0"/>
              </a:rPr>
              <a:t>يرى الأرقام على أنها صفة أو</a:t>
            </a:r>
            <a:r>
              <a:rPr lang="ar-JO" sz="3600" b="1" dirty="0">
                <a:solidFill>
                  <a:srgbClr val="FFFF00"/>
                </a:solidFill>
                <a:latin typeface="Arial" panose="020B0604020202020204" pitchFamily="34" charset="0"/>
                <a:ea typeface="ＭＳ Ｐゴシック" charset="0"/>
                <a:cs typeface="Arial" panose="020B0604020202020204" pitchFamily="34" charset="0"/>
              </a:rPr>
              <a:t> رمز</a:t>
            </a:r>
            <a:endParaRPr lang="en-US" sz="3600" b="1" dirty="0">
              <a:latin typeface="Arial" panose="020B0604020202020204" pitchFamily="34" charset="0"/>
              <a:ea typeface="ＭＳ Ｐゴシック" charset="0"/>
              <a:cs typeface="Arial" panose="020B0604020202020204" pitchFamily="34" charset="0"/>
            </a:endParaRPr>
          </a:p>
        </p:txBody>
      </p:sp>
      <p:sp>
        <p:nvSpPr>
          <p:cNvPr id="106501" name="Rectangle 5"/>
          <p:cNvSpPr>
            <a:spLocks noGrp="1" noChangeArrowheads="1"/>
          </p:cNvSpPr>
          <p:nvPr>
            <p:ph type="body" sz="half" idx="2"/>
          </p:nvPr>
        </p:nvSpPr>
        <p:spPr>
          <a:xfrm>
            <a:off x="4724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dirty="0">
                <a:latin typeface="Arial" panose="020B0604020202020204" pitchFamily="34" charset="0"/>
                <a:ea typeface="ＭＳ Ｐゴシック" charset="0"/>
                <a:cs typeface="Arial" panose="020B0604020202020204" pitchFamily="34" charset="0"/>
              </a:rPr>
              <a:t>يرى الأرقام على أنها </a:t>
            </a:r>
            <a:r>
              <a:rPr lang="ar-JO" sz="3600" b="1" dirty="0">
                <a:solidFill>
                  <a:srgbClr val="FFFF00"/>
                </a:solidFill>
                <a:latin typeface="Arial" panose="020B0604020202020204" pitchFamily="34" charset="0"/>
                <a:ea typeface="ＭＳ Ｐゴシック" charset="0"/>
                <a:cs typeface="Arial" panose="020B0604020202020204" pitchFamily="34" charset="0"/>
              </a:rPr>
              <a:t>كمية </a:t>
            </a:r>
            <a:r>
              <a:rPr lang="ar-JO" sz="3600" b="1" dirty="0">
                <a:latin typeface="Arial" panose="020B0604020202020204" pitchFamily="34" charset="0"/>
                <a:ea typeface="ＭＳ Ｐゴシック" charset="0"/>
                <a:cs typeface="Arial" panose="020B0604020202020204" pitchFamily="34" charset="0"/>
              </a:rPr>
              <a:t>محددة</a:t>
            </a:r>
            <a:endParaRPr lang="en-US" sz="3600" b="1" dirty="0">
              <a:latin typeface="Arial" panose="020B0604020202020204" pitchFamily="34" charset="0"/>
              <a:ea typeface="ＭＳ Ｐゴシック" charset="0"/>
              <a:cs typeface="Arial" panose="020B0604020202020204" pitchFamily="34" charset="0"/>
            </a:endParaRPr>
          </a:p>
        </p:txBody>
      </p:sp>
      <p:sp>
        <p:nvSpPr>
          <p:cNvPr id="106502" name="Text Box 6"/>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العبري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06503" name="Text Box 7"/>
          <p:cNvSpPr txBox="1">
            <a:spLocks noChangeArrowheads="1"/>
          </p:cNvSpPr>
          <p:nvPr/>
        </p:nvSpPr>
        <p:spPr bwMode="auto">
          <a:xfrm>
            <a:off x="5943600"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اليوناني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487432" name="WordArt 8"/>
          <p:cNvSpPr>
            <a:spLocks noChangeArrowheads="1" noChangeShapeType="1" noTextEdit="1"/>
          </p:cNvSpPr>
          <p:nvPr/>
        </p:nvSpPr>
        <p:spPr bwMode="auto">
          <a:xfrm>
            <a:off x="3733800" y="457200"/>
            <a:ext cx="2362200" cy="19050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الأرقام</a:t>
            </a:r>
            <a:endParaRPr kumimoji="0" lang="en-US"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87433"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لين م. ثومبسون عيد الميلاد : الصفقة الحقيقية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p>
        </p:txBody>
      </p:sp>
      <p:sp>
        <p:nvSpPr>
          <p:cNvPr id="10" name="Text Box 37">
            <a:extLst>
              <a:ext uri="{FF2B5EF4-FFF2-40B4-BE49-F238E27FC236}">
                <a16:creationId xmlns:a16="http://schemas.microsoft.com/office/drawing/2014/main" id="{820A8451-E799-6647-976E-D43F704DEF37}"/>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1489725"/>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89474" name="Rectangle 2"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89475" name="Rectangle 3"/>
          <p:cNvSpPr>
            <a:spLocks noGrp="1" noChangeArrowheads="1"/>
          </p:cNvSpPr>
          <p:nvPr>
            <p:ph type="title"/>
          </p:nvPr>
        </p:nvSpPr>
        <p:spPr>
          <a:xfrm>
            <a:off x="0" y="0"/>
            <a:ext cx="3505200" cy="609600"/>
          </a:xfrm>
          <a:solidFill>
            <a:srgbClr val="000000"/>
          </a:solidFill>
        </p:spPr>
        <p:txBody>
          <a:bodyPr/>
          <a:lstStyle/>
          <a:p>
            <a:pPr eaLnBrk="1" hangingPunct="1"/>
            <a:r>
              <a:rPr lang="ar-JO" sz="3200" dirty="0">
                <a:effectLst/>
                <a:ea typeface="ＭＳ Ｐゴシック" charset="0"/>
                <a:cs typeface="Arial" panose="020B0604020202020204" pitchFamily="34" charset="0"/>
              </a:rPr>
              <a:t>الشرق يقابل الغرب</a:t>
            </a:r>
            <a:endParaRPr lang="en-US" sz="3200" dirty="0">
              <a:effectLst/>
              <a:ea typeface="ＭＳ Ｐゴシック" charset="0"/>
              <a:cs typeface="Arial" panose="020B0604020202020204" pitchFamily="34" charset="0"/>
            </a:endParaRPr>
          </a:p>
        </p:txBody>
      </p:sp>
      <p:sp>
        <p:nvSpPr>
          <p:cNvPr id="108548" name="Rectangle 4"/>
          <p:cNvSpPr>
            <a:spLocks noGrp="1" noChangeArrowheads="1"/>
          </p:cNvSpPr>
          <p:nvPr>
            <p:ph type="body" sz="half" idx="1"/>
          </p:nvPr>
        </p:nvSpPr>
        <p:spPr>
          <a:xfrm>
            <a:off x="4876800" y="22098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dirty="0">
                <a:latin typeface="Arial" panose="020B0604020202020204" pitchFamily="34" charset="0"/>
                <a:ea typeface="ＭＳ Ｐゴシック" charset="0"/>
                <a:cs typeface="Arial" panose="020B0604020202020204" pitchFamily="34" charset="0"/>
              </a:rPr>
              <a:t>يركز على علاقة </a:t>
            </a:r>
            <a:r>
              <a:rPr lang="ar-JO" sz="3600" b="1" dirty="0">
                <a:solidFill>
                  <a:srgbClr val="FFFF00"/>
                </a:solidFill>
                <a:latin typeface="Arial" panose="020B0604020202020204" pitchFamily="34" charset="0"/>
                <a:ea typeface="ＭＳ Ｐゴシック" charset="0"/>
                <a:cs typeface="Arial" panose="020B0604020202020204" pitchFamily="34" charset="0"/>
              </a:rPr>
              <a:t>الفرد</a:t>
            </a:r>
            <a:r>
              <a:rPr lang="ar-JO" sz="3600" b="1" dirty="0">
                <a:latin typeface="Arial" panose="020B0604020202020204" pitchFamily="34" charset="0"/>
                <a:ea typeface="ＭＳ Ｐゴシック" charset="0"/>
                <a:cs typeface="Arial" panose="020B0604020202020204" pitchFamily="34" charset="0"/>
              </a:rPr>
              <a:t> مع الله</a:t>
            </a:r>
            <a:endParaRPr lang="en-US" sz="3600" b="1" dirty="0">
              <a:latin typeface="Arial" panose="020B0604020202020204" pitchFamily="34" charset="0"/>
              <a:ea typeface="ＭＳ Ｐゴシック" charset="0"/>
              <a:cs typeface="Arial" panose="020B0604020202020204" pitchFamily="34" charset="0"/>
            </a:endParaRPr>
          </a:p>
        </p:txBody>
      </p:sp>
      <p:sp>
        <p:nvSpPr>
          <p:cNvPr id="108549" name="Rectangle 5"/>
          <p:cNvSpPr>
            <a:spLocks noGrp="1" noChangeArrowheads="1"/>
          </p:cNvSpPr>
          <p:nvPr>
            <p:ph type="body" sz="half" idx="2"/>
          </p:nvPr>
        </p:nvSpPr>
        <p:spPr>
          <a:xfrm>
            <a:off x="457200" y="22098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dirty="0">
                <a:latin typeface="Arial" panose="020B0604020202020204" pitchFamily="34" charset="0"/>
                <a:ea typeface="ＭＳ Ｐゴシック" charset="0"/>
                <a:cs typeface="Arial" panose="020B0604020202020204" pitchFamily="34" charset="0"/>
              </a:rPr>
              <a:t>يركز على علاقة </a:t>
            </a:r>
            <a:r>
              <a:rPr lang="ar-JO" sz="3600" b="1" dirty="0">
                <a:solidFill>
                  <a:srgbClr val="FFFF00"/>
                </a:solidFill>
                <a:latin typeface="Arial" panose="020B0604020202020204" pitchFamily="34" charset="0"/>
                <a:ea typeface="ＭＳ Ｐゴシック" charset="0"/>
                <a:cs typeface="Arial" panose="020B0604020202020204" pitchFamily="34" charset="0"/>
              </a:rPr>
              <a:t>المجتمع</a:t>
            </a:r>
            <a:r>
              <a:rPr lang="ar-JO" sz="3600" b="1" dirty="0">
                <a:latin typeface="Arial" panose="020B0604020202020204" pitchFamily="34" charset="0"/>
                <a:ea typeface="ＭＳ Ｐゴシック" charset="0"/>
                <a:cs typeface="Arial" panose="020B0604020202020204" pitchFamily="34" charset="0"/>
              </a:rPr>
              <a:t> مع الله</a:t>
            </a:r>
            <a:endParaRPr lang="en-US" sz="3600" b="1" dirty="0">
              <a:latin typeface="Arial" panose="020B0604020202020204" pitchFamily="34" charset="0"/>
              <a:ea typeface="ＭＳ Ｐゴシック" charset="0"/>
              <a:cs typeface="Arial" panose="020B0604020202020204" pitchFamily="34" charset="0"/>
            </a:endParaRPr>
          </a:p>
        </p:txBody>
      </p:sp>
      <p:sp>
        <p:nvSpPr>
          <p:cNvPr id="108550" name="Text Box 6"/>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العبري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08551" name="Text Box 7"/>
          <p:cNvSpPr txBox="1">
            <a:spLocks noChangeArrowheads="1"/>
          </p:cNvSpPr>
          <p:nvPr/>
        </p:nvSpPr>
        <p:spPr bwMode="auto">
          <a:xfrm>
            <a:off x="5943600"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اليوناني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489480" name="WordArt 8"/>
          <p:cNvSpPr>
            <a:spLocks noChangeArrowheads="1" noChangeShapeType="1" noTextEdit="1"/>
          </p:cNvSpPr>
          <p:nvPr/>
        </p:nvSpPr>
        <p:spPr bwMode="auto">
          <a:xfrm>
            <a:off x="3733800" y="457200"/>
            <a:ext cx="2362200" cy="19050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العلاقة مع الله</a:t>
            </a:r>
            <a:endParaRPr kumimoji="0" lang="en-US"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89481"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لين م. ثومبسون عيد الميلاد : الصفقة الحقيقية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p>
        </p:txBody>
      </p:sp>
      <p:sp>
        <p:nvSpPr>
          <p:cNvPr id="10" name="Text Box 37">
            <a:extLst>
              <a:ext uri="{FF2B5EF4-FFF2-40B4-BE49-F238E27FC236}">
                <a16:creationId xmlns:a16="http://schemas.microsoft.com/office/drawing/2014/main" id="{44D5BD36-E9F7-CD43-B989-B7A792A0933C}"/>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74454702"/>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91522" name="Rectangle 2"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91523" name="Rectangle 3"/>
          <p:cNvSpPr>
            <a:spLocks noGrp="1" noChangeArrowheads="1"/>
          </p:cNvSpPr>
          <p:nvPr>
            <p:ph type="title"/>
          </p:nvPr>
        </p:nvSpPr>
        <p:spPr>
          <a:xfrm>
            <a:off x="0" y="0"/>
            <a:ext cx="3505200" cy="609600"/>
          </a:xfrm>
          <a:solidFill>
            <a:srgbClr val="000000"/>
          </a:solidFill>
        </p:spPr>
        <p:txBody>
          <a:bodyPr/>
          <a:lstStyle/>
          <a:p>
            <a:pPr eaLnBrk="1" hangingPunct="1"/>
            <a:r>
              <a:rPr lang="ar-JO" sz="3200" dirty="0">
                <a:effectLst/>
                <a:ea typeface="ＭＳ Ｐゴシック" charset="0"/>
                <a:cs typeface="Arial" panose="020B0604020202020204" pitchFamily="34" charset="0"/>
              </a:rPr>
              <a:t>الشرق يقابل الغرب</a:t>
            </a:r>
            <a:endParaRPr lang="en-US" sz="3200" dirty="0">
              <a:effectLst/>
              <a:ea typeface="ＭＳ Ｐゴシック" charset="0"/>
              <a:cs typeface="Arial" panose="020B0604020202020204" pitchFamily="34" charset="0"/>
            </a:endParaRPr>
          </a:p>
        </p:txBody>
      </p:sp>
      <p:sp>
        <p:nvSpPr>
          <p:cNvPr id="110596" name="Rectangle 4"/>
          <p:cNvSpPr>
            <a:spLocks noGrp="1" noChangeArrowheads="1"/>
          </p:cNvSpPr>
          <p:nvPr>
            <p:ph type="body" sz="half" idx="1"/>
          </p:nvPr>
        </p:nvSpPr>
        <p:spPr>
          <a:xfrm>
            <a:off x="533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dirty="0">
                <a:latin typeface="Arial" panose="020B0604020202020204" pitchFamily="34" charset="0"/>
                <a:cs typeface="Arial" panose="020B0604020202020204" pitchFamily="34" charset="0"/>
              </a:rPr>
              <a:t>يبدأ ملكوت الله </a:t>
            </a:r>
            <a:r>
              <a:rPr lang="ar-JO" sz="3600" b="1" dirty="0">
                <a:solidFill>
                  <a:srgbClr val="FFFF00"/>
                </a:solidFill>
                <a:latin typeface="Arial" panose="020B0604020202020204" pitchFamily="34" charset="0"/>
                <a:cs typeface="Arial" panose="020B0604020202020204" pitchFamily="34" charset="0"/>
              </a:rPr>
              <a:t>في هذه الحياة</a:t>
            </a:r>
            <a:r>
              <a:rPr lang="ar-JO" sz="3600" b="1" dirty="0">
                <a:latin typeface="Arial" panose="020B0604020202020204" pitchFamily="34" charset="0"/>
                <a:cs typeface="Arial" panose="020B0604020202020204" pitchFamily="34" charset="0"/>
              </a:rPr>
              <a:t>. </a:t>
            </a:r>
          </a:p>
          <a:p>
            <a:pPr algn="r" rtl="1" eaLnBrk="1" hangingPunct="1">
              <a:buNone/>
              <a:defRPr/>
            </a:pPr>
            <a:r>
              <a:rPr lang="ar-JO" sz="3600" b="1" dirty="0">
                <a:latin typeface="Arial" panose="020B0604020202020204" pitchFamily="34" charset="0"/>
                <a:cs typeface="Arial" panose="020B0604020202020204" pitchFamily="34" charset="0"/>
              </a:rPr>
              <a:t>   تعيش الحياة الأبدية في وئام مع الله</a:t>
            </a:r>
            <a:endParaRPr lang="en-US" sz="3600" b="1" dirty="0">
              <a:latin typeface="Arial" panose="020B0604020202020204" pitchFamily="34" charset="0"/>
              <a:ea typeface="ＭＳ Ｐゴシック" charset="0"/>
              <a:cs typeface="Arial" panose="020B0604020202020204" pitchFamily="34" charset="0"/>
            </a:endParaRPr>
          </a:p>
        </p:txBody>
      </p:sp>
      <p:sp>
        <p:nvSpPr>
          <p:cNvPr id="110597" name="Rectangle 5"/>
          <p:cNvSpPr>
            <a:spLocks noGrp="1" noChangeArrowheads="1"/>
          </p:cNvSpPr>
          <p:nvPr>
            <p:ph type="body" sz="half" idx="2"/>
          </p:nvPr>
        </p:nvSpPr>
        <p:spPr>
          <a:xfrm>
            <a:off x="4724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dirty="0">
                <a:latin typeface="Arial" panose="020B0604020202020204" pitchFamily="34" charset="0"/>
                <a:cs typeface="Arial" panose="020B0604020202020204" pitchFamily="34" charset="0"/>
              </a:rPr>
              <a:t>ملكوت الله </a:t>
            </a:r>
            <a:r>
              <a:rPr lang="ar-JO" sz="3600" b="1" dirty="0">
                <a:solidFill>
                  <a:srgbClr val="FFFF00"/>
                </a:solidFill>
                <a:latin typeface="Arial" panose="020B0604020202020204" pitchFamily="34" charset="0"/>
                <a:cs typeface="Arial" panose="020B0604020202020204" pitchFamily="34" charset="0"/>
              </a:rPr>
              <a:t>خارج هذا العالم </a:t>
            </a:r>
            <a:r>
              <a:rPr lang="ar-JO" sz="3600" b="1" dirty="0">
                <a:latin typeface="Arial" panose="020B0604020202020204" pitchFamily="34" charset="0"/>
                <a:cs typeface="Arial" panose="020B0604020202020204" pitchFamily="34" charset="0"/>
              </a:rPr>
              <a:t>. </a:t>
            </a:r>
          </a:p>
          <a:p>
            <a:pPr algn="r" rtl="1" eaLnBrk="1" hangingPunct="1">
              <a:buNone/>
              <a:defRPr/>
            </a:pPr>
            <a:r>
              <a:rPr lang="ar-JO" sz="3600" b="1" dirty="0">
                <a:latin typeface="Arial" panose="020B0604020202020204" pitchFamily="34" charset="0"/>
                <a:cs typeface="Arial" panose="020B0604020202020204" pitchFamily="34" charset="0"/>
              </a:rPr>
              <a:t>  ستحدث الحياة الأبدية بعد انتهاء هذه الحياة .</a:t>
            </a:r>
            <a:endParaRPr lang="en-US" sz="3600" b="1" dirty="0">
              <a:latin typeface="Arial" panose="020B0604020202020204" pitchFamily="34" charset="0"/>
              <a:ea typeface="ＭＳ Ｐゴシック" charset="0"/>
              <a:cs typeface="Arial" panose="020B0604020202020204" pitchFamily="34" charset="0"/>
            </a:endParaRPr>
          </a:p>
        </p:txBody>
      </p:sp>
      <p:sp>
        <p:nvSpPr>
          <p:cNvPr id="110598" name="Text Box 6"/>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العبري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10599" name="Text Box 7"/>
          <p:cNvSpPr txBox="1">
            <a:spLocks noChangeArrowheads="1"/>
          </p:cNvSpPr>
          <p:nvPr/>
        </p:nvSpPr>
        <p:spPr bwMode="auto">
          <a:xfrm>
            <a:off x="5943600"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اليوناني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491528" name="WordArt 8"/>
          <p:cNvSpPr>
            <a:spLocks noChangeArrowheads="1" noChangeShapeType="1" noTextEdit="1"/>
          </p:cNvSpPr>
          <p:nvPr/>
        </p:nvSpPr>
        <p:spPr bwMode="auto">
          <a:xfrm>
            <a:off x="3733800" y="457200"/>
            <a:ext cx="2362200" cy="19050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الحياة الأبدية</a:t>
            </a:r>
            <a:endParaRPr kumimoji="0" lang="en-US"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91529"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لين م. ثومبسون عيد الميلاد : الصفقة الحقيقية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p>
        </p:txBody>
      </p:sp>
      <p:sp>
        <p:nvSpPr>
          <p:cNvPr id="10" name="Text Box 37">
            <a:extLst>
              <a:ext uri="{FF2B5EF4-FFF2-40B4-BE49-F238E27FC236}">
                <a16:creationId xmlns:a16="http://schemas.microsoft.com/office/drawing/2014/main" id="{F14ED4C8-4107-2B42-807D-530F9C647370}"/>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3627698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pPr>
              <a:defRPr/>
            </a:pPr>
            <a:r>
              <a:rPr lang="ar-SA" sz="6000" dirty="0">
                <a:solidFill>
                  <a:srgbClr val="FFFFFF"/>
                </a:solidFill>
                <a:ea typeface="ＭＳ Ｐゴシック" charset="0"/>
              </a:rPr>
              <a:t>الموضوع الرئيسي</a:t>
            </a:r>
            <a:endParaRPr lang="en-US" sz="6000" dirty="0">
              <a:solidFill>
                <a:srgbClr val="FFFFFF"/>
              </a:solidFill>
              <a:ea typeface="ＭＳ Ｐゴシック"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18653" y="2060415"/>
            <a:ext cx="9144000" cy="273716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التبرير بالإيمان</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٢٣</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SA" sz="6000" b="1" dirty="0">
                <a:solidFill>
                  <a:srgbClr val="FFFFFF"/>
                </a:solidFill>
                <a:latin typeface="Arial" panose="020B0604020202020204" pitchFamily="34" charset="0"/>
                <a:ea typeface="ＭＳ Ｐゴシック" charset="0"/>
                <a:cs typeface="Arial" panose="020B0604020202020204" pitchFamily="34" charset="0"/>
              </a:rPr>
              <a:t>غلاطية</a:t>
            </a:r>
            <a:endParaRPr lang="en-US" sz="60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701178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93570" name="Rectangle 2"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93571" name="Rectangle 3"/>
          <p:cNvSpPr>
            <a:spLocks noGrp="1" noChangeArrowheads="1"/>
          </p:cNvSpPr>
          <p:nvPr>
            <p:ph type="title"/>
          </p:nvPr>
        </p:nvSpPr>
        <p:spPr>
          <a:xfrm>
            <a:off x="0" y="0"/>
            <a:ext cx="3505200" cy="609600"/>
          </a:xfrm>
          <a:solidFill>
            <a:srgbClr val="000000"/>
          </a:solidFill>
        </p:spPr>
        <p:txBody>
          <a:bodyPr/>
          <a:lstStyle/>
          <a:p>
            <a:pPr eaLnBrk="1" hangingPunct="1"/>
            <a:r>
              <a:rPr lang="ar-JO" sz="3200" dirty="0">
                <a:effectLst/>
                <a:ea typeface="ＭＳ Ｐゴシック" charset="0"/>
                <a:cs typeface="Arial" panose="020B0604020202020204" pitchFamily="34" charset="0"/>
              </a:rPr>
              <a:t>الشرق يقابل الغرب</a:t>
            </a:r>
            <a:endParaRPr lang="en-US" sz="3200" dirty="0">
              <a:effectLst/>
              <a:ea typeface="ＭＳ Ｐゴシック" charset="0"/>
              <a:cs typeface="Arial" panose="020B0604020202020204" pitchFamily="34" charset="0"/>
            </a:endParaRPr>
          </a:p>
        </p:txBody>
      </p:sp>
      <p:sp>
        <p:nvSpPr>
          <p:cNvPr id="112644" name="Rectangle 4"/>
          <p:cNvSpPr>
            <a:spLocks noGrp="1" noChangeArrowheads="1"/>
          </p:cNvSpPr>
          <p:nvPr>
            <p:ph type="body" sz="half" idx="1"/>
          </p:nvPr>
        </p:nvSpPr>
        <p:spPr>
          <a:xfrm>
            <a:off x="381000" y="1989138"/>
            <a:ext cx="4046538" cy="4572000"/>
          </a:xfrm>
          <a:effectLst>
            <a:outerShdw blurRad="63500" dist="38099" dir="2700000" algn="ctr" rotWithShape="0">
              <a:srgbClr val="000000">
                <a:alpha val="74998"/>
              </a:srgbClr>
            </a:outerShdw>
          </a:effectLst>
        </p:spPr>
        <p:txBody>
          <a:bodyPr/>
          <a:lstStyle/>
          <a:p>
            <a:pPr algn="r" rtl="1" eaLnBrk="1" hangingPunct="1">
              <a:lnSpc>
                <a:spcPct val="90000"/>
              </a:lnSpc>
              <a:defRPr/>
            </a:pPr>
            <a:r>
              <a:rPr lang="ar-JO" sz="3600" b="1" dirty="0">
                <a:latin typeface="Arial" panose="020B0604020202020204" pitchFamily="34" charset="0"/>
                <a:ea typeface="ＭＳ Ｐゴシック" charset="0"/>
                <a:cs typeface="Arial" panose="020B0604020202020204" pitchFamily="34" charset="0"/>
              </a:rPr>
              <a:t>الخطية هي </a:t>
            </a:r>
            <a:r>
              <a:rPr lang="ar-JO" sz="3600" b="1" dirty="0">
                <a:solidFill>
                  <a:srgbClr val="FFFF00"/>
                </a:solidFill>
                <a:latin typeface="Arial" panose="020B0604020202020204" pitchFamily="34" charset="0"/>
                <a:ea typeface="ＭＳ Ｐゴシック" charset="0"/>
                <a:cs typeface="Arial" panose="020B0604020202020204" pitchFamily="34" charset="0"/>
              </a:rPr>
              <a:t>سلوك</a:t>
            </a:r>
            <a:r>
              <a:rPr lang="ar-JO" sz="3600" b="1" dirty="0">
                <a:latin typeface="Arial" panose="020B0604020202020204" pitchFamily="34" charset="0"/>
                <a:ea typeface="ＭＳ Ｐゴシック" charset="0"/>
                <a:cs typeface="Arial" panose="020B0604020202020204" pitchFamily="34" charset="0"/>
              </a:rPr>
              <a:t> خاطئ فقط</a:t>
            </a:r>
            <a:r>
              <a:rPr lang="en-US" sz="3600" b="1" dirty="0">
                <a:latin typeface="Arial" panose="020B0604020202020204" pitchFamily="34" charset="0"/>
                <a:ea typeface="ＭＳ Ｐゴシック" charset="0"/>
                <a:cs typeface="Arial" panose="020B0604020202020204" pitchFamily="34" charset="0"/>
              </a:rPr>
              <a:t> </a:t>
            </a:r>
          </a:p>
          <a:p>
            <a:pPr algn="r" rtl="1" eaLnBrk="1" hangingPunct="1">
              <a:lnSpc>
                <a:spcPct val="90000"/>
              </a:lnSpc>
              <a:defRPr/>
            </a:pPr>
            <a:r>
              <a:rPr lang="ar-JO" sz="3600" b="1" dirty="0">
                <a:latin typeface="Arial" panose="020B0604020202020204" pitchFamily="34" charset="0"/>
                <a:cs typeface="Arial" panose="020B0604020202020204" pitchFamily="34" charset="0"/>
              </a:rPr>
              <a:t>يؤكدون على أن ما </a:t>
            </a:r>
            <a:r>
              <a:rPr lang="ar-JO" sz="3600" b="1" dirty="0">
                <a:solidFill>
                  <a:srgbClr val="FFFF00"/>
                </a:solidFill>
                <a:latin typeface="Arial" panose="020B0604020202020204" pitchFamily="34" charset="0"/>
                <a:cs typeface="Arial" panose="020B0604020202020204" pitchFamily="34" charset="0"/>
              </a:rPr>
              <a:t>يفعله</a:t>
            </a:r>
            <a:r>
              <a:rPr lang="ar-JO" sz="3600" b="1" dirty="0">
                <a:latin typeface="Arial" panose="020B0604020202020204" pitchFamily="34" charset="0"/>
                <a:cs typeface="Arial" panose="020B0604020202020204" pitchFamily="34" charset="0"/>
              </a:rPr>
              <a:t> المرء هو استجابة للإيمان.</a:t>
            </a:r>
            <a:endParaRPr lang="en-US" sz="3600" b="1" dirty="0">
              <a:latin typeface="Arial" panose="020B0604020202020204" pitchFamily="34" charset="0"/>
              <a:ea typeface="ＭＳ Ｐゴシック" charset="0"/>
              <a:cs typeface="Arial" panose="020B0604020202020204" pitchFamily="34" charset="0"/>
            </a:endParaRPr>
          </a:p>
        </p:txBody>
      </p:sp>
      <p:sp>
        <p:nvSpPr>
          <p:cNvPr id="112645" name="Rectangle 5"/>
          <p:cNvSpPr>
            <a:spLocks noGrp="1" noChangeArrowheads="1"/>
          </p:cNvSpPr>
          <p:nvPr>
            <p:ph type="body" sz="half" idx="2"/>
          </p:nvPr>
        </p:nvSpPr>
        <p:spPr>
          <a:xfrm>
            <a:off x="4495800" y="1989139"/>
            <a:ext cx="4648200" cy="4419600"/>
          </a:xfrm>
          <a:effectLst>
            <a:outerShdw blurRad="63500" dist="38099" dir="2700000" algn="ctr" rotWithShape="0">
              <a:srgbClr val="000000">
                <a:alpha val="74998"/>
              </a:srgbClr>
            </a:outerShdw>
          </a:effectLst>
        </p:spPr>
        <p:txBody>
          <a:bodyPr/>
          <a:lstStyle/>
          <a:p>
            <a:pPr algn="r" rtl="1" eaLnBrk="1" hangingPunct="1">
              <a:lnSpc>
                <a:spcPct val="90000"/>
              </a:lnSpc>
              <a:defRPr/>
            </a:pPr>
            <a:r>
              <a:rPr lang="ar-JO" sz="3600" b="1" dirty="0">
                <a:latin typeface="Arial" panose="020B0604020202020204" pitchFamily="34" charset="0"/>
                <a:ea typeface="ＭＳ Ｐゴシック" charset="0"/>
                <a:cs typeface="Arial" panose="020B0604020202020204" pitchFamily="34" charset="0"/>
              </a:rPr>
              <a:t>الخطية هي أفعال و</a:t>
            </a:r>
            <a:r>
              <a:rPr lang="ar-JO" sz="3600" b="1" dirty="0">
                <a:solidFill>
                  <a:srgbClr val="FFFF00"/>
                </a:solidFill>
                <a:latin typeface="Arial" panose="020B0604020202020204" pitchFamily="34" charset="0"/>
                <a:ea typeface="ＭＳ Ｐゴシック" charset="0"/>
                <a:cs typeface="Arial" panose="020B0604020202020204" pitchFamily="34" charset="0"/>
              </a:rPr>
              <a:t>تفكير</a:t>
            </a:r>
            <a:r>
              <a:rPr lang="ar-JO" sz="3600" b="1" dirty="0">
                <a:latin typeface="Arial" panose="020B0604020202020204" pitchFamily="34" charset="0"/>
                <a:ea typeface="ＭＳ Ｐゴシック" charset="0"/>
                <a:cs typeface="Arial" panose="020B0604020202020204" pitchFamily="34" charset="0"/>
              </a:rPr>
              <a:t> خاطئ</a:t>
            </a:r>
            <a:r>
              <a:rPr lang="en-US" sz="3600" b="1" dirty="0">
                <a:latin typeface="Arial" panose="020B0604020202020204" pitchFamily="34" charset="0"/>
                <a:ea typeface="ＭＳ Ｐゴシック" charset="0"/>
                <a:cs typeface="Arial" panose="020B0604020202020204" pitchFamily="34" charset="0"/>
              </a:rPr>
              <a:t>  </a:t>
            </a:r>
          </a:p>
          <a:p>
            <a:pPr algn="r" rtl="1" eaLnBrk="1" hangingPunct="1">
              <a:lnSpc>
                <a:spcPct val="90000"/>
              </a:lnSpc>
              <a:defRPr/>
            </a:pPr>
            <a:r>
              <a:rPr lang="ar-JO" sz="3600" b="1" dirty="0">
                <a:latin typeface="Arial" panose="020B0604020202020204" pitchFamily="34" charset="0"/>
                <a:ea typeface="ＭＳ Ｐゴシック" charset="0"/>
                <a:cs typeface="Arial" panose="020B0604020202020204" pitchFamily="34" charset="0"/>
              </a:rPr>
              <a:t>يؤكدون ما </a:t>
            </a:r>
            <a:r>
              <a:rPr lang="ar-JO" sz="3600" b="1" dirty="0">
                <a:solidFill>
                  <a:srgbClr val="FFFF00"/>
                </a:solidFill>
                <a:latin typeface="Arial" panose="020B0604020202020204" pitchFamily="34" charset="0"/>
                <a:ea typeface="ＭＳ Ｐゴシック" charset="0"/>
                <a:cs typeface="Arial" panose="020B0604020202020204" pitchFamily="34" charset="0"/>
              </a:rPr>
              <a:t>يعرفه</a:t>
            </a:r>
            <a:r>
              <a:rPr lang="ar-JO" sz="3600" b="1" dirty="0">
                <a:latin typeface="Arial" panose="020B0604020202020204" pitchFamily="34" charset="0"/>
                <a:ea typeface="ＭＳ Ｐゴシック" charset="0"/>
                <a:cs typeface="Arial" panose="020B0604020202020204" pitchFamily="34" charset="0"/>
              </a:rPr>
              <a:t> المرء عن الإيمان</a:t>
            </a:r>
            <a:endParaRPr lang="en-US" sz="3600" b="1" dirty="0">
              <a:latin typeface="Arial" panose="020B0604020202020204" pitchFamily="34" charset="0"/>
              <a:ea typeface="ＭＳ Ｐゴシック" charset="0"/>
              <a:cs typeface="Arial" panose="020B0604020202020204" pitchFamily="34" charset="0"/>
            </a:endParaRPr>
          </a:p>
        </p:txBody>
      </p:sp>
      <p:sp>
        <p:nvSpPr>
          <p:cNvPr id="112646" name="Text Box 6"/>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العبري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12647" name="Text Box 7"/>
          <p:cNvSpPr txBox="1">
            <a:spLocks noChangeArrowheads="1"/>
          </p:cNvSpPr>
          <p:nvPr/>
        </p:nvSpPr>
        <p:spPr bwMode="auto">
          <a:xfrm>
            <a:off x="5943600"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اليوناني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493576" name="WordArt 8"/>
          <p:cNvSpPr>
            <a:spLocks noChangeArrowheads="1" noChangeShapeType="1" noTextEdit="1"/>
          </p:cNvSpPr>
          <p:nvPr/>
        </p:nvSpPr>
        <p:spPr bwMode="auto">
          <a:xfrm>
            <a:off x="3733800" y="457200"/>
            <a:ext cx="2362200" cy="19050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الخطية</a:t>
            </a:r>
            <a:endParaRPr kumimoji="0" lang="en-US"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93577"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لين م. ثومبسون عيد الميلاد : الصفقة الحقيقية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p>
        </p:txBody>
      </p:sp>
      <p:sp>
        <p:nvSpPr>
          <p:cNvPr id="10" name="Text Box 37">
            <a:extLst>
              <a:ext uri="{FF2B5EF4-FFF2-40B4-BE49-F238E27FC236}">
                <a16:creationId xmlns:a16="http://schemas.microsoft.com/office/drawing/2014/main" id="{B1C6E6D7-D4A0-744D-812C-BDFD255877A3}"/>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3479949"/>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95618" name="Rectangle 1026"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95619" name="Rectangle 1027"/>
          <p:cNvSpPr>
            <a:spLocks noGrp="1" noChangeArrowheads="1"/>
          </p:cNvSpPr>
          <p:nvPr>
            <p:ph type="title"/>
          </p:nvPr>
        </p:nvSpPr>
        <p:spPr>
          <a:xfrm>
            <a:off x="0" y="0"/>
            <a:ext cx="3505200" cy="609600"/>
          </a:xfrm>
          <a:solidFill>
            <a:srgbClr val="000000"/>
          </a:solidFill>
        </p:spPr>
        <p:txBody>
          <a:bodyPr/>
          <a:lstStyle/>
          <a:p>
            <a:pPr eaLnBrk="1" hangingPunct="1"/>
            <a:r>
              <a:rPr lang="ar-JO" sz="3200" dirty="0">
                <a:effectLst/>
                <a:ea typeface="ＭＳ Ｐゴシック" charset="0"/>
                <a:cs typeface="Arial" panose="020B0604020202020204" pitchFamily="34" charset="0"/>
              </a:rPr>
              <a:t>الشرق يقابل الغرب</a:t>
            </a:r>
            <a:endParaRPr lang="en-US" sz="3200" dirty="0">
              <a:effectLst/>
              <a:ea typeface="ＭＳ Ｐゴシック" charset="0"/>
              <a:cs typeface="Arial" panose="020B0604020202020204" pitchFamily="34" charset="0"/>
            </a:endParaRPr>
          </a:p>
        </p:txBody>
      </p:sp>
      <p:sp>
        <p:nvSpPr>
          <p:cNvPr id="114692" name="Rectangle 1028"/>
          <p:cNvSpPr>
            <a:spLocks noGrp="1" noChangeArrowheads="1"/>
          </p:cNvSpPr>
          <p:nvPr>
            <p:ph type="body" sz="half" idx="1"/>
          </p:nvPr>
        </p:nvSpPr>
        <p:spPr>
          <a:xfrm>
            <a:off x="533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dirty="0">
                <a:solidFill>
                  <a:srgbClr val="FFFF00"/>
                </a:solidFill>
                <a:latin typeface="Arial" panose="020B0604020202020204" pitchFamily="34" charset="0"/>
                <a:ea typeface="ＭＳ Ｐゴシック" charset="0"/>
                <a:cs typeface="Arial" panose="020B0604020202020204" pitchFamily="34" charset="0"/>
              </a:rPr>
              <a:t>يفترض </a:t>
            </a:r>
            <a:r>
              <a:rPr lang="ar-JO" sz="3600" b="1" dirty="0">
                <a:latin typeface="Arial" panose="020B0604020202020204" pitchFamily="34" charset="0"/>
                <a:ea typeface="ＭＳ Ｐゴシック" charset="0"/>
                <a:cs typeface="Arial" panose="020B0604020202020204" pitchFamily="34" charset="0"/>
              </a:rPr>
              <a:t>أن الله موجود</a:t>
            </a:r>
            <a:endParaRPr lang="en-US" sz="3600" b="1" dirty="0">
              <a:latin typeface="Arial" panose="020B0604020202020204" pitchFamily="34" charset="0"/>
              <a:ea typeface="ＭＳ Ｐゴシック" charset="0"/>
              <a:cs typeface="Arial" panose="020B0604020202020204" pitchFamily="34" charset="0"/>
            </a:endParaRPr>
          </a:p>
        </p:txBody>
      </p:sp>
      <p:sp>
        <p:nvSpPr>
          <p:cNvPr id="114693" name="Rectangle 1029"/>
          <p:cNvSpPr>
            <a:spLocks noGrp="1" noChangeArrowheads="1"/>
          </p:cNvSpPr>
          <p:nvPr>
            <p:ph type="body" sz="half" idx="2"/>
          </p:nvPr>
        </p:nvSpPr>
        <p:spPr>
          <a:xfrm>
            <a:off x="4724400" y="2133600"/>
            <a:ext cx="4191000" cy="4419600"/>
          </a:xfrm>
          <a:effectLst>
            <a:outerShdw blurRad="63500" dist="38099" dir="2700000" algn="ctr" rotWithShape="0">
              <a:srgbClr val="000000">
                <a:alpha val="74998"/>
              </a:srgbClr>
            </a:outerShdw>
          </a:effectLst>
        </p:spPr>
        <p:txBody>
          <a:bodyPr/>
          <a:lstStyle/>
          <a:p>
            <a:pPr algn="r" rtl="1" eaLnBrk="1" hangingPunct="1">
              <a:defRPr/>
            </a:pPr>
            <a:r>
              <a:rPr lang="ar-JO" sz="3600" b="1" dirty="0">
                <a:latin typeface="Arial" panose="020B0604020202020204" pitchFamily="34" charset="0"/>
                <a:ea typeface="ＭＳ Ｐゴシック" charset="0"/>
                <a:cs typeface="Arial" panose="020B0604020202020204" pitchFamily="34" charset="0"/>
              </a:rPr>
              <a:t>يحاول أن </a:t>
            </a:r>
            <a:r>
              <a:rPr lang="ar-JO" sz="3600" b="1" dirty="0">
                <a:solidFill>
                  <a:srgbClr val="FFFF00"/>
                </a:solidFill>
                <a:latin typeface="Arial" panose="020B0604020202020204" pitchFamily="34" charset="0"/>
                <a:ea typeface="ＭＳ Ｐゴシック" charset="0"/>
                <a:cs typeface="Arial" panose="020B0604020202020204" pitchFamily="34" charset="0"/>
              </a:rPr>
              <a:t>يثبت</a:t>
            </a:r>
            <a:r>
              <a:rPr lang="ar-JO" sz="3600" b="1" dirty="0">
                <a:latin typeface="Arial" panose="020B0604020202020204" pitchFamily="34" charset="0"/>
                <a:ea typeface="ＭＳ Ｐゴシック" charset="0"/>
                <a:cs typeface="Arial" panose="020B0604020202020204" pitchFamily="34" charset="0"/>
              </a:rPr>
              <a:t> وجود الله</a:t>
            </a:r>
            <a:endParaRPr lang="en-US" sz="3600" b="1" dirty="0">
              <a:latin typeface="Arial" panose="020B0604020202020204" pitchFamily="34" charset="0"/>
              <a:ea typeface="ＭＳ Ｐゴシック" charset="0"/>
              <a:cs typeface="Arial" panose="020B0604020202020204" pitchFamily="34" charset="0"/>
            </a:endParaRPr>
          </a:p>
        </p:txBody>
      </p:sp>
      <p:sp>
        <p:nvSpPr>
          <p:cNvPr id="114694" name="Text Box 1030"/>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العبري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14695" name="Text Box 1031"/>
          <p:cNvSpPr txBox="1">
            <a:spLocks noChangeArrowheads="1"/>
          </p:cNvSpPr>
          <p:nvPr/>
        </p:nvSpPr>
        <p:spPr bwMode="auto">
          <a:xfrm>
            <a:off x="5943600" y="1276351"/>
            <a:ext cx="2263775" cy="707874"/>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اليوناني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495624" name="WordArt 1032"/>
          <p:cNvSpPr>
            <a:spLocks noChangeArrowheads="1" noChangeShapeType="1" noTextEdit="1"/>
          </p:cNvSpPr>
          <p:nvPr/>
        </p:nvSpPr>
        <p:spPr bwMode="auto">
          <a:xfrm>
            <a:off x="3563941" y="0"/>
            <a:ext cx="3095625" cy="23622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وجود الله</a:t>
            </a:r>
            <a:endParaRPr kumimoji="0" lang="en-US"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95625"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لين م. ثومبسون عيد الميلاد : الصفقة الحقيقية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p>
        </p:txBody>
      </p:sp>
      <p:sp>
        <p:nvSpPr>
          <p:cNvPr id="10" name="Text Box 37">
            <a:extLst>
              <a:ext uri="{FF2B5EF4-FFF2-40B4-BE49-F238E27FC236}">
                <a16:creationId xmlns:a16="http://schemas.microsoft.com/office/drawing/2014/main" id="{6420FAAD-B239-F54B-ABCF-CF512ED9372A}"/>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87774871"/>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97666" name="Rectangle 1026"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97667" name="Rectangle 1027"/>
          <p:cNvSpPr>
            <a:spLocks noGrp="1" noChangeArrowheads="1"/>
          </p:cNvSpPr>
          <p:nvPr>
            <p:ph type="title"/>
          </p:nvPr>
        </p:nvSpPr>
        <p:spPr>
          <a:xfrm>
            <a:off x="0" y="0"/>
            <a:ext cx="3505200" cy="609600"/>
          </a:xfrm>
          <a:solidFill>
            <a:srgbClr val="000000"/>
          </a:solidFill>
        </p:spPr>
        <p:txBody>
          <a:bodyPr/>
          <a:lstStyle/>
          <a:p>
            <a:pPr eaLnBrk="1" hangingPunct="1"/>
            <a:r>
              <a:rPr lang="ar-JO" sz="3200" dirty="0">
                <a:effectLst/>
                <a:ea typeface="ＭＳ Ｐゴシック" charset="0"/>
                <a:cs typeface="Arial" panose="020B0604020202020204" pitchFamily="34" charset="0"/>
              </a:rPr>
              <a:t>الشرق يقابل الغرب</a:t>
            </a:r>
            <a:endParaRPr lang="en-US" sz="3200" dirty="0">
              <a:effectLst/>
              <a:ea typeface="ＭＳ Ｐゴシック" charset="0"/>
              <a:cs typeface="Arial" panose="020B0604020202020204" pitchFamily="34" charset="0"/>
            </a:endParaRPr>
          </a:p>
        </p:txBody>
      </p:sp>
      <p:sp>
        <p:nvSpPr>
          <p:cNvPr id="116740" name="Rectangle 1028"/>
          <p:cNvSpPr>
            <a:spLocks noGrp="1" noChangeArrowheads="1"/>
          </p:cNvSpPr>
          <p:nvPr>
            <p:ph type="body" sz="half" idx="1"/>
          </p:nvPr>
        </p:nvSpPr>
        <p:spPr>
          <a:xfrm>
            <a:off x="533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200" b="1" dirty="0">
                <a:solidFill>
                  <a:srgbClr val="FFFF00"/>
                </a:solidFill>
                <a:latin typeface="Arial" panose="020B0604020202020204" pitchFamily="34" charset="0"/>
                <a:ea typeface="ＭＳ Ｐゴシック" charset="0"/>
                <a:cs typeface="Arial" panose="020B0604020202020204" pitchFamily="34" charset="0"/>
              </a:rPr>
              <a:t>علاقاتي </a:t>
            </a:r>
            <a:r>
              <a:rPr lang="ar-JO" sz="3200" b="1" dirty="0">
                <a:latin typeface="Arial" panose="020B0604020202020204" pitchFamily="34" charset="0"/>
                <a:ea typeface="ＭＳ Ｐゴシック" charset="0"/>
                <a:cs typeface="Arial" panose="020B0604020202020204" pitchFamily="34" charset="0"/>
              </a:rPr>
              <a:t>و</a:t>
            </a:r>
            <a:r>
              <a:rPr lang="ar-JO" sz="3200" b="1" dirty="0">
                <a:solidFill>
                  <a:srgbClr val="FFFF00"/>
                </a:solidFill>
                <a:latin typeface="Arial" panose="020B0604020202020204" pitchFamily="34" charset="0"/>
                <a:ea typeface="ＭＳ Ｐゴシック" charset="0"/>
                <a:cs typeface="Arial" panose="020B0604020202020204" pitchFamily="34" charset="0"/>
              </a:rPr>
              <a:t>شخصي</a:t>
            </a:r>
            <a:endParaRPr lang="en-US" sz="3200" b="1" dirty="0">
              <a:latin typeface="Arial" panose="020B0604020202020204" pitchFamily="34" charset="0"/>
              <a:ea typeface="ＭＳ Ｐゴシック" charset="0"/>
              <a:cs typeface="Arial" panose="020B0604020202020204" pitchFamily="34" charset="0"/>
            </a:endParaRPr>
          </a:p>
          <a:p>
            <a:pPr algn="r" rtl="1" eaLnBrk="1" hangingPunct="1">
              <a:defRPr/>
            </a:pPr>
            <a:r>
              <a:rPr lang="ar-JO" sz="3200" b="1" dirty="0">
                <a:latin typeface="Arial" panose="020B0604020202020204" pitchFamily="34" charset="0"/>
                <a:ea typeface="ＭＳ Ｐゴシック" charset="0"/>
                <a:cs typeface="Arial" panose="020B0604020202020204" pitchFamily="34" charset="0"/>
              </a:rPr>
              <a:t>يعبر عنه من جهة </a:t>
            </a:r>
            <a:r>
              <a:rPr lang="ar-JO" sz="3200" b="1" dirty="0">
                <a:solidFill>
                  <a:srgbClr val="FFFF00"/>
                </a:solidFill>
                <a:latin typeface="Arial" panose="020B0604020202020204" pitchFamily="34" charset="0"/>
                <a:ea typeface="ＭＳ Ｐゴシック" charset="0"/>
                <a:cs typeface="Arial" panose="020B0604020202020204" pitchFamily="34" charset="0"/>
              </a:rPr>
              <a:t>العلاقة</a:t>
            </a:r>
            <a:r>
              <a:rPr lang="ar-JO" sz="3200" b="1" dirty="0">
                <a:latin typeface="Arial" panose="020B0604020202020204" pitchFamily="34" charset="0"/>
                <a:ea typeface="ＭＳ Ｐゴシック" charset="0"/>
                <a:cs typeface="Arial" panose="020B0604020202020204" pitchFamily="34" charset="0"/>
              </a:rPr>
              <a:t> مع الله بدلاً من العقلانية</a:t>
            </a:r>
            <a:endParaRPr lang="en-US" sz="3200" b="1" dirty="0">
              <a:latin typeface="Arial" panose="020B0604020202020204" pitchFamily="34" charset="0"/>
              <a:ea typeface="ＭＳ Ｐゴシック" charset="0"/>
              <a:cs typeface="Arial" panose="020B0604020202020204" pitchFamily="34" charset="0"/>
            </a:endParaRPr>
          </a:p>
        </p:txBody>
      </p:sp>
      <p:sp>
        <p:nvSpPr>
          <p:cNvPr id="116741" name="Rectangle 1029"/>
          <p:cNvSpPr>
            <a:spLocks noGrp="1" noChangeArrowheads="1"/>
          </p:cNvSpPr>
          <p:nvPr>
            <p:ph type="body" sz="half" idx="2"/>
          </p:nvPr>
        </p:nvSpPr>
        <p:spPr>
          <a:xfrm>
            <a:off x="4724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200" b="1" dirty="0">
                <a:solidFill>
                  <a:srgbClr val="FFFF00"/>
                </a:solidFill>
                <a:latin typeface="Arial" panose="020B0604020202020204" pitchFamily="34" charset="0"/>
                <a:ea typeface="ＭＳ Ｐゴシック" charset="0"/>
                <a:cs typeface="Arial" panose="020B0604020202020204" pitchFamily="34" charset="0"/>
              </a:rPr>
              <a:t>فكري </a:t>
            </a:r>
            <a:r>
              <a:rPr lang="ar-JO" sz="3200" b="1" dirty="0">
                <a:latin typeface="Arial" panose="020B0604020202020204" pitchFamily="34" charset="0"/>
                <a:ea typeface="ＭＳ Ｐゴシック" charset="0"/>
                <a:cs typeface="Arial" panose="020B0604020202020204" pitchFamily="34" charset="0"/>
              </a:rPr>
              <a:t>و</a:t>
            </a:r>
            <a:r>
              <a:rPr lang="ar-JO" sz="3200" b="1" dirty="0">
                <a:solidFill>
                  <a:srgbClr val="FFFF00"/>
                </a:solidFill>
                <a:latin typeface="Arial" panose="020B0604020202020204" pitchFamily="34" charset="0"/>
                <a:ea typeface="ＭＳ Ｐゴシック" charset="0"/>
                <a:cs typeface="Arial" panose="020B0604020202020204" pitchFamily="34" charset="0"/>
              </a:rPr>
              <a:t>غير شخصي</a:t>
            </a:r>
            <a:endParaRPr lang="en-US" sz="3200" b="1" dirty="0">
              <a:latin typeface="Arial" panose="020B0604020202020204" pitchFamily="34" charset="0"/>
              <a:ea typeface="ＭＳ Ｐゴシック" charset="0"/>
              <a:cs typeface="Arial" panose="020B0604020202020204" pitchFamily="34" charset="0"/>
            </a:endParaRPr>
          </a:p>
          <a:p>
            <a:pPr algn="r" rtl="1" eaLnBrk="1" hangingPunct="1">
              <a:defRPr/>
            </a:pPr>
            <a:r>
              <a:rPr lang="ar-JO" sz="3200" b="1" dirty="0">
                <a:latin typeface="Arial" panose="020B0604020202020204" pitchFamily="34" charset="0"/>
                <a:ea typeface="ＭＳ Ｐゴシック" charset="0"/>
                <a:cs typeface="Arial" panose="020B0604020202020204" pitchFamily="34" charset="0"/>
              </a:rPr>
              <a:t>يعبر عنه بالقوانين و</a:t>
            </a:r>
            <a:r>
              <a:rPr lang="ar-JO" sz="3200" b="1" dirty="0">
                <a:solidFill>
                  <a:srgbClr val="FFFF00"/>
                </a:solidFill>
                <a:latin typeface="Arial" panose="020B0604020202020204" pitchFamily="34" charset="0"/>
                <a:ea typeface="ＭＳ Ｐゴシック" charset="0"/>
                <a:cs typeface="Arial" panose="020B0604020202020204" pitchFamily="34" charset="0"/>
              </a:rPr>
              <a:t>العقيدة</a:t>
            </a:r>
            <a:r>
              <a:rPr lang="ar-JO" sz="3200" b="1" dirty="0">
                <a:latin typeface="Arial" panose="020B0604020202020204" pitchFamily="34" charset="0"/>
                <a:ea typeface="ＭＳ Ｐゴシック" charset="0"/>
                <a:cs typeface="Arial" panose="020B0604020202020204" pitchFamily="34" charset="0"/>
              </a:rPr>
              <a:t> مع الدعم بنصوص إثبات</a:t>
            </a:r>
            <a:endParaRPr lang="en-US" sz="3200" b="1" dirty="0">
              <a:latin typeface="Arial" panose="020B0604020202020204" pitchFamily="34" charset="0"/>
              <a:ea typeface="ＭＳ Ｐゴシック" charset="0"/>
              <a:cs typeface="Arial" panose="020B0604020202020204" pitchFamily="34" charset="0"/>
            </a:endParaRPr>
          </a:p>
        </p:txBody>
      </p:sp>
      <p:sp>
        <p:nvSpPr>
          <p:cNvPr id="116742" name="Text Box 1030"/>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العبري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16743" name="Text Box 1031"/>
          <p:cNvSpPr txBox="1">
            <a:spLocks noChangeArrowheads="1"/>
          </p:cNvSpPr>
          <p:nvPr/>
        </p:nvSpPr>
        <p:spPr bwMode="auto">
          <a:xfrm>
            <a:off x="5943600" y="1276351"/>
            <a:ext cx="2263775" cy="707874"/>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اليوناني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497672" name="WordArt 1032"/>
          <p:cNvSpPr>
            <a:spLocks noChangeArrowheads="1" noChangeShapeType="1" noTextEdit="1"/>
          </p:cNvSpPr>
          <p:nvPr/>
        </p:nvSpPr>
        <p:spPr bwMode="auto">
          <a:xfrm>
            <a:off x="3733800" y="457200"/>
            <a:ext cx="2362200" cy="19050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الإيمان</a:t>
            </a:r>
            <a:endParaRPr kumimoji="0" lang="en-US"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97673"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لين م. ثومبسون عيد الميلاد : الصفقة الحقيقية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p>
        </p:txBody>
      </p:sp>
      <p:sp>
        <p:nvSpPr>
          <p:cNvPr id="10" name="Text Box 37">
            <a:extLst>
              <a:ext uri="{FF2B5EF4-FFF2-40B4-BE49-F238E27FC236}">
                <a16:creationId xmlns:a16="http://schemas.microsoft.com/office/drawing/2014/main" id="{0EEA0B32-8745-6B4E-A507-04F9A49B1A5C}"/>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64452104"/>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99714" name="Rectangle 1026"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99715" name="Rectangle 1027"/>
          <p:cNvSpPr>
            <a:spLocks noGrp="1" noChangeArrowheads="1"/>
          </p:cNvSpPr>
          <p:nvPr>
            <p:ph type="title"/>
          </p:nvPr>
        </p:nvSpPr>
        <p:spPr>
          <a:xfrm>
            <a:off x="0" y="0"/>
            <a:ext cx="3505200" cy="609600"/>
          </a:xfrm>
          <a:solidFill>
            <a:srgbClr val="000000"/>
          </a:solidFill>
        </p:spPr>
        <p:txBody>
          <a:bodyPr/>
          <a:lstStyle/>
          <a:p>
            <a:pPr eaLnBrk="1" hangingPunct="1"/>
            <a:r>
              <a:rPr lang="ar-JO" sz="3200" dirty="0">
                <a:effectLst/>
                <a:ea typeface="ＭＳ Ｐゴシック" charset="0"/>
                <a:cs typeface="Arial" panose="020B0604020202020204" pitchFamily="34" charset="0"/>
              </a:rPr>
              <a:t>الشرق يقابل الغرب</a:t>
            </a:r>
            <a:endParaRPr lang="en-US" sz="3200" dirty="0">
              <a:effectLst/>
              <a:ea typeface="ＭＳ Ｐゴシック" charset="0"/>
              <a:cs typeface="Arial" panose="020B0604020202020204" pitchFamily="34" charset="0"/>
            </a:endParaRPr>
          </a:p>
        </p:txBody>
      </p:sp>
      <p:sp>
        <p:nvSpPr>
          <p:cNvPr id="118788" name="Rectangle 1028"/>
          <p:cNvSpPr>
            <a:spLocks noGrp="1" noChangeArrowheads="1"/>
          </p:cNvSpPr>
          <p:nvPr>
            <p:ph type="body" sz="half" idx="1"/>
          </p:nvPr>
        </p:nvSpPr>
        <p:spPr>
          <a:xfrm>
            <a:off x="76200" y="2133600"/>
            <a:ext cx="4648200" cy="4419600"/>
          </a:xfrm>
          <a:effectLst>
            <a:outerShdw blurRad="63500" dist="38099" dir="2700000" algn="ctr" rotWithShape="0">
              <a:srgbClr val="000000">
                <a:alpha val="74998"/>
              </a:srgbClr>
            </a:outerShdw>
          </a:effectLst>
        </p:spPr>
        <p:txBody>
          <a:bodyPr/>
          <a:lstStyle/>
          <a:p>
            <a:pPr algn="r" rtl="1" eaLnBrk="1" hangingPunct="1">
              <a:lnSpc>
                <a:spcPct val="90000"/>
              </a:lnSpc>
              <a:defRPr/>
            </a:pPr>
            <a:r>
              <a:rPr lang="ar-JO" sz="3200" b="1" dirty="0">
                <a:solidFill>
                  <a:srgbClr val="FFFF00"/>
                </a:solidFill>
                <a:latin typeface="Arial" panose="020B0604020202020204" pitchFamily="34" charset="0"/>
                <a:ea typeface="ＭＳ Ｐゴシック" charset="0"/>
                <a:cs typeface="Arial" panose="020B0604020202020204" pitchFamily="34" charset="0"/>
              </a:rPr>
              <a:t>تجريبي</a:t>
            </a:r>
            <a:endParaRPr lang="en-US" sz="3200" b="1" dirty="0">
              <a:latin typeface="Arial" panose="020B0604020202020204" pitchFamily="34" charset="0"/>
              <a:ea typeface="ＭＳ Ｐゴシック" charset="0"/>
              <a:cs typeface="Arial" panose="020B0604020202020204" pitchFamily="34" charset="0"/>
            </a:endParaRPr>
          </a:p>
          <a:p>
            <a:pPr algn="r" rtl="1" eaLnBrk="1" hangingPunct="1">
              <a:lnSpc>
                <a:spcPct val="90000"/>
              </a:lnSpc>
              <a:defRPr/>
            </a:pPr>
            <a:r>
              <a:rPr lang="ar-JO" sz="3200" b="1" dirty="0">
                <a:solidFill>
                  <a:srgbClr val="FFFF00"/>
                </a:solidFill>
                <a:latin typeface="Arial" panose="020B0604020202020204" pitchFamily="34" charset="0"/>
                <a:ea typeface="ＭＳ Ｐゴシック" charset="0"/>
                <a:cs typeface="Arial" panose="020B0604020202020204" pitchFamily="34" charset="0"/>
              </a:rPr>
              <a:t>ماذا</a:t>
            </a:r>
            <a:r>
              <a:rPr lang="ar-JO" sz="3200" b="1" dirty="0">
                <a:latin typeface="Arial" panose="020B0604020202020204" pitchFamily="34" charset="0"/>
                <a:ea typeface="ＭＳ Ｐゴシック" charset="0"/>
                <a:cs typeface="Arial" panose="020B0604020202020204" pitchFamily="34" charset="0"/>
              </a:rPr>
              <a:t> حدث ومن الذي فعله في الكتاب المقدس</a:t>
            </a:r>
            <a:endParaRPr lang="en-US" sz="3200" b="1" dirty="0">
              <a:latin typeface="Arial" panose="020B0604020202020204" pitchFamily="34" charset="0"/>
              <a:ea typeface="ＭＳ Ｐゴシック" charset="0"/>
              <a:cs typeface="Arial" panose="020B0604020202020204" pitchFamily="34" charset="0"/>
            </a:endParaRPr>
          </a:p>
          <a:p>
            <a:pPr algn="r" rtl="1" eaLnBrk="1" hangingPunct="1">
              <a:lnSpc>
                <a:spcPct val="90000"/>
              </a:lnSpc>
              <a:defRPr/>
            </a:pPr>
            <a:r>
              <a:rPr lang="ar-JO" sz="3200" b="1" dirty="0">
                <a:latin typeface="Arial" panose="020B0604020202020204" pitchFamily="34" charset="0"/>
                <a:ea typeface="ＭＳ Ｐゴシック" charset="0"/>
                <a:cs typeface="Arial" panose="020B0604020202020204" pitchFamily="34" charset="0"/>
              </a:rPr>
              <a:t>الإيمان يأتي من خلال </a:t>
            </a:r>
            <a:r>
              <a:rPr lang="ar-JO" sz="3200" b="1" dirty="0">
                <a:solidFill>
                  <a:srgbClr val="FFFF00"/>
                </a:solidFill>
                <a:latin typeface="Arial" panose="020B0604020202020204" pitchFamily="34" charset="0"/>
                <a:ea typeface="ＭＳ Ｐゴシック" charset="0"/>
                <a:cs typeface="Arial" panose="020B0604020202020204" pitchFamily="34" charset="0"/>
              </a:rPr>
              <a:t>الإختبار</a:t>
            </a:r>
            <a:endParaRPr lang="en-US" sz="3200" b="1" dirty="0">
              <a:solidFill>
                <a:srgbClr val="FFFF00"/>
              </a:solidFill>
              <a:latin typeface="Arial" panose="020B0604020202020204" pitchFamily="34" charset="0"/>
              <a:ea typeface="ＭＳ Ｐゴシック" charset="0"/>
              <a:cs typeface="Arial" panose="020B0604020202020204" pitchFamily="34" charset="0"/>
            </a:endParaRPr>
          </a:p>
          <a:p>
            <a:pPr algn="r" rtl="1" eaLnBrk="1" hangingPunct="1">
              <a:lnSpc>
                <a:spcPct val="90000"/>
              </a:lnSpc>
              <a:defRPr/>
            </a:pPr>
            <a:r>
              <a:rPr lang="ar-JO" sz="3200" b="1" dirty="0">
                <a:latin typeface="Arial" panose="020B0604020202020204" pitchFamily="34" charset="0"/>
                <a:ea typeface="ＭＳ Ｐゴシック" charset="0"/>
                <a:cs typeface="Arial" panose="020B0604020202020204" pitchFamily="34" charset="0"/>
              </a:rPr>
              <a:t>الحق قابل للإكتشاف </a:t>
            </a:r>
            <a:r>
              <a:rPr lang="ar-JO" sz="3200" b="1" dirty="0">
                <a:solidFill>
                  <a:srgbClr val="FFFF00"/>
                </a:solidFill>
                <a:latin typeface="Arial" panose="020B0604020202020204" pitchFamily="34" charset="0"/>
                <a:ea typeface="ＭＳ Ｐゴシック" charset="0"/>
                <a:cs typeface="Arial" panose="020B0604020202020204" pitchFamily="34" charset="0"/>
              </a:rPr>
              <a:t>ونسبي</a:t>
            </a:r>
            <a:endParaRPr lang="en-US" sz="3200" b="1" dirty="0">
              <a:latin typeface="Arial" panose="020B0604020202020204" pitchFamily="34" charset="0"/>
              <a:ea typeface="ＭＳ Ｐゴシック" charset="0"/>
              <a:cs typeface="Arial" panose="020B0604020202020204" pitchFamily="34" charset="0"/>
            </a:endParaRPr>
          </a:p>
        </p:txBody>
      </p:sp>
      <p:sp>
        <p:nvSpPr>
          <p:cNvPr id="118789" name="Rectangle 1029"/>
          <p:cNvSpPr>
            <a:spLocks noGrp="1" noChangeArrowheads="1"/>
          </p:cNvSpPr>
          <p:nvPr>
            <p:ph type="body" sz="half" idx="2"/>
          </p:nvPr>
        </p:nvSpPr>
        <p:spPr>
          <a:xfrm>
            <a:off x="4495800" y="2133600"/>
            <a:ext cx="4648200" cy="4419600"/>
          </a:xfrm>
          <a:effectLst>
            <a:outerShdw blurRad="63500" dist="38099" dir="2700000" algn="ctr" rotWithShape="0">
              <a:srgbClr val="000000">
                <a:alpha val="74998"/>
              </a:srgbClr>
            </a:outerShdw>
          </a:effectLst>
        </p:spPr>
        <p:txBody>
          <a:bodyPr/>
          <a:lstStyle/>
          <a:p>
            <a:pPr algn="r" rtl="1" eaLnBrk="1" hangingPunct="1">
              <a:lnSpc>
                <a:spcPct val="90000"/>
              </a:lnSpc>
              <a:defRPr/>
            </a:pPr>
            <a:r>
              <a:rPr lang="ar-JO" sz="3200" b="1" dirty="0">
                <a:solidFill>
                  <a:srgbClr val="FFFF00"/>
                </a:solidFill>
                <a:latin typeface="Arial" panose="020B0604020202020204" pitchFamily="34" charset="0"/>
                <a:ea typeface="ＭＳ Ｐゴシック" charset="0"/>
                <a:cs typeface="Arial" panose="020B0604020202020204" pitchFamily="34" charset="0"/>
              </a:rPr>
              <a:t>علمي</a:t>
            </a:r>
            <a:r>
              <a:rPr lang="ar-JO" sz="3200" b="1" dirty="0">
                <a:latin typeface="Arial" panose="020B0604020202020204" pitchFamily="34" charset="0"/>
                <a:ea typeface="ＭＳ Ｐゴシック" charset="0"/>
                <a:cs typeface="Arial" panose="020B0604020202020204" pitchFamily="34" charset="0"/>
              </a:rPr>
              <a:t> وعقلاني</a:t>
            </a:r>
            <a:endParaRPr lang="en-US" sz="3200" b="1" dirty="0">
              <a:latin typeface="Arial" panose="020B0604020202020204" pitchFamily="34" charset="0"/>
              <a:ea typeface="ＭＳ Ｐゴシック" charset="0"/>
              <a:cs typeface="Arial" panose="020B0604020202020204" pitchFamily="34" charset="0"/>
            </a:endParaRPr>
          </a:p>
          <a:p>
            <a:pPr algn="r" rtl="1" eaLnBrk="1" hangingPunct="1">
              <a:lnSpc>
                <a:spcPct val="90000"/>
              </a:lnSpc>
              <a:defRPr/>
            </a:pPr>
            <a:r>
              <a:rPr lang="ar-JO" sz="3200" b="1" dirty="0">
                <a:solidFill>
                  <a:srgbClr val="FFFF00"/>
                </a:solidFill>
                <a:latin typeface="Arial" panose="020B0604020202020204" pitchFamily="34" charset="0"/>
                <a:ea typeface="ＭＳ Ｐゴシック" charset="0"/>
                <a:cs typeface="Arial" panose="020B0604020202020204" pitchFamily="34" charset="0"/>
              </a:rPr>
              <a:t>كيف</a:t>
            </a:r>
            <a:r>
              <a:rPr lang="ar-JO" sz="3200" b="1" dirty="0">
                <a:latin typeface="Arial" panose="020B0604020202020204" pitchFamily="34" charset="0"/>
                <a:ea typeface="ＭＳ Ｐゴシック" charset="0"/>
                <a:cs typeface="Arial" panose="020B0604020202020204" pitchFamily="34" charset="0"/>
              </a:rPr>
              <a:t> حدثت الأمور في الكتاب المقدس</a:t>
            </a:r>
            <a:endParaRPr lang="en-US" sz="3200" b="1" dirty="0">
              <a:latin typeface="Arial" panose="020B0604020202020204" pitchFamily="34" charset="0"/>
              <a:ea typeface="ＭＳ Ｐゴシック" charset="0"/>
              <a:cs typeface="Arial" panose="020B0604020202020204" pitchFamily="34" charset="0"/>
            </a:endParaRPr>
          </a:p>
          <a:p>
            <a:pPr algn="r" rtl="1" eaLnBrk="1" hangingPunct="1">
              <a:lnSpc>
                <a:spcPct val="90000"/>
              </a:lnSpc>
              <a:defRPr/>
            </a:pPr>
            <a:r>
              <a:rPr lang="ar-JO" sz="3200" b="1" dirty="0">
                <a:latin typeface="Arial" panose="020B0604020202020204" pitchFamily="34" charset="0"/>
                <a:ea typeface="ＭＳ Ｐゴシック" charset="0"/>
                <a:cs typeface="Arial" panose="020B0604020202020204" pitchFamily="34" charset="0"/>
              </a:rPr>
              <a:t>الإيمان يأتي من خلال </a:t>
            </a:r>
            <a:r>
              <a:rPr lang="ar-JO" sz="3200" b="1" dirty="0">
                <a:solidFill>
                  <a:srgbClr val="FFFF00"/>
                </a:solidFill>
                <a:latin typeface="Arial" panose="020B0604020202020204" pitchFamily="34" charset="0"/>
                <a:ea typeface="ＭＳ Ｐゴシック" charset="0"/>
                <a:cs typeface="Arial" panose="020B0604020202020204" pitchFamily="34" charset="0"/>
              </a:rPr>
              <a:t>التفكير</a:t>
            </a:r>
            <a:endParaRPr lang="en-US" sz="3200" b="1" dirty="0">
              <a:solidFill>
                <a:srgbClr val="FFFF00"/>
              </a:solidFill>
              <a:latin typeface="Arial" panose="020B0604020202020204" pitchFamily="34" charset="0"/>
              <a:ea typeface="ＭＳ Ｐゴシック" charset="0"/>
              <a:cs typeface="Arial" panose="020B0604020202020204" pitchFamily="34" charset="0"/>
            </a:endParaRPr>
          </a:p>
          <a:p>
            <a:pPr algn="r" rtl="1" eaLnBrk="1" hangingPunct="1">
              <a:lnSpc>
                <a:spcPct val="90000"/>
              </a:lnSpc>
              <a:defRPr/>
            </a:pPr>
            <a:r>
              <a:rPr lang="ar-JO" sz="3200" b="1" dirty="0">
                <a:latin typeface="Arial" panose="020B0604020202020204" pitchFamily="34" charset="0"/>
                <a:ea typeface="ＭＳ Ｐゴシック" charset="0"/>
                <a:cs typeface="Arial" panose="020B0604020202020204" pitchFamily="34" charset="0"/>
              </a:rPr>
              <a:t>الحق ثابت و</a:t>
            </a:r>
            <a:r>
              <a:rPr lang="ar-JO" sz="3200" b="1" dirty="0">
                <a:solidFill>
                  <a:srgbClr val="FFFF00"/>
                </a:solidFill>
                <a:latin typeface="Arial" panose="020B0604020202020204" pitchFamily="34" charset="0"/>
                <a:ea typeface="ＭＳ Ｐゴシック" charset="0"/>
                <a:cs typeface="Arial" panose="020B0604020202020204" pitchFamily="34" charset="0"/>
              </a:rPr>
              <a:t>لا يتغير</a:t>
            </a:r>
            <a:endParaRPr lang="en-US" sz="3200" b="1" dirty="0">
              <a:solidFill>
                <a:srgbClr val="FFFF00"/>
              </a:solidFill>
              <a:latin typeface="Arial" panose="020B0604020202020204" pitchFamily="34" charset="0"/>
              <a:ea typeface="ＭＳ Ｐゴシック" charset="0"/>
              <a:cs typeface="Arial" panose="020B0604020202020204" pitchFamily="34" charset="0"/>
            </a:endParaRPr>
          </a:p>
        </p:txBody>
      </p:sp>
      <p:sp>
        <p:nvSpPr>
          <p:cNvPr id="118790" name="Text Box 1030"/>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العبري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18791" name="Text Box 1031"/>
          <p:cNvSpPr txBox="1">
            <a:spLocks noChangeArrowheads="1"/>
          </p:cNvSpPr>
          <p:nvPr/>
        </p:nvSpPr>
        <p:spPr bwMode="auto">
          <a:xfrm>
            <a:off x="5943600"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اليوناني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499720" name="WordArt 1032"/>
          <p:cNvSpPr>
            <a:spLocks noChangeArrowheads="1" noChangeShapeType="1" noTextEdit="1"/>
          </p:cNvSpPr>
          <p:nvPr/>
        </p:nvSpPr>
        <p:spPr bwMode="auto">
          <a:xfrm>
            <a:off x="3733800" y="457200"/>
            <a:ext cx="2362200" cy="19050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الحق</a:t>
            </a:r>
            <a:endParaRPr kumimoji="0" lang="en-US"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99721"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لين م. ثومبسون عيد الميلاد : الصفقة الحقيقية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p>
        </p:txBody>
      </p:sp>
      <p:sp>
        <p:nvSpPr>
          <p:cNvPr id="10" name="Text Box 37">
            <a:extLst>
              <a:ext uri="{FF2B5EF4-FFF2-40B4-BE49-F238E27FC236}">
                <a16:creationId xmlns:a16="http://schemas.microsoft.com/office/drawing/2014/main" id="{613459A7-7A45-8D4A-9012-1C4E20D2EB9F}"/>
              </a:ext>
            </a:extLst>
          </p:cNvPr>
          <p:cNvSpPr txBox="1">
            <a:spLocks noChangeArrowheads="1"/>
          </p:cNvSpPr>
          <p:nvPr/>
        </p:nvSpPr>
        <p:spPr bwMode="auto">
          <a:xfrm>
            <a:off x="8295866" y="-6300"/>
            <a:ext cx="901478" cy="463834"/>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65316384"/>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1073" name="Picture 2" descr="Soldier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267200" y="1676400"/>
            <a:ext cx="5029200" cy="518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1074" name="Picture 3" descr="Jew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1676400"/>
            <a:ext cx="3733800" cy="525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821" name="Rectangle 5"/>
          <p:cNvSpPr>
            <a:spLocks noGrp="1" noChangeArrowheads="1"/>
          </p:cNvSpPr>
          <p:nvPr>
            <p:ph type="body" sz="half" idx="2"/>
          </p:nvPr>
        </p:nvSpPr>
        <p:spPr>
          <a:xfrm>
            <a:off x="4267200" y="1676400"/>
            <a:ext cx="2209800" cy="685800"/>
          </a:xfrm>
          <a:solidFill>
            <a:srgbClr val="000000"/>
          </a:solidFill>
        </p:spPr>
        <p:txBody>
          <a:bodyPr/>
          <a:lstStyle/>
          <a:p>
            <a:pPr algn="ctr" eaLnBrk="1" hangingPunct="1">
              <a:buFont typeface="Wingdings" charset="0"/>
              <a:buNone/>
              <a:defRPr/>
            </a:pPr>
            <a:r>
              <a:rPr lang="en-US" sz="3200" b="1">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rPr>
              <a:t>Gentiles</a:t>
            </a:r>
          </a:p>
        </p:txBody>
      </p:sp>
      <p:sp>
        <p:nvSpPr>
          <p:cNvPr id="34822" name="Rectangle 6"/>
          <p:cNvSpPr>
            <a:spLocks noChangeArrowheads="1"/>
          </p:cNvSpPr>
          <p:nvPr/>
        </p:nvSpPr>
        <p:spPr bwMode="auto">
          <a:xfrm>
            <a:off x="1905000" y="2327275"/>
            <a:ext cx="1828800" cy="2244725"/>
          </a:xfrm>
          <a:prstGeom prst="rect">
            <a:avLst/>
          </a:prstGeom>
          <a:solidFill>
            <a:srgbClr val="FF0000"/>
          </a:solidFill>
          <a:ln w="9525">
            <a:noFill/>
            <a:miter lim="800000"/>
            <a:headEnd/>
            <a:tailEnd/>
          </a:ln>
          <a:effectLst/>
        </p:spPr>
        <p:txBody>
          <a:bodyPr/>
          <a:lstStyle/>
          <a:p>
            <a:pPr lvl="0" algn="ctr">
              <a:buClr>
                <a:srgbClr val="FFCC66"/>
              </a:buClr>
              <a:buSzPct val="65000"/>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إله </a:t>
            </a:r>
          </a:p>
          <a:p>
            <a:pPr lvl="0" algn="ctr">
              <a:buClr>
                <a:srgbClr val="FFCC66"/>
              </a:buClr>
              <a:buSzPct val="65000"/>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واحد</a:t>
            </a:r>
            <a:endParaRPr lang="en-US" sz="2800" b="1" dirty="0">
              <a:effectLst>
                <a:outerShdw blurRad="38100" dist="38100" dir="2700000" algn="tl">
                  <a:srgbClr val="000000"/>
                </a:outerShdw>
              </a:effectLst>
              <a:latin typeface="Arial" panose="020B0604020202020204" pitchFamily="34" charset="0"/>
              <a:cs typeface="Arial" panose="020B0604020202020204" pitchFamily="34" charset="0"/>
            </a:endParaRPr>
          </a:p>
          <a:p>
            <a:pPr lvl="0" algn="ctr">
              <a:buClr>
                <a:srgbClr val="FFCC66"/>
              </a:buClr>
              <a:buSzPct val="65000"/>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الحب فوق المحرمات</a:t>
            </a:r>
            <a:endParaRPr lang="en-US" sz="28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131077" name="Rectangle 9"/>
          <p:cNvSpPr>
            <a:spLocks noChangeArrowheads="1"/>
          </p:cNvSpPr>
          <p:nvPr/>
        </p:nvSpPr>
        <p:spPr bwMode="auto">
          <a:xfrm>
            <a:off x="3657600" y="0"/>
            <a:ext cx="609600" cy="68580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4820" name="Rectangle 4"/>
          <p:cNvSpPr>
            <a:spLocks noGrp="1" noChangeArrowheads="1"/>
          </p:cNvSpPr>
          <p:nvPr>
            <p:ph type="title"/>
          </p:nvPr>
        </p:nvSpPr>
        <p:spPr>
          <a:xfrm>
            <a:off x="0" y="277813"/>
            <a:ext cx="9144000" cy="1143000"/>
          </a:xfrm>
        </p:spPr>
        <p:txBody>
          <a:bodyPr/>
          <a:lstStyle/>
          <a:p>
            <a:pPr eaLnBrk="1" hangingPunct="1">
              <a:defRPr/>
            </a:pPr>
            <a:r>
              <a:rPr lang="ar-JO" sz="4000" kern="1200" dirty="0">
                <a:solidFill>
                  <a:schemeClr val="tx1"/>
                </a:solidFill>
                <a:ea typeface="ＭＳ Ｐゴシック" charset="0"/>
                <a:cs typeface="Arial" panose="020B0604020202020204" pitchFamily="34" charset="0"/>
              </a:rPr>
              <a:t>الصليب يجعل العرق غير ذي صلة</a:t>
            </a:r>
            <a:endParaRPr lang="en-US" sz="4000" kern="1200" dirty="0">
              <a:solidFill>
                <a:schemeClr val="tx1"/>
              </a:solidFill>
              <a:ea typeface="ＭＳ Ｐゴシック" charset="0"/>
              <a:cs typeface="Arial" panose="020B0604020202020204" pitchFamily="34" charset="0"/>
            </a:endParaRPr>
          </a:p>
        </p:txBody>
      </p:sp>
      <p:sp>
        <p:nvSpPr>
          <p:cNvPr id="34824" name="Rectangle 8"/>
          <p:cNvSpPr>
            <a:spLocks noGrp="1" noChangeArrowheads="1"/>
          </p:cNvSpPr>
          <p:nvPr>
            <p:ph type="body" sz="half" idx="1"/>
          </p:nvPr>
        </p:nvSpPr>
        <p:spPr>
          <a:xfrm>
            <a:off x="1524000" y="1676400"/>
            <a:ext cx="4953000" cy="685800"/>
          </a:xfrm>
          <a:solidFill>
            <a:srgbClr val="000000"/>
          </a:solidFill>
        </p:spPr>
        <p:txBody>
          <a:bodyPr/>
          <a:lstStyle/>
          <a:p>
            <a:pPr algn="ctr" eaLnBrk="1" hangingPunct="1">
              <a:spcBef>
                <a:spcPct val="0"/>
              </a:spcBef>
              <a:buNone/>
              <a:defRPr/>
            </a:pPr>
            <a:r>
              <a:rPr lang="ar-JO" sz="4000" b="1" kern="1200" dirty="0">
                <a:latin typeface="Arial" panose="020B0604020202020204" pitchFamily="34" charset="0"/>
                <a:ea typeface="ＭＳ Ｐゴシック" charset="0"/>
                <a:cs typeface="Arial" panose="020B0604020202020204" pitchFamily="34" charset="0"/>
              </a:rPr>
              <a:t>وحدة اليهود والأمم</a:t>
            </a:r>
            <a:endParaRPr lang="en-US" sz="4000" b="1" kern="1200" dirty="0">
              <a:latin typeface="Arial" panose="020B0604020202020204" pitchFamily="34" charset="0"/>
              <a:ea typeface="ＭＳ Ｐゴシック" charset="0"/>
              <a:cs typeface="Arial" panose="020B0604020202020204" pitchFamily="34" charset="0"/>
            </a:endParaRPr>
          </a:p>
        </p:txBody>
      </p:sp>
      <p:sp>
        <p:nvSpPr>
          <p:cNvPr id="34827" name="Text Box 11"/>
          <p:cNvSpPr txBox="1">
            <a:spLocks noChangeArrowheads="1"/>
          </p:cNvSpPr>
          <p:nvPr/>
        </p:nvSpPr>
        <p:spPr bwMode="auto">
          <a:xfrm rot="-766274">
            <a:off x="4116231" y="4339630"/>
            <a:ext cx="4911166" cy="2062103"/>
          </a:xfrm>
          <a:prstGeom prst="rect">
            <a:avLst/>
          </a:prstGeom>
          <a:gradFill rotWithShape="1">
            <a:gsLst>
              <a:gs pos="0">
                <a:srgbClr val="242052"/>
              </a:gs>
              <a:gs pos="50000">
                <a:srgbClr val="4E46B2"/>
              </a:gs>
              <a:gs pos="100000">
                <a:srgbClr val="24205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lvl="0" algn="ctr">
              <a:defRPr/>
            </a:pP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لا يوجد يهودي ولا يوناني ، لا عبد ولا حر ، لا ذكر ولا أنثى ، لأنكم كلكم واحد في المسيح يسوع.</a:t>
            </a:r>
            <a:r>
              <a:rPr lang="en-US" sz="3200" b="1" dirty="0">
                <a:effectLst>
                  <a:outerShdw blurRad="38100" dist="38100" dir="2700000" algn="tl">
                    <a:srgbClr val="000000"/>
                  </a:outerShdw>
                </a:effectLst>
                <a:latin typeface="Arial" panose="020B0604020202020204" pitchFamily="34" charset="0"/>
                <a:cs typeface="Arial" panose="020B0604020202020204" pitchFamily="34" charset="0"/>
              </a:rPr>
              <a:t> </a:t>
            </a:r>
          </a:p>
          <a:p>
            <a:pPr lvl="0" algn="ctr">
              <a:defRPr/>
            </a:pP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غلاطية : ٣ - ٢٨</a:t>
            </a:r>
            <a:endParaRPr lang="en-US"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131082" name="Text Box 12"/>
          <p:cNvSpPr txBox="1">
            <a:spLocks noChangeArrowheads="1"/>
          </p:cNvSpPr>
          <p:nvPr/>
        </p:nvSpPr>
        <p:spPr bwMode="auto">
          <a:xfrm>
            <a:off x="8397875" y="82550"/>
            <a:ext cx="61747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sz="2000" b="1" dirty="0">
                <a:solidFill>
                  <a:srgbClr val="FFFFFF"/>
                </a:solidFill>
                <a:latin typeface="Arial" panose="020B0604020202020204" pitchFamily="34" charset="0"/>
                <a:cs typeface="Arial" panose="020B0604020202020204" pitchFamily="34" charset="0"/>
              </a:rPr>
              <a:t>١٠٧</a:t>
            </a:r>
          </a:p>
        </p:txBody>
      </p:sp>
      <p:sp>
        <p:nvSpPr>
          <p:cNvPr id="12" name="Rectangle 6"/>
          <p:cNvSpPr>
            <a:spLocks noChangeArrowheads="1"/>
          </p:cNvSpPr>
          <p:nvPr/>
        </p:nvSpPr>
        <p:spPr bwMode="auto">
          <a:xfrm>
            <a:off x="4267200" y="2362200"/>
            <a:ext cx="1828800" cy="2244725"/>
          </a:xfrm>
          <a:prstGeom prst="rect">
            <a:avLst/>
          </a:prstGeom>
          <a:solidFill>
            <a:srgbClr val="FF0000"/>
          </a:solidFill>
          <a:ln w="9525">
            <a:noFill/>
            <a:miter lim="800000"/>
            <a:headEnd/>
            <a:tailEnd/>
          </a:ln>
          <a:effectLst/>
        </p:spPr>
        <p:txBody>
          <a:bodyPr/>
          <a:lstStyle/>
          <a:p>
            <a:pPr lvl="0" algn="ctr">
              <a:buClr>
                <a:srgbClr val="FFCC66"/>
              </a:buClr>
              <a:buSzPct val="65000"/>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إله </a:t>
            </a:r>
          </a:p>
          <a:p>
            <a:pPr lvl="0" algn="ctr">
              <a:buClr>
                <a:srgbClr val="FFCC66"/>
              </a:buClr>
              <a:buSzPct val="65000"/>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واحد</a:t>
            </a:r>
            <a:endParaRPr lang="en-US" sz="2800" b="1" dirty="0">
              <a:effectLst>
                <a:outerShdw blurRad="38100" dist="38100" dir="2700000" algn="tl">
                  <a:srgbClr val="000000"/>
                </a:outerShdw>
              </a:effectLst>
              <a:latin typeface="Arial" panose="020B0604020202020204" pitchFamily="34" charset="0"/>
              <a:cs typeface="Arial" panose="020B0604020202020204" pitchFamily="34" charset="0"/>
            </a:endParaRPr>
          </a:p>
          <a:p>
            <a:pPr lvl="0" algn="ctr">
              <a:buClr>
                <a:srgbClr val="FFCC66"/>
              </a:buClr>
              <a:buSzPct val="65000"/>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الحب فوق المحرمات</a:t>
            </a:r>
            <a:endParaRPr lang="en-US" sz="28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855774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8" presetClass="entr" presetSubtype="0" accel="50000" fill="hold" grpId="0" nodeType="clickEffect">
                                  <p:stCondLst>
                                    <p:cond delay="0"/>
                                  </p:stCondLst>
                                  <p:childTnLst>
                                    <p:set>
                                      <p:cBhvr>
                                        <p:cTn id="6" dur="1" fill="hold">
                                          <p:stCondLst>
                                            <p:cond delay="0"/>
                                          </p:stCondLst>
                                        </p:cTn>
                                        <p:tgtEl>
                                          <p:spTgt spid="34827">
                                            <p:bg/>
                                          </p:spTgt>
                                        </p:tgtEl>
                                        <p:attrNameLst>
                                          <p:attrName>style.visibility</p:attrName>
                                        </p:attrNameLst>
                                      </p:cBhvr>
                                      <p:to>
                                        <p:strVal val="visible"/>
                                      </p:to>
                                    </p:set>
                                    <p:anim calcmode="lin" valueType="num">
                                      <p:cBhvr>
                                        <p:cTn id="7" dur="1000" fill="hold"/>
                                        <p:tgtEl>
                                          <p:spTgt spid="34827">
                                            <p:bg/>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8" dur="1000" fill="hold"/>
                                        <p:tgtEl>
                                          <p:spTgt spid="34827">
                                            <p:bg/>
                                          </p:spTgt>
                                        </p:tgtEl>
                                        <p:attrNameLst>
                                          <p:attrName>ppt_x</p:attrName>
                                        </p:attrNameLst>
                                      </p:cBhvr>
                                      <p:tavLst>
                                        <p:tav tm="0">
                                          <p:val>
                                            <p:fltVal val="-1"/>
                                          </p:val>
                                        </p:tav>
                                        <p:tav tm="50000">
                                          <p:val>
                                            <p:fltVal val="0.95"/>
                                          </p:val>
                                        </p:tav>
                                        <p:tav tm="100000">
                                          <p:val>
                                            <p:strVal val="#ppt_x"/>
                                          </p:val>
                                        </p:tav>
                                      </p:tavLst>
                                    </p:anim>
                                    <p:anim calcmode="lin" valueType="num">
                                      <p:cBhvr>
                                        <p:cTn id="9" dur="1000" fill="hold"/>
                                        <p:tgtEl>
                                          <p:spTgt spid="34827">
                                            <p:bg/>
                                          </p:spTgt>
                                        </p:tgtEl>
                                        <p:attrNameLst>
                                          <p:attrName>ppt_y</p:attrName>
                                        </p:attrNameLst>
                                      </p:cBhvr>
                                      <p:tavLst>
                                        <p:tav tm="0">
                                          <p:val>
                                            <p:strVal val="#ppt_y"/>
                                          </p:val>
                                        </p:tav>
                                        <p:tav tm="100000">
                                          <p:val>
                                            <p:strVal val="#ppt_y"/>
                                          </p:val>
                                        </p:tav>
                                      </p:tavLst>
                                    </p:anim>
                                    <p:animEffect transition="in" filter="fade">
                                      <p:cBhvr>
                                        <p:cTn id="10" dur="1000"/>
                                        <p:tgtEl>
                                          <p:spTgt spid="34827">
                                            <p:bg/>
                                          </p:spTgt>
                                        </p:tgtEl>
                                      </p:cBhvr>
                                    </p:animEffect>
                                  </p:childTnLst>
                                </p:cTn>
                              </p:par>
                              <p:par>
                                <p:cTn id="11" presetID="48" presetClass="entr" presetSubtype="0" accel="50000" fill="hold" grpId="0" nodeType="withEffect">
                                  <p:stCondLst>
                                    <p:cond delay="0"/>
                                  </p:stCondLst>
                                  <p:childTnLst>
                                    <p:set>
                                      <p:cBhvr>
                                        <p:cTn id="12" dur="1" fill="hold">
                                          <p:stCondLst>
                                            <p:cond delay="0"/>
                                          </p:stCondLst>
                                        </p:cTn>
                                        <p:tgtEl>
                                          <p:spTgt spid="34827">
                                            <p:txEl>
                                              <p:pRg st="0" end="0"/>
                                            </p:txEl>
                                          </p:spTgt>
                                        </p:tgtEl>
                                        <p:attrNameLst>
                                          <p:attrName>style.visibility</p:attrName>
                                        </p:attrNameLst>
                                      </p:cBhvr>
                                      <p:to>
                                        <p:strVal val="visible"/>
                                      </p:to>
                                    </p:set>
                                    <p:anim calcmode="lin" valueType="num">
                                      <p:cBhvr>
                                        <p:cTn id="13" dur="1000" fill="hold"/>
                                        <p:tgtEl>
                                          <p:spTgt spid="34827">
                                            <p:txEl>
                                              <p:pRg st="0" end="0"/>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14" dur="1000" fill="hold"/>
                                        <p:tgtEl>
                                          <p:spTgt spid="34827">
                                            <p:txEl>
                                              <p:pRg st="0" end="0"/>
                                            </p:txEl>
                                          </p:spTgt>
                                        </p:tgtEl>
                                        <p:attrNameLst>
                                          <p:attrName>ppt_x</p:attrName>
                                        </p:attrNameLst>
                                      </p:cBhvr>
                                      <p:tavLst>
                                        <p:tav tm="0">
                                          <p:val>
                                            <p:fltVal val="-1"/>
                                          </p:val>
                                        </p:tav>
                                        <p:tav tm="50000">
                                          <p:val>
                                            <p:fltVal val="0.95"/>
                                          </p:val>
                                        </p:tav>
                                        <p:tav tm="100000">
                                          <p:val>
                                            <p:strVal val="#ppt_x"/>
                                          </p:val>
                                        </p:tav>
                                      </p:tavLst>
                                    </p:anim>
                                    <p:anim calcmode="lin" valueType="num">
                                      <p:cBhvr>
                                        <p:cTn id="15" dur="1000" fill="hold"/>
                                        <p:tgtEl>
                                          <p:spTgt spid="34827">
                                            <p:txEl>
                                              <p:pRg st="0" end="0"/>
                                            </p:txEl>
                                          </p:spTgt>
                                        </p:tgtEl>
                                        <p:attrNameLst>
                                          <p:attrName>ppt_y</p:attrName>
                                        </p:attrNameLst>
                                      </p:cBhvr>
                                      <p:tavLst>
                                        <p:tav tm="0">
                                          <p:val>
                                            <p:strVal val="#ppt_y"/>
                                          </p:val>
                                        </p:tav>
                                        <p:tav tm="100000">
                                          <p:val>
                                            <p:strVal val="#ppt_y"/>
                                          </p:val>
                                        </p:tav>
                                      </p:tavLst>
                                    </p:anim>
                                    <p:animEffect transition="in" filter="fade">
                                      <p:cBhvr>
                                        <p:cTn id="16" dur="1000"/>
                                        <p:tgtEl>
                                          <p:spTgt spid="34827">
                                            <p:txEl>
                                              <p:pRg st="0" end="0"/>
                                            </p:txEl>
                                          </p:spTgt>
                                        </p:tgtEl>
                                      </p:cBhvr>
                                    </p:animEffect>
                                  </p:childTnLst>
                                </p:cTn>
                              </p:par>
                              <p:par>
                                <p:cTn id="17" presetID="48" presetClass="entr" presetSubtype="0" accel="50000" fill="hold" grpId="0" nodeType="withEffect">
                                  <p:stCondLst>
                                    <p:cond delay="0"/>
                                  </p:stCondLst>
                                  <p:childTnLst>
                                    <p:set>
                                      <p:cBhvr>
                                        <p:cTn id="18" dur="1" fill="hold">
                                          <p:stCondLst>
                                            <p:cond delay="0"/>
                                          </p:stCondLst>
                                        </p:cTn>
                                        <p:tgtEl>
                                          <p:spTgt spid="34827">
                                            <p:txEl>
                                              <p:pRg st="1" end="1"/>
                                            </p:txEl>
                                          </p:spTgt>
                                        </p:tgtEl>
                                        <p:attrNameLst>
                                          <p:attrName>style.visibility</p:attrName>
                                        </p:attrNameLst>
                                      </p:cBhvr>
                                      <p:to>
                                        <p:strVal val="visible"/>
                                      </p:to>
                                    </p:set>
                                    <p:anim calcmode="lin" valueType="num">
                                      <p:cBhvr>
                                        <p:cTn id="19" dur="1000" fill="hold"/>
                                        <p:tgtEl>
                                          <p:spTgt spid="34827">
                                            <p:txEl>
                                              <p:pRg st="1" end="1"/>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20" dur="1000" fill="hold"/>
                                        <p:tgtEl>
                                          <p:spTgt spid="34827">
                                            <p:txEl>
                                              <p:pRg st="1" end="1"/>
                                            </p:txEl>
                                          </p:spTgt>
                                        </p:tgtEl>
                                        <p:attrNameLst>
                                          <p:attrName>ppt_x</p:attrName>
                                        </p:attrNameLst>
                                      </p:cBhvr>
                                      <p:tavLst>
                                        <p:tav tm="0">
                                          <p:val>
                                            <p:fltVal val="-1"/>
                                          </p:val>
                                        </p:tav>
                                        <p:tav tm="50000">
                                          <p:val>
                                            <p:fltVal val="0.95"/>
                                          </p:val>
                                        </p:tav>
                                        <p:tav tm="100000">
                                          <p:val>
                                            <p:strVal val="#ppt_x"/>
                                          </p:val>
                                        </p:tav>
                                      </p:tavLst>
                                    </p:anim>
                                    <p:anim calcmode="lin" valueType="num">
                                      <p:cBhvr>
                                        <p:cTn id="21" dur="1000" fill="hold"/>
                                        <p:tgtEl>
                                          <p:spTgt spid="34827">
                                            <p:txEl>
                                              <p:pRg st="1" end="1"/>
                                            </p:txEl>
                                          </p:spTgt>
                                        </p:tgtEl>
                                        <p:attrNameLst>
                                          <p:attrName>ppt_y</p:attrName>
                                        </p:attrNameLst>
                                      </p:cBhvr>
                                      <p:tavLst>
                                        <p:tav tm="0">
                                          <p:val>
                                            <p:strVal val="#ppt_y"/>
                                          </p:val>
                                        </p:tav>
                                        <p:tav tm="100000">
                                          <p:val>
                                            <p:strVal val="#ppt_y"/>
                                          </p:val>
                                        </p:tav>
                                      </p:tavLst>
                                    </p:anim>
                                    <p:animEffect transition="in" filter="fade">
                                      <p:cBhvr>
                                        <p:cTn id="22" dur="1000"/>
                                        <p:tgtEl>
                                          <p:spTgt spid="3482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7" grpId="0" build="allAtOnce"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3649" name="Picture 1026" descr="torah-001_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5235" name="WordArt 1027"/>
          <p:cNvSpPr>
            <a:spLocks noChangeArrowheads="1" noChangeShapeType="1" noTextEdit="1"/>
          </p:cNvSpPr>
          <p:nvPr/>
        </p:nvSpPr>
        <p:spPr bwMode="auto">
          <a:xfrm rot="-1711157">
            <a:off x="581025" y="3016250"/>
            <a:ext cx="7812088" cy="1616075"/>
          </a:xfrm>
          <a:prstGeom prst="rect">
            <a:avLst/>
          </a:prstGeom>
        </p:spPr>
        <p:txBody>
          <a:bodyPr wrap="none" fromWordArt="1">
            <a:prstTxWarp prst="textPlain">
              <a:avLst>
                <a:gd name="adj" fmla="val 50000"/>
              </a:avLst>
            </a:prstTxWarp>
          </a:bodyPr>
          <a:lstStyle/>
          <a:p>
            <a:pPr algn="ctr"/>
            <a:r>
              <a:rPr lang="ar-JO" sz="3600" b="1" kern="10" dirty="0">
                <a:ln w="12700">
                  <a:solidFill>
                    <a:schemeClr val="tx1"/>
                  </a:solidFill>
                  <a:round/>
                  <a:headEnd/>
                  <a:tailEnd/>
                </a:ln>
                <a:gradFill rotWithShape="1">
                  <a:gsLst>
                    <a:gs pos="0">
                      <a:srgbClr val="825600"/>
                    </a:gs>
                    <a:gs pos="13000">
                      <a:srgbClr val="FFA800"/>
                    </a:gs>
                    <a:gs pos="28000">
                      <a:srgbClr val="825600"/>
                    </a:gs>
                    <a:gs pos="42999">
                      <a:srgbClr val="FFA800"/>
                    </a:gs>
                    <a:gs pos="58000">
                      <a:srgbClr val="825600"/>
                    </a:gs>
                    <a:gs pos="72000">
                      <a:srgbClr val="FFA800"/>
                    </a:gs>
                    <a:gs pos="87000">
                      <a:srgbClr val="825600"/>
                    </a:gs>
                    <a:gs pos="100000">
                      <a:srgbClr val="FFA800"/>
                    </a:gs>
                  </a:gsLst>
                  <a:lin ang="17880000" scaled="1"/>
                </a:gradFill>
                <a:effectLst>
                  <a:glow rad="228600">
                    <a:schemeClr val="tx1"/>
                  </a:glow>
                  <a:outerShdw blurRad="63500" dist="46662" dir="2115817" algn="ctr" rotWithShape="0">
                    <a:srgbClr val="9999FF">
                      <a:alpha val="74997"/>
                    </a:srgbClr>
                  </a:outerShdw>
                </a:effectLst>
                <a:latin typeface="Tahoma"/>
                <a:ea typeface="Tahoma"/>
                <a:cs typeface="Tahoma"/>
              </a:rPr>
              <a:t>تطبيق القانون</a:t>
            </a:r>
            <a:endParaRPr lang="en-US" sz="3600" b="1" kern="10" dirty="0">
              <a:ln w="12700">
                <a:solidFill>
                  <a:schemeClr val="tx1"/>
                </a:solidFill>
                <a:round/>
                <a:headEnd/>
                <a:tailEnd/>
              </a:ln>
              <a:gradFill rotWithShape="1">
                <a:gsLst>
                  <a:gs pos="0">
                    <a:srgbClr val="825600"/>
                  </a:gs>
                  <a:gs pos="13000">
                    <a:srgbClr val="FFA800"/>
                  </a:gs>
                  <a:gs pos="28000">
                    <a:srgbClr val="825600"/>
                  </a:gs>
                  <a:gs pos="42999">
                    <a:srgbClr val="FFA800"/>
                  </a:gs>
                  <a:gs pos="58000">
                    <a:srgbClr val="825600"/>
                  </a:gs>
                  <a:gs pos="72000">
                    <a:srgbClr val="FFA800"/>
                  </a:gs>
                  <a:gs pos="87000">
                    <a:srgbClr val="825600"/>
                  </a:gs>
                  <a:gs pos="100000">
                    <a:srgbClr val="FFA800"/>
                  </a:gs>
                </a:gsLst>
                <a:lin ang="17880000" scaled="1"/>
              </a:gradFill>
              <a:effectLst>
                <a:glow rad="228600">
                  <a:schemeClr val="tx1"/>
                </a:glow>
                <a:outerShdw blurRad="63500" dist="46662" dir="2115817" algn="ctr" rotWithShape="0">
                  <a:srgbClr val="9999FF">
                    <a:alpha val="74997"/>
                  </a:srgbClr>
                </a:outerShdw>
              </a:effectLst>
              <a:latin typeface="Tahoma"/>
              <a:ea typeface="Tahoma"/>
              <a:cs typeface="Tahoma"/>
            </a:endParaRPr>
          </a:p>
        </p:txBody>
      </p:sp>
      <p:sp>
        <p:nvSpPr>
          <p:cNvPr id="4" name="Title 3"/>
          <p:cNvSpPr>
            <a:spLocks noGrp="1"/>
          </p:cNvSpPr>
          <p:nvPr>
            <p:ph type="title"/>
          </p:nvPr>
        </p:nvSpPr>
        <p:spPr>
          <a:xfrm>
            <a:off x="685800" y="-990600"/>
            <a:ext cx="7772400" cy="1143000"/>
          </a:xfrm>
        </p:spPr>
        <p:txBody>
          <a:bodyPr/>
          <a:lstStyle/>
          <a:p>
            <a:pPr>
              <a:defRPr/>
            </a:pPr>
            <a:r>
              <a:rPr lang="en-US" b="1">
                <a:latin typeface="Arial" panose="020B0604020202020204" pitchFamily="34" charset="0"/>
                <a:ea typeface="ＭＳ Ｐゴシック" charset="0"/>
                <a:cs typeface="Arial" panose="020B0604020202020204" pitchFamily="34" charset="0"/>
              </a:rPr>
              <a:t>Applying the Law</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32" fill="hold" grpId="0" nodeType="clickEffect">
                                  <p:stCondLst>
                                    <p:cond delay="0"/>
                                  </p:stCondLst>
                                  <p:childTnLst>
                                    <p:set>
                                      <p:cBhvr>
                                        <p:cTn id="6" dur="1" fill="hold">
                                          <p:stCondLst>
                                            <p:cond delay="0"/>
                                          </p:stCondLst>
                                        </p:cTn>
                                        <p:tgtEl>
                                          <p:spTgt spid="95235"/>
                                        </p:tgtEl>
                                        <p:attrNameLst>
                                          <p:attrName>style.visibility</p:attrName>
                                        </p:attrNameLst>
                                      </p:cBhvr>
                                      <p:to>
                                        <p:strVal val="visible"/>
                                      </p:to>
                                    </p:set>
                                    <p:anim calcmode="lin" valueType="num">
                                      <p:cBhvr>
                                        <p:cTn id="7" dur="500" fill="hold"/>
                                        <p:tgtEl>
                                          <p:spTgt spid="95235"/>
                                        </p:tgtEl>
                                        <p:attrNameLst>
                                          <p:attrName>ppt_w</p:attrName>
                                        </p:attrNameLst>
                                      </p:cBhvr>
                                      <p:tavLst>
                                        <p:tav tm="0">
                                          <p:val>
                                            <p:strVal val="4*#ppt_w"/>
                                          </p:val>
                                        </p:tav>
                                        <p:tav tm="100000">
                                          <p:val>
                                            <p:strVal val="#ppt_w"/>
                                          </p:val>
                                        </p:tav>
                                      </p:tavLst>
                                    </p:anim>
                                    <p:anim calcmode="lin" valueType="num">
                                      <p:cBhvr>
                                        <p:cTn id="8" dur="500" fill="hold"/>
                                        <p:tgtEl>
                                          <p:spTgt spid="95235"/>
                                        </p:tgtEl>
                                        <p:attrNameLst>
                                          <p:attrName>ppt_h</p:attrName>
                                        </p:attrNameLst>
                                      </p:cBhvr>
                                      <p:tavLst>
                                        <p:tav tm="0">
                                          <p:val>
                                            <p:strVal val="4*#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235"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97288" name="Rectangle 8"/>
          <p:cNvSpPr>
            <a:spLocks noChangeArrowheads="1"/>
          </p:cNvSpPr>
          <p:nvPr/>
        </p:nvSpPr>
        <p:spPr bwMode="auto">
          <a:xfrm>
            <a:off x="462426" y="1724561"/>
            <a:ext cx="8425590" cy="4114800"/>
          </a:xfrm>
          <a:prstGeom prst="rect">
            <a:avLst/>
          </a:prstGeom>
          <a:noFill/>
          <a:ln w="9525">
            <a:noFill/>
            <a:miter lim="800000"/>
            <a:headEnd/>
            <a:tailEnd/>
          </a:ln>
          <a:effectLst/>
        </p:spPr>
        <p:txBody>
          <a:bodyPr/>
          <a:lstStyle/>
          <a:p>
            <a:pPr marL="342900" indent="-342900" algn="r" rtl="1">
              <a:buFontTx/>
              <a:buChar char="•"/>
              <a:defRPr/>
            </a:pPr>
            <a:r>
              <a:rPr lang="ar-JO" sz="4000" b="1" dirty="0">
                <a:effectLst>
                  <a:outerShdw blurRad="38100" dist="38100" dir="2700000" algn="tl">
                    <a:srgbClr val="000000"/>
                  </a:outerShdw>
                </a:effectLst>
                <a:latin typeface="Arial" panose="020B0604020202020204" pitchFamily="34" charset="0"/>
                <a:cs typeface="Arial" panose="020B0604020202020204" pitchFamily="34" charset="0"/>
              </a:rPr>
              <a:t>يشترط القانون على الناس الإستحمام مرة واحدة في السنة</a:t>
            </a:r>
          </a:p>
          <a:p>
            <a:pPr marL="342900" indent="-342900" algn="r" rtl="1">
              <a:buFontTx/>
              <a:buChar char="•"/>
              <a:defRPr/>
            </a:pPr>
            <a:r>
              <a:rPr lang="ar-JO" sz="4000" b="1" dirty="0">
                <a:effectLst>
                  <a:outerShdw blurRad="38100" dist="38100" dir="2700000" algn="tl">
                    <a:srgbClr val="000000"/>
                  </a:outerShdw>
                </a:effectLst>
                <a:latin typeface="Arial" panose="020B0604020202020204" pitchFamily="34" charset="0"/>
                <a:cs typeface="Arial" panose="020B0604020202020204" pitchFamily="34" charset="0"/>
              </a:rPr>
              <a:t>من غير القانوني امتلاك كلب </a:t>
            </a:r>
          </a:p>
          <a:p>
            <a:pPr marL="342900" indent="-342900" algn="r" rtl="1">
              <a:buFontTx/>
              <a:buChar char="•"/>
              <a:defRPr/>
            </a:pPr>
            <a:r>
              <a:rPr lang="ar-JO" sz="4000" b="1" dirty="0">
                <a:effectLst>
                  <a:outerShdw blurRad="38100" dist="38100" dir="2700000" algn="tl">
                    <a:srgbClr val="000000"/>
                  </a:outerShdw>
                </a:effectLst>
                <a:latin typeface="Arial" panose="020B0604020202020204" pitchFamily="34" charset="0"/>
                <a:cs typeface="Arial" panose="020B0604020202020204" pitchFamily="34" charset="0"/>
              </a:rPr>
              <a:t>بموجب القانون يجب أن يعرف الناس كيفية القراءة من أجل الزواج</a:t>
            </a:r>
            <a:endParaRPr lang="en-US" sz="40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97282" name="Rectangle 2"/>
          <p:cNvSpPr>
            <a:spLocks noGrp="1" noChangeArrowheads="1"/>
          </p:cNvSpPr>
          <p:nvPr>
            <p:ph type="title"/>
          </p:nvPr>
        </p:nvSpPr>
        <p:spPr>
          <a:xfrm>
            <a:off x="914400" y="304800"/>
            <a:ext cx="6934200" cy="762000"/>
          </a:xfrm>
          <a:solidFill>
            <a:schemeClr val="bg1"/>
          </a:solidFill>
          <a:ln w="28575">
            <a:solidFill>
              <a:schemeClr val="tx1"/>
            </a:solidFill>
          </a:ln>
        </p:spPr>
        <p:txBody>
          <a:bodyPr/>
          <a:lstStyle/>
          <a:p>
            <a:pPr eaLnBrk="1" hangingPunct="1">
              <a:defRPr/>
            </a:pPr>
            <a:r>
              <a:rPr lang="ar-JO" sz="4000" b="1" kern="1200" dirty="0">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صح أم خطأ؟</a:t>
            </a:r>
            <a:endParaRPr lang="en-US" sz="4000" b="1" kern="1200" dirty="0">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97284" name="Text Box 4"/>
          <p:cNvSpPr txBox="1">
            <a:spLocks noChangeArrowheads="1"/>
          </p:cNvSpPr>
          <p:nvPr/>
        </p:nvSpPr>
        <p:spPr bwMode="auto">
          <a:xfrm rot="-880341">
            <a:off x="228870" y="5438581"/>
            <a:ext cx="3530668" cy="707886"/>
          </a:xfrm>
          <a:prstGeom prst="rect">
            <a:avLst/>
          </a:prstGeom>
          <a:noFill/>
          <a:ln w="9525">
            <a:noFill/>
            <a:miter lim="800000"/>
            <a:headEnd/>
            <a:tailEnd/>
          </a:ln>
          <a:effectLst>
            <a:outerShdw blurRad="63500" dist="107763"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ar-JO" sz="4000" b="1" dirty="0">
                <a:latin typeface="Arial" panose="020B0604020202020204" pitchFamily="34" charset="0"/>
                <a:cs typeface="Arial" panose="020B0604020202020204" pitchFamily="34" charset="0"/>
              </a:rPr>
              <a:t>كنتاكي</a:t>
            </a:r>
            <a:endParaRPr lang="en-US" sz="4000" b="1" dirty="0">
              <a:latin typeface="Arial" panose="020B0604020202020204" pitchFamily="34" charset="0"/>
              <a:cs typeface="Arial" panose="020B0604020202020204" pitchFamily="34" charset="0"/>
            </a:endParaRPr>
          </a:p>
        </p:txBody>
      </p:sp>
      <p:sp>
        <p:nvSpPr>
          <p:cNvPr id="97285" name="Text Box 5"/>
          <p:cNvSpPr txBox="1">
            <a:spLocks noChangeArrowheads="1"/>
          </p:cNvSpPr>
          <p:nvPr/>
        </p:nvSpPr>
        <p:spPr bwMode="auto">
          <a:xfrm rot="-880341">
            <a:off x="3053378" y="5438580"/>
            <a:ext cx="3946525" cy="707886"/>
          </a:xfrm>
          <a:prstGeom prst="rect">
            <a:avLst/>
          </a:prstGeom>
          <a:noFill/>
          <a:ln w="9525">
            <a:noFill/>
            <a:miter lim="800000"/>
            <a:headEnd/>
            <a:tailEnd/>
          </a:ln>
          <a:effectLst>
            <a:outerShdw blurRad="63500" dist="107763"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ar-JO" sz="4000" b="1" dirty="0">
                <a:latin typeface="Arial" panose="020B0604020202020204" pitchFamily="34" charset="0"/>
                <a:cs typeface="Arial" panose="020B0604020202020204" pitchFamily="34" charset="0"/>
              </a:rPr>
              <a:t>ريكيافيك ، أيسلندا</a:t>
            </a:r>
            <a:endParaRPr lang="en-US" sz="4000" b="1" dirty="0">
              <a:latin typeface="Arial" panose="020B0604020202020204" pitchFamily="34" charset="0"/>
              <a:cs typeface="Arial" panose="020B0604020202020204" pitchFamily="34" charset="0"/>
            </a:endParaRPr>
          </a:p>
        </p:txBody>
      </p:sp>
      <p:sp>
        <p:nvSpPr>
          <p:cNvPr id="97286" name="Text Box 6"/>
          <p:cNvSpPr txBox="1">
            <a:spLocks noChangeArrowheads="1"/>
          </p:cNvSpPr>
          <p:nvPr/>
        </p:nvSpPr>
        <p:spPr bwMode="auto">
          <a:xfrm rot="-880341">
            <a:off x="6166732" y="5622729"/>
            <a:ext cx="3134272" cy="707886"/>
          </a:xfrm>
          <a:prstGeom prst="rect">
            <a:avLst/>
          </a:prstGeom>
          <a:noFill/>
          <a:ln w="9525">
            <a:noFill/>
            <a:miter lim="800000"/>
            <a:headEnd/>
            <a:tailEnd/>
          </a:ln>
          <a:effectLst>
            <a:outerShdw blurRad="63500" dist="107763"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ar-JO" sz="4000" b="1" dirty="0">
                <a:latin typeface="Arial" panose="020B0604020202020204" pitchFamily="34" charset="0"/>
                <a:cs typeface="Arial" panose="020B0604020202020204" pitchFamily="34" charset="0"/>
              </a:rPr>
              <a:t>فنلندا</a:t>
            </a:r>
            <a:endParaRPr lang="en-US" sz="4000" b="1" dirty="0">
              <a:latin typeface="Arial" panose="020B0604020202020204" pitchFamily="34" charset="0"/>
              <a:cs typeface="Arial" panose="020B0604020202020204" pitchFamily="34" charset="0"/>
            </a:endParaRPr>
          </a:p>
        </p:txBody>
      </p:sp>
      <p:sp>
        <p:nvSpPr>
          <p:cNvPr id="285703" name="Text Box 7"/>
          <p:cNvSpPr txBox="1">
            <a:spLocks noChangeArrowheads="1"/>
          </p:cNvSpPr>
          <p:nvPr/>
        </p:nvSpPr>
        <p:spPr bwMode="auto">
          <a:xfrm>
            <a:off x="462426" y="1103293"/>
            <a:ext cx="8681573"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ar-JO" sz="4000" b="1" dirty="0">
                <a:effectLst>
                  <a:outerShdw blurRad="38100" dist="38100" dir="2700000" algn="tl">
                    <a:srgbClr val="000000"/>
                  </a:outerShdw>
                </a:effectLst>
                <a:latin typeface="Arial" panose="020B0604020202020204" pitchFamily="34" charset="0"/>
                <a:cs typeface="Arial" panose="020B0604020202020204" pitchFamily="34" charset="0"/>
              </a:rPr>
              <a:t>هل هذه القوانين فعلية في مكان ما في العالم؟</a:t>
            </a:r>
            <a:endParaRPr lang="en-US" sz="40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32" fill="hold" grpId="0" nodeType="clickEffect">
                                  <p:stCondLst>
                                    <p:cond delay="0"/>
                                  </p:stCondLst>
                                  <p:childTnLst>
                                    <p:set>
                                      <p:cBhvr>
                                        <p:cTn id="6" dur="1" fill="hold">
                                          <p:stCondLst>
                                            <p:cond delay="0"/>
                                          </p:stCondLst>
                                        </p:cTn>
                                        <p:tgtEl>
                                          <p:spTgt spid="97284"/>
                                        </p:tgtEl>
                                        <p:attrNameLst>
                                          <p:attrName>style.visibility</p:attrName>
                                        </p:attrNameLst>
                                      </p:cBhvr>
                                      <p:to>
                                        <p:strVal val="visible"/>
                                      </p:to>
                                    </p:set>
                                    <p:anim calcmode="lin" valueType="num">
                                      <p:cBhvr>
                                        <p:cTn id="7" dur="500" fill="hold"/>
                                        <p:tgtEl>
                                          <p:spTgt spid="97284"/>
                                        </p:tgtEl>
                                        <p:attrNameLst>
                                          <p:attrName>ppt_w</p:attrName>
                                        </p:attrNameLst>
                                      </p:cBhvr>
                                      <p:tavLst>
                                        <p:tav tm="0">
                                          <p:val>
                                            <p:strVal val="4*#ppt_w"/>
                                          </p:val>
                                        </p:tav>
                                        <p:tav tm="100000">
                                          <p:val>
                                            <p:strVal val="#ppt_w"/>
                                          </p:val>
                                        </p:tav>
                                      </p:tavLst>
                                    </p:anim>
                                    <p:anim calcmode="lin" valueType="num">
                                      <p:cBhvr>
                                        <p:cTn id="8" dur="500" fill="hold"/>
                                        <p:tgtEl>
                                          <p:spTgt spid="97284"/>
                                        </p:tgtEl>
                                        <p:attrNameLst>
                                          <p:attrName>ppt_h</p:attrName>
                                        </p:attrNameLst>
                                      </p:cBhvr>
                                      <p:tavLst>
                                        <p:tav tm="0">
                                          <p:val>
                                            <p:strVal val="4*#ppt_h"/>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32" fill="hold" grpId="0" nodeType="clickEffect">
                                  <p:stCondLst>
                                    <p:cond delay="0"/>
                                  </p:stCondLst>
                                  <p:childTnLst>
                                    <p:set>
                                      <p:cBhvr>
                                        <p:cTn id="12" dur="1" fill="hold">
                                          <p:stCondLst>
                                            <p:cond delay="0"/>
                                          </p:stCondLst>
                                        </p:cTn>
                                        <p:tgtEl>
                                          <p:spTgt spid="97285"/>
                                        </p:tgtEl>
                                        <p:attrNameLst>
                                          <p:attrName>style.visibility</p:attrName>
                                        </p:attrNameLst>
                                      </p:cBhvr>
                                      <p:to>
                                        <p:strVal val="visible"/>
                                      </p:to>
                                    </p:set>
                                    <p:anim calcmode="lin" valueType="num">
                                      <p:cBhvr>
                                        <p:cTn id="13" dur="500" fill="hold"/>
                                        <p:tgtEl>
                                          <p:spTgt spid="97285"/>
                                        </p:tgtEl>
                                        <p:attrNameLst>
                                          <p:attrName>ppt_w</p:attrName>
                                        </p:attrNameLst>
                                      </p:cBhvr>
                                      <p:tavLst>
                                        <p:tav tm="0">
                                          <p:val>
                                            <p:strVal val="4*#ppt_w"/>
                                          </p:val>
                                        </p:tav>
                                        <p:tav tm="100000">
                                          <p:val>
                                            <p:strVal val="#ppt_w"/>
                                          </p:val>
                                        </p:tav>
                                      </p:tavLst>
                                    </p:anim>
                                    <p:anim calcmode="lin" valueType="num">
                                      <p:cBhvr>
                                        <p:cTn id="14" dur="500" fill="hold"/>
                                        <p:tgtEl>
                                          <p:spTgt spid="97285"/>
                                        </p:tgtEl>
                                        <p:attrNameLst>
                                          <p:attrName>ppt_h</p:attrName>
                                        </p:attrNameLst>
                                      </p:cBhvr>
                                      <p:tavLst>
                                        <p:tav tm="0">
                                          <p:val>
                                            <p:strVal val="4*#ppt_h"/>
                                          </p:val>
                                        </p:tav>
                                        <p:tav tm="100000">
                                          <p:val>
                                            <p:strVal val="#ppt_h"/>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3" presetClass="entr" presetSubtype="32" fill="hold" grpId="0" nodeType="clickEffect">
                                  <p:stCondLst>
                                    <p:cond delay="0"/>
                                  </p:stCondLst>
                                  <p:childTnLst>
                                    <p:set>
                                      <p:cBhvr>
                                        <p:cTn id="18" dur="1" fill="hold">
                                          <p:stCondLst>
                                            <p:cond delay="0"/>
                                          </p:stCondLst>
                                        </p:cTn>
                                        <p:tgtEl>
                                          <p:spTgt spid="97286"/>
                                        </p:tgtEl>
                                        <p:attrNameLst>
                                          <p:attrName>style.visibility</p:attrName>
                                        </p:attrNameLst>
                                      </p:cBhvr>
                                      <p:to>
                                        <p:strVal val="visible"/>
                                      </p:to>
                                    </p:set>
                                    <p:anim calcmode="lin" valueType="num">
                                      <p:cBhvr>
                                        <p:cTn id="19" dur="500" fill="hold"/>
                                        <p:tgtEl>
                                          <p:spTgt spid="97286"/>
                                        </p:tgtEl>
                                        <p:attrNameLst>
                                          <p:attrName>ppt_w</p:attrName>
                                        </p:attrNameLst>
                                      </p:cBhvr>
                                      <p:tavLst>
                                        <p:tav tm="0">
                                          <p:val>
                                            <p:strVal val="4*#ppt_w"/>
                                          </p:val>
                                        </p:tav>
                                        <p:tav tm="100000">
                                          <p:val>
                                            <p:strVal val="#ppt_w"/>
                                          </p:val>
                                        </p:tav>
                                      </p:tavLst>
                                    </p:anim>
                                    <p:anim calcmode="lin" valueType="num">
                                      <p:cBhvr>
                                        <p:cTn id="20" dur="500" fill="hold"/>
                                        <p:tgtEl>
                                          <p:spTgt spid="97286"/>
                                        </p:tgtEl>
                                        <p:attrNameLst>
                                          <p:attrName>ppt_h</p:attrName>
                                        </p:attrNameLst>
                                      </p:cBhvr>
                                      <p:tavLst>
                                        <p:tav tm="0">
                                          <p:val>
                                            <p:strVal val="4*#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84" grpId="0" autoUpdateAnimBg="0"/>
      <p:bldP spid="97285" grpId="0" autoUpdateAnimBg="0"/>
      <p:bldP spid="97286" grpId="0" autoUpdateAnimBg="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7745" name="Picture 1026" descr="rabbi"/>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8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7746" name="Rectangle 1027"/>
          <p:cNvSpPr>
            <a:spLocks noGrp="1" noChangeArrowheads="1"/>
          </p:cNvSpPr>
          <p:nvPr>
            <p:ph type="title"/>
          </p:nvPr>
        </p:nvSpPr>
        <p:spPr>
          <a:xfrm>
            <a:off x="685800" y="76200"/>
            <a:ext cx="7772400" cy="914400"/>
          </a:xfrm>
          <a:solidFill>
            <a:srgbClr val="000000"/>
          </a:solidFill>
        </p:spPr>
        <p:txBody>
          <a:bodyPr/>
          <a:lstStyle/>
          <a:p>
            <a:pPr eaLnBrk="1" hangingPunct="1"/>
            <a:r>
              <a:rPr lang="ar-JO" b="1" dirty="0">
                <a:solidFill>
                  <a:srgbClr val="FFFFFF"/>
                </a:solidFill>
                <a:effectLst/>
                <a:latin typeface="Arial" panose="020B0604020202020204" pitchFamily="34" charset="0"/>
                <a:ea typeface="ＭＳ Ｐゴシック" charset="0"/>
                <a:cs typeface="Arial" panose="020B0604020202020204" pitchFamily="34" charset="0"/>
              </a:rPr>
              <a:t>نقصّ أو لا نقصّ؟</a:t>
            </a:r>
            <a:endParaRPr lang="en-US" b="1" dirty="0">
              <a:solidFill>
                <a:srgbClr val="FFFFFF"/>
              </a:solidFill>
              <a:effectLst/>
              <a:latin typeface="Arial" panose="020B0604020202020204" pitchFamily="34" charset="0"/>
              <a:ea typeface="ＭＳ Ｐゴシック" charset="0"/>
              <a:cs typeface="Arial" panose="020B0604020202020204" pitchFamily="34" charset="0"/>
            </a:endParaRPr>
          </a:p>
        </p:txBody>
      </p:sp>
      <p:sp>
        <p:nvSpPr>
          <p:cNvPr id="99333" name="Text Box 1029"/>
          <p:cNvSpPr txBox="1">
            <a:spLocks noChangeArrowheads="1"/>
          </p:cNvSpPr>
          <p:nvPr/>
        </p:nvSpPr>
        <p:spPr bwMode="auto">
          <a:xfrm>
            <a:off x="0" y="5983288"/>
            <a:ext cx="9144000" cy="584775"/>
          </a:xfrm>
          <a:prstGeom prst="rect">
            <a:avLst/>
          </a:prstGeom>
          <a:solidFill>
            <a:srgbClr val="000000"/>
          </a:solidFill>
          <a:ln w="28575">
            <a:solidFill>
              <a:srgbClr val="FFFFFF"/>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eaLnBrk="1" latinLnBrk="0" hangingPunct="1">
              <a:lnSpc>
                <a:spcPct val="100000"/>
              </a:lnSpc>
              <a:buClrTx/>
              <a:buSzTx/>
              <a:buFontTx/>
              <a:buNone/>
              <a:tabLst/>
              <a:defRPr/>
            </a:pPr>
            <a:r>
              <a:rPr lang="ar-JO" sz="3200" b="1" dirty="0">
                <a:solidFill>
                  <a:schemeClr val="bg1"/>
                </a:solidFill>
                <a:effectLst>
                  <a:outerShdw blurRad="38100" dist="38100" dir="2700000" algn="tl">
                    <a:srgbClr val="000000"/>
                  </a:outerShdw>
                </a:effectLst>
                <a:latin typeface="Arial" panose="020B0604020202020204" pitchFamily="34" charset="0"/>
                <a:cs typeface="Arial" panose="020B0604020202020204" pitchFamily="34" charset="0"/>
              </a:rPr>
              <a:t>لا ١٩: ٢٧ ( لا تقصروا رؤوسكم مستديراً ولا تفسد عارضيك )</a:t>
            </a:r>
            <a:endParaRPr lang="en-US" sz="3200" b="1" dirty="0">
              <a:solidFill>
                <a:schemeClr val="bg1"/>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1540485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99333"/>
                                        </p:tgtEl>
                                        <p:attrNameLst>
                                          <p:attrName>style.visibility</p:attrName>
                                        </p:attrNameLst>
                                      </p:cBhvr>
                                      <p:to>
                                        <p:strVal val="visible"/>
                                      </p:to>
                                    </p:set>
                                    <p:anim calcmode="lin" valueType="num">
                                      <p:cBhvr additive="base">
                                        <p:cTn id="7" dur="500" fill="hold"/>
                                        <p:tgtEl>
                                          <p:spTgt spid="99333"/>
                                        </p:tgtEl>
                                        <p:attrNameLst>
                                          <p:attrName>ppt_x</p:attrName>
                                        </p:attrNameLst>
                                      </p:cBhvr>
                                      <p:tavLst>
                                        <p:tav tm="0">
                                          <p:val>
                                            <p:strVal val="0-#ppt_w/2"/>
                                          </p:val>
                                        </p:tav>
                                        <p:tav tm="100000">
                                          <p:val>
                                            <p:strVal val="#ppt_x"/>
                                          </p:val>
                                        </p:tav>
                                      </p:tavLst>
                                    </p:anim>
                                    <p:anim calcmode="lin" valueType="num">
                                      <p:cBhvr additive="base">
                                        <p:cTn id="8" dur="500" fill="hold"/>
                                        <p:tgtEl>
                                          <p:spTgt spid="993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333" grpId="0" animBg="1" autoUpdateAnimBg="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8200"/>
            </a:gs>
            <a:gs pos="10001">
              <a:srgbClr val="FF0000"/>
            </a:gs>
            <a:gs pos="35001">
              <a:srgbClr val="BA0066"/>
            </a:gs>
            <a:gs pos="70000">
              <a:srgbClr val="66008F"/>
            </a:gs>
            <a:gs pos="100000">
              <a:srgbClr val="000082"/>
            </a:gs>
          </a:gsLst>
          <a:lin ang="2700000" scaled="1"/>
        </a:gradFill>
        <a:effectLst/>
      </p:bgPr>
    </p:bg>
    <p:spTree>
      <p:nvGrpSpPr>
        <p:cNvPr id="1" name=""/>
        <p:cNvGrpSpPr/>
        <p:nvPr/>
      </p:nvGrpSpPr>
      <p:grpSpPr>
        <a:xfrm>
          <a:off x="0" y="0"/>
          <a:ext cx="0" cy="0"/>
          <a:chOff x="0" y="0"/>
          <a:chExt cx="0" cy="0"/>
        </a:xfrm>
      </p:grpSpPr>
      <p:sp>
        <p:nvSpPr>
          <p:cNvPr id="289794" name="WordArt 2" descr="Sand"/>
          <p:cNvSpPr>
            <a:spLocks noChangeArrowheads="1" noChangeShapeType="1" noTextEdit="1"/>
          </p:cNvSpPr>
          <p:nvPr/>
        </p:nvSpPr>
        <p:spPr bwMode="auto">
          <a:xfrm>
            <a:off x="2971800" y="2343150"/>
            <a:ext cx="3219450" cy="154305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7200" b="1" i="0" u="none" strike="noStrike" kern="10" cap="none" spc="0" normalizeH="0" baseline="0" noProof="0" dirty="0">
                <a:ln>
                  <a:noFill/>
                </a:ln>
                <a:blipFill dpi="0" rotWithShape="0">
                  <a:blip r:embed="rId3"/>
                  <a:srcRect/>
                  <a:tile tx="0" ty="0" sx="100000" sy="100000" flip="none" algn="tl"/>
                </a:blipFill>
                <a:effectLst>
                  <a:outerShdw blurRad="63500" dist="38099" dir="2700000" algn="ctr" rotWithShape="0">
                    <a:srgbClr val="C0C0C0">
                      <a:alpha val="74997"/>
                    </a:srgbClr>
                  </a:outerShdw>
                </a:effectLst>
                <a:uLnTx/>
                <a:uFillTx/>
                <a:latin typeface="Verdana"/>
                <a:ea typeface="Verdana"/>
                <a:cs typeface="Verdana"/>
              </a:rPr>
              <a:t>الناموس</a:t>
            </a:r>
            <a:endParaRPr kumimoji="0" lang="en-US" sz="7200" b="1" i="0" u="none" strike="noStrike" kern="10" cap="none" spc="0" normalizeH="0" baseline="0" noProof="0" dirty="0">
              <a:ln>
                <a:noFill/>
              </a:ln>
              <a:blipFill dpi="0" rotWithShape="0">
                <a:blip r:embed="rId3"/>
                <a:srcRect/>
                <a:tile tx="0" ty="0" sx="100000" sy="100000" flip="none" algn="tl"/>
              </a:blipFill>
              <a:effectLst>
                <a:outerShdw blurRad="63500" dist="38099" dir="2700000" algn="ctr" rotWithShape="0">
                  <a:srgbClr val="C0C0C0">
                    <a:alpha val="74997"/>
                  </a:srgbClr>
                </a:outerShdw>
              </a:effectLst>
              <a:uLnTx/>
              <a:uFillTx/>
              <a:latin typeface="Verdana"/>
              <a:ea typeface="Verdana"/>
              <a:cs typeface="Verdana"/>
            </a:endParaRPr>
          </a:p>
        </p:txBody>
      </p:sp>
      <p:sp>
        <p:nvSpPr>
          <p:cNvPr id="101379" name="Text Box 3"/>
          <p:cNvSpPr txBox="1">
            <a:spLocks noChangeArrowheads="1"/>
          </p:cNvSpPr>
          <p:nvPr/>
        </p:nvSpPr>
        <p:spPr bwMode="auto">
          <a:xfrm>
            <a:off x="381000" y="304800"/>
            <a:ext cx="1905000" cy="954107"/>
          </a:xfrm>
          <a:prstGeom prst="rect">
            <a:avLst/>
          </a:prstGeom>
          <a:solidFill>
            <a:srgbClr val="000000"/>
          </a:solidFill>
          <a:ln w="19050" cap="flat" cmpd="sng" algn="ctr">
            <a:solidFill>
              <a:srgbClr val="FFFFFF"/>
            </a:solidFill>
            <a:prstDash val="solid"/>
            <a:miter lim="800000"/>
            <a:headEnd type="none" w="med" len="med"/>
            <a:tailEnd type="none" w="med" len="me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هل نعيش تحت الناموس؟</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1380" name="Text Box 4"/>
          <p:cNvSpPr txBox="1">
            <a:spLocks noChangeArrowheads="1"/>
          </p:cNvSpPr>
          <p:nvPr/>
        </p:nvSpPr>
        <p:spPr bwMode="auto">
          <a:xfrm>
            <a:off x="3657600" y="304800"/>
            <a:ext cx="1905000" cy="954107"/>
          </a:xfrm>
          <a:prstGeom prst="rect">
            <a:avLst/>
          </a:prstGeom>
          <a:solidFill>
            <a:srgbClr val="800000"/>
          </a:solidFill>
          <a:ln w="19050" cap="flat" cmpd="sng" algn="ctr">
            <a:solidFill>
              <a:srgbClr val="FFFFFF"/>
            </a:solidFill>
            <a:prstDash val="solid"/>
            <a:miter lim="800000"/>
            <a:headEnd type="none" w="med" len="med"/>
            <a:tailEnd type="none" w="med" len="me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هل يمكنني أكل الخنزير؟</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1381" name="Text Box 5"/>
          <p:cNvSpPr txBox="1">
            <a:spLocks noChangeArrowheads="1"/>
          </p:cNvSpPr>
          <p:nvPr/>
        </p:nvSpPr>
        <p:spPr bwMode="auto">
          <a:xfrm>
            <a:off x="6324600" y="304800"/>
            <a:ext cx="2362200" cy="954107"/>
          </a:xfrm>
          <a:prstGeom prst="rect">
            <a:avLst/>
          </a:prstGeom>
          <a:solidFill>
            <a:srgbClr val="660066"/>
          </a:solidFill>
          <a:ln w="19050" cap="flat" cmpd="sng" algn="ctr">
            <a:solidFill>
              <a:srgbClr val="FFFFFF"/>
            </a:solidFill>
            <a:prstDash val="solid"/>
            <a:miter lim="800000"/>
            <a:headEnd type="none" w="med" len="med"/>
            <a:tailEnd type="none" w="med" len="me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هل يجب أن أطيع السبت؟</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1382" name="Text Box 6"/>
          <p:cNvSpPr txBox="1">
            <a:spLocks noChangeArrowheads="1"/>
          </p:cNvSpPr>
          <p:nvPr/>
        </p:nvSpPr>
        <p:spPr bwMode="auto">
          <a:xfrm>
            <a:off x="381000" y="3792538"/>
            <a:ext cx="2590800" cy="954107"/>
          </a:xfrm>
          <a:prstGeom prst="rect">
            <a:avLst/>
          </a:prstGeom>
          <a:solidFill>
            <a:srgbClr val="0000FF"/>
          </a:solidFill>
          <a:ln w="19050" cap="flat" cmpd="sng" algn="ctr">
            <a:solidFill>
              <a:srgbClr val="FFFFFF"/>
            </a:solidFill>
            <a:prstDash val="solid"/>
            <a:miter lim="800000"/>
            <a:headEnd type="none" w="med" len="med"/>
            <a:tailEnd type="none" w="med" len="med"/>
          </a:ln>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كيف يرتبط الناموس بنا؟</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1383" name="Text Box 7"/>
          <p:cNvSpPr txBox="1">
            <a:spLocks noChangeArrowheads="1"/>
          </p:cNvSpPr>
          <p:nvPr/>
        </p:nvSpPr>
        <p:spPr bwMode="auto">
          <a:xfrm>
            <a:off x="6553200" y="3124200"/>
            <a:ext cx="2286000" cy="1815882"/>
          </a:xfrm>
          <a:prstGeom prst="rect">
            <a:avLst/>
          </a:prstGeom>
          <a:solidFill>
            <a:srgbClr val="000090"/>
          </a:solidFill>
          <a:ln w="19050" cap="flat" cmpd="sng" algn="ctr">
            <a:solidFill>
              <a:srgbClr val="FFFFFF"/>
            </a:solidFill>
            <a:prstDash val="solid"/>
            <a:miter lim="800000"/>
            <a:headEnd type="none" w="med" len="med"/>
            <a:tailEnd type="none" w="med" len="me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宋体" charset="0"/>
                <a:cs typeface="Arial" panose="020B0604020202020204" pitchFamily="34" charset="0"/>
              </a:rPr>
              <a:t>هل يمكن للمسيحيين تناول الدم (مثل يونغ تاو فو، سجق الدم)؟ </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宋体" charset="0"/>
              <a:cs typeface="Arial" panose="020B0604020202020204" pitchFamily="34" charset="0"/>
            </a:endParaRPr>
          </a:p>
        </p:txBody>
      </p:sp>
      <p:sp>
        <p:nvSpPr>
          <p:cNvPr id="101384" name="Text Box 8"/>
          <p:cNvSpPr txBox="1">
            <a:spLocks noChangeArrowheads="1"/>
          </p:cNvSpPr>
          <p:nvPr/>
        </p:nvSpPr>
        <p:spPr bwMode="auto">
          <a:xfrm>
            <a:off x="3419872" y="4419600"/>
            <a:ext cx="2868386" cy="954107"/>
          </a:xfrm>
          <a:prstGeom prst="rect">
            <a:avLst/>
          </a:prstGeom>
          <a:solidFill>
            <a:schemeClr val="tx2">
              <a:lumMod val="85000"/>
              <a:lumOff val="15000"/>
            </a:schemeClr>
          </a:solidFill>
          <a:ln w="19050" cap="flat" cmpd="sng" algn="ctr">
            <a:solidFill>
              <a:srgbClr val="FFFFFF"/>
            </a:solidFill>
            <a:prstDash val="solid"/>
            <a:miter lim="800000"/>
            <a:headEnd type="none" w="med" len="med"/>
            <a:tailEnd type="none" w="med" len="med"/>
          </a:ln>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هل يطلب الله العشور مني؟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1385" name="Rectangle 9"/>
          <p:cNvSpPr>
            <a:spLocks noGrp="1" noChangeArrowheads="1"/>
          </p:cNvSpPr>
          <p:nvPr>
            <p:ph type="title"/>
          </p:nvPr>
        </p:nvSpPr>
        <p:spPr>
          <a:xfrm>
            <a:off x="533400" y="2133600"/>
            <a:ext cx="7772400" cy="1143000"/>
          </a:xfrm>
        </p:spPr>
        <p:txBody>
          <a:bodyPr/>
          <a:lstStyle/>
          <a:p>
            <a:pPr eaLnBrk="1" hangingPunct="1">
              <a:defRPr/>
            </a:pPr>
            <a:r>
              <a:rPr lang="ar-JO" b="1"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ماذا تعتقد؟</a:t>
            </a:r>
            <a:endParaRPr lang="en-US" b="1" dirty="0">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5753278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8" fill="hold" grpId="0" nodeType="afterEffect">
                                  <p:stCondLst>
                                    <p:cond delay="3000"/>
                                  </p:stCondLst>
                                  <p:childTnLst>
                                    <p:set>
                                      <p:cBhvr>
                                        <p:cTn id="6" dur="1" fill="hold">
                                          <p:stCondLst>
                                            <p:cond delay="0"/>
                                          </p:stCondLst>
                                        </p:cTn>
                                        <p:tgtEl>
                                          <p:spTgt spid="101379"/>
                                        </p:tgtEl>
                                        <p:attrNameLst>
                                          <p:attrName>style.visibility</p:attrName>
                                        </p:attrNameLst>
                                      </p:cBhvr>
                                      <p:to>
                                        <p:strVal val="visible"/>
                                      </p:to>
                                    </p:set>
                                    <p:anim calcmode="lin" valueType="num">
                                      <p:cBhvr additive="base">
                                        <p:cTn id="7" dur="5000" fill="hold"/>
                                        <p:tgtEl>
                                          <p:spTgt spid="101379"/>
                                        </p:tgtEl>
                                        <p:attrNameLst>
                                          <p:attrName>ppt_x</p:attrName>
                                        </p:attrNameLst>
                                      </p:cBhvr>
                                      <p:tavLst>
                                        <p:tav tm="0">
                                          <p:val>
                                            <p:strVal val="0-#ppt_w/2"/>
                                          </p:val>
                                        </p:tav>
                                        <p:tav tm="100000">
                                          <p:val>
                                            <p:strVal val="#ppt_x"/>
                                          </p:val>
                                        </p:tav>
                                      </p:tavLst>
                                    </p:anim>
                                    <p:anim calcmode="lin" valueType="num">
                                      <p:cBhvr additive="base">
                                        <p:cTn id="8" dur="5000" fill="hold"/>
                                        <p:tgtEl>
                                          <p:spTgt spid="101379"/>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8000"/>
                            </p:stCondLst>
                            <p:childTnLst>
                              <p:par>
                                <p:cTn id="10" presetID="7" presetClass="entr" presetSubtype="1" fill="hold" grpId="0" nodeType="afterEffect">
                                  <p:stCondLst>
                                    <p:cond delay="0"/>
                                  </p:stCondLst>
                                  <p:childTnLst>
                                    <p:set>
                                      <p:cBhvr>
                                        <p:cTn id="11" dur="1" fill="hold">
                                          <p:stCondLst>
                                            <p:cond delay="0"/>
                                          </p:stCondLst>
                                        </p:cTn>
                                        <p:tgtEl>
                                          <p:spTgt spid="101380"/>
                                        </p:tgtEl>
                                        <p:attrNameLst>
                                          <p:attrName>style.visibility</p:attrName>
                                        </p:attrNameLst>
                                      </p:cBhvr>
                                      <p:to>
                                        <p:strVal val="visible"/>
                                      </p:to>
                                    </p:set>
                                    <p:anim calcmode="lin" valueType="num">
                                      <p:cBhvr additive="base">
                                        <p:cTn id="12" dur="5000" fill="hold"/>
                                        <p:tgtEl>
                                          <p:spTgt spid="101380"/>
                                        </p:tgtEl>
                                        <p:attrNameLst>
                                          <p:attrName>ppt_x</p:attrName>
                                        </p:attrNameLst>
                                      </p:cBhvr>
                                      <p:tavLst>
                                        <p:tav tm="0">
                                          <p:val>
                                            <p:strVal val="#ppt_x"/>
                                          </p:val>
                                        </p:tav>
                                        <p:tav tm="100000">
                                          <p:val>
                                            <p:strVal val="#ppt_x"/>
                                          </p:val>
                                        </p:tav>
                                      </p:tavLst>
                                    </p:anim>
                                    <p:anim calcmode="lin" valueType="num">
                                      <p:cBhvr additive="base">
                                        <p:cTn id="13" dur="5000" fill="hold"/>
                                        <p:tgtEl>
                                          <p:spTgt spid="101380"/>
                                        </p:tgtEl>
                                        <p:attrNameLst>
                                          <p:attrName>ppt_y</p:attrName>
                                        </p:attrNameLst>
                                      </p:cBhvr>
                                      <p:tavLst>
                                        <p:tav tm="0">
                                          <p:val>
                                            <p:strVal val="0-#ppt_h/2"/>
                                          </p:val>
                                        </p:tav>
                                        <p:tav tm="100000">
                                          <p:val>
                                            <p:strVal val="#ppt_y"/>
                                          </p:val>
                                        </p:tav>
                                      </p:tavLst>
                                    </p:anim>
                                  </p:childTnLst>
                                </p:cTn>
                              </p:par>
                            </p:childTnLst>
                          </p:cTn>
                        </p:par>
                        <p:par>
                          <p:cTn id="14" fill="hold" nodeType="afterGroup">
                            <p:stCondLst>
                              <p:cond delay="13000"/>
                            </p:stCondLst>
                            <p:childTnLst>
                              <p:par>
                                <p:cTn id="15" presetID="7" presetClass="entr" presetSubtype="2" fill="hold" grpId="0" nodeType="afterEffect">
                                  <p:stCondLst>
                                    <p:cond delay="0"/>
                                  </p:stCondLst>
                                  <p:childTnLst>
                                    <p:set>
                                      <p:cBhvr>
                                        <p:cTn id="16" dur="1" fill="hold">
                                          <p:stCondLst>
                                            <p:cond delay="0"/>
                                          </p:stCondLst>
                                        </p:cTn>
                                        <p:tgtEl>
                                          <p:spTgt spid="101381"/>
                                        </p:tgtEl>
                                        <p:attrNameLst>
                                          <p:attrName>style.visibility</p:attrName>
                                        </p:attrNameLst>
                                      </p:cBhvr>
                                      <p:to>
                                        <p:strVal val="visible"/>
                                      </p:to>
                                    </p:set>
                                    <p:anim calcmode="lin" valueType="num">
                                      <p:cBhvr additive="base">
                                        <p:cTn id="17" dur="5000" fill="hold"/>
                                        <p:tgtEl>
                                          <p:spTgt spid="101381"/>
                                        </p:tgtEl>
                                        <p:attrNameLst>
                                          <p:attrName>ppt_x</p:attrName>
                                        </p:attrNameLst>
                                      </p:cBhvr>
                                      <p:tavLst>
                                        <p:tav tm="0">
                                          <p:val>
                                            <p:strVal val="1+#ppt_w/2"/>
                                          </p:val>
                                        </p:tav>
                                        <p:tav tm="100000">
                                          <p:val>
                                            <p:strVal val="#ppt_x"/>
                                          </p:val>
                                        </p:tav>
                                      </p:tavLst>
                                    </p:anim>
                                    <p:anim calcmode="lin" valueType="num">
                                      <p:cBhvr additive="base">
                                        <p:cTn id="18" dur="5000" fill="hold"/>
                                        <p:tgtEl>
                                          <p:spTgt spid="101381"/>
                                        </p:tgtEl>
                                        <p:attrNameLst>
                                          <p:attrName>ppt_y</p:attrName>
                                        </p:attrNameLst>
                                      </p:cBhvr>
                                      <p:tavLst>
                                        <p:tav tm="0">
                                          <p:val>
                                            <p:strVal val="#ppt_y"/>
                                          </p:val>
                                        </p:tav>
                                        <p:tav tm="100000">
                                          <p:val>
                                            <p:strVal val="#ppt_y"/>
                                          </p:val>
                                        </p:tav>
                                      </p:tavLst>
                                    </p:anim>
                                  </p:childTnLst>
                                </p:cTn>
                              </p:par>
                            </p:childTnLst>
                          </p:cTn>
                        </p:par>
                        <p:par>
                          <p:cTn id="19" fill="hold" nodeType="afterGroup">
                            <p:stCondLst>
                              <p:cond delay="18000"/>
                            </p:stCondLst>
                            <p:childTnLst>
                              <p:par>
                                <p:cTn id="20" presetID="7" presetClass="entr" presetSubtype="8" fill="hold" grpId="0" nodeType="afterEffect">
                                  <p:stCondLst>
                                    <p:cond delay="0"/>
                                  </p:stCondLst>
                                  <p:childTnLst>
                                    <p:set>
                                      <p:cBhvr>
                                        <p:cTn id="21" dur="1" fill="hold">
                                          <p:stCondLst>
                                            <p:cond delay="0"/>
                                          </p:stCondLst>
                                        </p:cTn>
                                        <p:tgtEl>
                                          <p:spTgt spid="101382"/>
                                        </p:tgtEl>
                                        <p:attrNameLst>
                                          <p:attrName>style.visibility</p:attrName>
                                        </p:attrNameLst>
                                      </p:cBhvr>
                                      <p:to>
                                        <p:strVal val="visible"/>
                                      </p:to>
                                    </p:set>
                                    <p:anim calcmode="lin" valueType="num">
                                      <p:cBhvr additive="base">
                                        <p:cTn id="22" dur="5000" fill="hold"/>
                                        <p:tgtEl>
                                          <p:spTgt spid="101382"/>
                                        </p:tgtEl>
                                        <p:attrNameLst>
                                          <p:attrName>ppt_x</p:attrName>
                                        </p:attrNameLst>
                                      </p:cBhvr>
                                      <p:tavLst>
                                        <p:tav tm="0">
                                          <p:val>
                                            <p:strVal val="0-#ppt_w/2"/>
                                          </p:val>
                                        </p:tav>
                                        <p:tav tm="100000">
                                          <p:val>
                                            <p:strVal val="#ppt_x"/>
                                          </p:val>
                                        </p:tav>
                                      </p:tavLst>
                                    </p:anim>
                                    <p:anim calcmode="lin" valueType="num">
                                      <p:cBhvr additive="base">
                                        <p:cTn id="23" dur="5000" fill="hold"/>
                                        <p:tgtEl>
                                          <p:spTgt spid="101382"/>
                                        </p:tgtEl>
                                        <p:attrNameLst>
                                          <p:attrName>ppt_y</p:attrName>
                                        </p:attrNameLst>
                                      </p:cBhvr>
                                      <p:tavLst>
                                        <p:tav tm="0">
                                          <p:val>
                                            <p:strVal val="#ppt_y"/>
                                          </p:val>
                                        </p:tav>
                                        <p:tav tm="100000">
                                          <p:val>
                                            <p:strVal val="#ppt_y"/>
                                          </p:val>
                                        </p:tav>
                                      </p:tavLst>
                                    </p:anim>
                                  </p:childTnLst>
                                </p:cTn>
                              </p:par>
                            </p:childTnLst>
                          </p:cTn>
                        </p:par>
                        <p:par>
                          <p:cTn id="24" fill="hold" nodeType="afterGroup">
                            <p:stCondLst>
                              <p:cond delay="23000"/>
                            </p:stCondLst>
                            <p:childTnLst>
                              <p:par>
                                <p:cTn id="25" presetID="7" presetClass="entr" presetSubtype="4" fill="hold" grpId="0" nodeType="afterEffect">
                                  <p:stCondLst>
                                    <p:cond delay="0"/>
                                  </p:stCondLst>
                                  <p:childTnLst>
                                    <p:set>
                                      <p:cBhvr>
                                        <p:cTn id="26" dur="1" fill="hold">
                                          <p:stCondLst>
                                            <p:cond delay="0"/>
                                          </p:stCondLst>
                                        </p:cTn>
                                        <p:tgtEl>
                                          <p:spTgt spid="101384"/>
                                        </p:tgtEl>
                                        <p:attrNameLst>
                                          <p:attrName>style.visibility</p:attrName>
                                        </p:attrNameLst>
                                      </p:cBhvr>
                                      <p:to>
                                        <p:strVal val="visible"/>
                                      </p:to>
                                    </p:set>
                                    <p:anim calcmode="lin" valueType="num">
                                      <p:cBhvr additive="base">
                                        <p:cTn id="27" dur="5000" fill="hold"/>
                                        <p:tgtEl>
                                          <p:spTgt spid="101384"/>
                                        </p:tgtEl>
                                        <p:attrNameLst>
                                          <p:attrName>ppt_x</p:attrName>
                                        </p:attrNameLst>
                                      </p:cBhvr>
                                      <p:tavLst>
                                        <p:tav tm="0">
                                          <p:val>
                                            <p:strVal val="#ppt_x"/>
                                          </p:val>
                                        </p:tav>
                                        <p:tav tm="100000">
                                          <p:val>
                                            <p:strVal val="#ppt_x"/>
                                          </p:val>
                                        </p:tav>
                                      </p:tavLst>
                                    </p:anim>
                                    <p:anim calcmode="lin" valueType="num">
                                      <p:cBhvr additive="base">
                                        <p:cTn id="28" dur="5000" fill="hold"/>
                                        <p:tgtEl>
                                          <p:spTgt spid="101384"/>
                                        </p:tgtEl>
                                        <p:attrNameLst>
                                          <p:attrName>ppt_y</p:attrName>
                                        </p:attrNameLst>
                                      </p:cBhvr>
                                      <p:tavLst>
                                        <p:tav tm="0">
                                          <p:val>
                                            <p:strVal val="1+#ppt_h/2"/>
                                          </p:val>
                                        </p:tav>
                                        <p:tav tm="100000">
                                          <p:val>
                                            <p:strVal val="#ppt_y"/>
                                          </p:val>
                                        </p:tav>
                                      </p:tavLst>
                                    </p:anim>
                                  </p:childTnLst>
                                </p:cTn>
                              </p:par>
                            </p:childTnLst>
                          </p:cTn>
                        </p:par>
                        <p:par>
                          <p:cTn id="29" fill="hold" nodeType="afterGroup">
                            <p:stCondLst>
                              <p:cond delay="28000"/>
                            </p:stCondLst>
                            <p:childTnLst>
                              <p:par>
                                <p:cTn id="30" presetID="7" presetClass="entr" presetSubtype="2" fill="hold" grpId="0" nodeType="afterEffect">
                                  <p:stCondLst>
                                    <p:cond delay="0"/>
                                  </p:stCondLst>
                                  <p:childTnLst>
                                    <p:set>
                                      <p:cBhvr>
                                        <p:cTn id="31" dur="1" fill="hold">
                                          <p:stCondLst>
                                            <p:cond delay="0"/>
                                          </p:stCondLst>
                                        </p:cTn>
                                        <p:tgtEl>
                                          <p:spTgt spid="101383"/>
                                        </p:tgtEl>
                                        <p:attrNameLst>
                                          <p:attrName>style.visibility</p:attrName>
                                        </p:attrNameLst>
                                      </p:cBhvr>
                                      <p:to>
                                        <p:strVal val="visible"/>
                                      </p:to>
                                    </p:set>
                                    <p:anim calcmode="lin" valueType="num">
                                      <p:cBhvr additive="base">
                                        <p:cTn id="32" dur="5000" fill="hold"/>
                                        <p:tgtEl>
                                          <p:spTgt spid="101383"/>
                                        </p:tgtEl>
                                        <p:attrNameLst>
                                          <p:attrName>ppt_x</p:attrName>
                                        </p:attrNameLst>
                                      </p:cBhvr>
                                      <p:tavLst>
                                        <p:tav tm="0">
                                          <p:val>
                                            <p:strVal val="1+#ppt_w/2"/>
                                          </p:val>
                                        </p:tav>
                                        <p:tav tm="100000">
                                          <p:val>
                                            <p:strVal val="#ppt_x"/>
                                          </p:val>
                                        </p:tav>
                                      </p:tavLst>
                                    </p:anim>
                                    <p:anim calcmode="lin" valueType="num">
                                      <p:cBhvr additive="base">
                                        <p:cTn id="33" dur="5000" fill="hold"/>
                                        <p:tgtEl>
                                          <p:spTgt spid="10138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379" grpId="0" animBg="1" autoUpdateAnimBg="0"/>
      <p:bldP spid="101380" grpId="0" animBg="1" autoUpdateAnimBg="0"/>
      <p:bldP spid="101381" grpId="0" animBg="1" autoUpdateAnimBg="0"/>
      <p:bldP spid="101382" grpId="0" animBg="1" autoUpdateAnimBg="0"/>
      <p:bldP spid="101383" grpId="0" animBg="1" autoUpdateAnimBg="0"/>
      <p:bldP spid="101384" grpId="0" animBg="1" autoUpdateAnimBg="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2"/>
          <p:cNvSpPr>
            <a:spLocks noGrp="1" noChangeArrowheads="1"/>
          </p:cNvSpPr>
          <p:nvPr>
            <p:ph type="title"/>
          </p:nvPr>
        </p:nvSpPr>
        <p:spPr>
          <a:xfrm>
            <a:off x="0" y="3124200"/>
            <a:ext cx="3689350" cy="1676400"/>
          </a:xfrm>
        </p:spPr>
        <p:txBody>
          <a:bodyPr anchor="ctr"/>
          <a:lstStyle/>
          <a:p>
            <a:pPr algn="ctr" eaLnBrk="1" hangingPunct="1">
              <a:defRPr/>
            </a:pPr>
            <a:r>
              <a:rPr lang="ar-JO" sz="4000" b="1" kern="1200" dirty="0">
                <a:solidFill>
                  <a:schemeClr val="tx1"/>
                </a:solidFill>
                <a:latin typeface="Arial" panose="020B0604020202020204" pitchFamily="34" charset="0"/>
                <a:ea typeface="ＭＳ Ｐゴシック" charset="0"/>
                <a:cs typeface="Arial" panose="020B0604020202020204" pitchFamily="34" charset="0"/>
              </a:rPr>
              <a:t>المشي بحذر</a:t>
            </a:r>
            <a:endParaRPr lang="en-US" sz="4000" b="1" kern="1200" dirty="0">
              <a:solidFill>
                <a:schemeClr val="tx1"/>
              </a:solidFill>
              <a:latin typeface="Arial" panose="020B0604020202020204" pitchFamily="34" charset="0"/>
              <a:ea typeface="ＭＳ Ｐゴシック" charset="0"/>
              <a:cs typeface="Arial" panose="020B0604020202020204" pitchFamily="34" charset="0"/>
            </a:endParaRPr>
          </a:p>
        </p:txBody>
      </p:sp>
      <p:pic>
        <p:nvPicPr>
          <p:cNvPr id="291842" name="Picture 1" descr="Screen Shot 2015-01-10 at 12.14.53 pm.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89350" y="188913"/>
            <a:ext cx="5491163" cy="398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Box 6"/>
          <p:cNvSpPr txBox="1">
            <a:spLocks noChangeArrowheads="1"/>
          </p:cNvSpPr>
          <p:nvPr/>
        </p:nvSpPr>
        <p:spPr bwMode="auto">
          <a:xfrm>
            <a:off x="3708400" y="4149725"/>
            <a:ext cx="5435600" cy="523220"/>
          </a:xfrm>
          <a:prstGeom prst="rect">
            <a:avLst/>
          </a:prstGeom>
          <a:solidFill>
            <a:sysClr val="windowText" lastClr="000000"/>
          </a:solidFill>
          <a:ln w="9525">
            <a:noFill/>
            <a:miter lim="800000"/>
            <a:headEnd/>
            <a:tailEnd/>
          </a:ln>
        </p:spPr>
        <p:txBody>
          <a:bodyPr>
            <a:spAutoFit/>
          </a:bodyPr>
          <a:lstStyle/>
          <a:p>
            <a:pPr algn="ctr">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كم من الوقت سيستغرق المشي إلى القمة؟</a:t>
            </a:r>
            <a:endParaRPr lang="en-US" sz="28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6000" dirty="0">
                <a:solidFill>
                  <a:srgbClr val="FFFFFF"/>
                </a:solidFill>
                <a:ea typeface="ＭＳ Ｐゴシック" charset="0"/>
              </a:rPr>
              <a:t>الآية المفتاحية</a:t>
            </a:r>
            <a:endParaRPr lang="en-US" sz="6000" dirty="0">
              <a:solidFill>
                <a:srgbClr val="FFFFFF"/>
              </a:solidFill>
              <a:ea typeface="ＭＳ Ｐゴシック" charset="0"/>
            </a:endParaRPr>
          </a:p>
        </p:txBody>
      </p:sp>
      <p:sp>
        <p:nvSpPr>
          <p:cNvPr id="5" name="Rectangle 2"/>
          <p:cNvSpPr txBox="1">
            <a:spLocks noChangeArrowheads="1"/>
          </p:cNvSpPr>
          <p:nvPr/>
        </p:nvSpPr>
        <p:spPr bwMode="auto">
          <a:xfrm>
            <a:off x="0" y="1602008"/>
            <a:ext cx="9144000" cy="355518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إذ نعلم أن الإنسان لا يتبرر بأعمال الناموس بل بإيمان يسوع المسيح آمنا نحن أيضاً بيسوع المسيح لنتبرر بإيمان يسوع لا بأعمال الناموس لأنه بأعمال الناموس لا يتبرر جسد ما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 ١٦)</a:t>
            </a:r>
            <a:endParaRPr kumimoji="0" lang="en-US" altLang="zh-CN"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غلاطية</a:t>
            </a:r>
            <a:endParaRPr kumimoji="0" lang="en-US"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472410" y="65344"/>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١٦٧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0808974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3889" name="Picture 1" descr="Screen Shot 2015-01-10 at 12.15.19 pm.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219200" y="1941513"/>
            <a:ext cx="6667500" cy="523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0962" name="Rectangle 1026"/>
          <p:cNvSpPr>
            <a:spLocks noGrp="1" noChangeArrowheads="1"/>
          </p:cNvSpPr>
          <p:nvPr>
            <p:ph type="title"/>
          </p:nvPr>
        </p:nvSpPr>
        <p:spPr/>
        <p:txBody>
          <a:bodyPr anchor="ctr"/>
          <a:lstStyle/>
          <a:p>
            <a:pPr eaLnBrk="1" hangingPunct="1">
              <a:defRPr/>
            </a:pPr>
            <a:r>
              <a:rPr lang="ar-JO" sz="4000" b="1" kern="1200" dirty="0">
                <a:solidFill>
                  <a:schemeClr val="tx1"/>
                </a:solidFill>
                <a:latin typeface="Arial" panose="020B0604020202020204" pitchFamily="34" charset="0"/>
                <a:ea typeface="ＭＳ Ｐゴシック" charset="0"/>
                <a:cs typeface="Arial" panose="020B0604020202020204" pitchFamily="34" charset="0"/>
              </a:rPr>
              <a:t>انظر بتمعن</a:t>
            </a:r>
            <a:endParaRPr lang="en-US" sz="4000" b="1" kern="1200" dirty="0">
              <a:solidFill>
                <a:schemeClr val="tx1"/>
              </a:solidFill>
              <a:latin typeface="Arial" panose="020B0604020202020204" pitchFamily="34" charset="0"/>
              <a:ea typeface="ＭＳ Ｐゴシック" charset="0"/>
              <a:cs typeface="Arial" panose="020B0604020202020204" pitchFamily="34" charset="0"/>
            </a:endParaRPr>
          </a:p>
        </p:txBody>
      </p:sp>
      <p:sp>
        <p:nvSpPr>
          <p:cNvPr id="293891" name="Rectangle 1"/>
          <p:cNvSpPr>
            <a:spLocks noChangeArrowheads="1"/>
          </p:cNvSpPr>
          <p:nvPr/>
        </p:nvSpPr>
        <p:spPr bwMode="auto">
          <a:xfrm>
            <a:off x="1547813" y="2060575"/>
            <a:ext cx="6119812" cy="720725"/>
          </a:xfrm>
          <a:prstGeom prst="rect">
            <a:avLst/>
          </a:prstGeom>
          <a:solidFill>
            <a:srgbClr val="FFFFFF"/>
          </a:solidFill>
          <a:ln>
            <a:noFill/>
          </a:ln>
          <a:extLst>
            <a:ext uri="{91240B29-F687-4f45-9708-019B960494DF}">
              <a14:hiddenLine xmlns:a14="http://schemas.microsoft.com/office/drawing/2010/main" xmlns="" w="12700">
                <a:solidFill>
                  <a:srgbClr val="000000"/>
                </a:solidFill>
                <a:round/>
                <a:headEnd type="none" w="sm" len="sm"/>
                <a:tailEnd type="none" w="sm" len="sm"/>
              </a14:hiddenLine>
            </a:ext>
          </a:extLst>
        </p:spPr>
        <p:txBody>
          <a:bodyPr wrap="none"/>
          <a:lstStyle/>
          <a:p>
            <a:endParaRPr lang="en-US" b="1">
              <a:latin typeface="Arial" panose="020B0604020202020204" pitchFamily="34" charset="0"/>
              <a:cs typeface="Arial" panose="020B0604020202020204" pitchFamily="34" charset="0"/>
            </a:endParaRPr>
          </a:p>
        </p:txBody>
      </p:sp>
      <p:sp>
        <p:nvSpPr>
          <p:cNvPr id="6" name="TextBox 4"/>
          <p:cNvSpPr txBox="1">
            <a:spLocks noChangeArrowheads="1"/>
          </p:cNvSpPr>
          <p:nvPr/>
        </p:nvSpPr>
        <p:spPr bwMode="auto">
          <a:xfrm>
            <a:off x="1403350" y="2133600"/>
            <a:ext cx="6264275" cy="584775"/>
          </a:xfrm>
          <a:prstGeom prst="rect">
            <a:avLst/>
          </a:prstGeom>
          <a:noFill/>
          <a:ln w="9525">
            <a:noFill/>
            <a:miter lim="800000"/>
            <a:headEnd/>
            <a:tailEnd/>
          </a:ln>
        </p:spPr>
        <p:txBody>
          <a:bodyPr>
            <a:spAutoFit/>
          </a:bodyPr>
          <a:lstStyle/>
          <a:p>
            <a:pPr algn="ctr">
              <a:defRPr/>
            </a:pPr>
            <a:r>
              <a:rPr lang="ar-JO" sz="3200" b="1" dirty="0">
                <a:solidFill>
                  <a:schemeClr val="bg2"/>
                </a:solidFill>
                <a:latin typeface="Arial" panose="020B0604020202020204" pitchFamily="34" charset="0"/>
                <a:cs typeface="Arial" panose="020B0604020202020204" pitchFamily="34" charset="0"/>
              </a:rPr>
              <a:t>هل ترى اللون الرمادي في الخطوط البيضاء؟</a:t>
            </a:r>
            <a:endParaRPr lang="en-US" sz="3200" b="1" dirty="0">
              <a:solidFill>
                <a:schemeClr val="bg2"/>
              </a:solidFill>
              <a:latin typeface="Arial" panose="020B0604020202020204" pitchFamily="34" charset="0"/>
              <a:cs typeface="Arial" panose="020B0604020202020204" pitchFamily="34" charset="0"/>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5937" name="Picture 1" descr="Screen Shot 2015-01-10 at 12.16.05 pm.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11188" y="1773238"/>
            <a:ext cx="7874000" cy="477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9938" name="Rectangle 1026"/>
          <p:cNvSpPr>
            <a:spLocks noGrp="1" noChangeArrowheads="1"/>
          </p:cNvSpPr>
          <p:nvPr>
            <p:ph type="title"/>
          </p:nvPr>
        </p:nvSpPr>
        <p:spPr/>
        <p:txBody>
          <a:bodyPr anchor="ctr"/>
          <a:lstStyle/>
          <a:p>
            <a:pPr eaLnBrk="1" hangingPunct="1">
              <a:defRPr/>
            </a:pPr>
            <a:r>
              <a:rPr lang="ar-JO" sz="4000" b="1" dirty="0">
                <a:solidFill>
                  <a:srgbClr val="FDF3FD"/>
                </a:solidFill>
                <a:effectLst>
                  <a:glow rad="241300">
                    <a:srgbClr val="000000">
                      <a:alpha val="99000"/>
                    </a:srgbClr>
                  </a:glow>
                </a:effectLst>
                <a:latin typeface="Arial" panose="020B0604020202020204" pitchFamily="34" charset="0"/>
                <a:ea typeface="ＭＳ Ｐゴシック" charset="0"/>
                <a:cs typeface="Arial" panose="020B0604020202020204" pitchFamily="34" charset="0"/>
              </a:rPr>
              <a:t>أنظر ثانية</a:t>
            </a:r>
            <a:endParaRPr lang="en-US" sz="4000" b="1" dirty="0">
              <a:solidFill>
                <a:srgbClr val="FDF3FD"/>
              </a:solidFill>
              <a:effectLst>
                <a:glow rad="241300">
                  <a:srgbClr val="000000">
                    <a:alpha val="99000"/>
                  </a:srgbClr>
                </a:glow>
              </a:effectLst>
              <a:latin typeface="Arial" panose="020B0604020202020204" pitchFamily="34" charset="0"/>
              <a:ea typeface="ＭＳ Ｐゴシック" charset="0"/>
              <a:cs typeface="Arial" panose="020B0604020202020204" pitchFamily="34" charset="0"/>
            </a:endParaRPr>
          </a:p>
        </p:txBody>
      </p:sp>
      <p:sp>
        <p:nvSpPr>
          <p:cNvPr id="6" name="TextBox 4"/>
          <p:cNvSpPr txBox="1">
            <a:spLocks noChangeArrowheads="1"/>
          </p:cNvSpPr>
          <p:nvPr/>
        </p:nvSpPr>
        <p:spPr bwMode="auto">
          <a:xfrm>
            <a:off x="1331913" y="5732463"/>
            <a:ext cx="6264275" cy="523875"/>
          </a:xfrm>
          <a:prstGeom prst="rect">
            <a:avLst/>
          </a:prstGeom>
          <a:noFill/>
          <a:ln w="9525">
            <a:noFill/>
            <a:miter lim="800000"/>
            <a:headEnd/>
            <a:tailEnd/>
          </a:ln>
        </p:spPr>
        <p:txBody>
          <a:bodyPr>
            <a:spAutoFit/>
          </a:bodyPr>
          <a:lstStyle/>
          <a:p>
            <a:pPr algn="ctr" fontAlgn="auto">
              <a:spcBef>
                <a:spcPts val="0"/>
              </a:spcBef>
              <a:spcAft>
                <a:spcPts val="0"/>
              </a:spcAft>
              <a:defRPr/>
            </a:pPr>
            <a:r>
              <a:rPr lang="ar-JO" sz="2800" b="1" kern="0" dirty="0">
                <a:solidFill>
                  <a:sysClr val="windowText" lastClr="000000"/>
                </a:solidFill>
                <a:latin typeface="Arial" panose="020B0604020202020204" pitchFamily="34" charset="0"/>
                <a:cs typeface="Arial" panose="020B0604020202020204" pitchFamily="34" charset="0"/>
              </a:rPr>
              <a:t>كيف ستفعل ذلك؟</a:t>
            </a:r>
            <a:endParaRPr lang="en-US" sz="2800" b="1" kern="0" dirty="0">
              <a:solidFill>
                <a:sysClr val="windowText" lastClr="000000"/>
              </a:solidFill>
              <a:latin typeface="Arial" panose="020B0604020202020204" pitchFamily="34" charset="0"/>
              <a:cs typeface="Arial" panose="020B0604020202020204" pitchFamily="34" charset="0"/>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2"/>
          <p:cNvSpPr>
            <a:spLocks noGrp="1" noChangeArrowheads="1"/>
          </p:cNvSpPr>
          <p:nvPr>
            <p:ph type="title"/>
          </p:nvPr>
        </p:nvSpPr>
        <p:spPr/>
        <p:txBody>
          <a:bodyPr anchor="ctr"/>
          <a:lstStyle/>
          <a:p>
            <a:pPr eaLnBrk="1" hangingPunct="1">
              <a:defRPr/>
            </a:pPr>
            <a:r>
              <a:rPr lang="ar-JO" sz="4000" b="1" dirty="0">
                <a:solidFill>
                  <a:srgbClr val="FDF3FD"/>
                </a:solidFill>
                <a:effectLst>
                  <a:glow rad="241300">
                    <a:srgbClr val="000000">
                      <a:alpha val="99000"/>
                    </a:srgbClr>
                  </a:glow>
                </a:effectLst>
                <a:latin typeface="Arial" panose="020B0604020202020204" pitchFamily="34" charset="0"/>
                <a:ea typeface="ＭＳ Ｐゴシック" charset="0"/>
                <a:cs typeface="Arial" panose="020B0604020202020204" pitchFamily="34" charset="0"/>
              </a:rPr>
              <a:t>النقطة؟</a:t>
            </a:r>
            <a:endParaRPr lang="en-US" sz="4000" b="1" dirty="0">
              <a:solidFill>
                <a:srgbClr val="FDF3FD"/>
              </a:solidFill>
              <a:effectLst>
                <a:glow rad="241300">
                  <a:srgbClr val="000000">
                    <a:alpha val="99000"/>
                  </a:srgbClr>
                </a:glow>
              </a:effectLst>
              <a:latin typeface="Arial" panose="020B0604020202020204" pitchFamily="34" charset="0"/>
              <a:ea typeface="ＭＳ Ｐゴシック" charset="0"/>
              <a:cs typeface="Arial" panose="020B0604020202020204" pitchFamily="34" charset="0"/>
            </a:endParaRPr>
          </a:p>
        </p:txBody>
      </p:sp>
      <p:pic>
        <p:nvPicPr>
          <p:cNvPr id="297986" name="Picture 3" descr="Eye Trick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9753600" y="-2667000"/>
            <a:ext cx="7559675" cy="10688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1989" name="Picture 5" descr="Eye Tricks"/>
          <p:cNvPicPr>
            <a:picLocks noChangeAspect="1" noChangeArrowheads="1"/>
          </p:cNvPicPr>
          <p:nvPr/>
        </p:nvPicPr>
        <p:blipFill>
          <a:blip r:embed="rId4" cstate="screen">
            <a:extLst>
              <a:ext uri="{28A0092B-C50C-407E-A947-70E740481C1C}">
                <a14:useLocalDpi xmlns:a14="http://schemas.microsoft.com/office/drawing/2010/main"/>
              </a:ext>
            </a:extLst>
          </a:blip>
          <a:srcRect t="-10001"/>
          <a:stretch>
            <a:fillRect/>
          </a:stretch>
        </p:blipFill>
        <p:spPr bwMode="auto">
          <a:xfrm>
            <a:off x="1295400" y="2133600"/>
            <a:ext cx="66294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991" name="Rectangle 7"/>
          <p:cNvSpPr>
            <a:spLocks noChangeArrowheads="1"/>
          </p:cNvSpPr>
          <p:nvPr/>
        </p:nvSpPr>
        <p:spPr bwMode="auto">
          <a:xfrm>
            <a:off x="1447800" y="3048000"/>
            <a:ext cx="7696200" cy="3429000"/>
          </a:xfrm>
          <a:prstGeom prst="rect">
            <a:avLst/>
          </a:prstGeom>
          <a:noFill/>
          <a:ln w="9525">
            <a:noFill/>
            <a:miter lim="800000"/>
            <a:headEnd/>
            <a:tailEnd/>
          </a:ln>
        </p:spPr>
        <p:txBody>
          <a:bodyPr/>
          <a:lstStyle/>
          <a:p>
            <a:pPr marL="342900" indent="-342900" algn="r" rtl="1">
              <a:spcBef>
                <a:spcPct val="20000"/>
              </a:spcBef>
              <a:buClr>
                <a:schemeClr val="accent1"/>
              </a:buClr>
              <a:buSzPct val="80000"/>
              <a:buFont typeface="Wingdings" charset="0"/>
              <a:buChar char="n"/>
              <a:defRPr/>
            </a:pP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أحياناً قد ترى العين أشياء غير موجودة</a:t>
            </a:r>
            <a:endParaRPr lang="en-US" sz="3200" b="1" dirty="0">
              <a:effectLst>
                <a:outerShdw blurRad="38100" dist="38100" dir="2700000" algn="tl">
                  <a:srgbClr val="000000"/>
                </a:outerShdw>
              </a:effectLst>
              <a:latin typeface="Arial" panose="020B0604020202020204" pitchFamily="34" charset="0"/>
              <a:cs typeface="Arial" panose="020B0604020202020204" pitchFamily="34" charset="0"/>
            </a:endParaRPr>
          </a:p>
          <a:p>
            <a:pPr marL="342900" indent="-342900" algn="r" rtl="1">
              <a:spcBef>
                <a:spcPct val="20000"/>
              </a:spcBef>
              <a:buClr>
                <a:schemeClr val="accent1"/>
              </a:buClr>
              <a:buSzPct val="80000"/>
              <a:buFont typeface="Wingdings" charset="0"/>
              <a:buChar char="n"/>
              <a:defRPr/>
            </a:pP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كذلك تفعل الروح</a:t>
            </a:r>
            <a:endParaRPr lang="en-US" sz="3200" b="1" dirty="0">
              <a:effectLst>
                <a:outerShdw blurRad="38100" dist="38100" dir="2700000" algn="tl">
                  <a:srgbClr val="000000"/>
                </a:outerShdw>
              </a:effectLst>
              <a:latin typeface="Arial" panose="020B0604020202020204" pitchFamily="34" charset="0"/>
              <a:cs typeface="Arial" panose="020B0604020202020204" pitchFamily="34" charset="0"/>
            </a:endParaRPr>
          </a:p>
          <a:p>
            <a:pPr marL="342900" indent="-342900" algn="r" rtl="1">
              <a:spcBef>
                <a:spcPct val="20000"/>
              </a:spcBef>
              <a:buClr>
                <a:schemeClr val="accent1"/>
              </a:buClr>
              <a:buSzPct val="80000"/>
              <a:buFont typeface="Wingdings" charset="0"/>
              <a:buChar char="n"/>
              <a:defRPr/>
            </a:pP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لا يوجد أمر أكثر أهمية من الإنجيل نحتاج أن نراه بوضوح</a:t>
            </a:r>
            <a:endParaRPr lang="en-US" sz="3200" b="1" dirty="0">
              <a:effectLst>
                <a:outerShdw blurRad="38100" dist="38100" dir="2700000" algn="tl">
                  <a:srgbClr val="000000"/>
                </a:outerShdw>
              </a:effectLst>
              <a:latin typeface="Arial" panose="020B0604020202020204" pitchFamily="34" charset="0"/>
              <a:cs typeface="Arial" panose="020B0604020202020204" pitchFamily="34" charset="0"/>
            </a:endParaRPr>
          </a:p>
          <a:p>
            <a:pPr marL="342900" indent="-342900" algn="r" rtl="1">
              <a:spcBef>
                <a:spcPct val="20000"/>
              </a:spcBef>
              <a:buClr>
                <a:schemeClr val="accent1"/>
              </a:buClr>
              <a:buSzPct val="80000"/>
              <a:buFont typeface="Wingdings" charset="0"/>
              <a:buChar char="n"/>
              <a:defRPr/>
            </a:pP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إذاً ما هو الإنجيل؟ الإجابة على هذا السؤال موجودة في غلاطية</a:t>
            </a:r>
            <a:endParaRPr lang="en-US"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5" presetClass="entr" presetSubtype="0" fill="hold" nodeType="clickEffect">
                                  <p:stCondLst>
                                    <p:cond delay="0"/>
                                  </p:stCondLst>
                                  <p:childTnLst>
                                    <p:set>
                                      <p:cBhvr>
                                        <p:cTn id="6" dur="1" fill="hold">
                                          <p:stCondLst>
                                            <p:cond delay="0"/>
                                          </p:stCondLst>
                                        </p:cTn>
                                        <p:tgtEl>
                                          <p:spTgt spid="41989"/>
                                        </p:tgtEl>
                                        <p:attrNameLst>
                                          <p:attrName>style.visibility</p:attrName>
                                        </p:attrNameLst>
                                      </p:cBhvr>
                                      <p:to>
                                        <p:strVal val="visible"/>
                                      </p:to>
                                    </p:set>
                                    <p:anim calcmode="lin" valueType="num">
                                      <p:cBhvr>
                                        <p:cTn id="7" dur="500" decel="50000" fill="hold">
                                          <p:stCondLst>
                                            <p:cond delay="0"/>
                                          </p:stCondLst>
                                        </p:cTn>
                                        <p:tgtEl>
                                          <p:spTgt spid="41989"/>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41989"/>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41989"/>
                                        </p:tgtEl>
                                        <p:attrNameLst>
                                          <p:attrName>ppt_w</p:attrName>
                                        </p:attrNameLst>
                                      </p:cBhvr>
                                      <p:tavLst>
                                        <p:tav tm="0">
                                          <p:val>
                                            <p:strVal val="#ppt_w*.05"/>
                                          </p:val>
                                        </p:tav>
                                        <p:tav tm="100000">
                                          <p:val>
                                            <p:strVal val="#ppt_w"/>
                                          </p:val>
                                        </p:tav>
                                      </p:tavLst>
                                    </p:anim>
                                    <p:anim calcmode="lin" valueType="num">
                                      <p:cBhvr>
                                        <p:cTn id="10" dur="1000" fill="hold"/>
                                        <p:tgtEl>
                                          <p:spTgt spid="41989"/>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41989"/>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41989"/>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41989"/>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41989"/>
                                        </p:tgtEl>
                                      </p:cBhvr>
                                    </p:animEffect>
                                  </p:childTnLst>
                                </p:cTn>
                              </p:par>
                            </p:childTnLst>
                          </p:cTn>
                        </p:par>
                      </p:childTnLst>
                    </p:cTn>
                  </p:par>
                  <p:par>
                    <p:cTn id="15" fill="hold">
                      <p:stCondLst>
                        <p:cond delay="indefinite"/>
                      </p:stCondLst>
                      <p:childTnLst>
                        <p:par>
                          <p:cTn id="16" fill="hold">
                            <p:stCondLst>
                              <p:cond delay="0"/>
                            </p:stCondLst>
                            <p:childTnLst>
                              <p:par>
                                <p:cTn id="17" presetID="24" presetClass="entr" presetSubtype="0" fill="hold" nodeType="clickEffect">
                                  <p:stCondLst>
                                    <p:cond delay="0"/>
                                  </p:stCondLst>
                                  <p:childTnLst>
                                    <p:set>
                                      <p:cBhvr>
                                        <p:cTn id="18" dur="1" fill="hold">
                                          <p:stCondLst>
                                            <p:cond delay="0"/>
                                          </p:stCondLst>
                                        </p:cTn>
                                        <p:tgtEl>
                                          <p:spTgt spid="41991">
                                            <p:txEl>
                                              <p:pRg st="0" end="0"/>
                                            </p:txEl>
                                          </p:spTgt>
                                        </p:tgtEl>
                                        <p:attrNameLst>
                                          <p:attrName>style.visibility</p:attrName>
                                        </p:attrNameLst>
                                      </p:cBhvr>
                                      <p:to>
                                        <p:strVal val="visible"/>
                                      </p:to>
                                    </p:set>
                                    <p:anim to="" calcmode="lin" valueType="num">
                                      <p:cBhvr>
                                        <p:cTn id="19" dur="1" fill="hold"/>
                                        <p:tgtEl>
                                          <p:spTgt spid="41991">
                                            <p:txEl>
                                              <p:pRg st="0" end="0"/>
                                            </p:txEl>
                                          </p:spTgt>
                                        </p:tgtEl>
                                        <p:attrNameLst>
                                          <p:attrName/>
                                        </p:attrNameLst>
                                      </p:cBhvr>
                                    </p:anim>
                                  </p:childTnLst>
                                </p:cTn>
                              </p:par>
                            </p:childTnLst>
                          </p:cTn>
                        </p:par>
                      </p:childTnLst>
                    </p:cTn>
                  </p:par>
                  <p:par>
                    <p:cTn id="20" fill="hold">
                      <p:stCondLst>
                        <p:cond delay="indefinite"/>
                      </p:stCondLst>
                      <p:childTnLst>
                        <p:par>
                          <p:cTn id="21" fill="hold">
                            <p:stCondLst>
                              <p:cond delay="0"/>
                            </p:stCondLst>
                            <p:childTnLst>
                              <p:par>
                                <p:cTn id="22" presetID="24" presetClass="entr" presetSubtype="0" fill="hold" nodeType="clickEffect">
                                  <p:stCondLst>
                                    <p:cond delay="0"/>
                                  </p:stCondLst>
                                  <p:childTnLst>
                                    <p:set>
                                      <p:cBhvr>
                                        <p:cTn id="23" dur="1" fill="hold">
                                          <p:stCondLst>
                                            <p:cond delay="0"/>
                                          </p:stCondLst>
                                        </p:cTn>
                                        <p:tgtEl>
                                          <p:spTgt spid="41991">
                                            <p:txEl>
                                              <p:pRg st="1" end="1"/>
                                            </p:txEl>
                                          </p:spTgt>
                                        </p:tgtEl>
                                        <p:attrNameLst>
                                          <p:attrName>style.visibility</p:attrName>
                                        </p:attrNameLst>
                                      </p:cBhvr>
                                      <p:to>
                                        <p:strVal val="visible"/>
                                      </p:to>
                                    </p:set>
                                    <p:anim to="" calcmode="lin" valueType="num">
                                      <p:cBhvr>
                                        <p:cTn id="24" dur="1" fill="hold"/>
                                        <p:tgtEl>
                                          <p:spTgt spid="41991">
                                            <p:txEl>
                                              <p:pRg st="1" end="1"/>
                                            </p:txEl>
                                          </p:spTgt>
                                        </p:tgtEl>
                                        <p:attrNameLst>
                                          <p:attrName/>
                                        </p:attrNameLst>
                                      </p:cBhvr>
                                    </p:anim>
                                  </p:childTnLst>
                                </p:cTn>
                              </p:par>
                            </p:childTnLst>
                          </p:cTn>
                        </p:par>
                      </p:childTnLst>
                    </p:cTn>
                  </p:par>
                  <p:par>
                    <p:cTn id="25" fill="hold">
                      <p:stCondLst>
                        <p:cond delay="indefinite"/>
                      </p:stCondLst>
                      <p:childTnLst>
                        <p:par>
                          <p:cTn id="26" fill="hold">
                            <p:stCondLst>
                              <p:cond delay="0"/>
                            </p:stCondLst>
                            <p:childTnLst>
                              <p:par>
                                <p:cTn id="27" presetID="24" presetClass="entr" presetSubtype="0" fill="hold" nodeType="clickEffect">
                                  <p:stCondLst>
                                    <p:cond delay="0"/>
                                  </p:stCondLst>
                                  <p:childTnLst>
                                    <p:set>
                                      <p:cBhvr>
                                        <p:cTn id="28" dur="1" fill="hold">
                                          <p:stCondLst>
                                            <p:cond delay="0"/>
                                          </p:stCondLst>
                                        </p:cTn>
                                        <p:tgtEl>
                                          <p:spTgt spid="41991">
                                            <p:txEl>
                                              <p:pRg st="2" end="2"/>
                                            </p:txEl>
                                          </p:spTgt>
                                        </p:tgtEl>
                                        <p:attrNameLst>
                                          <p:attrName>style.visibility</p:attrName>
                                        </p:attrNameLst>
                                      </p:cBhvr>
                                      <p:to>
                                        <p:strVal val="visible"/>
                                      </p:to>
                                    </p:set>
                                    <p:anim to="" calcmode="lin" valueType="num">
                                      <p:cBhvr>
                                        <p:cTn id="29" dur="1" fill="hold"/>
                                        <p:tgtEl>
                                          <p:spTgt spid="41991">
                                            <p:txEl>
                                              <p:pRg st="2" end="2"/>
                                            </p:txEl>
                                          </p:spTgt>
                                        </p:tgtEl>
                                        <p:attrNameLst>
                                          <p:attrName/>
                                        </p:attrNameLst>
                                      </p:cBhvr>
                                    </p:anim>
                                  </p:childTnLst>
                                </p:cTn>
                              </p:par>
                            </p:childTnLst>
                          </p:cTn>
                        </p:par>
                      </p:childTnLst>
                    </p:cTn>
                  </p:par>
                  <p:par>
                    <p:cTn id="30" fill="hold">
                      <p:stCondLst>
                        <p:cond delay="indefinite"/>
                      </p:stCondLst>
                      <p:childTnLst>
                        <p:par>
                          <p:cTn id="31" fill="hold">
                            <p:stCondLst>
                              <p:cond delay="0"/>
                            </p:stCondLst>
                            <p:childTnLst>
                              <p:par>
                                <p:cTn id="32" presetID="24" presetClass="entr" presetSubtype="0" fill="hold" nodeType="clickEffect">
                                  <p:stCondLst>
                                    <p:cond delay="0"/>
                                  </p:stCondLst>
                                  <p:childTnLst>
                                    <p:set>
                                      <p:cBhvr>
                                        <p:cTn id="33" dur="1" fill="hold">
                                          <p:stCondLst>
                                            <p:cond delay="0"/>
                                          </p:stCondLst>
                                        </p:cTn>
                                        <p:tgtEl>
                                          <p:spTgt spid="41991">
                                            <p:txEl>
                                              <p:pRg st="3" end="3"/>
                                            </p:txEl>
                                          </p:spTgt>
                                        </p:tgtEl>
                                        <p:attrNameLst>
                                          <p:attrName>style.visibility</p:attrName>
                                        </p:attrNameLst>
                                      </p:cBhvr>
                                      <p:to>
                                        <p:strVal val="visible"/>
                                      </p:to>
                                    </p:set>
                                    <p:anim to="" calcmode="lin" valueType="num">
                                      <p:cBhvr>
                                        <p:cTn id="34" dur="1" fill="hold"/>
                                        <p:tgtEl>
                                          <p:spTgt spid="41991">
                                            <p:txEl>
                                              <p:pRg st="3" end="3"/>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59073" name="Picture 2"/>
          <p:cNvPicPr>
            <a:picLocks noChangeAspect="1" noChangeArrowheads="1"/>
          </p:cNvPicPr>
          <p:nvPr/>
        </p:nvPicPr>
        <p:blipFill>
          <a:blip r:embed="rId3">
            <a:lum bright="-20000" contrast="20000"/>
            <a:extLst>
              <a:ext uri="{28A0092B-C50C-407E-A947-70E740481C1C}">
                <a14:useLocalDpi xmlns:a14="http://schemas.microsoft.com/office/drawing/2010/main"/>
              </a:ext>
            </a:extLst>
          </a:blip>
          <a:srcRect/>
          <a:stretch>
            <a:fillRect/>
          </a:stretch>
        </p:blipFill>
        <p:spPr bwMode="auto">
          <a:xfrm>
            <a:off x="539750" y="522288"/>
            <a:ext cx="7734300" cy="6335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9074" name="Text Box 3"/>
          <p:cNvSpPr txBox="1">
            <a:spLocks noChangeArrowheads="1"/>
          </p:cNvSpPr>
          <p:nvPr/>
        </p:nvSpPr>
        <p:spPr bwMode="auto">
          <a:xfrm>
            <a:off x="2034561" y="-2022"/>
            <a:ext cx="4706608" cy="523156"/>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رحلات بولس التبشيرية الأولى والثانية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59075" name="Text Box 4"/>
          <p:cNvSpPr txBox="1">
            <a:spLocks noChangeArrowheads="1"/>
          </p:cNvSpPr>
          <p:nvPr/>
        </p:nvSpPr>
        <p:spPr bwMode="auto">
          <a:xfrm>
            <a:off x="7884369" y="76205"/>
            <a:ext cx="1259632" cy="830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138-139</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2081" name="Picture 2" descr="34 Rom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1750"/>
            <a:ext cx="9144000" cy="7042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2082" name="Rectangle 3"/>
          <p:cNvSpPr>
            <a:spLocks noGrp="1" noChangeArrowheads="1"/>
          </p:cNvSpPr>
          <p:nvPr>
            <p:ph type="title"/>
          </p:nvPr>
        </p:nvSpPr>
        <p:spPr>
          <a:xfrm>
            <a:off x="0" y="-76200"/>
            <a:ext cx="9144000" cy="1295400"/>
          </a:xfrm>
          <a:solidFill>
            <a:schemeClr val="tx2"/>
          </a:solidFill>
        </p:spPr>
        <p:txBody>
          <a:bodyPr/>
          <a:lstStyle/>
          <a:p>
            <a:pPr algn="ctr" eaLnBrk="1" hangingPunct="1"/>
            <a:r>
              <a:rPr lang="ar-JO" sz="4800" b="1" dirty="0">
                <a:solidFill>
                  <a:schemeClr val="bg1"/>
                </a:solidFill>
                <a:latin typeface="Arial" panose="020B0604020202020204" pitchFamily="34" charset="0"/>
                <a:ea typeface="ＭＳ Ｐゴシック" charset="0"/>
                <a:cs typeface="Arial" panose="020B0604020202020204" pitchFamily="34" charset="0"/>
              </a:rPr>
              <a:t>أين تقع غلاطية؟</a:t>
            </a:r>
            <a:endParaRPr lang="en-US" sz="48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302083" name="Text Box 4"/>
          <p:cNvSpPr txBox="1">
            <a:spLocks noChangeArrowheads="1"/>
          </p:cNvSpPr>
          <p:nvPr/>
        </p:nvSpPr>
        <p:spPr bwMode="auto">
          <a:xfrm>
            <a:off x="8299856"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142</a:t>
            </a:r>
            <a:endParaRPr lang="en-US" b="1" dirty="0">
              <a:solidFill>
                <a:srgbClr val="FFFFFF"/>
              </a:solidFill>
              <a:latin typeface="Arial" panose="020B0604020202020204" pitchFamily="34" charset="0"/>
              <a:cs typeface="Arial" panose="020B0604020202020204" pitchFamily="34" charset="0"/>
            </a:endParaRPr>
          </a:p>
        </p:txBody>
      </p:sp>
      <p:sp>
        <p:nvSpPr>
          <p:cNvPr id="51205" name="Text Box 5"/>
          <p:cNvSpPr txBox="1">
            <a:spLocks noChangeArrowheads="1"/>
          </p:cNvSpPr>
          <p:nvPr/>
        </p:nvSpPr>
        <p:spPr bwMode="auto">
          <a:xfrm>
            <a:off x="7880350" y="4038600"/>
            <a:ext cx="1268413"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3200" b="1">
                <a:solidFill>
                  <a:srgbClr val="000000"/>
                </a:solidFill>
                <a:latin typeface="Arial" panose="020B0604020202020204" pitchFamily="34" charset="0"/>
                <a:cs typeface="Arial" panose="020B0604020202020204" pitchFamily="34" charset="0"/>
              </a:rPr>
              <a:t>North</a:t>
            </a:r>
          </a:p>
        </p:txBody>
      </p:sp>
      <p:sp>
        <p:nvSpPr>
          <p:cNvPr id="51206" name="Text Box 6"/>
          <p:cNvSpPr txBox="1">
            <a:spLocks noChangeArrowheads="1"/>
          </p:cNvSpPr>
          <p:nvPr/>
        </p:nvSpPr>
        <p:spPr bwMode="auto">
          <a:xfrm>
            <a:off x="7051675" y="4953000"/>
            <a:ext cx="1335088"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3200" b="1">
                <a:solidFill>
                  <a:srgbClr val="000000"/>
                </a:solidFill>
                <a:latin typeface="Arial" panose="020B0604020202020204" pitchFamily="34" charset="0"/>
                <a:cs typeface="Arial" panose="020B0604020202020204" pitchFamily="34" charset="0"/>
              </a:rPr>
              <a:t>South</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1205"/>
                                        </p:tgtEl>
                                        <p:attrNameLst>
                                          <p:attrName>style.visibility</p:attrName>
                                        </p:attrNameLst>
                                      </p:cBhvr>
                                      <p:to>
                                        <p:strVal val="visible"/>
                                      </p:to>
                                    </p:set>
                                    <p:animEffect transition="in" filter="fade">
                                      <p:cBhvr>
                                        <p:cTn id="7" dur="500"/>
                                        <p:tgtEl>
                                          <p:spTgt spid="5120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1206"/>
                                        </p:tgtEl>
                                        <p:attrNameLst>
                                          <p:attrName>style.visibility</p:attrName>
                                        </p:attrNameLst>
                                      </p:cBhvr>
                                      <p:to>
                                        <p:strVal val="visible"/>
                                      </p:to>
                                    </p:set>
                                    <p:animEffect transition="in" filter="fade">
                                      <p:cBhvr>
                                        <p:cTn id="12" dur="500"/>
                                        <p:tgtEl>
                                          <p:spTgt spid="512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5" grpId="0" autoUpdateAnimBg="0"/>
      <p:bldP spid="51206" grpId="0" autoUpdateAnimBg="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8953" name="Group 281"/>
          <p:cNvGraphicFramePr>
            <a:graphicFrameLocks noGrp="1"/>
          </p:cNvGraphicFramePr>
          <p:nvPr>
            <p:extLst>
              <p:ext uri="{D42A27DB-BD31-4B8C-83A1-F6EECF244321}">
                <p14:modId xmlns:p14="http://schemas.microsoft.com/office/powerpoint/2010/main" val="1472799750"/>
              </p:ext>
            </p:extLst>
          </p:nvPr>
        </p:nvGraphicFramePr>
        <p:xfrm>
          <a:off x="-37837" y="4764"/>
          <a:ext cx="9144000" cy="6862765"/>
        </p:xfrm>
        <a:graphic>
          <a:graphicData uri="http://schemas.openxmlformats.org/drawingml/2006/table">
            <a:tbl>
              <a:tblPr/>
              <a:tblGrid>
                <a:gridCol w="1300163">
                  <a:extLst>
                    <a:ext uri="{9D8B030D-6E8A-4147-A177-3AD203B41FA5}">
                      <a16:colId xmlns:a16="http://schemas.microsoft.com/office/drawing/2014/main" val="20000"/>
                    </a:ext>
                  </a:extLst>
                </a:gridCol>
                <a:gridCol w="3694112">
                  <a:extLst>
                    <a:ext uri="{9D8B030D-6E8A-4147-A177-3AD203B41FA5}">
                      <a16:colId xmlns:a16="http://schemas.microsoft.com/office/drawing/2014/main" val="20001"/>
                    </a:ext>
                  </a:extLst>
                </a:gridCol>
                <a:gridCol w="4149725">
                  <a:extLst>
                    <a:ext uri="{9D8B030D-6E8A-4147-A177-3AD203B41FA5}">
                      <a16:colId xmlns:a16="http://schemas.microsoft.com/office/drawing/2014/main" val="20002"/>
                    </a:ext>
                  </a:extLst>
                </a:gridCol>
              </a:tblGrid>
              <a:tr h="596900">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endParaRPr kumimoji="0" lang="en-GB" sz="32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59FFFF"/>
                        </a:gs>
                        <a:gs pos="100000">
                          <a:srgbClr val="FFFFFF"/>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النظرية الشمالية</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59FFFF"/>
                        </a:gs>
                        <a:gs pos="100000">
                          <a:srgbClr val="FFFFFF"/>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النظرية الجنوبية</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59FFFF"/>
                        </a:gs>
                        <a:gs pos="100000">
                          <a:srgbClr val="FFFFFF"/>
                        </a:gs>
                      </a:gsLst>
                      <a:path path="rect">
                        <a:fillToRect l="100000" t="100000"/>
                      </a:path>
                    </a:gradFill>
                  </a:tcPr>
                </a:tc>
                <a:extLst>
                  <a:ext uri="{0D108BD9-81ED-4DB2-BD59-A6C34878D82A}">
                    <a16:rowId xmlns:a16="http://schemas.microsoft.com/office/drawing/2014/main" val="10000"/>
                  </a:ext>
                </a:extLst>
              </a:tr>
              <a:tr h="754062">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المدافعين</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لايتفوت، بيتز، كوميل، هاريسون،                      جون أ. ت. روبنسون</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800000"/>
                        </a:gs>
                        <a:gs pos="100000">
                          <a:srgbClr val="000000"/>
                        </a:gs>
                      </a:gsLst>
                      <a:lin ang="0" scaled="1"/>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رامزي، بروس، هايبرت، جثري، غراسميك، هوينر، تيني، بينوير، جريفيث</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800000"/>
                        </a:gs>
                        <a:gs pos="100000">
                          <a:srgbClr val="000000"/>
                        </a:gs>
                      </a:gsLst>
                      <a:lin ang="0" scaled="1"/>
                    </a:gradFill>
                  </a:tcPr>
                </a:tc>
                <a:extLst>
                  <a:ext uri="{0D108BD9-81ED-4DB2-BD59-A6C34878D82A}">
                    <a16:rowId xmlns:a16="http://schemas.microsoft.com/office/drawing/2014/main" val="10001"/>
                  </a:ext>
                </a:extLst>
              </a:tr>
              <a:tr h="30003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السن</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النظرة التقليدية</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800000"/>
                        </a:gs>
                        <a:gs pos="100000">
                          <a:srgbClr val="000000"/>
                        </a:gs>
                      </a:gsLst>
                      <a:lin ang="0" scaled="1"/>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النظرة الأحدث (القرن التاسع عشر)</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800000"/>
                        </a:gs>
                        <a:gs pos="100000">
                          <a:srgbClr val="000000"/>
                        </a:gs>
                      </a:gsLst>
                      <a:lin ang="0" scaled="1"/>
                    </a:gradFill>
                  </a:tcPr>
                </a:tc>
                <a:extLst>
                  <a:ext uri="{0D108BD9-81ED-4DB2-BD59-A6C34878D82A}">
                    <a16:rowId xmlns:a16="http://schemas.microsoft.com/office/drawing/2014/main" val="10002"/>
                  </a:ext>
                </a:extLst>
              </a:tr>
              <a:tr h="29845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الموقع</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شمال غلاطية (منطقة صغيرة – بينوير)</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800000"/>
                        </a:gs>
                        <a:gs pos="100000">
                          <a:srgbClr val="000000"/>
                        </a:gs>
                      </a:gsLst>
                      <a:lin ang="0" scaled="1"/>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جنوب غلاطية (منطقة كبيرة)</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800000"/>
                        </a:gs>
                        <a:gs pos="100000">
                          <a:srgbClr val="000000"/>
                        </a:gs>
                      </a:gsLst>
                      <a:lin ang="0" scaled="1"/>
                    </a:gradFill>
                  </a:tcPr>
                </a:tc>
                <a:extLst>
                  <a:ext uri="{0D108BD9-81ED-4DB2-BD59-A6C34878D82A}">
                    <a16:rowId xmlns:a16="http://schemas.microsoft.com/office/drawing/2014/main" val="10003"/>
                  </a:ext>
                </a:extLst>
              </a:tr>
              <a:tr h="30003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الطبيعة</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منطقة</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800000"/>
                        </a:gs>
                        <a:gs pos="100000">
                          <a:srgbClr val="000000"/>
                        </a:gs>
                      </a:gsLst>
                      <a:lin ang="0" scaled="1"/>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مقاطعة رومانية</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800000"/>
                        </a:gs>
                        <a:gs pos="100000">
                          <a:srgbClr val="000000"/>
                        </a:gs>
                      </a:gsLst>
                      <a:lin ang="0" scaled="1"/>
                    </a:gradFill>
                  </a:tcPr>
                </a:tc>
                <a:extLst>
                  <a:ext uri="{0D108BD9-81ED-4DB2-BD59-A6C34878D82A}">
                    <a16:rowId xmlns:a16="http://schemas.microsoft.com/office/drawing/2014/main" val="10004"/>
                  </a:ext>
                </a:extLst>
              </a:tr>
              <a:tr h="30003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الوصف</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غلاطية العرقية</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800000"/>
                        </a:gs>
                        <a:gs pos="100000">
                          <a:srgbClr val="000000"/>
                        </a:gs>
                      </a:gsLst>
                      <a:lin ang="0" scaled="1"/>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غلاطية السياسية</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800000"/>
                        </a:gs>
                        <a:gs pos="100000">
                          <a:srgbClr val="000000"/>
                        </a:gs>
                      </a:gsLst>
                      <a:lin ang="0" scaled="1"/>
                    </a:gradFill>
                  </a:tcPr>
                </a:tc>
                <a:extLst>
                  <a:ext uri="{0D108BD9-81ED-4DB2-BD59-A6C34878D82A}">
                    <a16:rowId xmlns:a16="http://schemas.microsoft.com/office/drawing/2014/main" val="10005"/>
                  </a:ext>
                </a:extLst>
              </a:tr>
              <a:tr h="30003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المدن</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أنسيرا، بيسينوس، تافيوم</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800000"/>
                        </a:gs>
                        <a:gs pos="100000">
                          <a:srgbClr val="000000"/>
                        </a:gs>
                      </a:gsLst>
                      <a:lin ang="0" scaled="1"/>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أنطاكية بيسيدية، إيقونية، لسترة، دربة</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800000"/>
                        </a:gs>
                        <a:gs pos="100000">
                          <a:srgbClr val="000000"/>
                        </a:gs>
                      </a:gsLst>
                      <a:lin ang="0" scaled="1"/>
                    </a:gradFill>
                  </a:tcPr>
                </a:tc>
                <a:extLst>
                  <a:ext uri="{0D108BD9-81ED-4DB2-BD59-A6C34878D82A}">
                    <a16:rowId xmlns:a16="http://schemas.microsoft.com/office/drawing/2014/main" val="10006"/>
                  </a:ext>
                </a:extLst>
              </a:tr>
              <a:tr h="50323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التأسيس</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الرحلة التبشيرية الثانية</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(أع 16: 6-8، 51-52 م)</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800000"/>
                        </a:gs>
                        <a:gs pos="100000">
                          <a:srgbClr val="000000"/>
                        </a:gs>
                      </a:gsLst>
                      <a:lin ang="0" scaled="1"/>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الرحلة التبشيرية الأولى</a:t>
                      </a:r>
                      <a:r>
                        <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(أع 13-14، 49 م)</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800000"/>
                        </a:gs>
                        <a:gs pos="100000">
                          <a:srgbClr val="000000"/>
                        </a:gs>
                      </a:gsLst>
                      <a:lin ang="0" scaled="1"/>
                    </a:gradFill>
                  </a:tcPr>
                </a:tc>
                <a:extLst>
                  <a:ext uri="{0D108BD9-81ED-4DB2-BD59-A6C34878D82A}">
                    <a16:rowId xmlns:a16="http://schemas.microsoft.com/office/drawing/2014/main" val="10007"/>
                  </a:ext>
                </a:extLst>
              </a:tr>
              <a:tr h="30003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برنابا</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غائب (مع يوحنا مرقس)</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800000"/>
                        </a:gs>
                        <a:gs pos="100000">
                          <a:srgbClr val="000000"/>
                        </a:gs>
                      </a:gsLst>
                      <a:lin ang="0" scaled="1"/>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حاضر</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800000"/>
                        </a:gs>
                        <a:gs pos="100000">
                          <a:srgbClr val="000000"/>
                        </a:gs>
                      </a:gsLst>
                      <a:lin ang="0" scaled="1"/>
                    </a:gradFill>
                  </a:tcPr>
                </a:tc>
                <a:extLst>
                  <a:ext uri="{0D108BD9-81ED-4DB2-BD59-A6C34878D82A}">
                    <a16:rowId xmlns:a16="http://schemas.microsoft.com/office/drawing/2014/main" val="10008"/>
                  </a:ext>
                </a:extLst>
              </a:tr>
              <a:tr h="30003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مرجع غل 2</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مجمع أورشليم (أع 15)</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800000"/>
                        </a:gs>
                        <a:gs pos="100000">
                          <a:srgbClr val="000000"/>
                        </a:gs>
                      </a:gsLst>
                      <a:lin ang="0" scaled="1"/>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زيارة خلال المجاعة (أع 11: 27-30)</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800000"/>
                        </a:gs>
                        <a:gs pos="100000">
                          <a:srgbClr val="000000"/>
                        </a:gs>
                      </a:gsLst>
                      <a:lin ang="0" scaled="1"/>
                    </a:gradFill>
                  </a:tcPr>
                </a:tc>
                <a:extLst>
                  <a:ext uri="{0D108BD9-81ED-4DB2-BD59-A6C34878D82A}">
                    <a16:rowId xmlns:a16="http://schemas.microsoft.com/office/drawing/2014/main" val="10009"/>
                  </a:ext>
                </a:extLst>
              </a:tr>
              <a:tr h="30003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التاريخ</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53-57 م</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800000"/>
                        </a:gs>
                        <a:gs pos="100000">
                          <a:srgbClr val="000000"/>
                        </a:gs>
                      </a:gsLst>
                      <a:lin ang="0" scaled="1"/>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48-49 م</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800000"/>
                        </a:gs>
                        <a:gs pos="100000">
                          <a:srgbClr val="000000"/>
                        </a:gs>
                      </a:gsLst>
                      <a:lin ang="0" scaled="1"/>
                    </a:gradFill>
                  </a:tcPr>
                </a:tc>
                <a:extLst>
                  <a:ext uri="{0D108BD9-81ED-4DB2-BD59-A6C34878D82A}">
                    <a16:rowId xmlns:a16="http://schemas.microsoft.com/office/drawing/2014/main" val="10010"/>
                  </a:ext>
                </a:extLst>
              </a:tr>
              <a:tr h="29845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الكتابة</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رسالة بولس الثالثة ضمن العهد الجديد</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800000"/>
                        </a:gs>
                        <a:gs pos="100000">
                          <a:srgbClr val="000000"/>
                        </a:gs>
                      </a:gsLst>
                      <a:lin ang="0" scaled="1"/>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رسالة بولس الأولى ضمن العهد الجديد</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800000"/>
                        </a:gs>
                        <a:gs pos="100000">
                          <a:srgbClr val="000000"/>
                        </a:gs>
                      </a:gsLst>
                      <a:lin ang="0" scaled="1"/>
                    </a:gradFill>
                  </a:tcPr>
                </a:tc>
                <a:extLst>
                  <a:ext uri="{0D108BD9-81ED-4DB2-BD59-A6C34878D82A}">
                    <a16:rowId xmlns:a16="http://schemas.microsoft.com/office/drawing/2014/main" val="10011"/>
                  </a:ext>
                </a:extLst>
              </a:tr>
              <a:tr h="30003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الأصل</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أفسس، كورنثوس، مكدونية</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800000"/>
                        </a:gs>
                        <a:gs pos="100000">
                          <a:srgbClr val="000000"/>
                        </a:gs>
                      </a:gsLst>
                      <a:lin ang="0" scaled="1"/>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أنطاكية في طريقه إلى القدس</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800000"/>
                        </a:gs>
                        <a:gs pos="100000">
                          <a:srgbClr val="000000"/>
                        </a:gs>
                      </a:gsLst>
                      <a:lin ang="0" scaled="1"/>
                    </a:gradFill>
                  </a:tcPr>
                </a:tc>
                <a:extLst>
                  <a:ext uri="{0D108BD9-81ED-4DB2-BD59-A6C34878D82A}">
                    <a16:rowId xmlns:a16="http://schemas.microsoft.com/office/drawing/2014/main" val="10012"/>
                  </a:ext>
                </a:extLst>
              </a:tr>
              <a:tr h="1257299">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الدعم</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استخدم لوقا أسماء جغرافية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أنماط الحياة في بلاد الغال</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الدعم الآبائي بالإجماع</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800000"/>
                        </a:gs>
                        <a:gs pos="100000">
                          <a:srgbClr val="000000"/>
                        </a:gs>
                      </a:gsLst>
                      <a:lin ang="0" scaled="1"/>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استخدم بولس أسماء رومانية</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زرع بولس كنائس هنا</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ذكر برنابا</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مرض بولس</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غياب مرسوم مجمع أورشليم</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800000"/>
                        </a:gs>
                        <a:gs pos="100000">
                          <a:srgbClr val="000000"/>
                        </a:gs>
                      </a:gsLst>
                      <a:lin ang="0" scaled="1"/>
                    </a:gradFill>
                  </a:tcPr>
                </a:tc>
                <a:extLst>
                  <a:ext uri="{0D108BD9-81ED-4DB2-BD59-A6C34878D82A}">
                    <a16:rowId xmlns:a16="http://schemas.microsoft.com/office/drawing/2014/main" val="10013"/>
                  </a:ext>
                </a:extLst>
              </a:tr>
              <a:tr h="754062">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المشاكل</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الزيارة الثانية (2: 1)</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لا يوجد أي دعم أن بولس زار المنطقة الشمالية</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لا مجمع في أورشليم (أع 15)</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gradFill rotWithShape="1">
                      <a:gsLst>
                        <a:gs pos="0">
                          <a:srgbClr val="800000"/>
                        </a:gs>
                        <a:gs pos="100000">
                          <a:srgbClr val="000000"/>
                        </a:gs>
                      </a:gsLst>
                      <a:lin ang="0" scaled="1"/>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تواريخ بولس (1: 18، 2: 1)</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gradFill rotWithShape="1">
                      <a:gsLst>
                        <a:gs pos="0">
                          <a:srgbClr val="800000"/>
                        </a:gs>
                        <a:gs pos="100000">
                          <a:srgbClr val="000000"/>
                        </a:gs>
                      </a:gsLst>
                      <a:lin ang="0" scaled="1"/>
                    </a:gradFill>
                  </a:tcPr>
                </a:tc>
                <a:extLst>
                  <a:ext uri="{0D108BD9-81ED-4DB2-BD59-A6C34878D82A}">
                    <a16:rowId xmlns:a16="http://schemas.microsoft.com/office/drawing/2014/main" val="10014"/>
                  </a:ext>
                </a:extLst>
              </a:tr>
            </a:tbl>
          </a:graphicData>
        </a:graphic>
      </p:graphicFrame>
      <p:sp>
        <p:nvSpPr>
          <p:cNvPr id="117762" name="Text Box 2"/>
          <p:cNvSpPr txBox="1">
            <a:spLocks noChangeArrowheads="1"/>
          </p:cNvSpPr>
          <p:nvPr/>
        </p:nvSpPr>
        <p:spPr bwMode="auto">
          <a:xfrm>
            <a:off x="8153400" y="-4763"/>
            <a:ext cx="914400" cy="461963"/>
          </a:xfrm>
          <a:prstGeom prst="rect">
            <a:avLst/>
          </a:prstGeom>
          <a:noFill/>
          <a:ln w="12700">
            <a:noFill/>
            <a:miter lim="800000"/>
            <a:headEnd type="none" w="sm" len="sm"/>
            <a:tailEnd type="none" w="sm" len="sm"/>
          </a:ln>
        </p:spPr>
        <p:txBody>
          <a:bodyPr>
            <a:spAutoFit/>
          </a:bodyPr>
          <a:lstStyle/>
          <a:p>
            <a:pPr algn="ctr">
              <a:defRPr/>
            </a:pPr>
            <a:r>
              <a:rPr lang="ar-JO" b="1" dirty="0">
                <a:solidFill>
                  <a:srgbClr val="000000"/>
                </a:solidFill>
                <a:latin typeface="Arial" panose="020B0604020202020204" pitchFamily="34" charset="0"/>
                <a:ea typeface="+mn-ea"/>
                <a:cs typeface="Arial" panose="020B0604020202020204" pitchFamily="34" charset="0"/>
              </a:rPr>
              <a:t>174</a:t>
            </a:r>
            <a:endParaRPr lang="en-US" b="1" dirty="0">
              <a:solidFill>
                <a:srgbClr val="000000"/>
              </a:solidFill>
              <a:latin typeface="Arial" panose="020B0604020202020204" pitchFamily="34" charset="0"/>
              <a:ea typeface="+mn-ea"/>
              <a:cs typeface="Arial" panose="020B0604020202020204" pitchFamily="34" charset="0"/>
            </a:endParaRPr>
          </a:p>
        </p:txBody>
      </p:sp>
      <p:sp>
        <p:nvSpPr>
          <p:cNvPr id="28675" name="Text Box 3"/>
          <p:cNvSpPr txBox="1">
            <a:spLocks noChangeArrowheads="1"/>
          </p:cNvSpPr>
          <p:nvPr/>
        </p:nvSpPr>
        <p:spPr bwMode="auto">
          <a:xfrm rot="20742521">
            <a:off x="-17463" y="222220"/>
            <a:ext cx="1874838" cy="400110"/>
          </a:xfrm>
          <a:prstGeom prst="rect">
            <a:avLst/>
          </a:prstGeom>
          <a:gradFill rotWithShape="1">
            <a:gsLst>
              <a:gs pos="0">
                <a:srgbClr val="9933FF"/>
              </a:gs>
              <a:gs pos="50000">
                <a:schemeClr val="bg2"/>
              </a:gs>
              <a:gs pos="100000">
                <a:srgbClr val="9933FF"/>
              </a:gs>
            </a:gsLst>
            <a:lin ang="5400000" scaled="1"/>
          </a:gradFill>
          <a:ln w="12700">
            <a:noFill/>
            <a:miter lim="800000"/>
            <a:headEnd type="none" w="sm" len="sm"/>
            <a:tailEnd type="none" w="sm" len="sm"/>
          </a:ln>
          <a:effectLst/>
        </p:spPr>
        <p:txBody>
          <a:bodyPr>
            <a:spAutoFit/>
          </a:bodyPr>
          <a:lstStyle/>
          <a:p>
            <a:pPr algn="ctr">
              <a:defRPr/>
            </a:pPr>
            <a:r>
              <a:rPr lang="ar-JO" altLang="zh-CN" sz="2000" b="1" dirty="0">
                <a:latin typeface="Arial" panose="020B0604020202020204" pitchFamily="34" charset="0"/>
                <a:ea typeface="SimSun" pitchFamily="2" charset="-122"/>
                <a:cs typeface="Arial" panose="020B0604020202020204" pitchFamily="34" charset="0"/>
              </a:rPr>
              <a:t>قراء غلاطية</a:t>
            </a:r>
            <a:endParaRPr lang="en-US" altLang="zh-CN" sz="2000" b="1" dirty="0">
              <a:latin typeface="Arial" panose="020B0604020202020204" pitchFamily="34" charset="0"/>
              <a:ea typeface="SimSun" pitchFamily="2" charset="-122"/>
              <a:cs typeface="Arial" panose="020B0604020202020204" pitchFamily="34" charset="0"/>
            </a:endParaRPr>
          </a:p>
        </p:txBody>
      </p:sp>
      <p:sp>
        <p:nvSpPr>
          <p:cNvPr id="117765" name="Rectangle 5"/>
          <p:cNvSpPr>
            <a:spLocks noChangeArrowheads="1"/>
          </p:cNvSpPr>
          <p:nvPr/>
        </p:nvSpPr>
        <p:spPr bwMode="auto">
          <a:xfrm>
            <a:off x="465138" y="1649413"/>
            <a:ext cx="9144000" cy="457200"/>
          </a:xfrm>
          <a:prstGeom prst="rect">
            <a:avLst/>
          </a:prstGeom>
          <a:noFill/>
          <a:ln w="12700">
            <a:noFill/>
            <a:miter lim="800000"/>
            <a:headEnd type="none" w="sm" len="sm"/>
            <a:tailEnd type="none" w="sm" len="sm"/>
          </a:ln>
        </p:spPr>
        <p:txBody>
          <a:bodyPr>
            <a:spAutoFit/>
          </a:bodyPr>
          <a:lstStyle/>
          <a:p>
            <a:pPr>
              <a:tabLst>
                <a:tab pos="457200" algn="r"/>
                <a:tab pos="2743200" algn="ctr"/>
                <a:tab pos="5486400" algn="r"/>
              </a:tabLst>
              <a:defRPr/>
            </a:pPr>
            <a:endParaRPr lang="en-GB">
              <a:solidFill>
                <a:srgbClr val="FFFFFF"/>
              </a:solidFill>
              <a:ea typeface="+mn-ea"/>
              <a:cs typeface="+mn-cs"/>
            </a:endParaRPr>
          </a:p>
        </p:txBody>
      </p:sp>
      <p:sp>
        <p:nvSpPr>
          <p:cNvPr id="117766" name="Rectangle 6"/>
          <p:cNvSpPr>
            <a:spLocks noChangeArrowheads="1"/>
          </p:cNvSpPr>
          <p:nvPr/>
        </p:nvSpPr>
        <p:spPr bwMode="auto">
          <a:xfrm>
            <a:off x="465138" y="1649413"/>
            <a:ext cx="9144000" cy="457200"/>
          </a:xfrm>
          <a:prstGeom prst="rect">
            <a:avLst/>
          </a:prstGeom>
          <a:noFill/>
          <a:ln w="12700">
            <a:noFill/>
            <a:miter lim="800000"/>
            <a:headEnd type="none" w="sm" len="sm"/>
            <a:tailEnd type="none" w="sm" len="sm"/>
          </a:ln>
        </p:spPr>
        <p:txBody>
          <a:bodyPr>
            <a:spAutoFit/>
          </a:bodyPr>
          <a:lstStyle/>
          <a:p>
            <a:pPr>
              <a:tabLst>
                <a:tab pos="457200" algn="r"/>
                <a:tab pos="2743200" algn="ctr"/>
                <a:tab pos="5486400" algn="r"/>
              </a:tabLst>
              <a:defRPr/>
            </a:pPr>
            <a:endParaRPr lang="en-GB">
              <a:solidFill>
                <a:srgbClr val="FFFFFF"/>
              </a:solidFill>
              <a:ea typeface="+mn-ea"/>
              <a:cs typeface="+mn-cs"/>
            </a:endParaRPr>
          </a:p>
        </p:txBody>
      </p:sp>
      <p:sp>
        <p:nvSpPr>
          <p:cNvPr id="304200" name="Rectangle 7"/>
          <p:cNvSpPr>
            <a:spLocks noChangeArrowheads="1"/>
          </p:cNvSpPr>
          <p:nvPr/>
        </p:nvSpPr>
        <p:spPr bwMode="auto">
          <a:xfrm>
            <a:off x="465138" y="1695450"/>
            <a:ext cx="9144000" cy="625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algn="just">
              <a:tabLst>
                <a:tab pos="742950" algn="r"/>
                <a:tab pos="2743200" algn="ctr"/>
                <a:tab pos="5486400" algn="r"/>
              </a:tabLst>
            </a:pPr>
            <a:r>
              <a:rPr lang="en-US" altLang="zh-CN" sz="1100">
                <a:solidFill>
                  <a:srgbClr val="FFFFFF"/>
                </a:solidFill>
                <a:latin typeface="Times" charset="0"/>
                <a:ea typeface="宋体" charset="0"/>
                <a:cs typeface="宋体" charset="0"/>
              </a:rPr>
              <a:t> </a:t>
            </a:r>
            <a:endParaRPr lang="en-US" altLang="zh-CN" sz="1200">
              <a:solidFill>
                <a:srgbClr val="FFFFFF"/>
              </a:solidFill>
              <a:latin typeface="Times" charset="0"/>
              <a:ea typeface="宋体" charset="0"/>
              <a:cs typeface="宋体" charset="0"/>
            </a:endParaRPr>
          </a:p>
          <a:p>
            <a:pPr eaLnBrk="0" hangingPunct="0">
              <a:tabLst>
                <a:tab pos="742950" algn="r"/>
                <a:tab pos="2743200" algn="ctr"/>
                <a:tab pos="5486400" algn="r"/>
              </a:tabLst>
            </a:pPr>
            <a:endParaRPr lang="en-US" altLang="zh-CN">
              <a:solidFill>
                <a:srgbClr val="FFFFFF"/>
              </a:solidFill>
              <a:ea typeface="宋体" charset="0"/>
              <a:cs typeface="宋体" charset="0"/>
            </a:endParaRPr>
          </a:p>
        </p:txBody>
      </p:sp>
      <p:sp>
        <p:nvSpPr>
          <p:cNvPr id="117769" name="Rectangle 9"/>
          <p:cNvSpPr>
            <a:spLocks noChangeArrowheads="1"/>
          </p:cNvSpPr>
          <p:nvPr/>
        </p:nvSpPr>
        <p:spPr bwMode="auto">
          <a:xfrm>
            <a:off x="1938338" y="-9525"/>
            <a:ext cx="9144000" cy="0"/>
          </a:xfrm>
          <a:prstGeom prst="rect">
            <a:avLst/>
          </a:prstGeom>
          <a:noFill/>
          <a:ln w="12700">
            <a:noFill/>
            <a:miter lim="800000"/>
            <a:headEnd type="none" w="sm" len="sm"/>
            <a:tailEnd type="none" w="sm" len="sm"/>
          </a:ln>
        </p:spPr>
        <p:txBody>
          <a:bodyPr>
            <a:spAutoFit/>
          </a:bodyPr>
          <a:lstStyle/>
          <a:p>
            <a:pPr>
              <a:defRPr/>
            </a:pPr>
            <a:endParaRPr lang="en-US">
              <a:solidFill>
                <a:srgbClr val="FFFFFF"/>
              </a:solidFill>
              <a:ea typeface="+mn-ea"/>
              <a:cs typeface="+mn-cs"/>
            </a:endParaRPr>
          </a:p>
        </p:txBody>
      </p:sp>
      <p:sp>
        <p:nvSpPr>
          <p:cNvPr id="117770" name="Rectangle 157"/>
          <p:cNvSpPr>
            <a:spLocks noChangeArrowheads="1"/>
          </p:cNvSpPr>
          <p:nvPr/>
        </p:nvSpPr>
        <p:spPr bwMode="auto">
          <a:xfrm>
            <a:off x="1933575" y="0"/>
            <a:ext cx="9144000" cy="0"/>
          </a:xfrm>
          <a:prstGeom prst="rect">
            <a:avLst/>
          </a:prstGeom>
          <a:noFill/>
          <a:ln w="12700">
            <a:noFill/>
            <a:miter lim="800000"/>
            <a:headEnd type="none" w="sm" len="sm"/>
            <a:tailEnd type="none" w="sm" len="sm"/>
          </a:ln>
        </p:spPr>
        <p:txBody>
          <a:bodyPr>
            <a:spAutoFit/>
          </a:bodyPr>
          <a:lstStyle/>
          <a:p>
            <a:pPr>
              <a:defRPr/>
            </a:pPr>
            <a:endParaRPr lang="en-US">
              <a:solidFill>
                <a:srgbClr val="FFFFFF"/>
              </a:solidFill>
              <a:ea typeface="+mn-ea"/>
              <a:cs typeface="+mn-cs"/>
            </a:endParaRPr>
          </a:p>
        </p:txBody>
      </p:sp>
    </p:spTree>
  </p:cSld>
  <p:clrMapOvr>
    <a:overrideClrMapping bg1="dk2" tx1="lt1" bg2="dk1" tx2="lt2" accent1="accent1" accent2="accent2" accent3="accent3" accent4="accent4" accent5="accent5" accent6="accent6" hlink="hlink" folHlink="folHlink"/>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177" name="Text Box 2"/>
          <p:cNvSpPr txBox="1">
            <a:spLocks noChangeArrowheads="1"/>
          </p:cNvSpPr>
          <p:nvPr/>
        </p:nvSpPr>
        <p:spPr bwMode="auto">
          <a:xfrm>
            <a:off x="8274050" y="228600"/>
            <a:ext cx="69923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latin typeface="Arial" panose="020B0604020202020204" pitchFamily="34" charset="0"/>
                <a:cs typeface="Arial" panose="020B0604020202020204" pitchFamily="34" charset="0"/>
              </a:rPr>
              <a:t>168</a:t>
            </a:r>
            <a:endParaRPr lang="en-US" b="1" dirty="0">
              <a:latin typeface="Arial" panose="020B0604020202020204" pitchFamily="34" charset="0"/>
              <a:cs typeface="Arial" panose="020B0604020202020204" pitchFamily="34" charset="0"/>
            </a:endParaRPr>
          </a:p>
        </p:txBody>
      </p:sp>
      <p:sp>
        <p:nvSpPr>
          <p:cNvPr id="17415" name="Text Box 7"/>
          <p:cNvSpPr txBox="1">
            <a:spLocks noChangeArrowheads="1"/>
          </p:cNvSpPr>
          <p:nvPr/>
        </p:nvSpPr>
        <p:spPr bwMode="auto">
          <a:xfrm>
            <a:off x="0" y="1054100"/>
            <a:ext cx="9144000" cy="461665"/>
          </a:xfrm>
          <a:prstGeom prst="rect">
            <a:avLst/>
          </a:prstGeom>
          <a:gradFill rotWithShape="1">
            <a:gsLst>
              <a:gs pos="0">
                <a:srgbClr val="4D4D4D"/>
              </a:gs>
              <a:gs pos="50000">
                <a:srgbClr val="252525"/>
              </a:gs>
              <a:gs pos="100000">
                <a:srgbClr val="4D4D4D"/>
              </a:gs>
            </a:gsLst>
            <a:lin ang="5400000" scaled="1"/>
          </a:gra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latin typeface="Arial" panose="020B0604020202020204" pitchFamily="34" charset="0"/>
                <a:cs typeface="Arial" panose="020B0604020202020204" pitchFamily="34" charset="0"/>
              </a:rPr>
              <a:t>مسالة التاريخ ذات ارتباط وثيق بوجهة الرسالة</a:t>
            </a:r>
            <a:endParaRPr lang="en-US" b="1" dirty="0">
              <a:latin typeface="Arial" panose="020B0604020202020204" pitchFamily="34" charset="0"/>
              <a:cs typeface="Arial" panose="020B0604020202020204" pitchFamily="34" charset="0"/>
            </a:endParaRPr>
          </a:p>
        </p:txBody>
      </p:sp>
      <p:sp>
        <p:nvSpPr>
          <p:cNvPr id="17416" name="Text Box 8"/>
          <p:cNvSpPr txBox="1">
            <a:spLocks noChangeArrowheads="1"/>
          </p:cNvSpPr>
          <p:nvPr/>
        </p:nvSpPr>
        <p:spPr bwMode="auto">
          <a:xfrm>
            <a:off x="2209800" y="2482850"/>
            <a:ext cx="4733925" cy="954088"/>
          </a:xfrm>
          <a:prstGeom prst="rect">
            <a:avLst/>
          </a:prstGeom>
          <a:solidFill>
            <a:schemeClr val="bg2"/>
          </a:solidFill>
          <a:ln w="12700">
            <a:solidFill>
              <a:schemeClr val="folHlink"/>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2800" b="1" dirty="0">
                <a:latin typeface="Arial" panose="020B0604020202020204" pitchFamily="34" charset="0"/>
                <a:cs typeface="Arial" panose="020B0604020202020204" pitchFamily="34" charset="0"/>
              </a:rPr>
              <a:t>نظرية غلاطية الشمالية</a:t>
            </a:r>
            <a:endParaRPr lang="en-US" altLang="zh-CN" sz="2800" b="1" dirty="0">
              <a:latin typeface="Arial" panose="020B0604020202020204" pitchFamily="34" charset="0"/>
              <a:cs typeface="Arial" panose="020B0604020202020204" pitchFamily="34" charset="0"/>
            </a:endParaRPr>
          </a:p>
          <a:p>
            <a:pPr algn="ctr" eaLnBrk="1" hangingPunct="1"/>
            <a:r>
              <a:rPr lang="en-US" altLang="zh-CN" sz="2800" b="1" dirty="0">
                <a:latin typeface="Arial" panose="020B0604020202020204" pitchFamily="34" charset="0"/>
                <a:cs typeface="Arial" panose="020B0604020202020204" pitchFamily="34" charset="0"/>
              </a:rPr>
              <a:t>(</a:t>
            </a:r>
            <a:r>
              <a:rPr lang="ar-JO" altLang="zh-CN" sz="2800" b="1" dirty="0">
                <a:latin typeface="Arial" panose="020B0604020202020204" pitchFamily="34" charset="0"/>
                <a:cs typeface="Arial" panose="020B0604020202020204" pitchFamily="34" charset="0"/>
              </a:rPr>
              <a:t>تاريخ متأخر</a:t>
            </a:r>
            <a:r>
              <a:rPr lang="en-US" altLang="zh-CN" sz="2800" b="1" dirty="0">
                <a:latin typeface="Arial" panose="020B0604020202020204" pitchFamily="34" charset="0"/>
                <a:cs typeface="Arial" panose="020B0604020202020204" pitchFamily="34" charset="0"/>
              </a:rPr>
              <a:t>)</a:t>
            </a:r>
            <a:endParaRPr lang="en-US" sz="2800" b="1" dirty="0">
              <a:latin typeface="Arial" panose="020B0604020202020204" pitchFamily="34" charset="0"/>
              <a:cs typeface="Arial" panose="020B0604020202020204" pitchFamily="34" charset="0"/>
            </a:endParaRPr>
          </a:p>
        </p:txBody>
      </p:sp>
      <p:sp>
        <p:nvSpPr>
          <p:cNvPr id="17417" name="Text Box 9"/>
          <p:cNvSpPr txBox="1">
            <a:spLocks noChangeArrowheads="1"/>
          </p:cNvSpPr>
          <p:nvPr/>
        </p:nvSpPr>
        <p:spPr bwMode="auto">
          <a:xfrm>
            <a:off x="2209800" y="3917950"/>
            <a:ext cx="4733925" cy="954088"/>
          </a:xfrm>
          <a:prstGeom prst="rect">
            <a:avLst/>
          </a:prstGeom>
          <a:solidFill>
            <a:schemeClr val="bg2"/>
          </a:solidFill>
          <a:ln w="12700">
            <a:solidFill>
              <a:schemeClr val="folHlink"/>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2800" b="1" dirty="0">
                <a:latin typeface="Arial" panose="020B0604020202020204" pitchFamily="34" charset="0"/>
                <a:cs typeface="Arial" panose="020B0604020202020204" pitchFamily="34" charset="0"/>
              </a:rPr>
              <a:t>نظرية غلاطية الجنوبية</a:t>
            </a:r>
            <a:endParaRPr lang="en-US" altLang="zh-CN" sz="2800" b="1" dirty="0">
              <a:latin typeface="Arial" panose="020B0604020202020204" pitchFamily="34" charset="0"/>
              <a:cs typeface="Arial" panose="020B0604020202020204" pitchFamily="34" charset="0"/>
            </a:endParaRPr>
          </a:p>
          <a:p>
            <a:pPr algn="ctr" eaLnBrk="1" hangingPunct="1"/>
            <a:r>
              <a:rPr lang="en-US" altLang="zh-CN" sz="2800" b="1" dirty="0">
                <a:latin typeface="Arial" panose="020B0604020202020204" pitchFamily="34" charset="0"/>
                <a:cs typeface="Arial" panose="020B0604020202020204" pitchFamily="34" charset="0"/>
              </a:rPr>
              <a:t> (</a:t>
            </a:r>
            <a:r>
              <a:rPr lang="ar-JO" altLang="zh-CN" sz="2800" b="1" dirty="0">
                <a:latin typeface="Arial" panose="020B0604020202020204" pitchFamily="34" charset="0"/>
                <a:cs typeface="Arial" panose="020B0604020202020204" pitchFamily="34" charset="0"/>
              </a:rPr>
              <a:t>تاريخ مبكر</a:t>
            </a:r>
            <a:r>
              <a:rPr lang="en-US" altLang="zh-CN" sz="2800" b="1" dirty="0">
                <a:latin typeface="Arial" panose="020B0604020202020204" pitchFamily="34" charset="0"/>
                <a:cs typeface="Arial" panose="020B0604020202020204" pitchFamily="34" charset="0"/>
              </a:rPr>
              <a:t>)</a:t>
            </a:r>
          </a:p>
        </p:txBody>
      </p:sp>
      <p:sp>
        <p:nvSpPr>
          <p:cNvPr id="17419" name="Text Box 11"/>
          <p:cNvSpPr txBox="1">
            <a:spLocks noChangeArrowheads="1"/>
          </p:cNvSpPr>
          <p:nvPr/>
        </p:nvSpPr>
        <p:spPr bwMode="auto">
          <a:xfrm rot="-1200000">
            <a:off x="1295123" y="3512336"/>
            <a:ext cx="6854217" cy="1384995"/>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2800" b="1" dirty="0">
                <a:latin typeface="Arial" panose="020B0604020202020204" pitchFamily="34" charset="0"/>
                <a:cs typeface="Arial" panose="020B0604020202020204" pitchFamily="34" charset="0"/>
              </a:rPr>
              <a:t>الحجج الخاصة بكلا التاريخين غير حاسمة، على الرغم من أن أفضل الأدلة تدعم نظرية غلاطية الجنوبية والتاريخ الأقدم حوالي خريف 49 م.</a:t>
            </a:r>
            <a:endParaRPr lang="en-US" sz="2800" b="1" dirty="0">
              <a:latin typeface="Arial" panose="020B0604020202020204" pitchFamily="34" charset="0"/>
              <a:cs typeface="Arial" panose="020B0604020202020204" pitchFamily="34" charset="0"/>
            </a:endParaRPr>
          </a:p>
        </p:txBody>
      </p:sp>
      <p:sp>
        <p:nvSpPr>
          <p:cNvPr id="8" name="Title 7"/>
          <p:cNvSpPr>
            <a:spLocks noGrp="1"/>
          </p:cNvSpPr>
          <p:nvPr>
            <p:ph type="title" idx="4294967295"/>
          </p:nvPr>
        </p:nvSpPr>
        <p:spPr>
          <a:xfrm>
            <a:off x="1371600" y="0"/>
            <a:ext cx="6172200" cy="838200"/>
          </a:xfrm>
        </p:spPr>
        <p:txBody>
          <a:bodyPr/>
          <a:lstStyle/>
          <a:p>
            <a:pPr algn="ctr">
              <a:defRPr/>
            </a:pPr>
            <a:r>
              <a:rPr lang="ar-JO" b="1" dirty="0">
                <a:latin typeface="Arial" panose="020B0604020202020204" pitchFamily="34" charset="0"/>
                <a:ea typeface="ＭＳ Ｐゴシック" charset="0"/>
                <a:cs typeface="Arial" panose="020B0604020202020204" pitchFamily="34" charset="0"/>
              </a:rPr>
              <a:t>التاريخ</a:t>
            </a:r>
            <a:endParaRPr lang="en-US" b="1" dirty="0">
              <a:latin typeface="Arial" panose="020B0604020202020204" pitchFamily="34" charset="0"/>
              <a:ea typeface="ＭＳ Ｐゴシック" charset="0"/>
              <a:cs typeface="Arial" panose="020B0604020202020204" pitchFamily="34" charset="0"/>
            </a:endParaRP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17415"/>
                                        </p:tgtEl>
                                        <p:attrNameLst>
                                          <p:attrName>style.visibility</p:attrName>
                                        </p:attrNameLst>
                                      </p:cBhvr>
                                      <p:to>
                                        <p:strVal val="visible"/>
                                      </p:to>
                                    </p:set>
                                    <p:anim calcmode="lin" valueType="num">
                                      <p:cBhvr additive="base">
                                        <p:cTn id="7" dur="500" fill="hold"/>
                                        <p:tgtEl>
                                          <p:spTgt spid="17415"/>
                                        </p:tgtEl>
                                        <p:attrNameLst>
                                          <p:attrName>ppt_x</p:attrName>
                                        </p:attrNameLst>
                                      </p:cBhvr>
                                      <p:tavLst>
                                        <p:tav tm="0">
                                          <p:val>
                                            <p:strVal val="#ppt_x"/>
                                          </p:val>
                                        </p:tav>
                                        <p:tav tm="100000">
                                          <p:val>
                                            <p:strVal val="#ppt_x"/>
                                          </p:val>
                                        </p:tav>
                                      </p:tavLst>
                                    </p:anim>
                                    <p:anim calcmode="lin" valueType="num">
                                      <p:cBhvr additive="base">
                                        <p:cTn id="8" dur="500" fill="hold"/>
                                        <p:tgtEl>
                                          <p:spTgt spid="17415"/>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7416"/>
                                        </p:tgtEl>
                                        <p:attrNameLst>
                                          <p:attrName>style.visibility</p:attrName>
                                        </p:attrNameLst>
                                      </p:cBhvr>
                                      <p:to>
                                        <p:strVal val="visible"/>
                                      </p:to>
                                    </p:set>
                                    <p:anim calcmode="lin" valueType="num">
                                      <p:cBhvr additive="base">
                                        <p:cTn id="13" dur="500" fill="hold"/>
                                        <p:tgtEl>
                                          <p:spTgt spid="17416"/>
                                        </p:tgtEl>
                                        <p:attrNameLst>
                                          <p:attrName>ppt_x</p:attrName>
                                        </p:attrNameLst>
                                      </p:cBhvr>
                                      <p:tavLst>
                                        <p:tav tm="0">
                                          <p:val>
                                            <p:strVal val="0-#ppt_w/2"/>
                                          </p:val>
                                        </p:tav>
                                        <p:tav tm="100000">
                                          <p:val>
                                            <p:strVal val="#ppt_x"/>
                                          </p:val>
                                        </p:tav>
                                      </p:tavLst>
                                    </p:anim>
                                    <p:anim calcmode="lin" valueType="num">
                                      <p:cBhvr additive="base">
                                        <p:cTn id="14" dur="500" fill="hold"/>
                                        <p:tgtEl>
                                          <p:spTgt spid="1741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17417"/>
                                        </p:tgtEl>
                                        <p:attrNameLst>
                                          <p:attrName>style.visibility</p:attrName>
                                        </p:attrNameLst>
                                      </p:cBhvr>
                                      <p:to>
                                        <p:strVal val="visible"/>
                                      </p:to>
                                    </p:set>
                                    <p:anim calcmode="lin" valueType="num">
                                      <p:cBhvr additive="base">
                                        <p:cTn id="19" dur="500" fill="hold"/>
                                        <p:tgtEl>
                                          <p:spTgt spid="17417"/>
                                        </p:tgtEl>
                                        <p:attrNameLst>
                                          <p:attrName>ppt_x</p:attrName>
                                        </p:attrNameLst>
                                      </p:cBhvr>
                                      <p:tavLst>
                                        <p:tav tm="0">
                                          <p:val>
                                            <p:strVal val="1+#ppt_w/2"/>
                                          </p:val>
                                        </p:tav>
                                        <p:tav tm="100000">
                                          <p:val>
                                            <p:strVal val="#ppt_x"/>
                                          </p:val>
                                        </p:tav>
                                      </p:tavLst>
                                    </p:anim>
                                    <p:anim calcmode="lin" valueType="num">
                                      <p:cBhvr additive="base">
                                        <p:cTn id="20" dur="500" fill="hold"/>
                                        <p:tgtEl>
                                          <p:spTgt spid="17417"/>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3" presetClass="entr" presetSubtype="16" fill="hold" grpId="0" nodeType="clickEffect">
                                  <p:stCondLst>
                                    <p:cond delay="0"/>
                                  </p:stCondLst>
                                  <p:childTnLst>
                                    <p:set>
                                      <p:cBhvr>
                                        <p:cTn id="24" dur="1" fill="hold">
                                          <p:stCondLst>
                                            <p:cond delay="0"/>
                                          </p:stCondLst>
                                        </p:cTn>
                                        <p:tgtEl>
                                          <p:spTgt spid="17419"/>
                                        </p:tgtEl>
                                        <p:attrNameLst>
                                          <p:attrName>style.visibility</p:attrName>
                                        </p:attrNameLst>
                                      </p:cBhvr>
                                      <p:to>
                                        <p:strVal val="visible"/>
                                      </p:to>
                                    </p:set>
                                    <p:anim calcmode="lin" valueType="num">
                                      <p:cBhvr>
                                        <p:cTn id="25" dur="500" fill="hold"/>
                                        <p:tgtEl>
                                          <p:spTgt spid="17419"/>
                                        </p:tgtEl>
                                        <p:attrNameLst>
                                          <p:attrName>ppt_w</p:attrName>
                                        </p:attrNameLst>
                                      </p:cBhvr>
                                      <p:tavLst>
                                        <p:tav tm="0">
                                          <p:val>
                                            <p:fltVal val="0"/>
                                          </p:val>
                                        </p:tav>
                                        <p:tav tm="100000">
                                          <p:val>
                                            <p:strVal val="#ppt_w"/>
                                          </p:val>
                                        </p:tav>
                                      </p:tavLst>
                                    </p:anim>
                                    <p:anim calcmode="lin" valueType="num">
                                      <p:cBhvr>
                                        <p:cTn id="26" dur="500" fill="hold"/>
                                        <p:tgtEl>
                                          <p:spTgt spid="1741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5" grpId="0" animBg="1" autoUpdateAnimBg="0"/>
      <p:bldP spid="17416" grpId="0" animBg="1" autoUpdateAnimBg="0"/>
      <p:bldP spid="17417" grpId="0" animBg="1" autoUpdateAnimBg="0"/>
      <p:bldP spid="17419" grpId="0" animBg="1" autoUpdateAnimBg="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Text Box 2"/>
          <p:cNvSpPr txBox="1">
            <a:spLocks noChangeArrowheads="1"/>
          </p:cNvSpPr>
          <p:nvPr/>
        </p:nvSpPr>
        <p:spPr bwMode="auto">
          <a:xfrm>
            <a:off x="7848600" y="228600"/>
            <a:ext cx="131638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latin typeface="Arial" panose="020B0604020202020204" pitchFamily="34" charset="0"/>
                <a:cs typeface="Arial" panose="020B0604020202020204" pitchFamily="34" charset="0"/>
              </a:rPr>
              <a:t>168-169</a:t>
            </a:r>
            <a:endParaRPr lang="en-US" b="1" dirty="0">
              <a:latin typeface="Arial" panose="020B0604020202020204" pitchFamily="34" charset="0"/>
              <a:cs typeface="Arial" panose="020B0604020202020204" pitchFamily="34" charset="0"/>
            </a:endParaRPr>
          </a:p>
        </p:txBody>
      </p:sp>
      <p:sp>
        <p:nvSpPr>
          <p:cNvPr id="18441" name="Text Box 9"/>
          <p:cNvSpPr txBox="1">
            <a:spLocks noChangeArrowheads="1"/>
          </p:cNvSpPr>
          <p:nvPr/>
        </p:nvSpPr>
        <p:spPr bwMode="auto">
          <a:xfrm>
            <a:off x="228600" y="889000"/>
            <a:ext cx="4114800" cy="1200329"/>
          </a:xfrm>
          <a:prstGeom prst="rect">
            <a:avLst/>
          </a:prstGeom>
          <a:solidFill>
            <a:schemeClr val="bg2"/>
          </a:solidFill>
          <a:ln w="12700">
            <a:solidFill>
              <a:schemeClr val="folHlink"/>
            </a:solidFill>
            <a:miter lim="800000"/>
            <a:headEnd type="none" w="sm" len="sm"/>
            <a:tailEnd type="none" w="sm" len="sm"/>
          </a:ln>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b="1" dirty="0">
                <a:latin typeface="Arial" panose="020B0604020202020204" pitchFamily="34" charset="0"/>
                <a:cs typeface="Arial" panose="020B0604020202020204" pitchFamily="34" charset="0"/>
              </a:rPr>
              <a:t>نظرية غلاطية الشمالية</a:t>
            </a:r>
            <a:endParaRPr lang="en-US" altLang="zh-CN" b="1" dirty="0">
              <a:latin typeface="Arial" panose="020B0604020202020204" pitchFamily="34" charset="0"/>
              <a:cs typeface="Arial" panose="020B0604020202020204" pitchFamily="34" charset="0"/>
            </a:endParaRPr>
          </a:p>
          <a:p>
            <a:pPr algn="ctr" eaLnBrk="1" hangingPunct="1"/>
            <a:r>
              <a:rPr lang="ar-JO" b="1" dirty="0">
                <a:latin typeface="Arial" panose="020B0604020202020204" pitchFamily="34" charset="0"/>
                <a:cs typeface="Arial" panose="020B0604020202020204" pitchFamily="34" charset="0"/>
              </a:rPr>
              <a:t>ـــ من أفسس، كورنثوس، مكدونية     أو روما</a:t>
            </a:r>
            <a:endParaRPr lang="en-US" b="1" dirty="0">
              <a:latin typeface="Arial" panose="020B0604020202020204" pitchFamily="34" charset="0"/>
              <a:cs typeface="Arial" panose="020B0604020202020204" pitchFamily="34" charset="0"/>
            </a:endParaRPr>
          </a:p>
        </p:txBody>
      </p:sp>
      <p:sp>
        <p:nvSpPr>
          <p:cNvPr id="18442" name="Text Box 10"/>
          <p:cNvSpPr txBox="1">
            <a:spLocks noChangeArrowheads="1"/>
          </p:cNvSpPr>
          <p:nvPr/>
        </p:nvSpPr>
        <p:spPr bwMode="auto">
          <a:xfrm>
            <a:off x="4572000" y="914400"/>
            <a:ext cx="4343400" cy="1200329"/>
          </a:xfrm>
          <a:prstGeom prst="rect">
            <a:avLst/>
          </a:prstGeom>
          <a:solidFill>
            <a:schemeClr val="bg2"/>
          </a:solidFill>
          <a:ln w="12700">
            <a:solidFill>
              <a:schemeClr val="folHlink"/>
            </a:solidFill>
            <a:miter lim="800000"/>
            <a:headEnd type="none" w="sm" len="sm"/>
            <a:tailEnd type="none" w="sm" len="sm"/>
          </a:ln>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b="1" dirty="0">
                <a:latin typeface="Arial" panose="020B0604020202020204" pitchFamily="34" charset="0"/>
                <a:cs typeface="Arial" panose="020B0604020202020204" pitchFamily="34" charset="0"/>
              </a:rPr>
              <a:t>نظرية غلاطية الجنوبية</a:t>
            </a:r>
            <a:endParaRPr lang="en-US" altLang="zh-CN" b="1" dirty="0">
              <a:latin typeface="Arial" panose="020B0604020202020204" pitchFamily="34" charset="0"/>
              <a:cs typeface="Arial" panose="020B0604020202020204" pitchFamily="34" charset="0"/>
            </a:endParaRPr>
          </a:p>
          <a:p>
            <a:pPr algn="ctr" eaLnBrk="1" hangingPunct="1"/>
            <a:r>
              <a:rPr lang="ar-JO" b="1" dirty="0">
                <a:latin typeface="Arial" panose="020B0604020202020204" pitchFamily="34" charset="0"/>
                <a:cs typeface="Arial" panose="020B0604020202020204" pitchFamily="34" charset="0"/>
              </a:rPr>
              <a:t>ـــ من أنطاكية أو عبر الطريق من أنطاكية إلى أورشليم لحضور مجمع أورشليم</a:t>
            </a:r>
            <a:endParaRPr lang="en-US" b="1" dirty="0">
              <a:latin typeface="Arial" panose="020B0604020202020204" pitchFamily="34" charset="0"/>
              <a:cs typeface="Arial" panose="020B0604020202020204" pitchFamily="34" charset="0"/>
            </a:endParaRPr>
          </a:p>
        </p:txBody>
      </p:sp>
      <p:sp>
        <p:nvSpPr>
          <p:cNvPr id="18443" name="Text Box 11"/>
          <p:cNvSpPr txBox="1">
            <a:spLocks noChangeArrowheads="1"/>
          </p:cNvSpPr>
          <p:nvPr/>
        </p:nvSpPr>
        <p:spPr bwMode="auto">
          <a:xfrm>
            <a:off x="7938" y="4044950"/>
            <a:ext cx="4335462" cy="1938992"/>
          </a:xfrm>
          <a:prstGeom prst="rect">
            <a:avLst/>
          </a:prstGeom>
          <a:solidFill>
            <a:schemeClr val="accent4">
              <a:lumMod val="10000"/>
            </a:schemeClr>
          </a:solidFill>
          <a:ln w="12700">
            <a:solidFill>
              <a:schemeClr val="folHlink"/>
            </a:solidFill>
            <a:miter lim="800000"/>
            <a:headEnd type="none" w="sm" len="sm"/>
            <a:tailEnd type="none" w="sm" len="sm"/>
          </a:ln>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ar-JO" altLang="zh-CN" b="1" dirty="0">
                <a:latin typeface="Arial" panose="020B0604020202020204" pitchFamily="34" charset="0"/>
                <a:cs typeface="Arial" panose="020B0604020202020204" pitchFamily="34" charset="0"/>
              </a:rPr>
              <a:t>مؤمنو بلاد الغال في إقليم غلاطية  (غلاطية العرقية، بما في ذلك مدن أنكيرا، بيسينوس، وتافيوم)            – الرحلة التبشيرية الثانية</a:t>
            </a:r>
          </a:p>
          <a:p>
            <a:pPr algn="ctr" eaLnBrk="1" hangingPunct="1">
              <a:defRPr/>
            </a:pPr>
            <a:r>
              <a:rPr lang="ar-JO" altLang="zh-CN" b="1" dirty="0">
                <a:latin typeface="Arial" panose="020B0604020202020204" pitchFamily="34" charset="0"/>
                <a:cs typeface="Arial" panose="020B0604020202020204" pitchFamily="34" charset="0"/>
              </a:rPr>
              <a:t>(أعمال 16: 6).</a:t>
            </a:r>
            <a:endParaRPr lang="en-US" b="1" dirty="0">
              <a:latin typeface="Arial" panose="020B0604020202020204" pitchFamily="34" charset="0"/>
              <a:cs typeface="Arial" panose="020B0604020202020204" pitchFamily="34" charset="0"/>
            </a:endParaRPr>
          </a:p>
        </p:txBody>
      </p:sp>
      <p:sp>
        <p:nvSpPr>
          <p:cNvPr id="18444" name="Text Box 12"/>
          <p:cNvSpPr txBox="1">
            <a:spLocks noChangeArrowheads="1"/>
          </p:cNvSpPr>
          <p:nvPr/>
        </p:nvSpPr>
        <p:spPr bwMode="auto">
          <a:xfrm>
            <a:off x="4495800" y="3657600"/>
            <a:ext cx="4495800" cy="2308324"/>
          </a:xfrm>
          <a:prstGeom prst="rect">
            <a:avLst/>
          </a:prstGeom>
          <a:solidFill>
            <a:schemeClr val="accent4">
              <a:lumMod val="10000"/>
            </a:schemeClr>
          </a:solidFill>
          <a:ln w="12700">
            <a:solidFill>
              <a:schemeClr val="folHlink"/>
            </a:solidFill>
            <a:miter lim="800000"/>
            <a:headEnd type="none" w="sm" len="sm"/>
            <a:tailEnd type="none" w="sm" len="sm"/>
          </a:ln>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ar-JO" altLang="zh-CN" b="1" dirty="0">
                <a:latin typeface="Arial" panose="020B0604020202020204" pitchFamily="34" charset="0"/>
                <a:cs typeface="Arial" panose="020B0604020202020204" pitchFamily="34" charset="0"/>
              </a:rPr>
              <a:t>المؤمنون اليونانيون في مقاطعة غلاطية الرومانية (غلاطية السياسية، بما في ذلك مدن أنطاكية بيسيدية وإيقونية ولسترة ودربة)                            – الرحلة التبشيرية الأولى</a:t>
            </a:r>
          </a:p>
          <a:p>
            <a:pPr algn="ctr" eaLnBrk="1" hangingPunct="1">
              <a:defRPr/>
            </a:pPr>
            <a:r>
              <a:rPr lang="ar-JO" altLang="zh-CN" b="1" dirty="0">
                <a:latin typeface="Arial" panose="020B0604020202020204" pitchFamily="34" charset="0"/>
                <a:cs typeface="Arial" panose="020B0604020202020204" pitchFamily="34" charset="0"/>
              </a:rPr>
              <a:t>(أعمال 13-14).</a:t>
            </a:r>
            <a:endParaRPr lang="en-US" b="1" dirty="0">
              <a:latin typeface="Arial" panose="020B0604020202020204" pitchFamily="34" charset="0"/>
              <a:cs typeface="Arial" panose="020B0604020202020204" pitchFamily="34" charset="0"/>
            </a:endParaRPr>
          </a:p>
        </p:txBody>
      </p:sp>
      <p:sp>
        <p:nvSpPr>
          <p:cNvPr id="18445" name="Line 13"/>
          <p:cNvSpPr>
            <a:spLocks noChangeShapeType="1"/>
          </p:cNvSpPr>
          <p:nvPr/>
        </p:nvSpPr>
        <p:spPr bwMode="auto">
          <a:xfrm>
            <a:off x="2362200" y="2133600"/>
            <a:ext cx="0" cy="1905000"/>
          </a:xfrm>
          <a:prstGeom prst="line">
            <a:avLst/>
          </a:prstGeom>
          <a:noFill/>
          <a:ln w="57150">
            <a:solidFill>
              <a:schemeClr val="tx1"/>
            </a:solidFill>
            <a:round/>
            <a:headEnd type="none" w="sm" len="sm"/>
            <a:tailEnd type="triangle" w="lg" len="lg"/>
          </a:ln>
          <a:extLst>
            <a:ext uri="{909E8E84-426E-40dd-AFC4-6F175D3DCCD1}">
              <a14:hiddenFill xmlns:a14="http://schemas.microsoft.com/office/drawing/2010/main" xmlns="">
                <a:noFill/>
              </a14:hiddenFill>
            </a:ext>
          </a:extLst>
        </p:spPr>
        <p:txBody>
          <a:bodyPr wrap="none"/>
          <a:lstStyle/>
          <a:p>
            <a:endParaRPr lang="en-US"/>
          </a:p>
        </p:txBody>
      </p:sp>
      <p:sp>
        <p:nvSpPr>
          <p:cNvPr id="18446" name="Line 14"/>
          <p:cNvSpPr>
            <a:spLocks noChangeShapeType="1"/>
          </p:cNvSpPr>
          <p:nvPr/>
        </p:nvSpPr>
        <p:spPr bwMode="auto">
          <a:xfrm>
            <a:off x="6934200" y="2895600"/>
            <a:ext cx="0" cy="685800"/>
          </a:xfrm>
          <a:prstGeom prst="line">
            <a:avLst/>
          </a:prstGeom>
          <a:noFill/>
          <a:ln w="57150">
            <a:solidFill>
              <a:schemeClr val="tx1"/>
            </a:solidFill>
            <a:round/>
            <a:headEnd type="none" w="sm" len="sm"/>
            <a:tailEnd type="triangle" w="lg" len="lg"/>
          </a:ln>
          <a:extLst>
            <a:ext uri="{909E8E84-426E-40dd-AFC4-6F175D3DCCD1}">
              <a14:hiddenFill xmlns:a14="http://schemas.microsoft.com/office/drawing/2010/main" xmlns="">
                <a:noFill/>
              </a14:hiddenFill>
            </a:ext>
          </a:extLst>
        </p:spPr>
        <p:txBody>
          <a:bodyPr wrap="none"/>
          <a:lstStyle/>
          <a:p>
            <a:endParaRPr lang="en-US"/>
          </a:p>
        </p:txBody>
      </p:sp>
      <p:sp>
        <p:nvSpPr>
          <p:cNvPr id="18447" name="Text Box 15"/>
          <p:cNvSpPr txBox="1">
            <a:spLocks noChangeArrowheads="1"/>
          </p:cNvSpPr>
          <p:nvPr/>
        </p:nvSpPr>
        <p:spPr bwMode="auto">
          <a:xfrm rot="-1200000">
            <a:off x="1089030" y="3199749"/>
            <a:ext cx="7082915" cy="707886"/>
          </a:xfrm>
          <a:prstGeom prst="rect">
            <a:avLst/>
          </a:prstGeom>
          <a:solidFill>
            <a:schemeClr val="tx1"/>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4000" b="1" dirty="0">
                <a:solidFill>
                  <a:schemeClr val="bg2"/>
                </a:solidFill>
                <a:latin typeface="Arial" panose="020B0604020202020204" pitchFamily="34" charset="0"/>
                <a:cs typeface="Arial" panose="020B0604020202020204" pitchFamily="34" charset="0"/>
              </a:rPr>
              <a:t>حجم الدليل يدعم نظرية غلاطية الجنوبية</a:t>
            </a:r>
            <a:endParaRPr lang="en-US" sz="4000" b="1" dirty="0">
              <a:solidFill>
                <a:schemeClr val="bg2"/>
              </a:solidFill>
              <a:latin typeface="Arial" panose="020B0604020202020204" pitchFamily="34" charset="0"/>
              <a:cs typeface="Arial" panose="020B0604020202020204" pitchFamily="34" charset="0"/>
            </a:endParaRPr>
          </a:p>
        </p:txBody>
      </p:sp>
      <p:sp>
        <p:nvSpPr>
          <p:cNvPr id="11" name="Title 10"/>
          <p:cNvSpPr>
            <a:spLocks noGrp="1"/>
          </p:cNvSpPr>
          <p:nvPr>
            <p:ph type="title" idx="4294967295"/>
          </p:nvPr>
        </p:nvSpPr>
        <p:spPr>
          <a:xfrm>
            <a:off x="1050925" y="115888"/>
            <a:ext cx="6569075" cy="646112"/>
          </a:xfrm>
          <a:gradFill rotWithShape="1">
            <a:gsLst>
              <a:gs pos="0">
                <a:srgbClr val="9933FF"/>
              </a:gs>
              <a:gs pos="50000">
                <a:schemeClr val="bg2"/>
              </a:gs>
              <a:gs pos="100000">
                <a:srgbClr val="9933FF"/>
              </a:gs>
            </a:gsLst>
            <a:lin ang="5400000" scaled="1"/>
          </a:gradFill>
          <a:ln w="12700">
            <a:headEnd type="none" w="sm" len="sm"/>
            <a:tailEnd type="none" w="sm" len="sm"/>
          </a:ln>
        </p:spPr>
        <p:txBody>
          <a:bodyPr>
            <a:spAutoFit/>
          </a:bodyPr>
          <a:lstStyle/>
          <a:p>
            <a:pPr algn="ctr">
              <a:defRPr/>
            </a:pPr>
            <a:r>
              <a:rPr lang="ar-JO" sz="3600" b="1" dirty="0">
                <a:solidFill>
                  <a:schemeClr val="tx1"/>
                </a:solidFill>
                <a:latin typeface="Arial" panose="020B0604020202020204" pitchFamily="34" charset="0"/>
                <a:ea typeface="ＭＳ Ｐゴシック" charset="0"/>
                <a:cs typeface="Arial" panose="020B0604020202020204" pitchFamily="34" charset="0"/>
              </a:rPr>
              <a:t>الأصل / المستلمين</a:t>
            </a:r>
            <a:endParaRPr lang="en-US" sz="3600" b="1" dirty="0">
              <a:solidFill>
                <a:schemeClr val="tx1"/>
              </a:solidFill>
              <a:latin typeface="Arial" panose="020B0604020202020204" pitchFamily="34" charset="0"/>
              <a:ea typeface="ＭＳ Ｐゴシック" charset="0"/>
              <a:cs typeface="Arial" panose="020B0604020202020204" pitchFamily="34" charset="0"/>
            </a:endParaRP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18441"/>
                                        </p:tgtEl>
                                        <p:attrNameLst>
                                          <p:attrName>style.visibility</p:attrName>
                                        </p:attrNameLst>
                                      </p:cBhvr>
                                      <p:to>
                                        <p:strVal val="visible"/>
                                      </p:to>
                                    </p:set>
                                    <p:anim calcmode="lin" valueType="num">
                                      <p:cBhvr additive="base">
                                        <p:cTn id="7" dur="500" fill="hold"/>
                                        <p:tgtEl>
                                          <p:spTgt spid="18441"/>
                                        </p:tgtEl>
                                        <p:attrNameLst>
                                          <p:attrName>ppt_x</p:attrName>
                                        </p:attrNameLst>
                                      </p:cBhvr>
                                      <p:tavLst>
                                        <p:tav tm="0">
                                          <p:val>
                                            <p:strVal val="#ppt_x"/>
                                          </p:val>
                                        </p:tav>
                                        <p:tav tm="100000">
                                          <p:val>
                                            <p:strVal val="#ppt_x"/>
                                          </p:val>
                                        </p:tav>
                                      </p:tavLst>
                                    </p:anim>
                                    <p:anim calcmode="lin" valueType="num">
                                      <p:cBhvr additive="base">
                                        <p:cTn id="8" dur="500" fill="hold"/>
                                        <p:tgtEl>
                                          <p:spTgt spid="18441"/>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18445"/>
                                        </p:tgtEl>
                                        <p:attrNameLst>
                                          <p:attrName>style.visibility</p:attrName>
                                        </p:attrNameLst>
                                      </p:cBhvr>
                                      <p:to>
                                        <p:strVal val="visible"/>
                                      </p:to>
                                    </p:set>
                                    <p:anim calcmode="lin" valueType="num">
                                      <p:cBhvr additive="base">
                                        <p:cTn id="13" dur="500" fill="hold"/>
                                        <p:tgtEl>
                                          <p:spTgt spid="18445"/>
                                        </p:tgtEl>
                                        <p:attrNameLst>
                                          <p:attrName>ppt_x</p:attrName>
                                        </p:attrNameLst>
                                      </p:cBhvr>
                                      <p:tavLst>
                                        <p:tav tm="0">
                                          <p:val>
                                            <p:strVal val="#ppt_x"/>
                                          </p:val>
                                        </p:tav>
                                        <p:tav tm="100000">
                                          <p:val>
                                            <p:strVal val="#ppt_x"/>
                                          </p:val>
                                        </p:tav>
                                      </p:tavLst>
                                    </p:anim>
                                    <p:anim calcmode="lin" valueType="num">
                                      <p:cBhvr additive="base">
                                        <p:cTn id="14" dur="500" fill="hold"/>
                                        <p:tgtEl>
                                          <p:spTgt spid="18445"/>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8443"/>
                                        </p:tgtEl>
                                        <p:attrNameLst>
                                          <p:attrName>style.visibility</p:attrName>
                                        </p:attrNameLst>
                                      </p:cBhvr>
                                      <p:to>
                                        <p:strVal val="visible"/>
                                      </p:to>
                                    </p:set>
                                    <p:anim calcmode="lin" valueType="num">
                                      <p:cBhvr additive="base">
                                        <p:cTn id="19" dur="500" fill="hold"/>
                                        <p:tgtEl>
                                          <p:spTgt spid="18443"/>
                                        </p:tgtEl>
                                        <p:attrNameLst>
                                          <p:attrName>ppt_x</p:attrName>
                                        </p:attrNameLst>
                                      </p:cBhvr>
                                      <p:tavLst>
                                        <p:tav tm="0">
                                          <p:val>
                                            <p:strVal val="#ppt_x"/>
                                          </p:val>
                                        </p:tav>
                                        <p:tav tm="100000">
                                          <p:val>
                                            <p:strVal val="#ppt_x"/>
                                          </p:val>
                                        </p:tav>
                                      </p:tavLst>
                                    </p:anim>
                                    <p:anim calcmode="lin" valueType="num">
                                      <p:cBhvr additive="base">
                                        <p:cTn id="20" dur="500" fill="hold"/>
                                        <p:tgtEl>
                                          <p:spTgt spid="18443"/>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18442"/>
                                        </p:tgtEl>
                                        <p:attrNameLst>
                                          <p:attrName>style.visibility</p:attrName>
                                        </p:attrNameLst>
                                      </p:cBhvr>
                                      <p:to>
                                        <p:strVal val="visible"/>
                                      </p:to>
                                    </p:set>
                                    <p:anim calcmode="lin" valueType="num">
                                      <p:cBhvr additive="base">
                                        <p:cTn id="25" dur="500" fill="hold"/>
                                        <p:tgtEl>
                                          <p:spTgt spid="18442"/>
                                        </p:tgtEl>
                                        <p:attrNameLst>
                                          <p:attrName>ppt_x</p:attrName>
                                        </p:attrNameLst>
                                      </p:cBhvr>
                                      <p:tavLst>
                                        <p:tav tm="0">
                                          <p:val>
                                            <p:strVal val="#ppt_x"/>
                                          </p:val>
                                        </p:tav>
                                        <p:tav tm="100000">
                                          <p:val>
                                            <p:strVal val="#ppt_x"/>
                                          </p:val>
                                        </p:tav>
                                      </p:tavLst>
                                    </p:anim>
                                    <p:anim calcmode="lin" valueType="num">
                                      <p:cBhvr additive="base">
                                        <p:cTn id="26" dur="500" fill="hold"/>
                                        <p:tgtEl>
                                          <p:spTgt spid="18442"/>
                                        </p:tgtEl>
                                        <p:attrNameLst>
                                          <p:attrName>ppt_y</p:attrName>
                                        </p:attrNameLst>
                                      </p:cBhvr>
                                      <p:tavLst>
                                        <p:tav tm="0">
                                          <p:val>
                                            <p:strVal val="0-#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1" fill="hold" grpId="0" nodeType="clickEffect">
                                  <p:stCondLst>
                                    <p:cond delay="0"/>
                                  </p:stCondLst>
                                  <p:childTnLst>
                                    <p:set>
                                      <p:cBhvr>
                                        <p:cTn id="30" dur="1" fill="hold">
                                          <p:stCondLst>
                                            <p:cond delay="0"/>
                                          </p:stCondLst>
                                        </p:cTn>
                                        <p:tgtEl>
                                          <p:spTgt spid="18446"/>
                                        </p:tgtEl>
                                        <p:attrNameLst>
                                          <p:attrName>style.visibility</p:attrName>
                                        </p:attrNameLst>
                                      </p:cBhvr>
                                      <p:to>
                                        <p:strVal val="visible"/>
                                      </p:to>
                                    </p:set>
                                    <p:anim calcmode="lin" valueType="num">
                                      <p:cBhvr additive="base">
                                        <p:cTn id="31" dur="500" fill="hold"/>
                                        <p:tgtEl>
                                          <p:spTgt spid="18446"/>
                                        </p:tgtEl>
                                        <p:attrNameLst>
                                          <p:attrName>ppt_x</p:attrName>
                                        </p:attrNameLst>
                                      </p:cBhvr>
                                      <p:tavLst>
                                        <p:tav tm="0">
                                          <p:val>
                                            <p:strVal val="#ppt_x"/>
                                          </p:val>
                                        </p:tav>
                                        <p:tav tm="100000">
                                          <p:val>
                                            <p:strVal val="#ppt_x"/>
                                          </p:val>
                                        </p:tav>
                                      </p:tavLst>
                                    </p:anim>
                                    <p:anim calcmode="lin" valueType="num">
                                      <p:cBhvr additive="base">
                                        <p:cTn id="32" dur="500" fill="hold"/>
                                        <p:tgtEl>
                                          <p:spTgt spid="18446"/>
                                        </p:tgtEl>
                                        <p:attrNameLst>
                                          <p:attrName>ppt_y</p:attrName>
                                        </p:attrNameLst>
                                      </p:cBhvr>
                                      <p:tavLst>
                                        <p:tav tm="0">
                                          <p:val>
                                            <p:strVal val="0-#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8444"/>
                                        </p:tgtEl>
                                        <p:attrNameLst>
                                          <p:attrName>style.visibility</p:attrName>
                                        </p:attrNameLst>
                                      </p:cBhvr>
                                      <p:to>
                                        <p:strVal val="visible"/>
                                      </p:to>
                                    </p:set>
                                    <p:anim calcmode="lin" valueType="num">
                                      <p:cBhvr additive="base">
                                        <p:cTn id="37" dur="500" fill="hold"/>
                                        <p:tgtEl>
                                          <p:spTgt spid="18444"/>
                                        </p:tgtEl>
                                        <p:attrNameLst>
                                          <p:attrName>ppt_x</p:attrName>
                                        </p:attrNameLst>
                                      </p:cBhvr>
                                      <p:tavLst>
                                        <p:tav tm="0">
                                          <p:val>
                                            <p:strVal val="#ppt_x"/>
                                          </p:val>
                                        </p:tav>
                                        <p:tav tm="100000">
                                          <p:val>
                                            <p:strVal val="#ppt_x"/>
                                          </p:val>
                                        </p:tav>
                                      </p:tavLst>
                                    </p:anim>
                                    <p:anim calcmode="lin" valueType="num">
                                      <p:cBhvr additive="base">
                                        <p:cTn id="38" dur="500" fill="hold"/>
                                        <p:tgtEl>
                                          <p:spTgt spid="18444"/>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3" presetClass="entr" presetSubtype="16" fill="hold" grpId="0" nodeType="clickEffect">
                                  <p:stCondLst>
                                    <p:cond delay="0"/>
                                  </p:stCondLst>
                                  <p:childTnLst>
                                    <p:set>
                                      <p:cBhvr>
                                        <p:cTn id="42" dur="1" fill="hold">
                                          <p:stCondLst>
                                            <p:cond delay="0"/>
                                          </p:stCondLst>
                                        </p:cTn>
                                        <p:tgtEl>
                                          <p:spTgt spid="18447"/>
                                        </p:tgtEl>
                                        <p:attrNameLst>
                                          <p:attrName>style.visibility</p:attrName>
                                        </p:attrNameLst>
                                      </p:cBhvr>
                                      <p:to>
                                        <p:strVal val="visible"/>
                                      </p:to>
                                    </p:set>
                                    <p:anim calcmode="lin" valueType="num">
                                      <p:cBhvr>
                                        <p:cTn id="43" dur="500" fill="hold"/>
                                        <p:tgtEl>
                                          <p:spTgt spid="18447"/>
                                        </p:tgtEl>
                                        <p:attrNameLst>
                                          <p:attrName>ppt_w</p:attrName>
                                        </p:attrNameLst>
                                      </p:cBhvr>
                                      <p:tavLst>
                                        <p:tav tm="0">
                                          <p:val>
                                            <p:fltVal val="0"/>
                                          </p:val>
                                        </p:tav>
                                        <p:tav tm="100000">
                                          <p:val>
                                            <p:strVal val="#ppt_w"/>
                                          </p:val>
                                        </p:tav>
                                      </p:tavLst>
                                    </p:anim>
                                    <p:anim calcmode="lin" valueType="num">
                                      <p:cBhvr>
                                        <p:cTn id="44" dur="500" fill="hold"/>
                                        <p:tgtEl>
                                          <p:spTgt spid="1844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41" grpId="0" animBg="1" autoUpdateAnimBg="0"/>
      <p:bldP spid="18442" grpId="0" animBg="1" autoUpdateAnimBg="0"/>
      <p:bldP spid="18443" grpId="0" animBg="1" autoUpdateAnimBg="0"/>
      <p:bldP spid="18444" grpId="0" animBg="1" autoUpdateAnimBg="0"/>
      <p:bldP spid="18445" grpId="0" animBg="1"/>
      <p:bldP spid="18446" grpId="0" animBg="1"/>
      <p:bldP spid="18447" grpId="0" animBg="1" autoUpdateAnimBg="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1027" descr="Brown marble"/>
          <p:cNvSpPr>
            <a:spLocks noChangeArrowheads="1"/>
          </p:cNvSpPr>
          <p:nvPr/>
        </p:nvSpPr>
        <p:spPr bwMode="auto">
          <a:xfrm>
            <a:off x="0" y="0"/>
            <a:ext cx="9144000" cy="6884988"/>
          </a:xfrm>
          <a:prstGeom prst="rect">
            <a:avLst/>
          </a:prstGeom>
          <a:blipFill dpi="0" rotWithShape="0">
            <a:blip r:embed="rId3"/>
            <a:srcRect/>
            <a:tile tx="0" ty="0" sx="100000" sy="100000" flip="none" algn="tl"/>
          </a:blipFill>
          <a:ln w="9525">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outerShdw blurRad="38100" dist="38100" dir="2700000" algn="tl">
                  <a:srgbClr val="DDDDDD"/>
                </a:outerShdw>
              </a:effectLst>
              <a:uLnTx/>
              <a:uFillTx/>
              <a:latin typeface="Arial" panose="020B0604020202020204" pitchFamily="34" charset="0"/>
              <a:ea typeface="Times New Roman" pitchFamily="-111" charset="0"/>
              <a:cs typeface="Arial" panose="020B0604020202020204" pitchFamily="34" charset="0"/>
            </a:endParaRPr>
          </a:p>
        </p:txBody>
      </p:sp>
      <p:sp>
        <p:nvSpPr>
          <p:cNvPr id="540676" name="Rectangle 1028"/>
          <p:cNvSpPr>
            <a:spLocks noGrp="1" noChangeArrowheads="1"/>
          </p:cNvSpPr>
          <p:nvPr>
            <p:ph type="ctrTitle"/>
          </p:nvPr>
        </p:nvSpPr>
        <p:spPr>
          <a:xfrm>
            <a:off x="152400" y="228600"/>
            <a:ext cx="7772400" cy="1143000"/>
          </a:xfrm>
          <a:effectLst>
            <a:outerShdw blurRad="63500" dist="35921" dir="2700000" algn="ctr" rotWithShape="0">
              <a:schemeClr val="bg2">
                <a:alpha val="74998"/>
              </a:schemeClr>
            </a:outerShdw>
          </a:effectLst>
        </p:spPr>
        <p:txBody>
          <a:bodyPr/>
          <a:lstStyle/>
          <a:p>
            <a:pPr algn="r">
              <a:defRPr/>
            </a:pPr>
            <a:r>
              <a:rPr kumimoji="0" lang="ar-JO" dirty="0">
                <a:solidFill>
                  <a:schemeClr val="tx1"/>
                </a:solidFill>
                <a:ea typeface="ＭＳ Ｐゴシック" charset="0"/>
              </a:rPr>
              <a:t>أي هذه الإجابات هي الأكثر دقَّة؟</a:t>
            </a:r>
            <a:endParaRPr kumimoji="0" lang="en-US" dirty="0">
              <a:ea typeface="ＭＳ Ｐゴシック" charset="0"/>
            </a:endParaRPr>
          </a:p>
        </p:txBody>
      </p:sp>
      <p:sp>
        <p:nvSpPr>
          <p:cNvPr id="540677" name="Text Box 1029"/>
          <p:cNvSpPr txBox="1">
            <a:spLocks noChangeArrowheads="1"/>
          </p:cNvSpPr>
          <p:nvPr/>
        </p:nvSpPr>
        <p:spPr bwMode="auto">
          <a:xfrm>
            <a:off x="133176" y="2768694"/>
            <a:ext cx="959024" cy="984885"/>
          </a:xfrm>
          <a:prstGeom prst="rect">
            <a:avLst/>
          </a:prstGeom>
          <a:noFill/>
          <a:ln w="12700" cap="sq">
            <a:noFill/>
            <a:miter lim="800000"/>
            <a:headEnd/>
            <a:tailEnd/>
          </a:ln>
          <a:effectLst/>
        </p:spPr>
        <p:txBody>
          <a:bodyPr wrap="squar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العهد القديم</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40678" name="Text Box 1030"/>
          <p:cNvSpPr txBox="1">
            <a:spLocks noChangeArrowheads="1"/>
          </p:cNvSpPr>
          <p:nvPr/>
        </p:nvSpPr>
        <p:spPr bwMode="auto">
          <a:xfrm>
            <a:off x="228600" y="4244315"/>
            <a:ext cx="863600" cy="984885"/>
          </a:xfrm>
          <a:prstGeom prst="rect">
            <a:avLst/>
          </a:prstGeom>
          <a:noFill/>
          <a:ln w="12700" cap="sq">
            <a:noFill/>
            <a:miter lim="800000"/>
            <a:headEnd/>
            <a:tailEnd/>
          </a:ln>
          <a:effectLst/>
        </p:spPr>
        <p:txBody>
          <a:bodyPr wrap="squar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العهد الجديد</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nvGrpSpPr>
          <p:cNvPr id="187397" name="Group 1031"/>
          <p:cNvGrpSpPr>
            <a:grpSpLocks/>
          </p:cNvGrpSpPr>
          <p:nvPr/>
        </p:nvGrpSpPr>
        <p:grpSpPr bwMode="auto">
          <a:xfrm>
            <a:off x="1295400" y="2667000"/>
            <a:ext cx="1447800" cy="2895600"/>
            <a:chOff x="960" y="1680"/>
            <a:chExt cx="912" cy="1824"/>
          </a:xfrm>
        </p:grpSpPr>
        <p:sp>
          <p:nvSpPr>
            <p:cNvPr id="187414" name="Rectangle 1032"/>
            <p:cNvSpPr>
              <a:spLocks noChangeArrowheads="1"/>
            </p:cNvSpPr>
            <p:nvPr/>
          </p:nvSpPr>
          <p:spPr bwMode="auto">
            <a:xfrm>
              <a:off x="960" y="1680"/>
              <a:ext cx="912" cy="1824"/>
            </a:xfrm>
            <a:prstGeom prst="rect">
              <a:avLst/>
            </a:prstGeom>
            <a:solidFill>
              <a:srgbClr val="0066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40681" name="Text Box 1033"/>
            <p:cNvSpPr txBox="1">
              <a:spLocks noChangeArrowheads="1"/>
            </p:cNvSpPr>
            <p:nvPr/>
          </p:nvSpPr>
          <p:spPr bwMode="auto">
            <a:xfrm>
              <a:off x="1008" y="1851"/>
              <a:ext cx="816" cy="31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الأعمال</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40682" name="Text Box 1034"/>
            <p:cNvSpPr txBox="1">
              <a:spLocks noChangeArrowheads="1"/>
            </p:cNvSpPr>
            <p:nvPr/>
          </p:nvSpPr>
          <p:spPr bwMode="auto">
            <a:xfrm>
              <a:off x="1008" y="2734"/>
              <a:ext cx="768" cy="31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540683" name="Text Box 1035"/>
          <p:cNvSpPr txBox="1">
            <a:spLocks noChangeArrowheads="1"/>
          </p:cNvSpPr>
          <p:nvPr/>
        </p:nvSpPr>
        <p:spPr bwMode="auto">
          <a:xfrm>
            <a:off x="76200" y="1672273"/>
            <a:ext cx="2819400" cy="492443"/>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الخلاص بواسطة...</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nvGrpSpPr>
          <p:cNvPr id="187399" name="Group 1036"/>
          <p:cNvGrpSpPr>
            <a:grpSpLocks/>
          </p:cNvGrpSpPr>
          <p:nvPr/>
        </p:nvGrpSpPr>
        <p:grpSpPr bwMode="auto">
          <a:xfrm>
            <a:off x="3378200" y="2667000"/>
            <a:ext cx="1447800" cy="2895600"/>
            <a:chOff x="2352" y="1680"/>
            <a:chExt cx="912" cy="1824"/>
          </a:xfrm>
        </p:grpSpPr>
        <p:sp>
          <p:nvSpPr>
            <p:cNvPr id="187411" name="Rectangle 1037"/>
            <p:cNvSpPr>
              <a:spLocks noChangeArrowheads="1"/>
            </p:cNvSpPr>
            <p:nvPr/>
          </p:nvSpPr>
          <p:spPr bwMode="auto">
            <a:xfrm>
              <a:off x="2352" y="1680"/>
              <a:ext cx="912" cy="1824"/>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40686" name="Text Box 1038"/>
            <p:cNvSpPr txBox="1">
              <a:spLocks noChangeArrowheads="1"/>
            </p:cNvSpPr>
            <p:nvPr/>
          </p:nvSpPr>
          <p:spPr bwMode="auto">
            <a:xfrm>
              <a:off x="2400" y="1716"/>
              <a:ext cx="816"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 + الأعمال</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40687" name="Text Box 1039"/>
            <p:cNvSpPr txBox="1">
              <a:spLocks noChangeArrowheads="1"/>
            </p:cNvSpPr>
            <p:nvPr/>
          </p:nvSpPr>
          <p:spPr bwMode="auto">
            <a:xfrm>
              <a:off x="2400" y="2599"/>
              <a:ext cx="768"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 وحده</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grpSp>
        <p:nvGrpSpPr>
          <p:cNvPr id="187400" name="Group 1040"/>
          <p:cNvGrpSpPr>
            <a:grpSpLocks/>
          </p:cNvGrpSpPr>
          <p:nvPr/>
        </p:nvGrpSpPr>
        <p:grpSpPr bwMode="auto">
          <a:xfrm>
            <a:off x="5461000" y="2667000"/>
            <a:ext cx="1447800" cy="2895600"/>
            <a:chOff x="3792" y="1680"/>
            <a:chExt cx="912" cy="1824"/>
          </a:xfrm>
        </p:grpSpPr>
        <p:sp>
          <p:nvSpPr>
            <p:cNvPr id="187408" name="Rectangle 1041"/>
            <p:cNvSpPr>
              <a:spLocks noChangeArrowheads="1"/>
            </p:cNvSpPr>
            <p:nvPr/>
          </p:nvSpPr>
          <p:spPr bwMode="auto">
            <a:xfrm>
              <a:off x="3792" y="1680"/>
              <a:ext cx="912" cy="1824"/>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40690" name="Text Box 1042"/>
            <p:cNvSpPr txBox="1">
              <a:spLocks noChangeArrowheads="1"/>
            </p:cNvSpPr>
            <p:nvPr/>
          </p:nvSpPr>
          <p:spPr bwMode="auto">
            <a:xfrm>
              <a:off x="3840" y="1716"/>
              <a:ext cx="816"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 وحده</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40691" name="Text Box 1043"/>
            <p:cNvSpPr txBox="1">
              <a:spLocks noChangeArrowheads="1"/>
            </p:cNvSpPr>
            <p:nvPr/>
          </p:nvSpPr>
          <p:spPr bwMode="auto">
            <a:xfrm>
              <a:off x="3840" y="2599"/>
              <a:ext cx="768"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 وحده</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187401" name="Rectangle 1044"/>
          <p:cNvSpPr>
            <a:spLocks noChangeArrowheads="1"/>
          </p:cNvSpPr>
          <p:nvPr/>
        </p:nvSpPr>
        <p:spPr bwMode="auto">
          <a:xfrm>
            <a:off x="4495800" y="3276600"/>
            <a:ext cx="9144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40693" name="Text Box 1045"/>
          <p:cNvSpPr txBox="1">
            <a:spLocks noChangeArrowheads="1"/>
          </p:cNvSpPr>
          <p:nvPr/>
        </p:nvSpPr>
        <p:spPr bwMode="auto">
          <a:xfrm>
            <a:off x="8313591" y="74097"/>
            <a:ext cx="671659"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121 أ</a:t>
            </a:r>
            <a:endParaRPr kumimoji="0" lang="en-US" sz="18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cs typeface="Arial" panose="020B0604020202020204" pitchFamily="34" charset="0"/>
            </a:endParaRPr>
          </a:p>
        </p:txBody>
      </p:sp>
      <p:grpSp>
        <p:nvGrpSpPr>
          <p:cNvPr id="187403" name="Group 1046"/>
          <p:cNvGrpSpPr>
            <a:grpSpLocks/>
          </p:cNvGrpSpPr>
          <p:nvPr/>
        </p:nvGrpSpPr>
        <p:grpSpPr bwMode="auto">
          <a:xfrm>
            <a:off x="7543800" y="2681288"/>
            <a:ext cx="1447800" cy="2895600"/>
            <a:chOff x="4896" y="1689"/>
            <a:chExt cx="912" cy="1824"/>
          </a:xfrm>
        </p:grpSpPr>
        <p:sp>
          <p:nvSpPr>
            <p:cNvPr id="187405" name="Rectangle 1047"/>
            <p:cNvSpPr>
              <a:spLocks noChangeArrowheads="1"/>
            </p:cNvSpPr>
            <p:nvPr/>
          </p:nvSpPr>
          <p:spPr bwMode="auto">
            <a:xfrm>
              <a:off x="4896" y="1689"/>
              <a:ext cx="912" cy="1824"/>
            </a:xfrm>
            <a:prstGeom prst="rect">
              <a:avLst/>
            </a:prstGeom>
            <a:solidFill>
              <a:srgbClr val="FF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40696" name="Text Box 1048"/>
            <p:cNvSpPr txBox="1">
              <a:spLocks noChangeArrowheads="1"/>
            </p:cNvSpPr>
            <p:nvPr/>
          </p:nvSpPr>
          <p:spPr bwMode="auto">
            <a:xfrm>
              <a:off x="4944" y="1725"/>
              <a:ext cx="816"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 + الأعمال</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40697" name="Text Box 1049"/>
            <p:cNvSpPr txBox="1">
              <a:spLocks noChangeArrowheads="1"/>
            </p:cNvSpPr>
            <p:nvPr/>
          </p:nvSpPr>
          <p:spPr bwMode="auto">
            <a:xfrm>
              <a:off x="4944" y="2608"/>
              <a:ext cx="768"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 الأعمال</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540698" name="Text Box 1050"/>
          <p:cNvSpPr txBox="1">
            <a:spLocks noChangeArrowheads="1"/>
          </p:cNvSpPr>
          <p:nvPr/>
        </p:nvSpPr>
        <p:spPr bwMode="auto">
          <a:xfrm>
            <a:off x="7273615" y="6399313"/>
            <a:ext cx="1673535" cy="307777"/>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lang="ar-JO"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راجع م ع ق 119ج</a:t>
            </a:r>
            <a:endParaRPr kumimoji="0" lang="en-US" sz="16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cs typeface="Arial" panose="020B0604020202020204" pitchFamily="34" charset="0"/>
            </a:endParaRPr>
          </a:p>
        </p:txBody>
      </p:sp>
      <p:sp>
        <p:nvSpPr>
          <p:cNvPr id="28" name="Text Box 1030"/>
          <p:cNvSpPr txBox="1">
            <a:spLocks noChangeArrowheads="1"/>
          </p:cNvSpPr>
          <p:nvPr/>
        </p:nvSpPr>
        <p:spPr bwMode="auto">
          <a:xfrm>
            <a:off x="-108520" y="5805264"/>
            <a:ext cx="9252520" cy="492443"/>
          </a:xfrm>
          <a:prstGeom prst="rect">
            <a:avLst/>
          </a:prstGeom>
          <a:noFill/>
          <a:ln w="12700" cap="sq">
            <a:noFill/>
            <a:miter lim="800000"/>
            <a:headEnd/>
            <a:tailEnd/>
          </a:ln>
          <a:effectLst/>
        </p:spPr>
        <p:txBody>
          <a:bodyPr wrap="squar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457200" marR="0" lvl="0" indent="-457200" algn="r" defTabSz="914400" rtl="1" eaLnBrk="0" fontAlgn="base" latinLnBrk="0" hangingPunct="0">
              <a:lnSpc>
                <a:spcPct val="100000"/>
              </a:lnSpc>
              <a:spcBef>
                <a:spcPct val="50000"/>
              </a:spcBef>
              <a:spcAft>
                <a:spcPct val="0"/>
              </a:spcAft>
              <a:buClrTx/>
              <a:buSzTx/>
              <a:buFont typeface="Arial" panose="020B0604020202020204" pitchFamily="34" charset="0"/>
              <a:buChar char="•"/>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ما المقاطع الكتابيَّة التي تدعم إجابتك؟             </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346327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4069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0698"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1026"/>
          <p:cNvSpPr>
            <a:spLocks noGrp="1" noChangeArrowheads="1"/>
          </p:cNvSpPr>
          <p:nvPr>
            <p:ph type="ctrTitle"/>
          </p:nvPr>
        </p:nvSpPr>
        <p:spPr>
          <a:xfrm>
            <a:off x="4572000" y="304800"/>
            <a:ext cx="4191000" cy="762000"/>
          </a:xfrm>
        </p:spPr>
        <p:txBody>
          <a:bodyPr/>
          <a:lstStyle/>
          <a:p>
            <a:pPr algn="r" eaLnBrk="1" hangingPunct="1"/>
            <a:r>
              <a:rPr kumimoji="0" lang="ar-JO" sz="3200" b="1" dirty="0">
                <a:latin typeface="Arial" panose="020B0604020202020204" pitchFamily="34" charset="0"/>
                <a:ea typeface="Osaka" charset="0"/>
                <a:cs typeface="Arial" panose="020B0604020202020204" pitchFamily="34" charset="0"/>
              </a:rPr>
              <a:t>الخلاص في كلِّ العصور:</a:t>
            </a:r>
            <a:endParaRPr kumimoji="0" lang="en-US" sz="3200" b="1" dirty="0">
              <a:latin typeface="Arial" panose="020B0604020202020204" pitchFamily="34" charset="0"/>
              <a:ea typeface="Osaka" charset="0"/>
              <a:cs typeface="Arial" panose="020B0604020202020204" pitchFamily="34" charset="0"/>
            </a:endParaRPr>
          </a:p>
        </p:txBody>
      </p:sp>
      <p:pic>
        <p:nvPicPr>
          <p:cNvPr id="546820" name="Picture 1028" descr="Crosse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962400" y="2667000"/>
            <a:ext cx="1447800" cy="3997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46821" name="Rectangle 1029"/>
          <p:cNvSpPr>
            <a:spLocks noChangeArrowheads="1"/>
          </p:cNvSpPr>
          <p:nvPr/>
        </p:nvSpPr>
        <p:spPr bwMode="auto">
          <a:xfrm>
            <a:off x="5410200" y="3733800"/>
            <a:ext cx="3048000" cy="19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endParaRPr kumimoji="0" lang="en-US" sz="3200" b="1" u="none" strike="noStrike" kern="1200" cap="none" spc="0" normalizeH="0" baseline="0" noProof="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546823" name="AutoShape 1031"/>
          <p:cNvSpPr>
            <a:spLocks noChangeArrowheads="1"/>
          </p:cNvSpPr>
          <p:nvPr/>
        </p:nvSpPr>
        <p:spPr bwMode="auto">
          <a:xfrm>
            <a:off x="2743200" y="3962400"/>
            <a:ext cx="990600" cy="1295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46824" name="AutoShape 1032"/>
          <p:cNvSpPr>
            <a:spLocks noChangeArrowheads="1"/>
          </p:cNvSpPr>
          <p:nvPr/>
        </p:nvSpPr>
        <p:spPr bwMode="auto">
          <a:xfrm rot="10800000">
            <a:off x="5562600" y="3962400"/>
            <a:ext cx="990600" cy="1295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46825" name="WordArt 1033"/>
          <p:cNvSpPr>
            <a:spLocks noChangeArrowheads="1" noChangeShapeType="1" noTextEdit="1"/>
          </p:cNvSpPr>
          <p:nvPr/>
        </p:nvSpPr>
        <p:spPr bwMode="auto">
          <a:xfrm>
            <a:off x="1371600" y="1600200"/>
            <a:ext cx="6731000"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0" i="0" u="none" strike="noStrike" kern="10" cap="none" spc="0" normalizeH="0" baseline="0" noProof="0" dirty="0">
                <a:ln w="12700">
                  <a:solidFill>
                    <a:srgbClr val="EAEAEA"/>
                  </a:solidFill>
                  <a:round/>
                  <a:headEnd/>
                  <a:tailEnd/>
                </a:ln>
                <a:solidFill>
                  <a:srgbClr val="FFFFFF"/>
                </a:solidFill>
                <a:effectLst>
                  <a:outerShdw blurRad="63500" dist="35921" dir="2700000" sy="50000" kx="2115830" algn="bl" rotWithShape="0">
                    <a:srgbClr val="C0C0C0"/>
                  </a:outerShdw>
                </a:effectLst>
                <a:uLnTx/>
                <a:uFillTx/>
                <a:latin typeface="Arial Black"/>
                <a:ea typeface="Arial Black"/>
                <a:cs typeface="Arial Black"/>
              </a:rPr>
              <a:t>مركزية الصليب</a:t>
            </a:r>
            <a:endParaRPr kumimoji="0" lang="en-US" sz="3600" b="0" i="0" u="none" strike="noStrike" kern="10" cap="none" spc="0" normalizeH="0" baseline="0" noProof="0" dirty="0">
              <a:ln w="12700">
                <a:solidFill>
                  <a:srgbClr val="EAEAEA"/>
                </a:solidFill>
                <a:round/>
                <a:headEnd/>
                <a:tailEnd/>
              </a:ln>
              <a:solidFill>
                <a:srgbClr val="FFFFFF"/>
              </a:solidFill>
              <a:effectLst>
                <a:outerShdw blurRad="63500" dist="35921" dir="2700000" sy="50000" kx="2115830" algn="bl" rotWithShape="0">
                  <a:srgbClr val="C0C0C0"/>
                </a:outerShdw>
              </a:effectLst>
              <a:uLnTx/>
              <a:uFillTx/>
              <a:latin typeface="Arial Black"/>
              <a:ea typeface="Arial Black"/>
              <a:cs typeface="Arial Black"/>
            </a:endParaRPr>
          </a:p>
        </p:txBody>
      </p:sp>
      <p:sp>
        <p:nvSpPr>
          <p:cNvPr id="191495" name="Rectangle 1034"/>
          <p:cNvSpPr>
            <a:spLocks noChangeArrowheads="1"/>
          </p:cNvSpPr>
          <p:nvPr/>
        </p:nvSpPr>
        <p:spPr bwMode="auto">
          <a:xfrm>
            <a:off x="6516216" y="3417912"/>
            <a:ext cx="2895600"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101600" algn="ctr" defTabSz="914400" rtl="1"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قبْلَ المسيح</a:t>
            </a:r>
          </a:p>
          <a:p>
            <a:pPr marL="0" marR="0" lvl="0" indent="101600" algn="ctr" defTabSz="914400" rtl="1"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التطلُّع </a:t>
            </a:r>
            <a:r>
              <a:rPr kumimoji="0" lang="ar-JO" sz="3600" b="1" u="none" strike="noStrike" kern="1200" cap="none" spc="0" normalizeH="0" baseline="0" noProof="0" dirty="0">
                <a:ln>
                  <a:noFill/>
                </a:ln>
                <a:solidFill>
                  <a:srgbClr val="FFFF00"/>
                </a:solidFill>
                <a:effectLst/>
                <a:uLnTx/>
                <a:uFillTx/>
                <a:latin typeface="Arial" panose="020B0604020202020204" pitchFamily="34" charset="0"/>
                <a:ea typeface="Osaka" charset="0"/>
                <a:cs typeface="Arial" panose="020B0604020202020204" pitchFamily="34" charset="0"/>
              </a:rPr>
              <a:t>للأمام</a:t>
            </a:r>
          </a:p>
          <a:p>
            <a:pPr marL="0" marR="0" lvl="0" indent="101600" algn="ctr" defTabSz="914400" rtl="1"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إلى</a:t>
            </a:r>
          </a:p>
          <a:p>
            <a:pPr marL="0" marR="0" lvl="0" indent="101600" algn="ctr" defTabSz="914400" rtl="1"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صليب المسيح</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546827" name="Rectangle 1035"/>
          <p:cNvSpPr>
            <a:spLocks noChangeArrowheads="1"/>
          </p:cNvSpPr>
          <p:nvPr/>
        </p:nvSpPr>
        <p:spPr bwMode="auto">
          <a:xfrm>
            <a:off x="95250" y="3415630"/>
            <a:ext cx="2667000"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101600" algn="ctr" defTabSz="914400" rtl="1"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بعد المسيح</a:t>
            </a:r>
          </a:p>
          <a:p>
            <a:pPr marL="0" marR="0" lvl="0" indent="101600" algn="ctr" defTabSz="914400" rtl="1"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التطلع </a:t>
            </a:r>
            <a:r>
              <a:rPr kumimoji="0" lang="ar-JO" sz="3600" b="1" u="none" strike="noStrike" kern="1200" cap="none" spc="0" normalizeH="0" baseline="0" noProof="0" dirty="0">
                <a:ln>
                  <a:noFill/>
                </a:ln>
                <a:solidFill>
                  <a:srgbClr val="FFFF00"/>
                </a:solidFill>
                <a:effectLst/>
                <a:uLnTx/>
                <a:uFillTx/>
                <a:latin typeface="Arial" panose="020B0604020202020204" pitchFamily="34" charset="0"/>
                <a:ea typeface="Osaka" charset="0"/>
                <a:cs typeface="Arial" panose="020B0604020202020204" pitchFamily="34" charset="0"/>
              </a:rPr>
              <a:t>للخلف</a:t>
            </a:r>
          </a:p>
          <a:p>
            <a:pPr marL="0" marR="0" lvl="0" indent="101600" algn="ctr" defTabSz="914400" rtl="1"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إلى</a:t>
            </a:r>
          </a:p>
          <a:p>
            <a:pPr marL="0" marR="0" lvl="0" indent="101600" algn="ctr" defTabSz="914400" rtl="1"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صليب المسيح</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401949586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46823"/>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nodeType="afterEffect">
                                  <p:stCondLst>
                                    <p:cond delay="0"/>
                                  </p:stCondLst>
                                  <p:childTnLst>
                                    <p:set>
                                      <p:cBhvr>
                                        <p:cTn id="9" dur="1" fill="hold">
                                          <p:stCondLst>
                                            <p:cond delay="0"/>
                                          </p:stCondLst>
                                        </p:cTn>
                                        <p:tgtEl>
                                          <p:spTgt spid="546820"/>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nodePh="1">
                                  <p:stCondLst>
                                    <p:cond delay="0"/>
                                  </p:stCondLst>
                                  <p:endCondLst>
                                    <p:cond evt="begin" delay="0">
                                      <p:tn val="12"/>
                                    </p:cond>
                                  </p:endCondLst>
                                  <p:childTnLst>
                                    <p:set>
                                      <p:cBhvr>
                                        <p:cTn id="13" dur="1" fill="hold">
                                          <p:stCondLst>
                                            <p:cond delay="0"/>
                                          </p:stCondLst>
                                        </p:cTn>
                                        <p:tgtEl>
                                          <p:spTgt spid="546821"/>
                                        </p:tgtEl>
                                        <p:attrNameLst>
                                          <p:attrName>style.visibility</p:attrName>
                                        </p:attrNameLst>
                                      </p:cBhvr>
                                      <p:to>
                                        <p:strVal val="visible"/>
                                      </p:to>
                                    </p:set>
                                  </p:childTnLst>
                                </p:cTn>
                              </p:par>
                            </p:childTnLst>
                          </p:cTn>
                        </p:par>
                        <p:par>
                          <p:cTn id="14" fill="hold" nodeType="afterGroup">
                            <p:stCondLst>
                              <p:cond delay="0"/>
                            </p:stCondLst>
                            <p:childTnLst>
                              <p:par>
                                <p:cTn id="15" presetID="1" presetClass="entr" presetSubtype="0" fill="hold" grpId="0" nodeType="afterEffect">
                                  <p:stCondLst>
                                    <p:cond delay="0"/>
                                  </p:stCondLst>
                                  <p:childTnLst>
                                    <p:set>
                                      <p:cBhvr>
                                        <p:cTn id="16" dur="1" fill="hold">
                                          <p:stCondLst>
                                            <p:cond delay="0"/>
                                          </p:stCondLst>
                                        </p:cTn>
                                        <p:tgtEl>
                                          <p:spTgt spid="546824"/>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46827"/>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3" presetClass="entr" presetSubtype="0" fill="hold" grpId="0" nodeType="clickEffect">
                                  <p:stCondLst>
                                    <p:cond delay="0"/>
                                  </p:stCondLst>
                                  <p:childTnLst>
                                    <p:set>
                                      <p:cBhvr>
                                        <p:cTn id="22" dur="1" fill="hold">
                                          <p:stCondLst>
                                            <p:cond delay="0"/>
                                          </p:stCondLst>
                                        </p:cTn>
                                        <p:tgtEl>
                                          <p:spTgt spid="5468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821" grpId="0"/>
      <p:bldP spid="546823" grpId="0" animBg="1"/>
      <p:bldP spid="546824" grpId="0" animBg="1"/>
      <p:bldP spid="546825" grpId="0"/>
      <p:bldP spid="546827"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3" name="Text Box 2"/>
          <p:cNvSpPr txBox="1">
            <a:spLocks noChangeArrowheads="1"/>
          </p:cNvSpPr>
          <p:nvPr/>
        </p:nvSpPr>
        <p:spPr bwMode="auto">
          <a:xfrm>
            <a:off x="8274050" y="2286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١٦٧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366" name="Text Box 6"/>
          <p:cNvSpPr txBox="1">
            <a:spLocks noChangeArrowheads="1"/>
          </p:cNvSpPr>
          <p:nvPr/>
        </p:nvSpPr>
        <p:spPr bwMode="auto">
          <a:xfrm>
            <a:off x="304800" y="1628775"/>
            <a:ext cx="8534400" cy="2308324"/>
          </a:xfrm>
          <a:prstGeom prst="rect">
            <a:avLst/>
          </a:prstGeom>
          <a:solidFill>
            <a:srgbClr val="000000"/>
          </a:solidFill>
          <a:ln>
            <a:noFill/>
          </a:ln>
          <a:extLs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lvl="0" algn="ctr">
              <a:defRPr/>
            </a:pPr>
            <a:r>
              <a:rPr lang="ar-JO" sz="3600" b="1" dirty="0">
                <a:solidFill>
                  <a:srgbClr val="FFFFFF"/>
                </a:solidFill>
                <a:latin typeface="Arial" panose="020B0604020202020204" pitchFamily="34" charset="0"/>
                <a:cs typeface="Arial" panose="020B0604020202020204" pitchFamily="34" charset="0"/>
              </a:rPr>
              <a:t>السبب وراء عدم قدرتنا على الخلاص بطاعة الناموس، هو أن دعوة بولس ولاهوته وممارسته كلها تدعم التبرير بالإيمان.</a:t>
            </a:r>
          </a:p>
        </p:txBody>
      </p:sp>
      <p:sp>
        <p:nvSpPr>
          <p:cNvPr id="15367" name="Text Box 7"/>
          <p:cNvSpPr txBox="1">
            <a:spLocks noChangeArrowheads="1"/>
          </p:cNvSpPr>
          <p:nvPr/>
        </p:nvSpPr>
        <p:spPr bwMode="auto">
          <a:xfrm>
            <a:off x="304800" y="4383088"/>
            <a:ext cx="8610600" cy="2062103"/>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66"/>
                </a:solidFill>
                <a:effectLst/>
                <a:uLnTx/>
                <a:uFillTx/>
                <a:latin typeface="Arial" panose="020B0604020202020204" pitchFamily="34" charset="0"/>
                <a:ea typeface="ＭＳ Ｐゴシック" charset="0"/>
                <a:cs typeface="Arial" panose="020B0604020202020204" pitchFamily="34" charset="0"/>
              </a:rPr>
              <a:t>التطبيق</a:t>
            </a:r>
            <a:endParaRPr kumimoji="0" lang="en-US" altLang="zh-CN" sz="3200" b="1" u="none" strike="noStrike" kern="1200" cap="none" spc="0" normalizeH="0" baseline="0" noProof="0" dirty="0">
              <a:ln>
                <a:noFill/>
              </a:ln>
              <a:solidFill>
                <a:srgbClr val="000066"/>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66"/>
                </a:solidFill>
                <a:effectLst/>
                <a:uLnTx/>
                <a:uFillTx/>
                <a:latin typeface="Arial" panose="020B0604020202020204" pitchFamily="34" charset="0"/>
                <a:ea typeface="ＭＳ Ｐゴシック" charset="0"/>
                <a:cs typeface="Arial" panose="020B0604020202020204" pitchFamily="34" charset="0"/>
              </a:rPr>
              <a:t>هل تقوم بإضافة أية متطلبات أخرى للخلاص غير الإيمان بالمسيح كالمعمودية، التكلم بألسنة، الأعمال الصالحة؟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66"/>
                </a:solidFill>
                <a:effectLst/>
                <a:uLnTx/>
                <a:uFillTx/>
                <a:latin typeface="Arial" panose="020B0604020202020204" pitchFamily="34" charset="0"/>
                <a:ea typeface="ＭＳ Ｐゴシック" charset="0"/>
                <a:cs typeface="Arial" panose="020B0604020202020204" pitchFamily="34" charset="0"/>
              </a:rPr>
              <a:t>النتيجة المنطقية للتبرير بالإيمان هي التقوى</a:t>
            </a:r>
            <a:endParaRPr kumimoji="0" lang="en-US" sz="3200" b="1" u="none" strike="noStrike" kern="1200" cap="none" spc="0" normalizeH="0" baseline="0" noProof="0" dirty="0">
              <a:ln>
                <a:noFill/>
              </a:ln>
              <a:solidFill>
                <a:srgbClr val="000066"/>
              </a:solidFill>
              <a:effectLst/>
              <a:uLnTx/>
              <a:uFillTx/>
              <a:latin typeface="Arial" panose="020B0604020202020204" pitchFamily="34" charset="0"/>
              <a:ea typeface="ＭＳ Ｐゴシック" charset="0"/>
              <a:cs typeface="Arial" panose="020B0604020202020204" pitchFamily="34" charset="0"/>
            </a:endParaRPr>
          </a:p>
        </p:txBody>
      </p:sp>
      <p:sp>
        <p:nvSpPr>
          <p:cNvPr id="15368" name="Text Box 8"/>
          <p:cNvSpPr txBox="1">
            <a:spLocks noChangeArrowheads="1"/>
          </p:cNvSpPr>
          <p:nvPr/>
        </p:nvSpPr>
        <p:spPr bwMode="auto">
          <a:xfrm>
            <a:off x="3582935" y="304800"/>
            <a:ext cx="1947970" cy="1015663"/>
          </a:xfrm>
          <a:prstGeom prst="rect">
            <a:avLst/>
          </a:prstGeom>
          <a:gradFill rotWithShape="1">
            <a:gsLst>
              <a:gs pos="0">
                <a:srgbClr val="9933FF"/>
              </a:gs>
              <a:gs pos="50000">
                <a:schemeClr val="bg2"/>
              </a:gs>
              <a:gs pos="100000">
                <a:srgbClr val="9933FF"/>
              </a:gs>
            </a:gsLst>
            <a:lin ang="5400000" scaled="1"/>
          </a:gradFill>
          <a:ln w="12700">
            <a:noFill/>
            <a:miter lim="800000"/>
            <a:headEnd type="none" w="sm" len="sm"/>
            <a:tailEnd type="none" w="sm" len="sm"/>
          </a:ln>
          <a:effec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غلاطية</a:t>
            </a:r>
            <a:endParaRPr kumimoji="0" lang="en-US"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369" name="Rectangle 9"/>
          <p:cNvSpPr>
            <a:spLocks noGrp="1" noChangeArrowheads="1"/>
          </p:cNvSpPr>
          <p:nvPr>
            <p:ph type="title" idx="4294967295"/>
          </p:nvPr>
        </p:nvSpPr>
        <p:spPr>
          <a:xfrm>
            <a:off x="304800" y="1600200"/>
            <a:ext cx="8458200" cy="533400"/>
          </a:xfrm>
        </p:spPr>
        <p:txBody>
          <a:bodyPr/>
          <a:lstStyle/>
          <a:p>
            <a:pPr algn="ctr">
              <a:defRPr/>
            </a:pPr>
            <a:r>
              <a:rPr lang="ar-JO" altLang="zh-CN" sz="3200" b="1" dirty="0">
                <a:solidFill>
                  <a:srgbClr val="FFFFFF"/>
                </a:solidFill>
                <a:latin typeface="Arial" panose="020B0604020202020204" pitchFamily="34" charset="0"/>
                <a:ea typeface="ＭＳ Ｐゴシック" charset="0"/>
                <a:cs typeface="Arial" panose="020B0604020202020204" pitchFamily="34" charset="0"/>
              </a:rPr>
              <a:t>البيان الموجز</a:t>
            </a:r>
            <a:endParaRPr lang="en-US" sz="3200" b="1" dirty="0">
              <a:solidFill>
                <a:srgbClr val="FFFFFF"/>
              </a:solidFill>
              <a:latin typeface="Arial" panose="020B0604020202020204" pitchFamily="34" charset="0"/>
              <a:ea typeface="ＭＳ Ｐゴシック" charset="0"/>
              <a:cs typeface="Arial" panose="020B0604020202020204" pitchFamily="34" charset="0"/>
            </a:endParaRP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5366">
                                            <p:txEl>
                                              <p:charRg st="4294967295" end="4294967295"/>
                                            </p:txEl>
                                          </p:spTgt>
                                        </p:tgtEl>
                                        <p:attrNameLst>
                                          <p:attrName>style.visibility</p:attrName>
                                        </p:attrNameLst>
                                      </p:cBhvr>
                                      <p:to>
                                        <p:strVal val="visible"/>
                                      </p:to>
                                    </p:set>
                                    <p:anim calcmode="lin" valueType="num">
                                      <p:cBhvr>
                                        <p:cTn id="7" dur="500" fill="hold"/>
                                        <p:tgtEl>
                                          <p:spTgt spid="15366">
                                            <p:txEl>
                                              <p:charRg st="4294967295" end="4294967295"/>
                                            </p:txEl>
                                          </p:spTgt>
                                        </p:tgtEl>
                                        <p:attrNameLst>
                                          <p:attrName>ppt_w</p:attrName>
                                        </p:attrNameLst>
                                      </p:cBhvr>
                                      <p:tavLst>
                                        <p:tav tm="0">
                                          <p:val>
                                            <p:fltVal val="0"/>
                                          </p:val>
                                        </p:tav>
                                        <p:tav tm="100000">
                                          <p:val>
                                            <p:strVal val="#ppt_w"/>
                                          </p:val>
                                        </p:tav>
                                      </p:tavLst>
                                    </p:anim>
                                    <p:anim calcmode="lin" valueType="num">
                                      <p:cBhvr>
                                        <p:cTn id="8" dur="500" fill="hold"/>
                                        <p:tgtEl>
                                          <p:spTgt spid="15366">
                                            <p:txEl>
                                              <p:charRg st="4294967295" end="4294967295"/>
                                            </p:txEl>
                                          </p:spTgt>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5" presetClass="entr" presetSubtype="10" fill="hold" grpId="0" nodeType="clickEffect">
                                  <p:stCondLst>
                                    <p:cond delay="0"/>
                                  </p:stCondLst>
                                  <p:childTnLst>
                                    <p:set>
                                      <p:cBhvr>
                                        <p:cTn id="12" dur="1" fill="hold">
                                          <p:stCondLst>
                                            <p:cond delay="0"/>
                                          </p:stCondLst>
                                        </p:cTn>
                                        <p:tgtEl>
                                          <p:spTgt spid="15367"/>
                                        </p:tgtEl>
                                        <p:attrNameLst>
                                          <p:attrName>style.visibility</p:attrName>
                                        </p:attrNameLst>
                                      </p:cBhvr>
                                      <p:to>
                                        <p:strVal val="visible"/>
                                      </p:to>
                                    </p:set>
                                    <p:animEffect transition="in" filter="checkerboard(across)">
                                      <p:cBhvr>
                                        <p:cTn id="13" dur="500"/>
                                        <p:tgtEl>
                                          <p:spTgt spid="153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6" grpId="0" autoUpdateAnimBg="0"/>
      <p:bldP spid="15367" grpId="0" animBg="1" autoUpdateAnimBg="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36" name="AutoShape 1044"/>
          <p:cNvSpPr>
            <a:spLocks noChangeArrowheads="1"/>
          </p:cNvSpPr>
          <p:nvPr/>
        </p:nvSpPr>
        <p:spPr bwMode="auto">
          <a:xfrm rot="5400000">
            <a:off x="5967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21218" name="Rectangle 1026"/>
          <p:cNvSpPr>
            <a:spLocks noGrp="1" noChangeArrowheads="1"/>
          </p:cNvSpPr>
          <p:nvPr>
            <p:ph type="ctrTitle"/>
          </p:nvPr>
        </p:nvSpPr>
        <p:spPr>
          <a:xfrm>
            <a:off x="0" y="0"/>
            <a:ext cx="6619875" cy="692696"/>
          </a:xfrm>
          <a:solidFill>
            <a:srgbClr val="006600"/>
          </a:solidFill>
          <a:effectLst>
            <a:outerShdw blurRad="63500" dist="35921" dir="2700000" algn="ctr" rotWithShape="0">
              <a:schemeClr val="bg2">
                <a:alpha val="74998"/>
              </a:schemeClr>
            </a:outerShdw>
          </a:effectLst>
        </p:spPr>
        <p:txBody>
          <a:bodyPr/>
          <a:lstStyle/>
          <a:p>
            <a:pPr algn="ctr">
              <a:defRPr/>
            </a:pPr>
            <a:r>
              <a:rPr kumimoji="1" lang="ar-JO" sz="4400" dirty="0">
                <a:solidFill>
                  <a:schemeClr val="tx1"/>
                </a:solidFill>
                <a:effectLst>
                  <a:outerShdw blurRad="38100" dist="38100" dir="2700000" algn="tl">
                    <a:srgbClr val="000000"/>
                  </a:outerShdw>
                </a:effectLst>
                <a:ea typeface="ＭＳ Ｐゴシック" charset="0"/>
                <a:cs typeface="Arial" panose="020B0604020202020204" pitchFamily="34" charset="0"/>
              </a:rPr>
              <a:t>الخلاص والتقديس</a:t>
            </a:r>
            <a:endParaRPr kumimoji="1" lang="en-US" sz="4400" dirty="0">
              <a:solidFill>
                <a:schemeClr val="tx1"/>
              </a:solidFill>
              <a:ea typeface="ＭＳ Ｐゴシック" charset="0"/>
              <a:cs typeface="Arial" panose="020B0604020202020204" pitchFamily="34" charset="0"/>
            </a:endParaRPr>
          </a:p>
        </p:txBody>
      </p:sp>
      <p:sp>
        <p:nvSpPr>
          <p:cNvPr id="521220" name="Text Box 1028"/>
          <p:cNvSpPr txBox="1">
            <a:spLocks noChangeArrowheads="1"/>
          </p:cNvSpPr>
          <p:nvPr/>
        </p:nvSpPr>
        <p:spPr bwMode="auto">
          <a:xfrm>
            <a:off x="23813" y="2267963"/>
            <a:ext cx="671513" cy="861774"/>
          </a:xfrm>
          <a:prstGeom prst="rect">
            <a:avLst/>
          </a:prstGeom>
          <a:noFill/>
          <a:ln w="12700" cap="sq">
            <a:noFill/>
            <a:miter lim="800000"/>
            <a:headEnd/>
            <a:tailEnd/>
          </a:ln>
          <a:effectLst>
            <a:outerShdw blurRad="63500" dist="107763" dir="18900000" algn="ctr" rotWithShape="0">
              <a:schemeClr val="bg2"/>
            </a:outerShdw>
          </a:effectLst>
        </p:spPr>
        <p:txBody>
          <a:bodyPr wrap="squar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العهد القديم</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21221" name="Text Box 1029"/>
          <p:cNvSpPr txBox="1">
            <a:spLocks noChangeArrowheads="1"/>
          </p:cNvSpPr>
          <p:nvPr/>
        </p:nvSpPr>
        <p:spPr bwMode="auto">
          <a:xfrm>
            <a:off x="-94332" y="5339121"/>
            <a:ext cx="879475" cy="861774"/>
          </a:xfrm>
          <a:prstGeom prst="rect">
            <a:avLst/>
          </a:prstGeom>
          <a:noFill/>
          <a:ln w="12700" cap="sq">
            <a:noFill/>
            <a:miter lim="800000"/>
            <a:headEnd/>
            <a:tailEnd/>
          </a:ln>
          <a:effectLst>
            <a:outerShdw blurRad="63500" dist="107763" dir="18900000" algn="ctr" rotWithShape="0">
              <a:schemeClr val="bg2"/>
            </a:outerShdw>
          </a:effectLst>
        </p:spPr>
        <p:txBody>
          <a:bodyPr wrap="squar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العهد الجديد</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21222" name="Rectangle 1030"/>
          <p:cNvSpPr>
            <a:spLocks noChangeArrowheads="1"/>
          </p:cNvSpPr>
          <p:nvPr/>
        </p:nvSpPr>
        <p:spPr bwMode="auto">
          <a:xfrm>
            <a:off x="2433637" y="5157192"/>
            <a:ext cx="2282379"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الخلاص</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1كور 10: 1-4</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23" name="Rectangle 1031"/>
          <p:cNvSpPr>
            <a:spLocks noChangeArrowheads="1"/>
          </p:cNvSpPr>
          <p:nvPr/>
        </p:nvSpPr>
        <p:spPr bwMode="auto">
          <a:xfrm>
            <a:off x="762000" y="836712"/>
            <a:ext cx="1544638"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دور الإنسان</a:t>
            </a: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4" name="Rectangle 1032"/>
          <p:cNvSpPr>
            <a:spLocks noChangeArrowheads="1"/>
          </p:cNvSpPr>
          <p:nvPr/>
        </p:nvSpPr>
        <p:spPr bwMode="auto">
          <a:xfrm>
            <a:off x="2541588" y="836712"/>
            <a:ext cx="19859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استجابة       الله</a:t>
            </a: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5" name="Rectangle 1033"/>
          <p:cNvSpPr>
            <a:spLocks noChangeArrowheads="1"/>
          </p:cNvSpPr>
          <p:nvPr/>
        </p:nvSpPr>
        <p:spPr bwMode="auto">
          <a:xfrm>
            <a:off x="762000" y="1827312"/>
            <a:ext cx="1865313" cy="1752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الإيمان بالله بصفته حمل الفصح المذبوح</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6" name="Rectangle 1034"/>
          <p:cNvSpPr>
            <a:spLocks noChangeArrowheads="1"/>
          </p:cNvSpPr>
          <p:nvPr/>
        </p:nvSpPr>
        <p:spPr bwMode="auto">
          <a:xfrm>
            <a:off x="762000" y="4941168"/>
            <a:ext cx="1721768" cy="1546263"/>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الإيمان بالمسيح بصفته حمل الله</a:t>
            </a:r>
          </a:p>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1كور 5: 7</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27" name="Rectangle 1035"/>
          <p:cNvSpPr>
            <a:spLocks noChangeArrowheads="1"/>
          </p:cNvSpPr>
          <p:nvPr/>
        </p:nvSpPr>
        <p:spPr bwMode="auto">
          <a:xfrm>
            <a:off x="4648200" y="1979712"/>
            <a:ext cx="1985963"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الرحلة إلى            كنعان</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8" name="Rectangle 1036"/>
          <p:cNvSpPr>
            <a:spLocks noChangeArrowheads="1"/>
          </p:cNvSpPr>
          <p:nvPr/>
        </p:nvSpPr>
        <p:spPr bwMode="auto">
          <a:xfrm>
            <a:off x="4633912" y="5157192"/>
            <a:ext cx="2170335"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النمو</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1كور 10: 5</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29" name="Rectangle 1037"/>
          <p:cNvSpPr>
            <a:spLocks noChangeArrowheads="1"/>
          </p:cNvSpPr>
          <p:nvPr/>
        </p:nvSpPr>
        <p:spPr bwMode="auto">
          <a:xfrm>
            <a:off x="4724400" y="836712"/>
            <a:ext cx="1985963"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حياة       الإيمان</a:t>
            </a: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0" name="Rectangle 1038"/>
          <p:cNvSpPr>
            <a:spLocks noChangeArrowheads="1"/>
          </p:cNvSpPr>
          <p:nvPr/>
        </p:nvSpPr>
        <p:spPr bwMode="auto">
          <a:xfrm>
            <a:off x="2433638" y="6127750"/>
            <a:ext cx="2382837"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التقديس المَقَاميّ</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1" name="Rectangle 1039"/>
          <p:cNvSpPr>
            <a:spLocks noChangeArrowheads="1"/>
          </p:cNvSpPr>
          <p:nvPr/>
        </p:nvSpPr>
        <p:spPr bwMode="auto">
          <a:xfrm>
            <a:off x="4648200" y="6127750"/>
            <a:ext cx="2382838"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التقديس التدريجيّ</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2" name="Rectangle 1040"/>
          <p:cNvSpPr>
            <a:spLocks noChangeArrowheads="1"/>
          </p:cNvSpPr>
          <p:nvPr/>
        </p:nvSpPr>
        <p:spPr bwMode="auto">
          <a:xfrm>
            <a:off x="6634163" y="2203550"/>
            <a:ext cx="2290762"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1"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الذبائح</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(ذبيحة الخطيَّة،</a:t>
            </a:r>
          </a:p>
          <a:p>
            <a:pPr marL="0" marR="0" lvl="0" indent="0" algn="ctr" defTabSz="914400" rtl="1"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ذبيحة الإثم)</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3" name="Rectangle 1041"/>
          <p:cNvSpPr>
            <a:spLocks noChangeArrowheads="1"/>
          </p:cNvSpPr>
          <p:nvPr/>
        </p:nvSpPr>
        <p:spPr bwMode="auto">
          <a:xfrm>
            <a:off x="6853238" y="5157192"/>
            <a:ext cx="2290762" cy="8382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الإعتراف</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1يوحنَّا 1: 9</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34" name="Rectangle 1042"/>
          <p:cNvSpPr>
            <a:spLocks noChangeArrowheads="1"/>
          </p:cNvSpPr>
          <p:nvPr/>
        </p:nvSpPr>
        <p:spPr bwMode="auto">
          <a:xfrm>
            <a:off x="6929438" y="836712"/>
            <a:ext cx="22145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الشركة   المستردَّة</a:t>
            </a: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23" name="Text Box 1045"/>
          <p:cNvSpPr txBox="1">
            <a:spLocks noChangeArrowheads="1"/>
          </p:cNvSpPr>
          <p:nvPr/>
        </p:nvSpPr>
        <p:spPr bwMode="auto">
          <a:xfrm>
            <a:off x="8398551" y="74097"/>
            <a:ext cx="586699"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121أ</a:t>
            </a:r>
            <a:endParaRPr kumimoji="0" lang="en-US" sz="18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24" name="Rectangle 1033"/>
          <p:cNvSpPr>
            <a:spLocks noChangeArrowheads="1"/>
          </p:cNvSpPr>
          <p:nvPr/>
        </p:nvSpPr>
        <p:spPr bwMode="auto">
          <a:xfrm>
            <a:off x="2627313" y="2122587"/>
            <a:ext cx="1600200" cy="576263"/>
          </a:xfrm>
          <a:prstGeom prst="rect">
            <a:avLst/>
          </a:prstGeom>
          <a:noFill/>
          <a:ln w="9525">
            <a:noFill/>
            <a:miter lim="800000"/>
            <a:headEnd/>
            <a:tailEnd/>
          </a:ln>
          <a:effectLst>
            <a:outerShdw blurRad="63500" dist="107763" dir="18900000" algn="ctr" rotWithShape="0">
              <a:schemeClr val="bg2">
                <a:alpha val="74998"/>
              </a:schemeClr>
            </a:outerShdw>
          </a:effectLst>
        </p:spPr>
        <p:txBody>
          <a:bodyP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الخروج</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2" name="AutoShape 1044">
            <a:extLst>
              <a:ext uri="{FF2B5EF4-FFF2-40B4-BE49-F238E27FC236}">
                <a16:creationId xmlns:a16="http://schemas.microsoft.com/office/drawing/2014/main" id="{45C52330-7408-2BC8-4C0C-731162369274}"/>
              </a:ext>
            </a:extLst>
          </p:cNvPr>
          <p:cNvSpPr>
            <a:spLocks noChangeArrowheads="1"/>
          </p:cNvSpPr>
          <p:nvPr/>
        </p:nvSpPr>
        <p:spPr bwMode="auto">
          <a:xfrm rot="5400000">
            <a:off x="2675098" y="3522254"/>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 name="AutoShape 1044">
            <a:extLst>
              <a:ext uri="{FF2B5EF4-FFF2-40B4-BE49-F238E27FC236}">
                <a16:creationId xmlns:a16="http://schemas.microsoft.com/office/drawing/2014/main" id="{4F6ACD33-E6CB-17B0-ECEE-D239F3EACB82}"/>
              </a:ext>
            </a:extLst>
          </p:cNvPr>
          <p:cNvSpPr>
            <a:spLocks noChangeArrowheads="1"/>
          </p:cNvSpPr>
          <p:nvPr/>
        </p:nvSpPr>
        <p:spPr bwMode="auto">
          <a:xfrm rot="5400000">
            <a:off x="4835339" y="3522254"/>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 name="AutoShape 1044">
            <a:extLst>
              <a:ext uri="{FF2B5EF4-FFF2-40B4-BE49-F238E27FC236}">
                <a16:creationId xmlns:a16="http://schemas.microsoft.com/office/drawing/2014/main" id="{258EBD1A-44AE-73D4-01F2-A32A87E4C044}"/>
              </a:ext>
            </a:extLst>
          </p:cNvPr>
          <p:cNvSpPr>
            <a:spLocks noChangeArrowheads="1"/>
          </p:cNvSpPr>
          <p:nvPr/>
        </p:nvSpPr>
        <p:spPr bwMode="auto">
          <a:xfrm rot="5400000">
            <a:off x="6707547" y="352225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1512234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9" presetClass="entr" presetSubtype="0" accel="100000" fill="hold" grpId="0" nodeType="clickEffect">
                                  <p:stCondLst>
                                    <p:cond delay="0"/>
                                  </p:stCondLst>
                                  <p:childTnLst>
                                    <p:set>
                                      <p:cBhvr>
                                        <p:cTn id="6" dur="1" fill="hold">
                                          <p:stCondLst>
                                            <p:cond delay="0"/>
                                          </p:stCondLst>
                                        </p:cTn>
                                        <p:tgtEl>
                                          <p:spTgt spid="521225"/>
                                        </p:tgtEl>
                                        <p:attrNameLst>
                                          <p:attrName>style.visibility</p:attrName>
                                        </p:attrNameLst>
                                      </p:cBhvr>
                                      <p:to>
                                        <p:strVal val="visible"/>
                                      </p:to>
                                    </p:set>
                                    <p:anim calcmode="lin" valueType="num">
                                      <p:cBhvr>
                                        <p:cTn id="7" dur="500" fill="hold"/>
                                        <p:tgtEl>
                                          <p:spTgt spid="521225"/>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521225"/>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521225"/>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521225"/>
                                        </p:tgtEl>
                                        <p:attrNameLst>
                                          <p:attrName>ppt_y</p:attrName>
                                        </p:attrNameLst>
                                      </p:cBhvr>
                                      <p:tavLst>
                                        <p:tav tm="0">
                                          <p:val>
                                            <p:strVal val="#ppt_y"/>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9" presetClass="entr" presetSubtype="0" accel="10000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 calcmode="lin" valueType="num">
                                      <p:cBhvr>
                                        <p:cTn id="15" dur="500" fill="hold"/>
                                        <p:tgtEl>
                                          <p:spTgt spid="24"/>
                                        </p:tgtEl>
                                        <p:attrNameLst>
                                          <p:attrName>ppt_h</p:attrName>
                                        </p:attrNameLst>
                                      </p:cBhvr>
                                      <p:tavLst>
                                        <p:tav tm="0">
                                          <p:val>
                                            <p:strVal val="#ppt_h/20"/>
                                          </p:val>
                                        </p:tav>
                                        <p:tav tm="50000">
                                          <p:val>
                                            <p:strVal val="#ppt_h/20"/>
                                          </p:val>
                                        </p:tav>
                                        <p:tav tm="100000">
                                          <p:val>
                                            <p:strVal val="#ppt_h"/>
                                          </p:val>
                                        </p:tav>
                                      </p:tavLst>
                                    </p:anim>
                                    <p:anim calcmode="lin" valueType="num">
                                      <p:cBhvr>
                                        <p:cTn id="16" dur="500" fill="hold"/>
                                        <p:tgtEl>
                                          <p:spTgt spid="24"/>
                                        </p:tgtEl>
                                        <p:attrNameLst>
                                          <p:attrName>ppt_w</p:attrName>
                                        </p:attrNameLst>
                                      </p:cBhvr>
                                      <p:tavLst>
                                        <p:tav tm="0">
                                          <p:val>
                                            <p:strVal val="#ppt_w+.3"/>
                                          </p:val>
                                        </p:tav>
                                        <p:tav tm="50000">
                                          <p:val>
                                            <p:strVal val="#ppt_w+.3"/>
                                          </p:val>
                                        </p:tav>
                                        <p:tav tm="100000">
                                          <p:val>
                                            <p:strVal val="#ppt_w"/>
                                          </p:val>
                                        </p:tav>
                                      </p:tavLst>
                                    </p:anim>
                                    <p:anim calcmode="lin" valueType="num">
                                      <p:cBhvr>
                                        <p:cTn id="17" dur="500" fill="hold"/>
                                        <p:tgtEl>
                                          <p:spTgt spid="24"/>
                                        </p:tgtEl>
                                        <p:attrNameLst>
                                          <p:attrName>ppt_x</p:attrName>
                                        </p:attrNameLst>
                                      </p:cBhvr>
                                      <p:tavLst>
                                        <p:tav tm="0">
                                          <p:val>
                                            <p:strVal val="#ppt_x-.3"/>
                                          </p:val>
                                        </p:tav>
                                        <p:tav tm="50000">
                                          <p:val>
                                            <p:strVal val="#ppt_x"/>
                                          </p:val>
                                        </p:tav>
                                        <p:tav tm="100000">
                                          <p:val>
                                            <p:strVal val="#ppt_x"/>
                                          </p:val>
                                        </p:tav>
                                      </p:tavLst>
                                    </p:anim>
                                    <p:anim calcmode="lin" valueType="num">
                                      <p:cBhvr>
                                        <p:cTn id="18"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9" presetClass="entr" presetSubtype="0" accel="100000" fill="hold" grpId="0" nodeType="clickEffect">
                                  <p:stCondLst>
                                    <p:cond delay="0"/>
                                  </p:stCondLst>
                                  <p:childTnLst>
                                    <p:set>
                                      <p:cBhvr>
                                        <p:cTn id="22" dur="1" fill="hold">
                                          <p:stCondLst>
                                            <p:cond delay="0"/>
                                          </p:stCondLst>
                                        </p:cTn>
                                        <p:tgtEl>
                                          <p:spTgt spid="521227"/>
                                        </p:tgtEl>
                                        <p:attrNameLst>
                                          <p:attrName>style.visibility</p:attrName>
                                        </p:attrNameLst>
                                      </p:cBhvr>
                                      <p:to>
                                        <p:strVal val="visible"/>
                                      </p:to>
                                    </p:set>
                                    <p:anim calcmode="lin" valueType="num">
                                      <p:cBhvr>
                                        <p:cTn id="23" dur="500" fill="hold"/>
                                        <p:tgtEl>
                                          <p:spTgt spid="521227"/>
                                        </p:tgtEl>
                                        <p:attrNameLst>
                                          <p:attrName>ppt_h</p:attrName>
                                        </p:attrNameLst>
                                      </p:cBhvr>
                                      <p:tavLst>
                                        <p:tav tm="0">
                                          <p:val>
                                            <p:strVal val="#ppt_h/20"/>
                                          </p:val>
                                        </p:tav>
                                        <p:tav tm="50000">
                                          <p:val>
                                            <p:strVal val="#ppt_h/20"/>
                                          </p:val>
                                        </p:tav>
                                        <p:tav tm="100000">
                                          <p:val>
                                            <p:strVal val="#ppt_h"/>
                                          </p:val>
                                        </p:tav>
                                      </p:tavLst>
                                    </p:anim>
                                    <p:anim calcmode="lin" valueType="num">
                                      <p:cBhvr>
                                        <p:cTn id="24" dur="500" fill="hold"/>
                                        <p:tgtEl>
                                          <p:spTgt spid="521227"/>
                                        </p:tgtEl>
                                        <p:attrNameLst>
                                          <p:attrName>ppt_w</p:attrName>
                                        </p:attrNameLst>
                                      </p:cBhvr>
                                      <p:tavLst>
                                        <p:tav tm="0">
                                          <p:val>
                                            <p:strVal val="#ppt_w+.3"/>
                                          </p:val>
                                        </p:tav>
                                        <p:tav tm="50000">
                                          <p:val>
                                            <p:strVal val="#ppt_w+.3"/>
                                          </p:val>
                                        </p:tav>
                                        <p:tav tm="100000">
                                          <p:val>
                                            <p:strVal val="#ppt_w"/>
                                          </p:val>
                                        </p:tav>
                                      </p:tavLst>
                                    </p:anim>
                                    <p:anim calcmode="lin" valueType="num">
                                      <p:cBhvr>
                                        <p:cTn id="25" dur="500" fill="hold"/>
                                        <p:tgtEl>
                                          <p:spTgt spid="521227"/>
                                        </p:tgtEl>
                                        <p:attrNameLst>
                                          <p:attrName>ppt_x</p:attrName>
                                        </p:attrNameLst>
                                      </p:cBhvr>
                                      <p:tavLst>
                                        <p:tav tm="0">
                                          <p:val>
                                            <p:strVal val="#ppt_x-.3"/>
                                          </p:val>
                                        </p:tav>
                                        <p:tav tm="50000">
                                          <p:val>
                                            <p:strVal val="#ppt_x"/>
                                          </p:val>
                                        </p:tav>
                                        <p:tav tm="100000">
                                          <p:val>
                                            <p:strVal val="#ppt_x"/>
                                          </p:val>
                                        </p:tav>
                                      </p:tavLst>
                                    </p:anim>
                                    <p:anim calcmode="lin" valueType="num">
                                      <p:cBhvr>
                                        <p:cTn id="26" dur="500" fill="hold"/>
                                        <p:tgtEl>
                                          <p:spTgt spid="521227"/>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9" presetClass="entr" presetSubtype="0" accel="100000" fill="hold" grpId="0" nodeType="clickEffect">
                                  <p:stCondLst>
                                    <p:cond delay="0"/>
                                  </p:stCondLst>
                                  <p:childTnLst>
                                    <p:set>
                                      <p:cBhvr>
                                        <p:cTn id="30" dur="1" fill="hold">
                                          <p:stCondLst>
                                            <p:cond delay="0"/>
                                          </p:stCondLst>
                                        </p:cTn>
                                        <p:tgtEl>
                                          <p:spTgt spid="521226"/>
                                        </p:tgtEl>
                                        <p:attrNameLst>
                                          <p:attrName>style.visibility</p:attrName>
                                        </p:attrNameLst>
                                      </p:cBhvr>
                                      <p:to>
                                        <p:strVal val="visible"/>
                                      </p:to>
                                    </p:set>
                                    <p:anim calcmode="lin" valueType="num">
                                      <p:cBhvr>
                                        <p:cTn id="31" dur="500" fill="hold"/>
                                        <p:tgtEl>
                                          <p:spTgt spid="521226"/>
                                        </p:tgtEl>
                                        <p:attrNameLst>
                                          <p:attrName>ppt_h</p:attrName>
                                        </p:attrNameLst>
                                      </p:cBhvr>
                                      <p:tavLst>
                                        <p:tav tm="0">
                                          <p:val>
                                            <p:strVal val="#ppt_h/20"/>
                                          </p:val>
                                        </p:tav>
                                        <p:tav tm="50000">
                                          <p:val>
                                            <p:strVal val="#ppt_h/20"/>
                                          </p:val>
                                        </p:tav>
                                        <p:tav tm="100000">
                                          <p:val>
                                            <p:strVal val="#ppt_h"/>
                                          </p:val>
                                        </p:tav>
                                      </p:tavLst>
                                    </p:anim>
                                    <p:anim calcmode="lin" valueType="num">
                                      <p:cBhvr>
                                        <p:cTn id="32" dur="500" fill="hold"/>
                                        <p:tgtEl>
                                          <p:spTgt spid="521226"/>
                                        </p:tgtEl>
                                        <p:attrNameLst>
                                          <p:attrName>ppt_w</p:attrName>
                                        </p:attrNameLst>
                                      </p:cBhvr>
                                      <p:tavLst>
                                        <p:tav tm="0">
                                          <p:val>
                                            <p:strVal val="#ppt_w+.3"/>
                                          </p:val>
                                        </p:tav>
                                        <p:tav tm="50000">
                                          <p:val>
                                            <p:strVal val="#ppt_w+.3"/>
                                          </p:val>
                                        </p:tav>
                                        <p:tav tm="100000">
                                          <p:val>
                                            <p:strVal val="#ppt_w"/>
                                          </p:val>
                                        </p:tav>
                                      </p:tavLst>
                                    </p:anim>
                                    <p:anim calcmode="lin" valueType="num">
                                      <p:cBhvr>
                                        <p:cTn id="33" dur="500" fill="hold"/>
                                        <p:tgtEl>
                                          <p:spTgt spid="521226"/>
                                        </p:tgtEl>
                                        <p:attrNameLst>
                                          <p:attrName>ppt_x</p:attrName>
                                        </p:attrNameLst>
                                      </p:cBhvr>
                                      <p:tavLst>
                                        <p:tav tm="0">
                                          <p:val>
                                            <p:strVal val="#ppt_x-.3"/>
                                          </p:val>
                                        </p:tav>
                                        <p:tav tm="50000">
                                          <p:val>
                                            <p:strVal val="#ppt_x"/>
                                          </p:val>
                                        </p:tav>
                                        <p:tav tm="100000">
                                          <p:val>
                                            <p:strVal val="#ppt_x"/>
                                          </p:val>
                                        </p:tav>
                                      </p:tavLst>
                                    </p:anim>
                                    <p:anim calcmode="lin" valueType="num">
                                      <p:cBhvr>
                                        <p:cTn id="34" dur="500" fill="hold"/>
                                        <p:tgtEl>
                                          <p:spTgt spid="521226"/>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9" presetClass="entr" presetSubtype="0" accel="100000" fill="hold" grpId="0" nodeType="clickEffect">
                                  <p:stCondLst>
                                    <p:cond delay="0"/>
                                  </p:stCondLst>
                                  <p:childTnLst>
                                    <p:set>
                                      <p:cBhvr>
                                        <p:cTn id="38" dur="1" fill="hold">
                                          <p:stCondLst>
                                            <p:cond delay="0"/>
                                          </p:stCondLst>
                                        </p:cTn>
                                        <p:tgtEl>
                                          <p:spTgt spid="521222"/>
                                        </p:tgtEl>
                                        <p:attrNameLst>
                                          <p:attrName>style.visibility</p:attrName>
                                        </p:attrNameLst>
                                      </p:cBhvr>
                                      <p:to>
                                        <p:strVal val="visible"/>
                                      </p:to>
                                    </p:set>
                                    <p:anim calcmode="lin" valueType="num">
                                      <p:cBhvr>
                                        <p:cTn id="39" dur="500" fill="hold"/>
                                        <p:tgtEl>
                                          <p:spTgt spid="521222"/>
                                        </p:tgtEl>
                                        <p:attrNameLst>
                                          <p:attrName>ppt_h</p:attrName>
                                        </p:attrNameLst>
                                      </p:cBhvr>
                                      <p:tavLst>
                                        <p:tav tm="0">
                                          <p:val>
                                            <p:strVal val="#ppt_h/20"/>
                                          </p:val>
                                        </p:tav>
                                        <p:tav tm="50000">
                                          <p:val>
                                            <p:strVal val="#ppt_h/20"/>
                                          </p:val>
                                        </p:tav>
                                        <p:tav tm="100000">
                                          <p:val>
                                            <p:strVal val="#ppt_h"/>
                                          </p:val>
                                        </p:tav>
                                      </p:tavLst>
                                    </p:anim>
                                    <p:anim calcmode="lin" valueType="num">
                                      <p:cBhvr>
                                        <p:cTn id="40" dur="500" fill="hold"/>
                                        <p:tgtEl>
                                          <p:spTgt spid="521222"/>
                                        </p:tgtEl>
                                        <p:attrNameLst>
                                          <p:attrName>ppt_w</p:attrName>
                                        </p:attrNameLst>
                                      </p:cBhvr>
                                      <p:tavLst>
                                        <p:tav tm="0">
                                          <p:val>
                                            <p:strVal val="#ppt_w+.3"/>
                                          </p:val>
                                        </p:tav>
                                        <p:tav tm="50000">
                                          <p:val>
                                            <p:strVal val="#ppt_w+.3"/>
                                          </p:val>
                                        </p:tav>
                                        <p:tav tm="100000">
                                          <p:val>
                                            <p:strVal val="#ppt_w"/>
                                          </p:val>
                                        </p:tav>
                                      </p:tavLst>
                                    </p:anim>
                                    <p:anim calcmode="lin" valueType="num">
                                      <p:cBhvr>
                                        <p:cTn id="41" dur="500" fill="hold"/>
                                        <p:tgtEl>
                                          <p:spTgt spid="521222"/>
                                        </p:tgtEl>
                                        <p:attrNameLst>
                                          <p:attrName>ppt_x</p:attrName>
                                        </p:attrNameLst>
                                      </p:cBhvr>
                                      <p:tavLst>
                                        <p:tav tm="0">
                                          <p:val>
                                            <p:strVal val="#ppt_x-.3"/>
                                          </p:val>
                                        </p:tav>
                                        <p:tav tm="50000">
                                          <p:val>
                                            <p:strVal val="#ppt_x"/>
                                          </p:val>
                                        </p:tav>
                                        <p:tav tm="100000">
                                          <p:val>
                                            <p:strVal val="#ppt_x"/>
                                          </p:val>
                                        </p:tav>
                                      </p:tavLst>
                                    </p:anim>
                                    <p:anim calcmode="lin" valueType="num">
                                      <p:cBhvr>
                                        <p:cTn id="42" dur="500" fill="hold"/>
                                        <p:tgtEl>
                                          <p:spTgt spid="521222"/>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9" presetClass="entr" presetSubtype="0" accel="100000" fill="hold" grpId="0" nodeType="clickEffect">
                                  <p:stCondLst>
                                    <p:cond delay="0"/>
                                  </p:stCondLst>
                                  <p:childTnLst>
                                    <p:set>
                                      <p:cBhvr>
                                        <p:cTn id="46" dur="1" fill="hold">
                                          <p:stCondLst>
                                            <p:cond delay="0"/>
                                          </p:stCondLst>
                                        </p:cTn>
                                        <p:tgtEl>
                                          <p:spTgt spid="521228"/>
                                        </p:tgtEl>
                                        <p:attrNameLst>
                                          <p:attrName>style.visibility</p:attrName>
                                        </p:attrNameLst>
                                      </p:cBhvr>
                                      <p:to>
                                        <p:strVal val="visible"/>
                                      </p:to>
                                    </p:set>
                                    <p:anim calcmode="lin" valueType="num">
                                      <p:cBhvr>
                                        <p:cTn id="47" dur="500" fill="hold"/>
                                        <p:tgtEl>
                                          <p:spTgt spid="521228"/>
                                        </p:tgtEl>
                                        <p:attrNameLst>
                                          <p:attrName>ppt_h</p:attrName>
                                        </p:attrNameLst>
                                      </p:cBhvr>
                                      <p:tavLst>
                                        <p:tav tm="0">
                                          <p:val>
                                            <p:strVal val="#ppt_h/20"/>
                                          </p:val>
                                        </p:tav>
                                        <p:tav tm="50000">
                                          <p:val>
                                            <p:strVal val="#ppt_h/20"/>
                                          </p:val>
                                        </p:tav>
                                        <p:tav tm="100000">
                                          <p:val>
                                            <p:strVal val="#ppt_h"/>
                                          </p:val>
                                        </p:tav>
                                      </p:tavLst>
                                    </p:anim>
                                    <p:anim calcmode="lin" valueType="num">
                                      <p:cBhvr>
                                        <p:cTn id="48" dur="500" fill="hold"/>
                                        <p:tgtEl>
                                          <p:spTgt spid="521228"/>
                                        </p:tgtEl>
                                        <p:attrNameLst>
                                          <p:attrName>ppt_w</p:attrName>
                                        </p:attrNameLst>
                                      </p:cBhvr>
                                      <p:tavLst>
                                        <p:tav tm="0">
                                          <p:val>
                                            <p:strVal val="#ppt_w+.3"/>
                                          </p:val>
                                        </p:tav>
                                        <p:tav tm="50000">
                                          <p:val>
                                            <p:strVal val="#ppt_w+.3"/>
                                          </p:val>
                                        </p:tav>
                                        <p:tav tm="100000">
                                          <p:val>
                                            <p:strVal val="#ppt_w"/>
                                          </p:val>
                                        </p:tav>
                                      </p:tavLst>
                                    </p:anim>
                                    <p:anim calcmode="lin" valueType="num">
                                      <p:cBhvr>
                                        <p:cTn id="49" dur="500" fill="hold"/>
                                        <p:tgtEl>
                                          <p:spTgt spid="521228"/>
                                        </p:tgtEl>
                                        <p:attrNameLst>
                                          <p:attrName>ppt_x</p:attrName>
                                        </p:attrNameLst>
                                      </p:cBhvr>
                                      <p:tavLst>
                                        <p:tav tm="0">
                                          <p:val>
                                            <p:strVal val="#ppt_x-.3"/>
                                          </p:val>
                                        </p:tav>
                                        <p:tav tm="50000">
                                          <p:val>
                                            <p:strVal val="#ppt_x"/>
                                          </p:val>
                                        </p:tav>
                                        <p:tav tm="100000">
                                          <p:val>
                                            <p:strVal val="#ppt_x"/>
                                          </p:val>
                                        </p:tav>
                                      </p:tavLst>
                                    </p:anim>
                                    <p:anim calcmode="lin" valueType="num">
                                      <p:cBhvr>
                                        <p:cTn id="50" dur="500" fill="hold"/>
                                        <p:tgtEl>
                                          <p:spTgt spid="521228"/>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9" presetClass="entr" presetSubtype="0" accel="100000" fill="hold" grpId="0" nodeType="clickEffect">
                                  <p:stCondLst>
                                    <p:cond delay="0"/>
                                  </p:stCondLst>
                                  <p:childTnLst>
                                    <p:set>
                                      <p:cBhvr>
                                        <p:cTn id="54" dur="1" fill="hold">
                                          <p:stCondLst>
                                            <p:cond delay="0"/>
                                          </p:stCondLst>
                                        </p:cTn>
                                        <p:tgtEl>
                                          <p:spTgt spid="521230"/>
                                        </p:tgtEl>
                                        <p:attrNameLst>
                                          <p:attrName>style.visibility</p:attrName>
                                        </p:attrNameLst>
                                      </p:cBhvr>
                                      <p:to>
                                        <p:strVal val="visible"/>
                                      </p:to>
                                    </p:set>
                                    <p:anim calcmode="lin" valueType="num">
                                      <p:cBhvr>
                                        <p:cTn id="55" dur="500" fill="hold"/>
                                        <p:tgtEl>
                                          <p:spTgt spid="521230"/>
                                        </p:tgtEl>
                                        <p:attrNameLst>
                                          <p:attrName>ppt_h</p:attrName>
                                        </p:attrNameLst>
                                      </p:cBhvr>
                                      <p:tavLst>
                                        <p:tav tm="0">
                                          <p:val>
                                            <p:strVal val="#ppt_h/20"/>
                                          </p:val>
                                        </p:tav>
                                        <p:tav tm="50000">
                                          <p:val>
                                            <p:strVal val="#ppt_h/20"/>
                                          </p:val>
                                        </p:tav>
                                        <p:tav tm="100000">
                                          <p:val>
                                            <p:strVal val="#ppt_h"/>
                                          </p:val>
                                        </p:tav>
                                      </p:tavLst>
                                    </p:anim>
                                    <p:anim calcmode="lin" valueType="num">
                                      <p:cBhvr>
                                        <p:cTn id="56" dur="500" fill="hold"/>
                                        <p:tgtEl>
                                          <p:spTgt spid="521230"/>
                                        </p:tgtEl>
                                        <p:attrNameLst>
                                          <p:attrName>ppt_w</p:attrName>
                                        </p:attrNameLst>
                                      </p:cBhvr>
                                      <p:tavLst>
                                        <p:tav tm="0">
                                          <p:val>
                                            <p:strVal val="#ppt_w+.3"/>
                                          </p:val>
                                        </p:tav>
                                        <p:tav tm="50000">
                                          <p:val>
                                            <p:strVal val="#ppt_w+.3"/>
                                          </p:val>
                                        </p:tav>
                                        <p:tav tm="100000">
                                          <p:val>
                                            <p:strVal val="#ppt_w"/>
                                          </p:val>
                                        </p:tav>
                                      </p:tavLst>
                                    </p:anim>
                                    <p:anim calcmode="lin" valueType="num">
                                      <p:cBhvr>
                                        <p:cTn id="57" dur="500" fill="hold"/>
                                        <p:tgtEl>
                                          <p:spTgt spid="521230"/>
                                        </p:tgtEl>
                                        <p:attrNameLst>
                                          <p:attrName>ppt_x</p:attrName>
                                        </p:attrNameLst>
                                      </p:cBhvr>
                                      <p:tavLst>
                                        <p:tav tm="0">
                                          <p:val>
                                            <p:strVal val="#ppt_x-.3"/>
                                          </p:val>
                                        </p:tav>
                                        <p:tav tm="50000">
                                          <p:val>
                                            <p:strVal val="#ppt_x"/>
                                          </p:val>
                                        </p:tav>
                                        <p:tav tm="100000">
                                          <p:val>
                                            <p:strVal val="#ppt_x"/>
                                          </p:val>
                                        </p:tav>
                                      </p:tavLst>
                                    </p:anim>
                                    <p:anim calcmode="lin" valueType="num">
                                      <p:cBhvr>
                                        <p:cTn id="58" dur="500" fill="hold"/>
                                        <p:tgtEl>
                                          <p:spTgt spid="521230"/>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39" presetClass="entr" presetSubtype="0" accel="100000" fill="hold" grpId="0" nodeType="clickEffect">
                                  <p:stCondLst>
                                    <p:cond delay="0"/>
                                  </p:stCondLst>
                                  <p:childTnLst>
                                    <p:set>
                                      <p:cBhvr>
                                        <p:cTn id="62" dur="1" fill="hold">
                                          <p:stCondLst>
                                            <p:cond delay="0"/>
                                          </p:stCondLst>
                                        </p:cTn>
                                        <p:tgtEl>
                                          <p:spTgt spid="521231"/>
                                        </p:tgtEl>
                                        <p:attrNameLst>
                                          <p:attrName>style.visibility</p:attrName>
                                        </p:attrNameLst>
                                      </p:cBhvr>
                                      <p:to>
                                        <p:strVal val="visible"/>
                                      </p:to>
                                    </p:set>
                                    <p:anim calcmode="lin" valueType="num">
                                      <p:cBhvr>
                                        <p:cTn id="63" dur="500" fill="hold"/>
                                        <p:tgtEl>
                                          <p:spTgt spid="521231"/>
                                        </p:tgtEl>
                                        <p:attrNameLst>
                                          <p:attrName>ppt_h</p:attrName>
                                        </p:attrNameLst>
                                      </p:cBhvr>
                                      <p:tavLst>
                                        <p:tav tm="0">
                                          <p:val>
                                            <p:strVal val="#ppt_h/20"/>
                                          </p:val>
                                        </p:tav>
                                        <p:tav tm="50000">
                                          <p:val>
                                            <p:strVal val="#ppt_h/20"/>
                                          </p:val>
                                        </p:tav>
                                        <p:tav tm="100000">
                                          <p:val>
                                            <p:strVal val="#ppt_h"/>
                                          </p:val>
                                        </p:tav>
                                      </p:tavLst>
                                    </p:anim>
                                    <p:anim calcmode="lin" valueType="num">
                                      <p:cBhvr>
                                        <p:cTn id="64" dur="500" fill="hold"/>
                                        <p:tgtEl>
                                          <p:spTgt spid="521231"/>
                                        </p:tgtEl>
                                        <p:attrNameLst>
                                          <p:attrName>ppt_w</p:attrName>
                                        </p:attrNameLst>
                                      </p:cBhvr>
                                      <p:tavLst>
                                        <p:tav tm="0">
                                          <p:val>
                                            <p:strVal val="#ppt_w+.3"/>
                                          </p:val>
                                        </p:tav>
                                        <p:tav tm="50000">
                                          <p:val>
                                            <p:strVal val="#ppt_w+.3"/>
                                          </p:val>
                                        </p:tav>
                                        <p:tav tm="100000">
                                          <p:val>
                                            <p:strVal val="#ppt_w"/>
                                          </p:val>
                                        </p:tav>
                                      </p:tavLst>
                                    </p:anim>
                                    <p:anim calcmode="lin" valueType="num">
                                      <p:cBhvr>
                                        <p:cTn id="65" dur="500" fill="hold"/>
                                        <p:tgtEl>
                                          <p:spTgt spid="521231"/>
                                        </p:tgtEl>
                                        <p:attrNameLst>
                                          <p:attrName>ppt_x</p:attrName>
                                        </p:attrNameLst>
                                      </p:cBhvr>
                                      <p:tavLst>
                                        <p:tav tm="0">
                                          <p:val>
                                            <p:strVal val="#ppt_x-.3"/>
                                          </p:val>
                                        </p:tav>
                                        <p:tav tm="50000">
                                          <p:val>
                                            <p:strVal val="#ppt_x"/>
                                          </p:val>
                                        </p:tav>
                                        <p:tav tm="100000">
                                          <p:val>
                                            <p:strVal val="#ppt_x"/>
                                          </p:val>
                                        </p:tav>
                                      </p:tavLst>
                                    </p:anim>
                                    <p:anim calcmode="lin" valueType="num">
                                      <p:cBhvr>
                                        <p:cTn id="66" dur="500" fill="hold"/>
                                        <p:tgtEl>
                                          <p:spTgt spid="521231"/>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39" presetClass="entr" presetSubtype="0" accel="100000" fill="hold" grpId="0" nodeType="clickEffect">
                                  <p:stCondLst>
                                    <p:cond delay="0"/>
                                  </p:stCondLst>
                                  <p:childTnLst>
                                    <p:set>
                                      <p:cBhvr>
                                        <p:cTn id="70" dur="1" fill="hold">
                                          <p:stCondLst>
                                            <p:cond delay="0"/>
                                          </p:stCondLst>
                                        </p:cTn>
                                        <p:tgtEl>
                                          <p:spTgt spid="521232"/>
                                        </p:tgtEl>
                                        <p:attrNameLst>
                                          <p:attrName>style.visibility</p:attrName>
                                        </p:attrNameLst>
                                      </p:cBhvr>
                                      <p:to>
                                        <p:strVal val="visible"/>
                                      </p:to>
                                    </p:set>
                                    <p:anim calcmode="lin" valueType="num">
                                      <p:cBhvr>
                                        <p:cTn id="71" dur="500" fill="hold"/>
                                        <p:tgtEl>
                                          <p:spTgt spid="521232"/>
                                        </p:tgtEl>
                                        <p:attrNameLst>
                                          <p:attrName>ppt_h</p:attrName>
                                        </p:attrNameLst>
                                      </p:cBhvr>
                                      <p:tavLst>
                                        <p:tav tm="0">
                                          <p:val>
                                            <p:strVal val="#ppt_h/20"/>
                                          </p:val>
                                        </p:tav>
                                        <p:tav tm="50000">
                                          <p:val>
                                            <p:strVal val="#ppt_h/20"/>
                                          </p:val>
                                        </p:tav>
                                        <p:tav tm="100000">
                                          <p:val>
                                            <p:strVal val="#ppt_h"/>
                                          </p:val>
                                        </p:tav>
                                      </p:tavLst>
                                    </p:anim>
                                    <p:anim calcmode="lin" valueType="num">
                                      <p:cBhvr>
                                        <p:cTn id="72" dur="500" fill="hold"/>
                                        <p:tgtEl>
                                          <p:spTgt spid="521232"/>
                                        </p:tgtEl>
                                        <p:attrNameLst>
                                          <p:attrName>ppt_w</p:attrName>
                                        </p:attrNameLst>
                                      </p:cBhvr>
                                      <p:tavLst>
                                        <p:tav tm="0">
                                          <p:val>
                                            <p:strVal val="#ppt_w+.3"/>
                                          </p:val>
                                        </p:tav>
                                        <p:tav tm="50000">
                                          <p:val>
                                            <p:strVal val="#ppt_w+.3"/>
                                          </p:val>
                                        </p:tav>
                                        <p:tav tm="100000">
                                          <p:val>
                                            <p:strVal val="#ppt_w"/>
                                          </p:val>
                                        </p:tav>
                                      </p:tavLst>
                                    </p:anim>
                                    <p:anim calcmode="lin" valueType="num">
                                      <p:cBhvr>
                                        <p:cTn id="73" dur="500" fill="hold"/>
                                        <p:tgtEl>
                                          <p:spTgt spid="521232"/>
                                        </p:tgtEl>
                                        <p:attrNameLst>
                                          <p:attrName>ppt_x</p:attrName>
                                        </p:attrNameLst>
                                      </p:cBhvr>
                                      <p:tavLst>
                                        <p:tav tm="0">
                                          <p:val>
                                            <p:strVal val="#ppt_x-.3"/>
                                          </p:val>
                                        </p:tav>
                                        <p:tav tm="50000">
                                          <p:val>
                                            <p:strVal val="#ppt_x"/>
                                          </p:val>
                                        </p:tav>
                                        <p:tav tm="100000">
                                          <p:val>
                                            <p:strVal val="#ppt_x"/>
                                          </p:val>
                                        </p:tav>
                                      </p:tavLst>
                                    </p:anim>
                                    <p:anim calcmode="lin" valueType="num">
                                      <p:cBhvr>
                                        <p:cTn id="74" dur="500" fill="hold"/>
                                        <p:tgtEl>
                                          <p:spTgt spid="521232"/>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39" presetClass="entr" presetSubtype="0" accel="100000" fill="hold" grpId="0" nodeType="clickEffect">
                                  <p:stCondLst>
                                    <p:cond delay="0"/>
                                  </p:stCondLst>
                                  <p:childTnLst>
                                    <p:set>
                                      <p:cBhvr>
                                        <p:cTn id="78" dur="1" fill="hold">
                                          <p:stCondLst>
                                            <p:cond delay="0"/>
                                          </p:stCondLst>
                                        </p:cTn>
                                        <p:tgtEl>
                                          <p:spTgt spid="521233"/>
                                        </p:tgtEl>
                                        <p:attrNameLst>
                                          <p:attrName>style.visibility</p:attrName>
                                        </p:attrNameLst>
                                      </p:cBhvr>
                                      <p:to>
                                        <p:strVal val="visible"/>
                                      </p:to>
                                    </p:set>
                                    <p:anim calcmode="lin" valueType="num">
                                      <p:cBhvr>
                                        <p:cTn id="79" dur="500" fill="hold"/>
                                        <p:tgtEl>
                                          <p:spTgt spid="521233"/>
                                        </p:tgtEl>
                                        <p:attrNameLst>
                                          <p:attrName>ppt_h</p:attrName>
                                        </p:attrNameLst>
                                      </p:cBhvr>
                                      <p:tavLst>
                                        <p:tav tm="0">
                                          <p:val>
                                            <p:strVal val="#ppt_h/20"/>
                                          </p:val>
                                        </p:tav>
                                        <p:tav tm="50000">
                                          <p:val>
                                            <p:strVal val="#ppt_h/20"/>
                                          </p:val>
                                        </p:tav>
                                        <p:tav tm="100000">
                                          <p:val>
                                            <p:strVal val="#ppt_h"/>
                                          </p:val>
                                        </p:tav>
                                      </p:tavLst>
                                    </p:anim>
                                    <p:anim calcmode="lin" valueType="num">
                                      <p:cBhvr>
                                        <p:cTn id="80" dur="500" fill="hold"/>
                                        <p:tgtEl>
                                          <p:spTgt spid="521233"/>
                                        </p:tgtEl>
                                        <p:attrNameLst>
                                          <p:attrName>ppt_w</p:attrName>
                                        </p:attrNameLst>
                                      </p:cBhvr>
                                      <p:tavLst>
                                        <p:tav tm="0">
                                          <p:val>
                                            <p:strVal val="#ppt_w+.3"/>
                                          </p:val>
                                        </p:tav>
                                        <p:tav tm="50000">
                                          <p:val>
                                            <p:strVal val="#ppt_w+.3"/>
                                          </p:val>
                                        </p:tav>
                                        <p:tav tm="100000">
                                          <p:val>
                                            <p:strVal val="#ppt_w"/>
                                          </p:val>
                                        </p:tav>
                                      </p:tavLst>
                                    </p:anim>
                                    <p:anim calcmode="lin" valueType="num">
                                      <p:cBhvr>
                                        <p:cTn id="81" dur="500" fill="hold"/>
                                        <p:tgtEl>
                                          <p:spTgt spid="521233"/>
                                        </p:tgtEl>
                                        <p:attrNameLst>
                                          <p:attrName>ppt_x</p:attrName>
                                        </p:attrNameLst>
                                      </p:cBhvr>
                                      <p:tavLst>
                                        <p:tav tm="0">
                                          <p:val>
                                            <p:strVal val="#ppt_x-.3"/>
                                          </p:val>
                                        </p:tav>
                                        <p:tav tm="50000">
                                          <p:val>
                                            <p:strVal val="#ppt_x"/>
                                          </p:val>
                                        </p:tav>
                                        <p:tav tm="100000">
                                          <p:val>
                                            <p:strVal val="#ppt_x"/>
                                          </p:val>
                                        </p:tav>
                                      </p:tavLst>
                                    </p:anim>
                                    <p:anim calcmode="lin" valueType="num">
                                      <p:cBhvr>
                                        <p:cTn id="82" dur="500" fill="hold"/>
                                        <p:tgtEl>
                                          <p:spTgt spid="521233"/>
                                        </p:tgtEl>
                                        <p:attrNameLst>
                                          <p:attrName>ppt_y</p:attrName>
                                        </p:attrNameLst>
                                      </p:cBhvr>
                                      <p:tavLst>
                                        <p:tav tm="0">
                                          <p:val>
                                            <p:strVal val="#ppt_y"/>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22" presetClass="entr" presetSubtype="1" fill="hold" grpId="0" nodeType="clickEffect">
                                  <p:stCondLst>
                                    <p:cond delay="0"/>
                                  </p:stCondLst>
                                  <p:childTnLst>
                                    <p:set>
                                      <p:cBhvr>
                                        <p:cTn id="86" dur="1" fill="hold">
                                          <p:stCondLst>
                                            <p:cond delay="0"/>
                                          </p:stCondLst>
                                        </p:cTn>
                                        <p:tgtEl>
                                          <p:spTgt spid="521236"/>
                                        </p:tgtEl>
                                        <p:attrNameLst>
                                          <p:attrName>style.visibility</p:attrName>
                                        </p:attrNameLst>
                                      </p:cBhvr>
                                      <p:to>
                                        <p:strVal val="visible"/>
                                      </p:to>
                                    </p:set>
                                    <p:animEffect transition="in" filter="wipe(up)">
                                      <p:cBhvr>
                                        <p:cTn id="87" dur="500"/>
                                        <p:tgtEl>
                                          <p:spTgt spid="521236"/>
                                        </p:tgtEl>
                                      </p:cBhvr>
                                    </p:animEffect>
                                  </p:childTnLst>
                                </p:cTn>
                              </p:par>
                            </p:childTnLst>
                          </p:cTn>
                        </p:par>
                      </p:childTnLst>
                    </p:cTn>
                  </p:par>
                  <p:par>
                    <p:cTn id="88" fill="hold">
                      <p:stCondLst>
                        <p:cond delay="indefinite"/>
                      </p:stCondLst>
                      <p:childTnLst>
                        <p:par>
                          <p:cTn id="89" fill="hold">
                            <p:stCondLst>
                              <p:cond delay="0"/>
                            </p:stCondLst>
                            <p:childTnLst>
                              <p:par>
                                <p:cTn id="90" presetID="22" presetClass="entr" presetSubtype="1" fill="hold" grpId="0" nodeType="clickEffect">
                                  <p:stCondLst>
                                    <p:cond delay="0"/>
                                  </p:stCondLst>
                                  <p:childTnLst>
                                    <p:set>
                                      <p:cBhvr>
                                        <p:cTn id="91" dur="1" fill="hold">
                                          <p:stCondLst>
                                            <p:cond delay="0"/>
                                          </p:stCondLst>
                                        </p:cTn>
                                        <p:tgtEl>
                                          <p:spTgt spid="2"/>
                                        </p:tgtEl>
                                        <p:attrNameLst>
                                          <p:attrName>style.visibility</p:attrName>
                                        </p:attrNameLst>
                                      </p:cBhvr>
                                      <p:to>
                                        <p:strVal val="visible"/>
                                      </p:to>
                                    </p:set>
                                    <p:animEffect transition="in" filter="wipe(up)">
                                      <p:cBhvr>
                                        <p:cTn id="92" dur="500"/>
                                        <p:tgtEl>
                                          <p:spTgt spid="2"/>
                                        </p:tgtEl>
                                      </p:cBhvr>
                                    </p:animEffect>
                                  </p:childTnLst>
                                </p:cTn>
                              </p:par>
                            </p:childTnLst>
                          </p:cTn>
                        </p:par>
                      </p:childTnLst>
                    </p:cTn>
                  </p:par>
                  <p:par>
                    <p:cTn id="93" fill="hold">
                      <p:stCondLst>
                        <p:cond delay="indefinite"/>
                      </p:stCondLst>
                      <p:childTnLst>
                        <p:par>
                          <p:cTn id="94" fill="hold">
                            <p:stCondLst>
                              <p:cond delay="0"/>
                            </p:stCondLst>
                            <p:childTnLst>
                              <p:par>
                                <p:cTn id="95" presetID="22" presetClass="entr" presetSubtype="1" fill="hold" grpId="0" nodeType="clickEffect">
                                  <p:stCondLst>
                                    <p:cond delay="0"/>
                                  </p:stCondLst>
                                  <p:childTnLst>
                                    <p:set>
                                      <p:cBhvr>
                                        <p:cTn id="96" dur="1" fill="hold">
                                          <p:stCondLst>
                                            <p:cond delay="0"/>
                                          </p:stCondLst>
                                        </p:cTn>
                                        <p:tgtEl>
                                          <p:spTgt spid="3"/>
                                        </p:tgtEl>
                                        <p:attrNameLst>
                                          <p:attrName>style.visibility</p:attrName>
                                        </p:attrNameLst>
                                      </p:cBhvr>
                                      <p:to>
                                        <p:strVal val="visible"/>
                                      </p:to>
                                    </p:set>
                                    <p:animEffect transition="in" filter="wipe(up)">
                                      <p:cBhvr>
                                        <p:cTn id="97" dur="500"/>
                                        <p:tgtEl>
                                          <p:spTgt spid="3"/>
                                        </p:tgtEl>
                                      </p:cBhvr>
                                    </p:animEffect>
                                  </p:childTnLst>
                                </p:cTn>
                              </p:par>
                            </p:childTnLst>
                          </p:cTn>
                        </p:par>
                      </p:childTnLst>
                    </p:cTn>
                  </p:par>
                  <p:par>
                    <p:cTn id="98" fill="hold">
                      <p:stCondLst>
                        <p:cond delay="indefinite"/>
                      </p:stCondLst>
                      <p:childTnLst>
                        <p:par>
                          <p:cTn id="99" fill="hold">
                            <p:stCondLst>
                              <p:cond delay="0"/>
                            </p:stCondLst>
                            <p:childTnLst>
                              <p:par>
                                <p:cTn id="100" presetID="22" presetClass="entr" presetSubtype="1" fill="hold" grpId="0" nodeType="clickEffect">
                                  <p:stCondLst>
                                    <p:cond delay="0"/>
                                  </p:stCondLst>
                                  <p:childTnLst>
                                    <p:set>
                                      <p:cBhvr>
                                        <p:cTn id="101" dur="1" fill="hold">
                                          <p:stCondLst>
                                            <p:cond delay="0"/>
                                          </p:stCondLst>
                                        </p:cTn>
                                        <p:tgtEl>
                                          <p:spTgt spid="4"/>
                                        </p:tgtEl>
                                        <p:attrNameLst>
                                          <p:attrName>style.visibility</p:attrName>
                                        </p:attrNameLst>
                                      </p:cBhvr>
                                      <p:to>
                                        <p:strVal val="visible"/>
                                      </p:to>
                                    </p:set>
                                    <p:animEffect transition="in" filter="wipe(up)">
                                      <p:cBhvr>
                                        <p:cTn id="10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236" grpId="0" animBg="1"/>
      <p:bldP spid="521222" grpId="0"/>
      <p:bldP spid="521225" grpId="0"/>
      <p:bldP spid="521226" grpId="0"/>
      <p:bldP spid="521227" grpId="0"/>
      <p:bldP spid="521228" grpId="0"/>
      <p:bldP spid="521230" grpId="0"/>
      <p:bldP spid="521231" grpId="0"/>
      <p:bldP spid="521232" grpId="0"/>
      <p:bldP spid="521233" grpId="0"/>
      <p:bldP spid="24" grpId="0"/>
      <p:bldP spid="2" grpId="0" animBg="1"/>
      <p:bldP spid="3" grpId="0" animBg="1"/>
      <p:bldP spid="4" grpId="0" animBg="1"/>
    </p:bldLst>
  </p:timing>
</p:sld>
</file>

<file path=ppt/slides/slide51.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chemeClr val="accent1"/>
            </a:gs>
            <a:gs pos="100000">
              <a:schemeClr val="accent1">
                <a:gamma/>
                <a:tint val="62745"/>
                <a:invGamma/>
              </a:schemeClr>
            </a:gs>
          </a:gsLst>
          <a:lin ang="5400000" scaled="1"/>
        </a:gradFill>
        <a:effectLst/>
      </p:bgPr>
    </p:bg>
    <p:spTree>
      <p:nvGrpSpPr>
        <p:cNvPr id="1" name=""/>
        <p:cNvGrpSpPr/>
        <p:nvPr/>
      </p:nvGrpSpPr>
      <p:grpSpPr>
        <a:xfrm>
          <a:off x="0" y="0"/>
          <a:ext cx="0" cy="0"/>
          <a:chOff x="0" y="0"/>
          <a:chExt cx="0" cy="0"/>
        </a:xfrm>
      </p:grpSpPr>
      <p:sp>
        <p:nvSpPr>
          <p:cNvPr id="193538" name="Rectangle 1026"/>
          <p:cNvSpPr>
            <a:spLocks noChangeArrowheads="1"/>
          </p:cNvSpPr>
          <p:nvPr/>
        </p:nvSpPr>
        <p:spPr bwMode="auto">
          <a:xfrm>
            <a:off x="0" y="0"/>
            <a:ext cx="9144000" cy="6858000"/>
          </a:xfrm>
          <a:prstGeom prst="rect">
            <a:avLst/>
          </a:prstGeom>
          <a:gradFill rotWithShape="1">
            <a:gsLst>
              <a:gs pos="0">
                <a:srgbClr val="3366FF"/>
              </a:gs>
              <a:gs pos="100000">
                <a:srgbClr val="000099"/>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99"/>
              </a:solidFill>
              <a:effectLst/>
              <a:uLnTx/>
              <a:uFillTx/>
              <a:latin typeface="Arial" panose="020B0604020202020204" pitchFamily="34" charset="0"/>
              <a:cs typeface="Arial" panose="020B0604020202020204" pitchFamily="34" charset="0"/>
            </a:endParaRPr>
          </a:p>
        </p:txBody>
      </p:sp>
      <p:sp>
        <p:nvSpPr>
          <p:cNvPr id="538627" name="Rectangle 1027"/>
          <p:cNvSpPr>
            <a:spLocks noGrp="1" noChangeArrowheads="1"/>
          </p:cNvSpPr>
          <p:nvPr>
            <p:ph type="title"/>
          </p:nvPr>
        </p:nvSpPr>
        <p:spPr>
          <a:xfrm>
            <a:off x="228600" y="168640"/>
            <a:ext cx="7772400" cy="381000"/>
          </a:xfrm>
        </p:spPr>
        <p:txBody>
          <a:bodyPr/>
          <a:lstStyle/>
          <a:p>
            <a:pPr algn="ctr" eaLnBrk="1" hangingPunct="1">
              <a:defRPr/>
            </a:pPr>
            <a:r>
              <a:rPr lang="ar-JO" altLang="zh-CN" sz="3200" dirty="0">
                <a:ea typeface="SimSun" charset="0"/>
              </a:rPr>
              <a:t>الخلاص في العهد القديم</a:t>
            </a:r>
            <a:endParaRPr lang="en-US" sz="3200" dirty="0">
              <a:ea typeface="SimSun" charset="0"/>
            </a:endParaRPr>
          </a:p>
        </p:txBody>
      </p:sp>
      <p:sp>
        <p:nvSpPr>
          <p:cNvPr id="193540" name="Text Box 1028"/>
          <p:cNvSpPr txBox="1">
            <a:spLocks noChangeArrowheads="1"/>
          </p:cNvSpPr>
          <p:nvPr/>
        </p:nvSpPr>
        <p:spPr bwMode="auto">
          <a:xfrm>
            <a:off x="8395148" y="76200"/>
            <a:ext cx="5309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rPr>
              <a:t>22</a:t>
            </a:r>
            <a:endParaRPr kumimoji="0" lang="en-US" sz="24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endParaRPr>
          </a:p>
        </p:txBody>
      </p:sp>
      <p:grpSp>
        <p:nvGrpSpPr>
          <p:cNvPr id="193541" name="Group 1029"/>
          <p:cNvGrpSpPr>
            <a:grpSpLocks/>
          </p:cNvGrpSpPr>
          <p:nvPr/>
        </p:nvGrpSpPr>
        <p:grpSpPr bwMode="auto">
          <a:xfrm>
            <a:off x="0" y="598488"/>
            <a:ext cx="9144000" cy="6259512"/>
            <a:chOff x="43" y="0"/>
            <a:chExt cx="3823" cy="4622"/>
          </a:xfrm>
        </p:grpSpPr>
        <p:sp>
          <p:nvSpPr>
            <p:cNvPr id="193542" name="Rectangle 1030"/>
            <p:cNvSpPr>
              <a:spLocks noChangeArrowheads="1"/>
            </p:cNvSpPr>
            <p:nvPr/>
          </p:nvSpPr>
          <p:spPr bwMode="auto">
            <a:xfrm>
              <a:off x="43" y="0"/>
              <a:ext cx="907" cy="652"/>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a:ln>
                    <a:noFill/>
                  </a:ln>
                  <a:solidFill>
                    <a:srgbClr val="003300"/>
                  </a:solidFill>
                  <a:effectLst/>
                  <a:uLnTx/>
                  <a:uFillTx/>
                  <a:latin typeface="Arial" panose="020B0604020202020204" pitchFamily="34"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3300"/>
                </a:solidFill>
                <a:effectLst/>
                <a:uLnTx/>
                <a:uFillTx/>
                <a:latin typeface="Arial" panose="020B0604020202020204" pitchFamily="34" charset="0"/>
                <a:cs typeface="Arial" panose="020B0604020202020204" pitchFamily="34" charset="0"/>
              </a:endParaRPr>
            </a:p>
          </p:txBody>
        </p:sp>
        <p:sp>
          <p:nvSpPr>
            <p:cNvPr id="193543" name="Rectangle 1031"/>
            <p:cNvSpPr>
              <a:spLocks noChangeArrowheads="1"/>
            </p:cNvSpPr>
            <p:nvPr/>
          </p:nvSpPr>
          <p:spPr bwMode="auto">
            <a:xfrm>
              <a:off x="950" y="16"/>
              <a:ext cx="1512" cy="652"/>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rPr>
                <a:t>أزمنة العهد القديم</a:t>
              </a:r>
              <a:endParaRPr kumimoji="0" lang="en-US" sz="24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rPr>
                <a:t>(موسى إلى موت المسيح)</a:t>
              </a:r>
              <a:endParaRPr kumimoji="0" lang="en-US" sz="24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endParaRPr>
            </a:p>
          </p:txBody>
        </p:sp>
        <p:sp>
          <p:nvSpPr>
            <p:cNvPr id="193544" name="Rectangle 1032"/>
            <p:cNvSpPr>
              <a:spLocks noChangeArrowheads="1"/>
            </p:cNvSpPr>
            <p:nvPr/>
          </p:nvSpPr>
          <p:spPr bwMode="auto">
            <a:xfrm>
              <a:off x="2462" y="0"/>
              <a:ext cx="1404" cy="652"/>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rPr>
                <a:t>أزمنة العهد الجديد</a:t>
              </a:r>
              <a:endParaRPr kumimoji="0" lang="en-US" sz="24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rPr>
                <a:t>(</a:t>
              </a:r>
              <a:r>
                <a:rPr kumimoji="0" lang="ar-JO" sz="24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rPr>
                <a:t>موت المسيح إلى اليوم</a:t>
              </a:r>
              <a:r>
                <a:rPr kumimoji="0" lang="en-US" sz="24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rPr>
                <a:t>)</a:t>
              </a:r>
            </a:p>
          </p:txBody>
        </p:sp>
        <p:sp>
          <p:nvSpPr>
            <p:cNvPr id="193545" name="Rectangle 1033"/>
            <p:cNvSpPr>
              <a:spLocks noChangeArrowheads="1"/>
            </p:cNvSpPr>
            <p:nvPr/>
          </p:nvSpPr>
          <p:spPr bwMode="auto">
            <a:xfrm>
              <a:off x="43" y="652"/>
              <a:ext cx="907" cy="863"/>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rPr>
                <a:t>أساس               الخلاص</a:t>
              </a:r>
              <a:endParaRPr kumimoji="0" lang="en-US"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endParaRPr>
            </a:p>
          </p:txBody>
        </p:sp>
        <p:sp>
          <p:nvSpPr>
            <p:cNvPr id="193546" name="Rectangle 1034"/>
            <p:cNvSpPr>
              <a:spLocks noChangeArrowheads="1"/>
            </p:cNvSpPr>
            <p:nvPr/>
          </p:nvSpPr>
          <p:spPr bwMode="auto">
            <a:xfrm>
              <a:off x="950" y="652"/>
              <a:ext cx="1512" cy="863"/>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rPr>
                <a:t>تدبير الله الكريم لموت المسيح (إن الدم يكفر عن النفس).</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rPr>
                <a:t>(لا 17: 11 ب)</a:t>
              </a:r>
              <a:endParaRPr kumimoji="0" lang="en-US"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endParaRPr>
            </a:p>
          </p:txBody>
        </p:sp>
        <p:sp>
          <p:nvSpPr>
            <p:cNvPr id="193547" name="Rectangle 1035"/>
            <p:cNvSpPr>
              <a:spLocks noChangeArrowheads="1"/>
            </p:cNvSpPr>
            <p:nvPr/>
          </p:nvSpPr>
          <p:spPr bwMode="auto">
            <a:xfrm>
              <a:off x="2462" y="652"/>
              <a:ext cx="1404" cy="863"/>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rPr>
                <a:t>تدبير الله الرحيم لموت المسيح        (بدون سفك دم لا تحصل مغفرة)       (عب 9: 22)</a:t>
              </a:r>
              <a:endParaRPr kumimoji="0" lang="en-US"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endParaRPr>
            </a:p>
          </p:txBody>
        </p:sp>
        <p:sp>
          <p:nvSpPr>
            <p:cNvPr id="193548" name="Rectangle 1036"/>
            <p:cNvSpPr>
              <a:spLocks noChangeArrowheads="1"/>
            </p:cNvSpPr>
            <p:nvPr/>
          </p:nvSpPr>
          <p:spPr bwMode="auto">
            <a:xfrm>
              <a:off x="43" y="1515"/>
              <a:ext cx="907"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rPr>
                <a:t>متطلبات             الخلاص</a:t>
              </a:r>
              <a:endParaRPr kumimoji="0" lang="en-US"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endParaRPr>
            </a:p>
          </p:txBody>
        </p:sp>
        <p:sp>
          <p:nvSpPr>
            <p:cNvPr id="193549" name="Rectangle 1037"/>
            <p:cNvSpPr>
              <a:spLocks noChangeArrowheads="1"/>
            </p:cNvSpPr>
            <p:nvPr/>
          </p:nvSpPr>
          <p:spPr bwMode="auto">
            <a:xfrm>
              <a:off x="950" y="1515"/>
              <a:ext cx="1512"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rPr>
                <a:t>الإيمان هو تدبير الله الذي أعلنه كهبة       (مز 51: 16-17)</a:t>
              </a:r>
              <a:endParaRPr kumimoji="0" lang="en-US"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endParaRPr>
            </a:p>
          </p:txBody>
        </p:sp>
        <p:sp>
          <p:nvSpPr>
            <p:cNvPr id="193550" name="Rectangle 1038"/>
            <p:cNvSpPr>
              <a:spLocks noChangeArrowheads="1"/>
            </p:cNvSpPr>
            <p:nvPr/>
          </p:nvSpPr>
          <p:spPr bwMode="auto">
            <a:xfrm>
              <a:off x="2462" y="1515"/>
              <a:ext cx="1404"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rPr>
                <a:t>الإيمان هو تدبير الله الذي أعلنه كهبة       (غل 2: 16)</a:t>
              </a:r>
            </a:p>
          </p:txBody>
        </p:sp>
        <p:sp>
          <p:nvSpPr>
            <p:cNvPr id="193551" name="Rectangle 1039"/>
            <p:cNvSpPr>
              <a:spLocks noChangeArrowheads="1"/>
            </p:cNvSpPr>
            <p:nvPr/>
          </p:nvSpPr>
          <p:spPr bwMode="auto">
            <a:xfrm>
              <a:off x="43" y="2263"/>
              <a:ext cx="907"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rPr>
                <a:t>محتوى</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rPr>
                <a:t>الخلاص النهائي</a:t>
              </a:r>
              <a:endParaRPr kumimoji="0" lang="en-US"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endParaRPr>
            </a:p>
          </p:txBody>
        </p:sp>
        <p:sp>
          <p:nvSpPr>
            <p:cNvPr id="193552" name="Rectangle 1040"/>
            <p:cNvSpPr>
              <a:spLocks noChangeArrowheads="1"/>
            </p:cNvSpPr>
            <p:nvPr/>
          </p:nvSpPr>
          <p:spPr bwMode="auto">
            <a:xfrm>
              <a:off x="950" y="2263"/>
              <a:ext cx="1512"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rPr>
                <a:t>موضوع الإيمان هو الله نفسه، فالأنبياء يحضون على التوبة، وليس الذبائح      (إرميا 3: 12).</a:t>
              </a:r>
              <a:endParaRPr kumimoji="0" lang="en-US"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endParaRPr>
            </a:p>
          </p:txBody>
        </p:sp>
        <p:sp>
          <p:nvSpPr>
            <p:cNvPr id="193553" name="Rectangle 1041"/>
            <p:cNvSpPr>
              <a:spLocks noChangeArrowheads="1"/>
            </p:cNvSpPr>
            <p:nvPr/>
          </p:nvSpPr>
          <p:spPr bwMode="auto">
            <a:xfrm>
              <a:off x="2462" y="2263"/>
              <a:ext cx="1404"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rPr>
                <a:t>موضوع الإيمان هو الله نفسه – يُستشهد بأبطال الإيمان للحض على الإيمان بالله (عبرانيين 11).</a:t>
              </a:r>
              <a:endParaRPr kumimoji="0" lang="en-US"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endParaRPr>
            </a:p>
          </p:txBody>
        </p:sp>
        <p:sp>
          <p:nvSpPr>
            <p:cNvPr id="193554" name="Rectangle 1042"/>
            <p:cNvSpPr>
              <a:spLocks noChangeArrowheads="1"/>
            </p:cNvSpPr>
            <p:nvPr/>
          </p:nvSpPr>
          <p:spPr bwMode="auto">
            <a:xfrm>
              <a:off x="43" y="3011"/>
              <a:ext cx="907" cy="97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rPr>
                <a:t>محتوى محدد معلن      عن الخلاص</a:t>
              </a:r>
              <a:endParaRPr kumimoji="0" lang="en-US"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endParaRPr>
            </a:p>
          </p:txBody>
        </p:sp>
        <p:sp>
          <p:nvSpPr>
            <p:cNvPr id="193555" name="Rectangle 1043"/>
            <p:cNvSpPr>
              <a:spLocks noChangeArrowheads="1"/>
            </p:cNvSpPr>
            <p:nvPr/>
          </p:nvSpPr>
          <p:spPr bwMode="auto">
            <a:xfrm>
              <a:off x="950" y="3011"/>
              <a:ext cx="1512" cy="97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rPr>
                <a:t>المحتوى التراكمي للإيمان كان له ذبائح ووعود: حيوانات (تك 3: 21)، ذبيحة هابيل (تك 4: 4)، العهد الإبراهيمي (تك 15).</a:t>
              </a:r>
              <a:endParaRPr kumimoji="0" lang="en-US"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endParaRPr>
            </a:p>
          </p:txBody>
        </p:sp>
        <p:sp>
          <p:nvSpPr>
            <p:cNvPr id="193556" name="Rectangle 1044"/>
            <p:cNvSpPr>
              <a:spLocks noChangeArrowheads="1"/>
            </p:cNvSpPr>
            <p:nvPr/>
          </p:nvSpPr>
          <p:spPr bwMode="auto">
            <a:xfrm>
              <a:off x="2462" y="3011"/>
              <a:ext cx="1404" cy="97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rPr>
                <a:t>المحتوى الجديد للإيمان هو دم يسوع المسيح المسفوك (١ بط ١: ١٨-٢١) الذي يزيل الخطية (قارن ذبائح العهد القديم مجرد تغطية الخطية).</a:t>
              </a:r>
              <a:endParaRPr kumimoji="0" lang="en-US"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endParaRPr>
            </a:p>
          </p:txBody>
        </p:sp>
        <p:sp>
          <p:nvSpPr>
            <p:cNvPr id="193557" name="Rectangle 1045"/>
            <p:cNvSpPr>
              <a:spLocks noChangeArrowheads="1"/>
            </p:cNvSpPr>
            <p:nvPr/>
          </p:nvSpPr>
          <p:spPr bwMode="auto">
            <a:xfrm>
              <a:off x="43" y="3989"/>
              <a:ext cx="907" cy="633"/>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rPr>
                <a:t>تعبير المؤمن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rPr>
                <a:t>عن الخلاص</a:t>
              </a:r>
              <a:endParaRPr kumimoji="0" lang="en-US"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endParaRPr>
            </a:p>
          </p:txBody>
        </p:sp>
        <p:sp>
          <p:nvSpPr>
            <p:cNvPr id="193558" name="Rectangle 1046"/>
            <p:cNvSpPr>
              <a:spLocks noChangeArrowheads="1"/>
            </p:cNvSpPr>
            <p:nvPr/>
          </p:nvSpPr>
          <p:spPr bwMode="auto">
            <a:xfrm>
              <a:off x="950" y="3989"/>
              <a:ext cx="1512" cy="633"/>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rPr>
                <a:t>طاعة القانون الأخلاقي، تقديم الذبائح الحيوانية، طاعة الشريعة الموسوية (المدنية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rPr>
                <a:t>والجوانب الاحتفالية)</a:t>
              </a:r>
              <a:endParaRPr kumimoji="0" lang="en-US"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endParaRPr>
            </a:p>
          </p:txBody>
        </p:sp>
        <p:sp>
          <p:nvSpPr>
            <p:cNvPr id="193559" name="Rectangle 1047"/>
            <p:cNvSpPr>
              <a:spLocks noChangeArrowheads="1"/>
            </p:cNvSpPr>
            <p:nvPr/>
          </p:nvSpPr>
          <p:spPr bwMode="auto">
            <a:xfrm>
              <a:off x="2462" y="3989"/>
              <a:ext cx="1404" cy="633"/>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rPr>
                <a:t>طاعة القانون الأخلاقي، وحفظ العشاء الرباني والمعمودية، وما إلى ذلك من خلال تمكين الروح القدس (رومية ٨: ٩).</a:t>
              </a:r>
              <a:endParaRPr kumimoji="0" lang="en-US"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endParaRPr>
            </a:p>
          </p:txBody>
        </p:sp>
      </p:grpSp>
      <p:sp>
        <p:nvSpPr>
          <p:cNvPr id="24" name="Text Box 1028"/>
          <p:cNvSpPr txBox="1">
            <a:spLocks noChangeArrowheads="1"/>
          </p:cNvSpPr>
          <p:nvPr/>
        </p:nvSpPr>
        <p:spPr bwMode="auto">
          <a:xfrm>
            <a:off x="9412232" y="76200"/>
            <a:ext cx="881973"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rPr>
              <a:t>119ج</a:t>
            </a:r>
            <a:endParaRPr kumimoji="0" lang="en-US" sz="24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66305725"/>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pic>
        <p:nvPicPr>
          <p:cNvPr id="318466" name="Picture 8" descr="Temple Alta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73025"/>
            <a:ext cx="9144000" cy="6931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794" name="Rectangle 2"/>
          <p:cNvSpPr>
            <a:spLocks noGrp="1" noChangeArrowheads="1"/>
          </p:cNvSpPr>
          <p:nvPr>
            <p:ph type="title"/>
          </p:nvPr>
        </p:nvSpPr>
        <p:spPr>
          <a:xfrm>
            <a:off x="685800" y="-274638"/>
            <a:ext cx="7772400" cy="1143001"/>
          </a:xfrm>
          <a:effectLst>
            <a:outerShdw blurRad="63500" dist="38099" dir="2700000" algn="ctr" rotWithShape="0">
              <a:schemeClr val="accent2">
                <a:alpha val="74998"/>
              </a:schemeClr>
            </a:outerShdw>
          </a:effectLst>
        </p:spPr>
        <p:txBody>
          <a:bodyPr/>
          <a:lstStyle/>
          <a:p>
            <a:pPr>
              <a:defRPr/>
            </a:pPr>
            <a:r>
              <a:rPr lang="ar-SA" sz="6000" dirty="0">
                <a:solidFill>
                  <a:schemeClr val="bg2"/>
                </a:solidFill>
              </a:rPr>
              <a:t>لاوِيّين</a:t>
            </a:r>
            <a:endParaRPr lang="en-US" sz="6000" dirty="0">
              <a:solidFill>
                <a:schemeClr val="bg2"/>
              </a:solidFill>
            </a:endParaRPr>
          </a:p>
        </p:txBody>
      </p:sp>
      <p:sp>
        <p:nvSpPr>
          <p:cNvPr id="318468" name="Text Box 4"/>
          <p:cNvSpPr txBox="1">
            <a:spLocks noChangeArrowheads="1"/>
          </p:cNvSpPr>
          <p:nvPr/>
        </p:nvSpPr>
        <p:spPr bwMode="auto">
          <a:xfrm>
            <a:off x="7607300" y="-26988"/>
            <a:ext cx="1518364"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solidFill>
                  <a:srgbClr val="CBCBCB"/>
                </a:solidFill>
                <a:latin typeface="Arial" panose="020B0604020202020204" pitchFamily="34" charset="0"/>
                <a:cs typeface="Arial" panose="020B0604020202020204" pitchFamily="34" charset="0"/>
              </a:rPr>
              <a:t>م ع ق، 124</a:t>
            </a:r>
            <a:endParaRPr lang="en-US" b="1" dirty="0">
              <a:solidFill>
                <a:srgbClr val="CBCBCB"/>
              </a:solidFill>
              <a:latin typeface="Arial" panose="020B0604020202020204" pitchFamily="34" charset="0"/>
              <a:cs typeface="Arial" panose="020B0604020202020204" pitchFamily="34" charset="0"/>
            </a:endParaRPr>
          </a:p>
        </p:txBody>
      </p:sp>
      <p:sp>
        <p:nvSpPr>
          <p:cNvPr id="33797" name="Text Box 5"/>
          <p:cNvSpPr txBox="1">
            <a:spLocks noChangeArrowheads="1"/>
          </p:cNvSpPr>
          <p:nvPr/>
        </p:nvSpPr>
        <p:spPr bwMode="auto">
          <a:xfrm>
            <a:off x="4191000" y="5445125"/>
            <a:ext cx="4495800" cy="954107"/>
          </a:xfrm>
          <a:prstGeom prst="rect">
            <a:avLst/>
          </a:prstGeom>
          <a:solidFill>
            <a:srgbClr val="FF0000"/>
          </a:solidFill>
          <a:ln w="9525">
            <a:noFill/>
            <a:miter lim="800000"/>
            <a:headEnd/>
            <a:tailEnd/>
          </a:ln>
          <a:effectLst>
            <a:outerShdw blurRad="63500" dist="161645" dir="2700000" algn="ctr" rotWithShape="0">
              <a:schemeClr val="bg2">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r" rtl="1">
              <a:defRPr/>
            </a:pPr>
            <a:r>
              <a:rPr lang="ar-JO" altLang="zh-CN" sz="2800" b="1" dirty="0">
                <a:solidFill>
                  <a:srgbClr val="CCFFFF"/>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11-27</a:t>
            </a:r>
            <a:r>
              <a:rPr lang="en-US" altLang="zh-CN" sz="2800" b="1" dirty="0">
                <a:solidFill>
                  <a:srgbClr val="CCFFFF"/>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	</a:t>
            </a:r>
            <a:r>
              <a:rPr lang="ar-JO" sz="2800" b="1" dirty="0">
                <a:solidFill>
                  <a:srgbClr val="FFFFFF"/>
                </a:solidFill>
                <a:latin typeface="Arial" panose="020B0604020202020204" pitchFamily="34" charset="0"/>
                <a:cs typeface="Arial" panose="020B0604020202020204" pitchFamily="34" charset="0"/>
              </a:rPr>
              <a:t>           الإنفصال</a:t>
            </a:r>
            <a:endParaRPr lang="en-US" altLang="zh-CN" sz="2800" b="1" dirty="0">
              <a:solidFill>
                <a:srgbClr val="CCFFFF"/>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endParaRPr>
          </a:p>
          <a:p>
            <a:pPr algn="r" rtl="1">
              <a:defRPr/>
            </a:pPr>
            <a:r>
              <a:rPr lang="ar-JO" sz="2800" b="1" dirty="0">
                <a:solidFill>
                  <a:srgbClr val="FFFFFF"/>
                </a:solidFill>
                <a:latin typeface="Arial" panose="020B0604020202020204" pitchFamily="34" charset="0"/>
                <a:cs typeface="Arial" panose="020B0604020202020204" pitchFamily="34" charset="0"/>
              </a:rPr>
              <a:t>السير مع الله القدوس</a:t>
            </a:r>
            <a:endParaRPr lang="en-US" altLang="zh-CN" sz="2800" b="1" dirty="0">
              <a:solidFill>
                <a:srgbClr val="CCFFFF"/>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endParaRPr>
          </a:p>
        </p:txBody>
      </p:sp>
      <p:sp>
        <p:nvSpPr>
          <p:cNvPr id="33798" name="Text Box 6"/>
          <p:cNvSpPr txBox="1">
            <a:spLocks noChangeArrowheads="1"/>
          </p:cNvSpPr>
          <p:nvPr/>
        </p:nvSpPr>
        <p:spPr bwMode="auto">
          <a:xfrm>
            <a:off x="152400" y="5445125"/>
            <a:ext cx="3924300" cy="954107"/>
          </a:xfrm>
          <a:prstGeom prst="rect">
            <a:avLst/>
          </a:prstGeom>
          <a:solidFill>
            <a:srgbClr val="FF0000"/>
          </a:solidFill>
          <a:ln w="9525">
            <a:noFill/>
            <a:miter lim="800000"/>
            <a:headEnd/>
            <a:tailEnd/>
          </a:ln>
          <a:effectLst>
            <a:outerShdw blurRad="63500" dist="161645" dir="2700000" algn="ctr" rotWithShape="0">
              <a:schemeClr val="bg2">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r" rtl="1">
              <a:defRPr/>
            </a:pPr>
            <a:r>
              <a:rPr lang="ar-JO" altLang="zh-CN" sz="2800" b="1" dirty="0">
                <a:solidFill>
                  <a:srgbClr val="CCFFFF"/>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1-10</a:t>
            </a:r>
            <a:r>
              <a:rPr lang="en-US" altLang="zh-CN" sz="2800" b="1" dirty="0">
                <a:solidFill>
                  <a:srgbClr val="CCFFFF"/>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		</a:t>
            </a:r>
            <a:r>
              <a:rPr lang="ar-JO" sz="2800" b="1" dirty="0">
                <a:solidFill>
                  <a:srgbClr val="FFFFFF"/>
                </a:solidFill>
                <a:latin typeface="Arial" panose="020B0604020202020204" pitchFamily="34" charset="0"/>
                <a:cs typeface="Arial" panose="020B0604020202020204" pitchFamily="34" charset="0"/>
              </a:rPr>
              <a:t> الذبيحة</a:t>
            </a:r>
            <a:endParaRPr lang="en-US" altLang="zh-CN" sz="2800" b="1" dirty="0">
              <a:solidFill>
                <a:srgbClr val="CCFFFF"/>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endParaRPr>
          </a:p>
          <a:p>
            <a:pPr algn="r" rtl="1">
              <a:defRPr/>
            </a:pPr>
            <a:r>
              <a:rPr lang="ar-JO" sz="2800" b="1" dirty="0">
                <a:solidFill>
                  <a:srgbClr val="FFFFFF"/>
                </a:solidFill>
                <a:latin typeface="Arial" panose="020B0604020202020204" pitchFamily="34" charset="0"/>
                <a:cs typeface="Arial" panose="020B0604020202020204" pitchFamily="34" charset="0"/>
              </a:rPr>
              <a:t>عبادة الله القدوس</a:t>
            </a:r>
            <a:endParaRPr lang="en-US" sz="2800" b="1" dirty="0">
              <a:solidFill>
                <a:srgbClr val="FFFFFF"/>
              </a:solidFill>
              <a:latin typeface="Arial" panose="020B0604020202020204" pitchFamily="34" charset="0"/>
              <a:cs typeface="Arial" panose="020B0604020202020204" pitchFamily="34" charset="0"/>
            </a:endParaRPr>
          </a:p>
        </p:txBody>
      </p:sp>
      <p:sp>
        <p:nvSpPr>
          <p:cNvPr id="33799" name="Text Box 7"/>
          <p:cNvSpPr txBox="1">
            <a:spLocks noChangeArrowheads="1"/>
          </p:cNvSpPr>
          <p:nvPr/>
        </p:nvSpPr>
        <p:spPr bwMode="auto">
          <a:xfrm>
            <a:off x="1676400" y="873125"/>
            <a:ext cx="6096000" cy="523220"/>
          </a:xfrm>
          <a:prstGeom prst="rect">
            <a:avLst/>
          </a:prstGeom>
          <a:solidFill>
            <a:schemeClr val="tx1"/>
          </a:solidFill>
          <a:ln w="9525">
            <a:solidFill>
              <a:srgbClr val="000000"/>
            </a:solidFill>
            <a:miter lim="800000"/>
            <a:headEnd/>
            <a:tailEnd/>
          </a:ln>
          <a:effectLst>
            <a:outerShdw blurRad="63500" dist="38099" dir="2700000" algn="ctr" rotWithShape="0">
              <a:srgbClr val="66FFCC">
                <a:alpha val="74998"/>
              </a:srgbClr>
            </a:outerShdw>
          </a:effectLst>
        </p:spPr>
        <p:txBody>
          <a:bodyPr>
            <a:spAutoFit/>
          </a:bodyPr>
          <a:lstStyle/>
          <a:p>
            <a:pPr algn="ctr">
              <a:defRPr/>
            </a:pPr>
            <a:r>
              <a:rPr lang="ar-SA" altLang="zh-CN" sz="2800" b="1" dirty="0">
                <a:solidFill>
                  <a:srgbClr val="000000"/>
                </a:solidFill>
                <a:latin typeface="Arial" panose="020B0604020202020204" pitchFamily="34" charset="0"/>
                <a:ea typeface="SimSun" pitchFamily="2" charset="-122"/>
                <a:cs typeface="Arial" panose="020B0604020202020204" pitchFamily="34" charset="0"/>
              </a:rPr>
              <a:t>التقديس عن طريق الذبيحة وال</a:t>
            </a:r>
            <a:r>
              <a:rPr lang="ar-JO" altLang="zh-CN" sz="2800" b="1" dirty="0">
                <a:solidFill>
                  <a:srgbClr val="000000"/>
                </a:solidFill>
                <a:latin typeface="Arial" panose="020B0604020202020204" pitchFamily="34" charset="0"/>
                <a:ea typeface="SimSun" pitchFamily="2" charset="-122"/>
                <a:cs typeface="Arial" panose="020B0604020202020204" pitchFamily="34" charset="0"/>
              </a:rPr>
              <a:t>إ</a:t>
            </a:r>
            <a:r>
              <a:rPr lang="ar-SA" altLang="zh-CN" sz="2800" b="1" dirty="0">
                <a:solidFill>
                  <a:srgbClr val="000000"/>
                </a:solidFill>
                <a:latin typeface="Arial" panose="020B0604020202020204" pitchFamily="34" charset="0"/>
                <a:ea typeface="SimSun" pitchFamily="2" charset="-122"/>
                <a:cs typeface="Arial" panose="020B0604020202020204" pitchFamily="34" charset="0"/>
              </a:rPr>
              <a:t>نفصال</a:t>
            </a: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3798"/>
                                        </p:tgtEl>
                                        <p:attrNameLst>
                                          <p:attrName>style.visibility</p:attrName>
                                        </p:attrNameLst>
                                      </p:cBhvr>
                                      <p:to>
                                        <p:strVal val="visible"/>
                                      </p:to>
                                    </p:set>
                                    <p:anim calcmode="lin" valueType="num">
                                      <p:cBhvr additive="base">
                                        <p:cTn id="7" dur="500" fill="hold"/>
                                        <p:tgtEl>
                                          <p:spTgt spid="33798"/>
                                        </p:tgtEl>
                                        <p:attrNameLst>
                                          <p:attrName>ppt_x</p:attrName>
                                        </p:attrNameLst>
                                      </p:cBhvr>
                                      <p:tavLst>
                                        <p:tav tm="0">
                                          <p:val>
                                            <p:strVal val="0-#ppt_w/2"/>
                                          </p:val>
                                        </p:tav>
                                        <p:tav tm="100000">
                                          <p:val>
                                            <p:strVal val="#ppt_x"/>
                                          </p:val>
                                        </p:tav>
                                      </p:tavLst>
                                    </p:anim>
                                    <p:anim calcmode="lin" valueType="num">
                                      <p:cBhvr additive="base">
                                        <p:cTn id="8" dur="500" fill="hold"/>
                                        <p:tgtEl>
                                          <p:spTgt spid="3379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3797"/>
                                        </p:tgtEl>
                                        <p:attrNameLst>
                                          <p:attrName>style.visibility</p:attrName>
                                        </p:attrNameLst>
                                      </p:cBhvr>
                                      <p:to>
                                        <p:strVal val="visible"/>
                                      </p:to>
                                    </p:set>
                                    <p:anim calcmode="lin" valueType="num">
                                      <p:cBhvr additive="base">
                                        <p:cTn id="13" dur="500" fill="hold"/>
                                        <p:tgtEl>
                                          <p:spTgt spid="33797"/>
                                        </p:tgtEl>
                                        <p:attrNameLst>
                                          <p:attrName>ppt_x</p:attrName>
                                        </p:attrNameLst>
                                      </p:cBhvr>
                                      <p:tavLst>
                                        <p:tav tm="0">
                                          <p:val>
                                            <p:strVal val="0-#ppt_w/2"/>
                                          </p:val>
                                        </p:tav>
                                        <p:tav tm="100000">
                                          <p:val>
                                            <p:strVal val="#ppt_x"/>
                                          </p:val>
                                        </p:tav>
                                      </p:tavLst>
                                    </p:anim>
                                    <p:anim calcmode="lin" valueType="num">
                                      <p:cBhvr additive="base">
                                        <p:cTn id="14" dur="500" fill="hold"/>
                                        <p:tgtEl>
                                          <p:spTgt spid="3379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7" grpId="0" animBg="1" autoUpdateAnimBg="0"/>
      <p:bldP spid="33798" grpId="0" animBg="1" autoUpdateAnimBg="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Romans Title Hands Grasping.jpg">
            <a:extLst>
              <a:ext uri="{FF2B5EF4-FFF2-40B4-BE49-F238E27FC236}">
                <a16:creationId xmlns:a16="http://schemas.microsoft.com/office/drawing/2014/main" id="{9582CBE5-6EE7-1D48-8315-160577E31807}"/>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899319" y="0"/>
            <a:ext cx="6912768" cy="6899474"/>
          </a:xfrm>
          <a:prstGeom prst="rect">
            <a:avLst/>
          </a:prstGeom>
        </p:spPr>
      </p:pic>
      <p:sp>
        <p:nvSpPr>
          <p:cNvPr id="2" name="Title 1"/>
          <p:cNvSpPr>
            <a:spLocks noGrp="1"/>
          </p:cNvSpPr>
          <p:nvPr>
            <p:ph type="title"/>
          </p:nvPr>
        </p:nvSpPr>
        <p:spPr/>
        <p:txBody>
          <a:bodyPr/>
          <a:lstStyle/>
          <a:p>
            <a:pPr>
              <a:defRPr/>
            </a:pPr>
            <a:r>
              <a:rPr lang="ar-JO" sz="3600" dirty="0">
                <a:effectLst>
                  <a:glow rad="266700">
                    <a:schemeClr val="bg1">
                      <a:alpha val="75000"/>
                    </a:schemeClr>
                  </a:glow>
                  <a:outerShdw blurRad="247650" dist="330200" dir="2700000" algn="tl">
                    <a:srgbClr val="000000"/>
                  </a:outerShdw>
                </a:effectLst>
                <a:ea typeface="ＭＳ Ｐゴシック" charset="-128"/>
                <a:cs typeface="Arial" panose="020B0604020202020204" pitchFamily="34" charset="0"/>
              </a:rPr>
              <a:t>بكلمات أخرى</a:t>
            </a:r>
            <a:endParaRPr lang="en-US" sz="3600" dirty="0">
              <a:effectLst>
                <a:glow rad="266700">
                  <a:schemeClr val="bg1">
                    <a:alpha val="75000"/>
                  </a:schemeClr>
                </a:glow>
                <a:outerShdw blurRad="247650" dist="330200" dir="2700000" algn="tl">
                  <a:srgbClr val="000000"/>
                </a:outerShdw>
              </a:effectLst>
              <a:ea typeface="ＭＳ Ｐゴシック" charset="-128"/>
              <a:cs typeface="Arial" panose="020B0604020202020204" pitchFamily="34" charset="0"/>
            </a:endParaRPr>
          </a:p>
        </p:txBody>
      </p:sp>
      <p:sp>
        <p:nvSpPr>
          <p:cNvPr id="3" name="Content Placeholder 2"/>
          <p:cNvSpPr>
            <a:spLocks noGrp="1"/>
          </p:cNvSpPr>
          <p:nvPr>
            <p:ph idx="1"/>
          </p:nvPr>
        </p:nvSpPr>
        <p:spPr>
          <a:xfrm>
            <a:off x="1331912" y="3662238"/>
            <a:ext cx="6480175" cy="2917949"/>
          </a:xfrm>
        </p:spPr>
        <p:txBody>
          <a:bodyPr>
            <a:normAutofit/>
          </a:bodyPr>
          <a:lstStyle/>
          <a:p>
            <a:pPr marL="0" indent="0" algn="ctr">
              <a:buFont typeface="Wingdings" charset="2"/>
              <a:buNone/>
              <a:defRPr/>
            </a:pPr>
            <a:endParaRPr lang="en-US" sz="4800" dirty="0">
              <a:effectLst>
                <a:glow rad="266700">
                  <a:schemeClr val="bg1">
                    <a:alpha val="75000"/>
                  </a:schemeClr>
                </a:glow>
                <a:outerShdw blurRad="247650" dist="330200" dir="2700000" algn="tl">
                  <a:srgbClr val="000000"/>
                </a:outerShdw>
              </a:effectLst>
              <a:ea typeface="ＭＳ Ｐゴシック" charset="-128"/>
              <a:cs typeface="Arial" panose="020B0604020202020204" pitchFamily="34" charset="0"/>
            </a:endParaRPr>
          </a:p>
          <a:p>
            <a:pPr marL="0" indent="0" algn="ctr">
              <a:buFont typeface="Wingdings" charset="2"/>
              <a:buNone/>
              <a:defRPr/>
            </a:pPr>
            <a:r>
              <a:rPr lang="ar-JO" sz="4800" dirty="0">
                <a:effectLst>
                  <a:glow rad="266700">
                    <a:schemeClr val="bg1">
                      <a:alpha val="75000"/>
                    </a:schemeClr>
                  </a:glow>
                  <a:outerShdw blurRad="247650" dist="330200" dir="2700000" algn="tl">
                    <a:srgbClr val="000000"/>
                  </a:outerShdw>
                </a:effectLst>
                <a:ea typeface="ＭＳ Ｐゴシック" charset="-128"/>
                <a:cs typeface="Arial" panose="020B0604020202020204" pitchFamily="34" charset="0"/>
              </a:rPr>
              <a:t>الخلاص كان دائماً </a:t>
            </a:r>
          </a:p>
          <a:p>
            <a:pPr marL="0" indent="0" algn="ctr">
              <a:buFont typeface="Wingdings" charset="2"/>
              <a:buNone/>
              <a:defRPr/>
            </a:pPr>
            <a:r>
              <a:rPr lang="ar-JO" sz="4800" dirty="0">
                <a:solidFill>
                  <a:srgbClr val="FFFF00"/>
                </a:solidFill>
                <a:effectLst>
                  <a:glow rad="266700">
                    <a:schemeClr val="bg1">
                      <a:alpha val="75000"/>
                    </a:schemeClr>
                  </a:glow>
                  <a:outerShdw blurRad="247650" dist="330200" dir="2700000" algn="tl">
                    <a:srgbClr val="000000"/>
                  </a:outerShdw>
                </a:effectLst>
                <a:ea typeface="ＭＳ Ｐゴシック" charset="-128"/>
                <a:cs typeface="Arial" panose="020B0604020202020204" pitchFamily="34" charset="0"/>
              </a:rPr>
              <a:t>بالإيمان وحده</a:t>
            </a:r>
            <a:endParaRPr lang="en-US" sz="4800" dirty="0">
              <a:solidFill>
                <a:srgbClr val="FFFF00"/>
              </a:solidFill>
              <a:effectLst>
                <a:glow rad="266700">
                  <a:schemeClr val="bg1">
                    <a:alpha val="75000"/>
                  </a:schemeClr>
                </a:glow>
                <a:outerShdw blurRad="247650" dist="330200" dir="2700000" algn="tl">
                  <a:srgbClr val="000000"/>
                </a:outerShdw>
              </a:effectLst>
              <a:ea typeface="ＭＳ Ｐゴシック" charset="-128"/>
              <a:cs typeface="Arial" panose="020B0604020202020204" pitchFamily="34" charset="0"/>
            </a:endParaRPr>
          </a:p>
        </p:txBody>
      </p:sp>
      <p:sp>
        <p:nvSpPr>
          <p:cNvPr id="320516" name="Text Box 9"/>
          <p:cNvSpPr txBox="1">
            <a:spLocks noChangeArrowheads="1"/>
          </p:cNvSpPr>
          <p:nvPr/>
        </p:nvSpPr>
        <p:spPr bwMode="auto">
          <a:xfrm>
            <a:off x="8382000"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153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05148454"/>
      </p:ext>
    </p:extLst>
  </p:cSld>
  <p:clrMapOvr>
    <a:masterClrMapping/>
  </p:clrMapOvr>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F3B6F9E-6F46-43D4-BD81-1A9960C041C7}"/>
            </a:ext>
          </a:extLst>
        </p:cNvPr>
        <p:cNvGrpSpPr/>
        <p:nvPr/>
      </p:nvGrpSpPr>
      <p:grpSpPr>
        <a:xfrm>
          <a:off x="0" y="0"/>
          <a:ext cx="0" cy="0"/>
          <a:chOff x="0" y="0"/>
          <a:chExt cx="0" cy="0"/>
        </a:xfrm>
      </p:grpSpPr>
      <p:sp>
        <p:nvSpPr>
          <p:cNvPr id="6" name="Oval 5">
            <a:extLst>
              <a:ext uri="{FF2B5EF4-FFF2-40B4-BE49-F238E27FC236}">
                <a16:creationId xmlns:a16="http://schemas.microsoft.com/office/drawing/2014/main" id="{6291F322-E996-F8B9-A012-C09D2CFF5BC2}"/>
              </a:ext>
            </a:extLst>
          </p:cNvPr>
          <p:cNvSpPr>
            <a:spLocks noChangeAspect="1"/>
          </p:cNvSpPr>
          <p:nvPr/>
        </p:nvSpPr>
        <p:spPr bwMode="auto">
          <a:xfrm>
            <a:off x="3294313" y="1135629"/>
            <a:ext cx="5214258" cy="5214258"/>
          </a:xfrm>
          <a:prstGeom prst="ellipse">
            <a:avLst/>
          </a:prstGeom>
          <a:gradFill>
            <a:gsLst>
              <a:gs pos="0">
                <a:schemeClr val="bg2">
                  <a:alpha val="50132"/>
                </a:schemeClr>
              </a:gs>
              <a:gs pos="100000">
                <a:schemeClr val="bg1">
                  <a:lumMod val="75000"/>
                  <a:alpha val="49039"/>
                </a:schemeClr>
              </a:gs>
            </a:gsLst>
            <a:lin ang="5400000" scaled="1"/>
          </a:gra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05" charset="0"/>
              <a:ea typeface="ＭＳ Ｐゴシック" charset="-128"/>
            </a:endParaRPr>
          </a:p>
        </p:txBody>
      </p:sp>
      <p:sp>
        <p:nvSpPr>
          <p:cNvPr id="2" name="Title 1">
            <a:extLst>
              <a:ext uri="{FF2B5EF4-FFF2-40B4-BE49-F238E27FC236}">
                <a16:creationId xmlns:a16="http://schemas.microsoft.com/office/drawing/2014/main" id="{AEF271CE-7A2C-612C-6DDF-2A7721052D1E}"/>
              </a:ext>
            </a:extLst>
          </p:cNvPr>
          <p:cNvSpPr>
            <a:spLocks noGrp="1"/>
          </p:cNvSpPr>
          <p:nvPr>
            <p:ph type="ctrTitle" sz="quarter"/>
          </p:nvPr>
        </p:nvSpPr>
        <p:spPr>
          <a:xfrm>
            <a:off x="736171" y="44624"/>
            <a:ext cx="7772400" cy="881256"/>
          </a:xfrm>
        </p:spPr>
        <p:txBody>
          <a:bodyPr/>
          <a:lstStyle/>
          <a:p>
            <a:r>
              <a:rPr lang="ar-SA" b="1" dirty="0">
                <a:solidFill>
                  <a:schemeClr val="tx1"/>
                </a:solidFill>
                <a:latin typeface="Arial" panose="020B0604020202020204" pitchFamily="34" charset="0"/>
                <a:cs typeface="Arial" panose="020B0604020202020204" pitchFamily="34" charset="0"/>
              </a:rPr>
              <a:t>محوران أساسيان</a:t>
            </a:r>
            <a:endParaRPr lang="en-US" b="1" dirty="0">
              <a:solidFill>
                <a:schemeClr val="tx1"/>
              </a:solidFill>
              <a:latin typeface="Arial" panose="020B0604020202020204" pitchFamily="34" charset="0"/>
              <a:cs typeface="Arial" panose="020B0604020202020204" pitchFamily="34" charset="0"/>
            </a:endParaRPr>
          </a:p>
        </p:txBody>
      </p:sp>
      <p:sp>
        <p:nvSpPr>
          <p:cNvPr id="5" name="Oval 4">
            <a:extLst>
              <a:ext uri="{FF2B5EF4-FFF2-40B4-BE49-F238E27FC236}">
                <a16:creationId xmlns:a16="http://schemas.microsoft.com/office/drawing/2014/main" id="{E09FA282-D7BE-BDF3-B275-BDB18B10D14F}"/>
              </a:ext>
            </a:extLst>
          </p:cNvPr>
          <p:cNvSpPr>
            <a:spLocks noChangeAspect="1"/>
          </p:cNvSpPr>
          <p:nvPr/>
        </p:nvSpPr>
        <p:spPr bwMode="auto">
          <a:xfrm>
            <a:off x="736171" y="1124744"/>
            <a:ext cx="5214258" cy="5214258"/>
          </a:xfrm>
          <a:prstGeom prst="ellipse">
            <a:avLst/>
          </a:prstGeom>
          <a:gradFill>
            <a:gsLst>
              <a:gs pos="0">
                <a:schemeClr val="bg2">
                  <a:alpha val="50132"/>
                </a:schemeClr>
              </a:gs>
              <a:gs pos="100000">
                <a:schemeClr val="bg1">
                  <a:lumMod val="75000"/>
                  <a:alpha val="49039"/>
                </a:schemeClr>
              </a:gs>
            </a:gsLst>
            <a:lin ang="5400000" scaled="1"/>
          </a:gra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05" charset="0"/>
              <a:ea typeface="ＭＳ Ｐゴシック" charset="-128"/>
            </a:endParaRPr>
          </a:p>
        </p:txBody>
      </p:sp>
      <p:sp>
        <p:nvSpPr>
          <p:cNvPr id="3" name="Subtitle 2">
            <a:extLst>
              <a:ext uri="{FF2B5EF4-FFF2-40B4-BE49-F238E27FC236}">
                <a16:creationId xmlns:a16="http://schemas.microsoft.com/office/drawing/2014/main" id="{C1F8D307-7696-4607-6EAF-AAFCEE08D2F7}"/>
              </a:ext>
            </a:extLst>
          </p:cNvPr>
          <p:cNvSpPr>
            <a:spLocks noGrp="1"/>
          </p:cNvSpPr>
          <p:nvPr>
            <p:ph type="subTitle" sz="quarter" idx="1"/>
          </p:nvPr>
        </p:nvSpPr>
        <p:spPr>
          <a:xfrm>
            <a:off x="1331640" y="1508191"/>
            <a:ext cx="3240360" cy="648072"/>
          </a:xfrm>
        </p:spPr>
        <p:txBody>
          <a:bodyPr/>
          <a:lstStyle/>
          <a:p>
            <a:r>
              <a:rPr lang="ar-SA" b="1" dirty="0">
                <a:latin typeface="Arial" panose="020B0604020202020204" pitchFamily="34" charset="0"/>
                <a:cs typeface="Arial" panose="020B0604020202020204" pitchFamily="34" charset="0"/>
              </a:rPr>
              <a:t>غلاطية</a:t>
            </a:r>
            <a:endParaRPr lang="en-US" b="1" dirty="0">
              <a:latin typeface="Arial" panose="020B0604020202020204" pitchFamily="34" charset="0"/>
              <a:cs typeface="Arial" panose="020B0604020202020204" pitchFamily="34" charset="0"/>
            </a:endParaRPr>
          </a:p>
        </p:txBody>
      </p:sp>
      <p:sp>
        <p:nvSpPr>
          <p:cNvPr id="4" name="Subtitle 2">
            <a:extLst>
              <a:ext uri="{FF2B5EF4-FFF2-40B4-BE49-F238E27FC236}">
                <a16:creationId xmlns:a16="http://schemas.microsoft.com/office/drawing/2014/main" id="{B87B9FB7-ABC0-5BE9-C8B6-7D205F1ADEFD}"/>
              </a:ext>
            </a:extLst>
          </p:cNvPr>
          <p:cNvSpPr txBox="1">
            <a:spLocks/>
          </p:cNvSpPr>
          <p:nvPr/>
        </p:nvSpPr>
        <p:spPr bwMode="auto">
          <a:xfrm>
            <a:off x="4564896" y="1498031"/>
            <a:ext cx="3607504" cy="648072"/>
          </a:xfrm>
          <a:prstGeom prst="rect">
            <a:avLst/>
          </a:prstGeom>
          <a:noFill/>
          <a:ln w="9525" cap="sq">
            <a:noFill/>
            <a:miter lim="800000"/>
            <a:headEnd type="none" w="sm" len="sm"/>
            <a:tailEnd type="none" w="sm" len="sm"/>
          </a:ln>
          <a:effectLst/>
        </p:spPr>
        <p:txBody>
          <a:bodyPr vert="horz" wrap="square" lIns="92075" tIns="46038" rIns="92075" bIns="46038" numCol="1" anchor="t" anchorCtr="0" compatLnSpc="1">
            <a:prstTxWarp prst="textNoShape">
              <a:avLst/>
            </a:prstTxWarp>
          </a:bodyPr>
          <a:lstStyle>
            <a:lvl1pPr marL="0" indent="0" algn="ctr" rtl="0" eaLnBrk="0" fontAlgn="base" hangingPunct="0">
              <a:spcBef>
                <a:spcPct val="20000"/>
              </a:spcBef>
              <a:spcAft>
                <a:spcPct val="0"/>
              </a:spcAft>
              <a:buClr>
                <a:schemeClr val="tx2"/>
              </a:buClr>
              <a:buSzPct val="75000"/>
              <a:buFont typeface="Wingdings" pitchFamily="-105" charset="2"/>
              <a:buNone/>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1"/>
              </a:buClr>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75000"/>
              <a:buFont typeface="Wingdings" charset="2"/>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9pPr>
          </a:lstStyle>
          <a:p>
            <a:pPr marL="0" marR="0" lvl="0" indent="0" algn="ctr" defTabSz="914400" rtl="0" eaLnBrk="0" fontAlgn="base" latinLnBrk="0" hangingPunct="0">
              <a:lnSpc>
                <a:spcPct val="100000"/>
              </a:lnSpc>
              <a:spcBef>
                <a:spcPct val="20000"/>
              </a:spcBef>
              <a:spcAft>
                <a:spcPct val="0"/>
              </a:spcAft>
              <a:buClr>
                <a:srgbClr val="FFFF00"/>
              </a:buClr>
              <a:buSzPct val="75000"/>
              <a:buFont typeface="Wingdings" pitchFamily="-105" charset="2"/>
              <a:buNone/>
              <a:tabLst/>
              <a:defRPr/>
            </a:pPr>
            <a:r>
              <a:rPr kumimoji="0" lang="ar-SA" sz="32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rPr>
              <a:t>رومية</a:t>
            </a:r>
            <a:endParaRPr kumimoji="0" lang="en-US" sz="32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endParaRPr>
          </a:p>
        </p:txBody>
      </p:sp>
      <p:sp>
        <p:nvSpPr>
          <p:cNvPr id="7" name="Subtitle 2">
            <a:extLst>
              <a:ext uri="{FF2B5EF4-FFF2-40B4-BE49-F238E27FC236}">
                <a16:creationId xmlns:a16="http://schemas.microsoft.com/office/drawing/2014/main" id="{DC46B9C1-79A8-0F4D-C75B-B6B0B40A2C4A}"/>
              </a:ext>
            </a:extLst>
          </p:cNvPr>
          <p:cNvSpPr txBox="1">
            <a:spLocks/>
          </p:cNvSpPr>
          <p:nvPr/>
        </p:nvSpPr>
        <p:spPr bwMode="auto">
          <a:xfrm>
            <a:off x="785165" y="3878374"/>
            <a:ext cx="2509148" cy="648072"/>
          </a:xfrm>
          <a:prstGeom prst="rect">
            <a:avLst/>
          </a:prstGeom>
          <a:noFill/>
          <a:ln w="9525" cap="sq">
            <a:noFill/>
            <a:miter lim="800000"/>
            <a:headEnd type="none" w="sm" len="sm"/>
            <a:tailEnd type="none" w="sm" len="sm"/>
          </a:ln>
          <a:effectLst/>
        </p:spPr>
        <p:txBody>
          <a:bodyPr vert="horz" wrap="square" lIns="92075" tIns="46038" rIns="92075" bIns="46038" numCol="1" anchor="t" anchorCtr="0" compatLnSpc="1">
            <a:prstTxWarp prst="textNoShape">
              <a:avLst/>
            </a:prstTxWarp>
          </a:bodyPr>
          <a:lstStyle>
            <a:lvl1pPr marL="0" indent="0" algn="ctr" rtl="0" eaLnBrk="0" fontAlgn="base" hangingPunct="0">
              <a:spcBef>
                <a:spcPct val="20000"/>
              </a:spcBef>
              <a:spcAft>
                <a:spcPct val="0"/>
              </a:spcAft>
              <a:buClr>
                <a:schemeClr val="tx2"/>
              </a:buClr>
              <a:buSzPct val="75000"/>
              <a:buFont typeface="Wingdings" pitchFamily="-105" charset="2"/>
              <a:buNone/>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1"/>
              </a:buClr>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75000"/>
              <a:buFont typeface="Wingdings" charset="2"/>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9pPr>
          </a:lstStyle>
          <a:p>
            <a:pPr marL="0" marR="0" lvl="0" indent="0" algn="ctr" defTabSz="914400" rtl="0" eaLnBrk="0" fontAlgn="base" latinLnBrk="0" hangingPunct="0">
              <a:lnSpc>
                <a:spcPct val="100000"/>
              </a:lnSpc>
              <a:spcBef>
                <a:spcPct val="20000"/>
              </a:spcBef>
              <a:spcAft>
                <a:spcPct val="0"/>
              </a:spcAft>
              <a:buClr>
                <a:srgbClr val="FFFF00"/>
              </a:buClr>
              <a:buSzPct val="75000"/>
              <a:buFont typeface="Wingdings" pitchFamily="-105" charset="2"/>
              <a:buNone/>
              <a:tabLst/>
              <a:defRPr/>
            </a:pPr>
            <a:r>
              <a:rPr kumimoji="0" lang="ar-SA"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rPr>
              <a:t>ليس بالناموس</a:t>
            </a:r>
            <a:endParaRPr kumimoji="0" lang="en-US"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endParaRPr>
          </a:p>
        </p:txBody>
      </p:sp>
      <p:sp>
        <p:nvSpPr>
          <p:cNvPr id="8" name="Subtitle 2">
            <a:extLst>
              <a:ext uri="{FF2B5EF4-FFF2-40B4-BE49-F238E27FC236}">
                <a16:creationId xmlns:a16="http://schemas.microsoft.com/office/drawing/2014/main" id="{4BDE503D-0D58-2A05-8A76-BF7ECA3B442C}"/>
              </a:ext>
            </a:extLst>
          </p:cNvPr>
          <p:cNvSpPr txBox="1">
            <a:spLocks/>
          </p:cNvSpPr>
          <p:nvPr/>
        </p:nvSpPr>
        <p:spPr bwMode="auto">
          <a:xfrm>
            <a:off x="5637154" y="3878374"/>
            <a:ext cx="3138760" cy="881256"/>
          </a:xfrm>
          <a:prstGeom prst="rect">
            <a:avLst/>
          </a:prstGeom>
          <a:noFill/>
          <a:ln w="9525" cap="sq">
            <a:noFill/>
            <a:miter lim="800000"/>
            <a:headEnd type="none" w="sm" len="sm"/>
            <a:tailEnd type="none" w="sm" len="sm"/>
          </a:ln>
          <a:effectLst/>
        </p:spPr>
        <p:txBody>
          <a:bodyPr vert="horz" wrap="square" lIns="92075" tIns="46038" rIns="92075" bIns="46038" numCol="1" anchor="t" anchorCtr="0" compatLnSpc="1">
            <a:prstTxWarp prst="textNoShape">
              <a:avLst/>
            </a:prstTxWarp>
          </a:bodyPr>
          <a:lstStyle>
            <a:lvl1pPr marL="0" indent="0" algn="ctr" rtl="0" eaLnBrk="0" fontAlgn="base" hangingPunct="0">
              <a:spcBef>
                <a:spcPct val="20000"/>
              </a:spcBef>
              <a:spcAft>
                <a:spcPct val="0"/>
              </a:spcAft>
              <a:buClr>
                <a:schemeClr val="tx2"/>
              </a:buClr>
              <a:buSzPct val="75000"/>
              <a:buFont typeface="Wingdings" pitchFamily="-105" charset="2"/>
              <a:buNone/>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1"/>
              </a:buClr>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75000"/>
              <a:buFont typeface="Wingdings" charset="2"/>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9pPr>
          </a:lstStyle>
          <a:p>
            <a:pPr marL="0" marR="0" lvl="0" indent="0" algn="ctr" defTabSz="914400" rtl="0" eaLnBrk="0" fontAlgn="base" latinLnBrk="0" hangingPunct="0">
              <a:lnSpc>
                <a:spcPct val="100000"/>
              </a:lnSpc>
              <a:spcBef>
                <a:spcPct val="20000"/>
              </a:spcBef>
              <a:spcAft>
                <a:spcPct val="0"/>
              </a:spcAft>
              <a:buClr>
                <a:srgbClr val="FFFF00"/>
              </a:buClr>
              <a:buSzPct val="75000"/>
              <a:buFont typeface="Wingdings" pitchFamily="-105" charset="2"/>
              <a:buNone/>
              <a:tabLst/>
              <a:defRPr/>
            </a:pPr>
            <a:r>
              <a:rPr kumimoji="0" lang="ar-SA"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rPr>
              <a:t>بر الله</a:t>
            </a:r>
            <a:endParaRPr kumimoji="0" lang="en-US"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endParaRPr>
          </a:p>
        </p:txBody>
      </p:sp>
      <p:sp>
        <p:nvSpPr>
          <p:cNvPr id="9" name="Subtitle 2">
            <a:extLst>
              <a:ext uri="{FF2B5EF4-FFF2-40B4-BE49-F238E27FC236}">
                <a16:creationId xmlns:a16="http://schemas.microsoft.com/office/drawing/2014/main" id="{1D3A8342-98AB-6828-264F-DDB10419A251}"/>
              </a:ext>
            </a:extLst>
          </p:cNvPr>
          <p:cNvSpPr txBox="1">
            <a:spLocks/>
          </p:cNvSpPr>
          <p:nvPr/>
        </p:nvSpPr>
        <p:spPr bwMode="auto">
          <a:xfrm>
            <a:off x="3378684" y="3010338"/>
            <a:ext cx="2555377" cy="881256"/>
          </a:xfrm>
          <a:prstGeom prst="rect">
            <a:avLst/>
          </a:prstGeom>
          <a:noFill/>
          <a:ln w="9525" cap="sq">
            <a:noFill/>
            <a:miter lim="800000"/>
            <a:headEnd type="none" w="sm" len="sm"/>
            <a:tailEnd type="none" w="sm" len="sm"/>
          </a:ln>
          <a:effectLst/>
        </p:spPr>
        <p:txBody>
          <a:bodyPr vert="horz" wrap="square" lIns="92075" tIns="46038" rIns="92075" bIns="46038" numCol="1" anchor="t" anchorCtr="0" compatLnSpc="1">
            <a:prstTxWarp prst="textNoShape">
              <a:avLst/>
            </a:prstTxWarp>
          </a:bodyPr>
          <a:lstStyle>
            <a:lvl1pPr marL="0" indent="0" algn="ctr" rtl="0" eaLnBrk="0" fontAlgn="base" hangingPunct="0">
              <a:spcBef>
                <a:spcPct val="20000"/>
              </a:spcBef>
              <a:spcAft>
                <a:spcPct val="0"/>
              </a:spcAft>
              <a:buClr>
                <a:schemeClr val="tx2"/>
              </a:buClr>
              <a:buSzPct val="75000"/>
              <a:buFont typeface="Wingdings" pitchFamily="-105" charset="2"/>
              <a:buNone/>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1"/>
              </a:buClr>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75000"/>
              <a:buFont typeface="Wingdings" charset="2"/>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9pPr>
          </a:lstStyle>
          <a:p>
            <a:pPr marL="0" marR="0" lvl="0" indent="0" algn="ctr" defTabSz="914400" rtl="0" eaLnBrk="0" fontAlgn="base" latinLnBrk="0" hangingPunct="0">
              <a:lnSpc>
                <a:spcPct val="100000"/>
              </a:lnSpc>
              <a:spcBef>
                <a:spcPct val="20000"/>
              </a:spcBef>
              <a:spcAft>
                <a:spcPct val="0"/>
              </a:spcAft>
              <a:buClr>
                <a:srgbClr val="FFFF00"/>
              </a:buClr>
              <a:buSzPct val="75000"/>
              <a:buFont typeface="Wingdings" pitchFamily="-105" charset="2"/>
              <a:buNone/>
              <a:tabLst/>
              <a:defRPr/>
            </a:pPr>
            <a:r>
              <a:rPr kumimoji="0" lang="ar-SA"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rPr>
              <a:t>التبرير بالإيمان</a:t>
            </a:r>
            <a:endParaRPr kumimoji="0" lang="en-US"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endParaRPr>
          </a:p>
        </p:txBody>
      </p:sp>
      <p:sp>
        <p:nvSpPr>
          <p:cNvPr id="10" name="Subtitle 2">
            <a:extLst>
              <a:ext uri="{FF2B5EF4-FFF2-40B4-BE49-F238E27FC236}">
                <a16:creationId xmlns:a16="http://schemas.microsoft.com/office/drawing/2014/main" id="{CBF63A05-BE1A-339F-76B9-D95587E9EFDC}"/>
              </a:ext>
            </a:extLst>
          </p:cNvPr>
          <p:cNvSpPr txBox="1">
            <a:spLocks/>
          </p:cNvSpPr>
          <p:nvPr/>
        </p:nvSpPr>
        <p:spPr bwMode="auto">
          <a:xfrm>
            <a:off x="0" y="6339001"/>
            <a:ext cx="9100028" cy="480701"/>
          </a:xfrm>
          <a:prstGeom prst="rect">
            <a:avLst/>
          </a:prstGeom>
          <a:noFill/>
          <a:ln w="9525" cap="sq">
            <a:noFill/>
            <a:miter lim="800000"/>
            <a:headEnd type="none" w="sm" len="sm"/>
            <a:tailEnd type="none" w="sm" len="sm"/>
          </a:ln>
          <a:effectLst/>
        </p:spPr>
        <p:txBody>
          <a:bodyPr vert="horz" wrap="square" lIns="92075" tIns="46038" rIns="92075" bIns="46038" numCol="1" anchor="ctr" anchorCtr="0" compatLnSpc="1">
            <a:prstTxWarp prst="textNoShape">
              <a:avLst/>
            </a:prstTxWarp>
          </a:bodyPr>
          <a:lstStyle>
            <a:lvl1pPr marL="0" indent="0" algn="ctr" rtl="0" eaLnBrk="0" fontAlgn="base" hangingPunct="0">
              <a:spcBef>
                <a:spcPct val="20000"/>
              </a:spcBef>
              <a:spcAft>
                <a:spcPct val="0"/>
              </a:spcAft>
              <a:buClr>
                <a:schemeClr val="tx2"/>
              </a:buClr>
              <a:buSzPct val="75000"/>
              <a:buFont typeface="Wingdings" pitchFamily="-105" charset="2"/>
              <a:buNone/>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1"/>
              </a:buClr>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75000"/>
              <a:buFont typeface="Wingdings" charset="2"/>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9pPr>
          </a:lstStyle>
          <a:p>
            <a:pPr marL="0" marR="0" lvl="0" indent="0" algn="r" defTabSz="914400" rtl="0" eaLnBrk="0" fontAlgn="base" latinLnBrk="0" hangingPunct="0">
              <a:lnSpc>
                <a:spcPct val="100000"/>
              </a:lnSpc>
              <a:spcBef>
                <a:spcPct val="20000"/>
              </a:spcBef>
              <a:spcAft>
                <a:spcPct val="0"/>
              </a:spcAft>
              <a:buClr>
                <a:srgbClr val="FFFF00"/>
              </a:buClr>
              <a:buSzPct val="75000"/>
              <a:buFont typeface="Wingdings" pitchFamily="-105" charset="2"/>
              <a:buNone/>
              <a:tabLst/>
              <a:defRPr/>
            </a:pPr>
            <a:r>
              <a:rPr kumimoji="0" lang="en-US" sz="16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rPr>
              <a:t>Romans</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rPr>
              <a:t> (Colorado Springs, CO: BEE World, 2018), 16</a:t>
            </a:r>
          </a:p>
        </p:txBody>
      </p:sp>
    </p:spTree>
    <p:extLst>
      <p:ext uri="{BB962C8B-B14F-4D97-AF65-F5344CB8AC3E}">
        <p14:creationId xmlns:p14="http://schemas.microsoft.com/office/powerpoint/2010/main" val="583850141"/>
      </p:ext>
    </p:extLst>
  </p:cSld>
  <p:clrMapOvr>
    <a:masterClrMapping/>
  </p:clrMapOvr>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0DCC132-E8E9-5A19-C380-F828FA6F0F38}"/>
              </a:ext>
            </a:extLst>
          </p:cNvPr>
          <p:cNvSpPr>
            <a:spLocks noGrp="1"/>
          </p:cNvSpPr>
          <p:nvPr>
            <p:ph type="ctrTitle" sz="quarter"/>
          </p:nvPr>
        </p:nvSpPr>
        <p:spPr>
          <a:xfrm>
            <a:off x="0" y="0"/>
            <a:ext cx="9144000" cy="781864"/>
          </a:xfrm>
          <a:solidFill>
            <a:schemeClr val="bg2"/>
          </a:solidFill>
        </p:spPr>
        <p:txBody>
          <a:bodyPr/>
          <a:lstStyle/>
          <a:p>
            <a:r>
              <a:rPr lang="ar-SA" sz="4000" b="1" dirty="0">
                <a:solidFill>
                  <a:schemeClr val="tx1"/>
                </a:solidFill>
                <a:latin typeface="Arial" panose="020B0604020202020204" pitchFamily="34" charset="0"/>
                <a:cs typeface="Arial" panose="020B0604020202020204" pitchFamily="34" charset="0"/>
              </a:rPr>
              <a:t>جدول المواضيع</a:t>
            </a:r>
            <a:endParaRPr lang="en-US" sz="4000" b="1" dirty="0">
              <a:solidFill>
                <a:schemeClr val="tx1"/>
              </a:solidFill>
              <a:latin typeface="Arial" panose="020B0604020202020204" pitchFamily="34" charset="0"/>
              <a:cs typeface="Arial" panose="020B0604020202020204" pitchFamily="34" charset="0"/>
            </a:endParaRPr>
          </a:p>
        </p:txBody>
      </p:sp>
      <p:sp>
        <p:nvSpPr>
          <p:cNvPr id="10" name="Subtitle 2">
            <a:extLst>
              <a:ext uri="{FF2B5EF4-FFF2-40B4-BE49-F238E27FC236}">
                <a16:creationId xmlns:a16="http://schemas.microsoft.com/office/drawing/2014/main" id="{C72F5BC1-2F1A-6FEF-9FCC-3146571AB1A0}"/>
              </a:ext>
            </a:extLst>
          </p:cNvPr>
          <p:cNvSpPr txBox="1">
            <a:spLocks/>
          </p:cNvSpPr>
          <p:nvPr/>
        </p:nvSpPr>
        <p:spPr bwMode="auto">
          <a:xfrm>
            <a:off x="0" y="6339001"/>
            <a:ext cx="9100028" cy="480701"/>
          </a:xfrm>
          <a:prstGeom prst="rect">
            <a:avLst/>
          </a:prstGeom>
          <a:noFill/>
          <a:ln w="9525" cap="sq">
            <a:noFill/>
            <a:miter lim="800000"/>
            <a:headEnd type="none" w="sm" len="sm"/>
            <a:tailEnd type="none" w="sm" len="sm"/>
          </a:ln>
          <a:effectLst/>
        </p:spPr>
        <p:txBody>
          <a:bodyPr vert="horz" wrap="square" lIns="92075" tIns="46038" rIns="92075" bIns="46038" numCol="1" anchor="ctr" anchorCtr="0" compatLnSpc="1">
            <a:prstTxWarp prst="textNoShape">
              <a:avLst/>
            </a:prstTxWarp>
          </a:bodyPr>
          <a:lstStyle>
            <a:lvl1pPr marL="0" indent="0" algn="ctr" rtl="0" eaLnBrk="0" fontAlgn="base" hangingPunct="0">
              <a:spcBef>
                <a:spcPct val="20000"/>
              </a:spcBef>
              <a:spcAft>
                <a:spcPct val="0"/>
              </a:spcAft>
              <a:buClr>
                <a:schemeClr val="tx2"/>
              </a:buClr>
              <a:buSzPct val="75000"/>
              <a:buFont typeface="Wingdings" pitchFamily="-105" charset="2"/>
              <a:buNone/>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1"/>
              </a:buClr>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75000"/>
              <a:buFont typeface="Wingdings" charset="2"/>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9pPr>
          </a:lstStyle>
          <a:p>
            <a:pPr marL="0" marR="0" lvl="0" indent="0" algn="r" defTabSz="914400" rtl="0" eaLnBrk="0" fontAlgn="base" latinLnBrk="0" hangingPunct="0">
              <a:lnSpc>
                <a:spcPct val="100000"/>
              </a:lnSpc>
              <a:spcBef>
                <a:spcPct val="20000"/>
              </a:spcBef>
              <a:spcAft>
                <a:spcPct val="0"/>
              </a:spcAft>
              <a:buClr>
                <a:srgbClr val="FFFF00"/>
              </a:buClr>
              <a:buSzPct val="75000"/>
              <a:buFont typeface="Wingdings" pitchFamily="-105" charset="2"/>
              <a:buNone/>
              <a:tabLst/>
              <a:defRPr/>
            </a:pPr>
            <a:r>
              <a:rPr kumimoji="0" lang="en-US" sz="16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rPr>
              <a:t>Romans</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rPr>
              <a:t> (Colorado Springs, CO: BEE World, 2018), 16</a:t>
            </a:r>
          </a:p>
        </p:txBody>
      </p:sp>
      <p:graphicFrame>
        <p:nvGraphicFramePr>
          <p:cNvPr id="13" name="Table 12">
            <a:extLst>
              <a:ext uri="{FF2B5EF4-FFF2-40B4-BE49-F238E27FC236}">
                <a16:creationId xmlns:a16="http://schemas.microsoft.com/office/drawing/2014/main" id="{6DF7B5C2-314C-DC7A-AF06-BC971165DE3E}"/>
              </a:ext>
            </a:extLst>
          </p:cNvPr>
          <p:cNvGraphicFramePr>
            <a:graphicFrameLocks noGrp="1"/>
          </p:cNvGraphicFramePr>
          <p:nvPr>
            <p:extLst>
              <p:ext uri="{D42A27DB-BD31-4B8C-83A1-F6EECF244321}">
                <p14:modId xmlns:p14="http://schemas.microsoft.com/office/powerpoint/2010/main" val="4244874581"/>
              </p:ext>
            </p:extLst>
          </p:nvPr>
        </p:nvGraphicFramePr>
        <p:xfrm>
          <a:off x="699" y="781863"/>
          <a:ext cx="9143301" cy="5413126"/>
        </p:xfrm>
        <a:graphic>
          <a:graphicData uri="http://schemas.openxmlformats.org/drawingml/2006/table">
            <a:tbl>
              <a:tblPr firstRow="1" bandRow="1">
                <a:tableStyleId>{D27102A9-8310-4765-A935-A1911B00CA55}</a:tableStyleId>
              </a:tblPr>
              <a:tblGrid>
                <a:gridCol w="3047767">
                  <a:extLst>
                    <a:ext uri="{9D8B030D-6E8A-4147-A177-3AD203B41FA5}">
                      <a16:colId xmlns:a16="http://schemas.microsoft.com/office/drawing/2014/main" val="2109943953"/>
                    </a:ext>
                  </a:extLst>
                </a:gridCol>
                <a:gridCol w="3047767">
                  <a:extLst>
                    <a:ext uri="{9D8B030D-6E8A-4147-A177-3AD203B41FA5}">
                      <a16:colId xmlns:a16="http://schemas.microsoft.com/office/drawing/2014/main" val="2286225903"/>
                    </a:ext>
                  </a:extLst>
                </a:gridCol>
                <a:gridCol w="3047767">
                  <a:extLst>
                    <a:ext uri="{9D8B030D-6E8A-4147-A177-3AD203B41FA5}">
                      <a16:colId xmlns:a16="http://schemas.microsoft.com/office/drawing/2014/main" val="442776493"/>
                    </a:ext>
                  </a:extLst>
                </a:gridCol>
              </a:tblGrid>
              <a:tr h="566765">
                <a:tc>
                  <a:txBody>
                    <a:bodyPr/>
                    <a:lstStyle/>
                    <a:p>
                      <a:pPr algn="ctr"/>
                      <a:r>
                        <a:rPr lang="ar-SA" sz="2400" dirty="0">
                          <a:latin typeface="Arial" panose="020B0604020202020204" pitchFamily="34" charset="0"/>
                          <a:cs typeface="Arial" panose="020B0604020202020204" pitchFamily="34" charset="0"/>
                        </a:rPr>
                        <a:t>غلاطية</a:t>
                      </a:r>
                      <a:endParaRPr lang="en-US" sz="2400" dirty="0">
                        <a:latin typeface="Arial" panose="020B0604020202020204" pitchFamily="34" charset="0"/>
                        <a:cs typeface="Arial" panose="020B0604020202020204" pitchFamily="34" charset="0"/>
                      </a:endParaRPr>
                    </a:p>
                  </a:txBody>
                  <a:tcPr anchor="ctr">
                    <a:solidFill>
                      <a:schemeClr val="accent4">
                        <a:lumMod val="25000"/>
                      </a:schemeClr>
                    </a:solidFill>
                  </a:tcPr>
                </a:tc>
                <a:tc>
                  <a:txBody>
                    <a:bodyPr/>
                    <a:lstStyle/>
                    <a:p>
                      <a:pPr algn="ctr"/>
                      <a:r>
                        <a:rPr lang="ar-SA" sz="2400" dirty="0">
                          <a:latin typeface="Arial" panose="020B0604020202020204" pitchFamily="34" charset="0"/>
                          <a:cs typeface="Arial" panose="020B0604020202020204" pitchFamily="34" charset="0"/>
                        </a:rPr>
                        <a:t>غلاطية ورومية</a:t>
                      </a:r>
                      <a:endParaRPr lang="en-US" sz="2400" dirty="0">
                        <a:latin typeface="Arial" panose="020B0604020202020204" pitchFamily="34" charset="0"/>
                        <a:cs typeface="Arial" panose="020B0604020202020204" pitchFamily="34" charset="0"/>
                      </a:endParaRPr>
                    </a:p>
                  </a:txBody>
                  <a:tcPr anchor="ctr">
                    <a:solidFill>
                      <a:schemeClr val="bg1">
                        <a:lumMod val="50000"/>
                      </a:schemeClr>
                    </a:solidFill>
                  </a:tcPr>
                </a:tc>
                <a:tc>
                  <a:txBody>
                    <a:bodyPr/>
                    <a:lstStyle/>
                    <a:p>
                      <a:pPr algn="ctr"/>
                      <a:r>
                        <a:rPr lang="ar-SA" sz="2400" dirty="0">
                          <a:latin typeface="Arial" panose="020B0604020202020204" pitchFamily="34" charset="0"/>
                          <a:cs typeface="Arial" panose="020B0604020202020204" pitchFamily="34" charset="0"/>
                        </a:rPr>
                        <a:t>رومية</a:t>
                      </a:r>
                      <a:endParaRPr lang="en-US" sz="2400" dirty="0">
                        <a:latin typeface="Arial" panose="020B0604020202020204" pitchFamily="34" charset="0"/>
                        <a:cs typeface="Arial" panose="020B0604020202020204" pitchFamily="34" charset="0"/>
                      </a:endParaRPr>
                    </a:p>
                  </a:txBody>
                  <a:tcPr anchor="ctr">
                    <a:solidFill>
                      <a:schemeClr val="accent4">
                        <a:lumMod val="25000"/>
                      </a:schemeClr>
                    </a:solidFill>
                  </a:tcPr>
                </a:tc>
                <a:extLst>
                  <a:ext uri="{0D108BD9-81ED-4DB2-BD59-A6C34878D82A}">
                    <a16:rowId xmlns:a16="http://schemas.microsoft.com/office/drawing/2014/main" val="1254360908"/>
                  </a:ext>
                </a:extLst>
              </a:tr>
              <a:tr h="372797">
                <a:tc>
                  <a:txBody>
                    <a:bodyPr/>
                    <a:lstStyle/>
                    <a:p>
                      <a:pPr algn="ctr"/>
                      <a:r>
                        <a:rPr lang="ar-SA" b="1" dirty="0">
                          <a:latin typeface="Arial" panose="020B0604020202020204" pitchFamily="34" charset="0"/>
                          <a:cs typeface="Arial" panose="020B0604020202020204" pitchFamily="34" charset="0"/>
                        </a:rPr>
                        <a:t>الدفاع عن الرسولية</a:t>
                      </a:r>
                      <a:endParaRPr lang="en-US" b="1" dirty="0">
                        <a:latin typeface="Arial" panose="020B0604020202020204" pitchFamily="34" charset="0"/>
                        <a:cs typeface="Arial" panose="020B0604020202020204" pitchFamily="34" charset="0"/>
                      </a:endParaRPr>
                    </a:p>
                  </a:txBody>
                  <a:tcPr anchor="ctr"/>
                </a:tc>
                <a:tc>
                  <a:txBody>
                    <a:bodyPr/>
                    <a:lstStyle/>
                    <a:p>
                      <a:pPr algn="ctr"/>
                      <a:r>
                        <a:rPr lang="ar-SA" b="1" dirty="0">
                          <a:latin typeface="Arial" panose="020B0604020202020204" pitchFamily="34" charset="0"/>
                          <a:cs typeface="Arial" panose="020B0604020202020204" pitchFamily="34" charset="0"/>
                        </a:rPr>
                        <a:t>التبرير بالإيمان</a:t>
                      </a:r>
                      <a:endParaRPr lang="en-US" b="1" dirty="0">
                        <a:latin typeface="Arial" panose="020B0604020202020204" pitchFamily="34" charset="0"/>
                        <a:cs typeface="Arial" panose="020B0604020202020204" pitchFamily="34" charset="0"/>
                      </a:endParaRPr>
                    </a:p>
                  </a:txBody>
                  <a:tcPr anchor="ctr"/>
                </a:tc>
                <a:tc>
                  <a:txBody>
                    <a:bodyPr/>
                    <a:lstStyle/>
                    <a:p>
                      <a:pPr algn="ctr"/>
                      <a:r>
                        <a:rPr lang="ar-SA" b="1" dirty="0">
                          <a:latin typeface="Arial" panose="020B0604020202020204" pitchFamily="34" charset="0"/>
                          <a:cs typeface="Arial" panose="020B0604020202020204" pitchFamily="34" charset="0"/>
                        </a:rPr>
                        <a:t>الخطيئة الأصلية</a:t>
                      </a:r>
                      <a:endParaRPr lang="en-US" b="1"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3044319905"/>
                  </a:ext>
                </a:extLst>
              </a:tr>
              <a:tr h="372797">
                <a:tc>
                  <a:txBody>
                    <a:bodyPr/>
                    <a:lstStyle/>
                    <a:p>
                      <a:pPr algn="ctr"/>
                      <a:r>
                        <a:rPr lang="ar-SA" b="1" dirty="0">
                          <a:latin typeface="Arial" panose="020B0604020202020204" pitchFamily="34" charset="0"/>
                          <a:cs typeface="Arial" panose="020B0604020202020204" pitchFamily="34" charset="0"/>
                        </a:rPr>
                        <a:t>شهادة التحول</a:t>
                      </a:r>
                      <a:endParaRPr lang="en-US" b="1" dirty="0">
                        <a:latin typeface="Arial" panose="020B0604020202020204" pitchFamily="34" charset="0"/>
                        <a:cs typeface="Arial" panose="020B0604020202020204" pitchFamily="34" charset="0"/>
                      </a:endParaRPr>
                    </a:p>
                  </a:txBody>
                  <a:tcPr anchor="ctr"/>
                </a:tc>
                <a:tc>
                  <a:txBody>
                    <a:bodyPr/>
                    <a:lstStyle/>
                    <a:p>
                      <a:pPr algn="ctr"/>
                      <a:r>
                        <a:rPr lang="ar-SA" b="1" dirty="0">
                          <a:latin typeface="Arial" panose="020B0604020202020204" pitchFamily="34" charset="0"/>
                          <a:cs typeface="Arial" panose="020B0604020202020204" pitchFamily="34" charset="0"/>
                        </a:rPr>
                        <a:t>الإيمان مقابل الأعمال</a:t>
                      </a:r>
                      <a:endParaRPr lang="en-US" b="1" dirty="0">
                        <a:latin typeface="Arial" panose="020B0604020202020204" pitchFamily="34" charset="0"/>
                        <a:cs typeface="Arial" panose="020B0604020202020204" pitchFamily="34" charset="0"/>
                      </a:endParaRPr>
                    </a:p>
                  </a:txBody>
                  <a:tcPr anchor="ctr"/>
                </a:tc>
                <a:tc>
                  <a:txBody>
                    <a:bodyPr/>
                    <a:lstStyle/>
                    <a:p>
                      <a:pPr algn="ctr"/>
                      <a:r>
                        <a:rPr lang="ar-SA" b="1" dirty="0"/>
                        <a:t>الإدانة الشاملة</a:t>
                      </a:r>
                      <a:endParaRPr lang="ar-SA" dirty="0"/>
                    </a:p>
                  </a:txBody>
                  <a:tcPr anchor="ctr"/>
                </a:tc>
                <a:extLst>
                  <a:ext uri="{0D108BD9-81ED-4DB2-BD59-A6C34878D82A}">
                    <a16:rowId xmlns:a16="http://schemas.microsoft.com/office/drawing/2014/main" val="1570674705"/>
                  </a:ext>
                </a:extLst>
              </a:tr>
              <a:tr h="372797">
                <a:tc>
                  <a:txBody>
                    <a:bodyPr/>
                    <a:lstStyle/>
                    <a:p>
                      <a:pPr algn="ctr"/>
                      <a:r>
                        <a:rPr lang="ar-SA" b="1" dirty="0">
                          <a:latin typeface="Arial" panose="020B0604020202020204" pitchFamily="34" charset="0"/>
                          <a:cs typeface="Arial" panose="020B0604020202020204" pitchFamily="34" charset="0"/>
                        </a:rPr>
                        <a:t>المتهودون</a:t>
                      </a:r>
                      <a:endParaRPr lang="en-US" b="1" dirty="0">
                        <a:latin typeface="Arial" panose="020B0604020202020204" pitchFamily="34" charset="0"/>
                        <a:cs typeface="Arial" panose="020B0604020202020204" pitchFamily="34" charset="0"/>
                      </a:endParaRPr>
                    </a:p>
                  </a:txBody>
                  <a:tcPr anchor="ctr"/>
                </a:tc>
                <a:tc>
                  <a:txBody>
                    <a:bodyPr/>
                    <a:lstStyle/>
                    <a:p>
                      <a:pPr algn="ctr"/>
                      <a:r>
                        <a:rPr lang="ar-SA" b="1" dirty="0"/>
                        <a:t>الروح في مقابل الجسد</a:t>
                      </a:r>
                      <a:endParaRPr lang="en-US" b="1" dirty="0">
                        <a:latin typeface="Arial" panose="020B0604020202020204" pitchFamily="34" charset="0"/>
                        <a:cs typeface="Arial" panose="020B0604020202020204" pitchFamily="34" charset="0"/>
                      </a:endParaRPr>
                    </a:p>
                  </a:txBody>
                  <a:tcPr anchor="ctr"/>
                </a:tc>
                <a:tc>
                  <a:txBody>
                    <a:bodyPr/>
                    <a:lstStyle/>
                    <a:p>
                      <a:pPr algn="ctr"/>
                      <a:r>
                        <a:rPr lang="ar-SA" b="1" dirty="0"/>
                        <a:t>نطاق الخلاص</a:t>
                      </a:r>
                      <a:endParaRPr lang="ar-SA" dirty="0"/>
                    </a:p>
                  </a:txBody>
                  <a:tcPr anchor="ctr"/>
                </a:tc>
                <a:extLst>
                  <a:ext uri="{0D108BD9-81ED-4DB2-BD59-A6C34878D82A}">
                    <a16:rowId xmlns:a16="http://schemas.microsoft.com/office/drawing/2014/main" val="4181079010"/>
                  </a:ext>
                </a:extLst>
              </a:tr>
              <a:tr h="372797">
                <a:tc>
                  <a:txBody>
                    <a:bodyPr/>
                    <a:lstStyle/>
                    <a:p>
                      <a:pPr algn="ctr"/>
                      <a:r>
                        <a:rPr lang="ar-SA" b="1" dirty="0">
                          <a:latin typeface="Arial" panose="020B0604020202020204" pitchFamily="34" charset="0"/>
                          <a:cs typeface="Arial" panose="020B0604020202020204" pitchFamily="34" charset="0"/>
                        </a:rPr>
                        <a:t>مواجهة بطرس</a:t>
                      </a:r>
                      <a:endParaRPr lang="en-US" b="1" dirty="0">
                        <a:latin typeface="Arial" panose="020B0604020202020204" pitchFamily="34" charset="0"/>
                        <a:cs typeface="Arial" panose="020B0604020202020204" pitchFamily="34" charset="0"/>
                      </a:endParaRPr>
                    </a:p>
                  </a:txBody>
                  <a:tcPr anchor="ctr"/>
                </a:tc>
                <a:tc>
                  <a:txBody>
                    <a:bodyPr/>
                    <a:lstStyle/>
                    <a:p>
                      <a:pPr algn="ctr"/>
                      <a:r>
                        <a:rPr lang="ar-SA" b="1" dirty="0">
                          <a:latin typeface="Arial" panose="020B0604020202020204" pitchFamily="34" charset="0"/>
                          <a:cs typeface="Arial" panose="020B0604020202020204" pitchFamily="34" charset="0"/>
                        </a:rPr>
                        <a:t>فشل المجهود الذاتي</a:t>
                      </a:r>
                      <a:endParaRPr lang="en-US" b="1" dirty="0">
                        <a:latin typeface="Arial" panose="020B0604020202020204" pitchFamily="34" charset="0"/>
                        <a:cs typeface="Arial" panose="020B0604020202020204" pitchFamily="34" charset="0"/>
                      </a:endParaRPr>
                    </a:p>
                  </a:txBody>
                  <a:tcPr anchor="ctr"/>
                </a:tc>
                <a:tc>
                  <a:txBody>
                    <a:bodyPr/>
                    <a:lstStyle/>
                    <a:p>
                      <a:pPr algn="ctr"/>
                      <a:r>
                        <a:rPr lang="ar-SA" b="1" dirty="0">
                          <a:latin typeface="Arial" panose="020B0604020202020204" pitchFamily="34" charset="0"/>
                          <a:cs typeface="Arial" panose="020B0604020202020204" pitchFamily="34" charset="0"/>
                        </a:rPr>
                        <a:t>مصير إسرائيل</a:t>
                      </a:r>
                      <a:endParaRPr lang="en-US" b="1"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564950355"/>
                  </a:ext>
                </a:extLst>
              </a:tr>
              <a:tr h="372797">
                <a:tc>
                  <a:txBody>
                    <a:bodyPr/>
                    <a:lstStyle/>
                    <a:p>
                      <a:pPr algn="ctr"/>
                      <a:r>
                        <a:rPr lang="ar-SA" b="1" dirty="0">
                          <a:latin typeface="Arial" panose="020B0604020202020204" pitchFamily="34" charset="0"/>
                          <a:cs typeface="Arial" panose="020B0604020202020204" pitchFamily="34" charset="0"/>
                        </a:rPr>
                        <a:t>اهتمام بالغلاطيين</a:t>
                      </a:r>
                      <a:endParaRPr lang="en-US" b="1" dirty="0">
                        <a:latin typeface="Arial" panose="020B0604020202020204" pitchFamily="34" charset="0"/>
                        <a:cs typeface="Arial" panose="020B0604020202020204" pitchFamily="34" charset="0"/>
                      </a:endParaRPr>
                    </a:p>
                  </a:txBody>
                  <a:tcPr anchor="ctr"/>
                </a:tc>
                <a:tc>
                  <a:txBody>
                    <a:bodyPr/>
                    <a:lstStyle/>
                    <a:p>
                      <a:pPr algn="ctr"/>
                      <a:r>
                        <a:rPr lang="ar-SA" b="1" dirty="0">
                          <a:latin typeface="Arial" panose="020B0604020202020204" pitchFamily="34" charset="0"/>
                          <a:cs typeface="Arial" panose="020B0604020202020204" pitchFamily="34" charset="0"/>
                        </a:rPr>
                        <a:t>الوعد لإبراهيم</a:t>
                      </a:r>
                      <a:endParaRPr lang="en-US" b="1" dirty="0">
                        <a:latin typeface="Arial" panose="020B0604020202020204" pitchFamily="34" charset="0"/>
                        <a:cs typeface="Arial" panose="020B0604020202020204" pitchFamily="34" charset="0"/>
                      </a:endParaRPr>
                    </a:p>
                  </a:txBody>
                  <a:tcPr anchor="ctr"/>
                </a:tc>
                <a:tc>
                  <a:txBody>
                    <a:bodyPr/>
                    <a:lstStyle/>
                    <a:p>
                      <a:pPr algn="ctr"/>
                      <a:r>
                        <a:rPr lang="ar-SA" b="1" dirty="0"/>
                        <a:t>الاهتمام بإسرائيل</a:t>
                      </a:r>
                      <a:endParaRPr lang="ar-SA" dirty="0"/>
                    </a:p>
                  </a:txBody>
                  <a:tcPr anchor="ctr"/>
                </a:tc>
                <a:extLst>
                  <a:ext uri="{0D108BD9-81ED-4DB2-BD59-A6C34878D82A}">
                    <a16:rowId xmlns:a16="http://schemas.microsoft.com/office/drawing/2014/main" val="724308551"/>
                  </a:ext>
                </a:extLst>
              </a:tr>
              <a:tr h="372797">
                <a:tc>
                  <a:txBody>
                    <a:bodyPr/>
                    <a:lstStyle/>
                    <a:p>
                      <a:pPr algn="ctr"/>
                      <a:r>
                        <a:rPr lang="ar-SA" b="1" dirty="0">
                          <a:latin typeface="Arial" panose="020B0604020202020204" pitchFamily="34" charset="0"/>
                          <a:cs typeface="Arial" panose="020B0604020202020204" pitchFamily="34" charset="0"/>
                        </a:rPr>
                        <a:t>سارة وهاجر</a:t>
                      </a:r>
                      <a:endParaRPr lang="en-US" b="1" dirty="0">
                        <a:latin typeface="Arial" panose="020B0604020202020204" pitchFamily="34" charset="0"/>
                        <a:cs typeface="Arial" panose="020B0604020202020204" pitchFamily="34" charset="0"/>
                      </a:endParaRPr>
                    </a:p>
                  </a:txBody>
                  <a:tcPr anchor="ctr"/>
                </a:tc>
                <a:tc>
                  <a:txBody>
                    <a:bodyPr/>
                    <a:lstStyle/>
                    <a:p>
                      <a:pPr algn="ctr"/>
                      <a:r>
                        <a:rPr lang="ar-SA" b="1" dirty="0">
                          <a:latin typeface="Arial" panose="020B0604020202020204" pitchFamily="34" charset="0"/>
                          <a:cs typeface="Arial" panose="020B0604020202020204" pitchFamily="34" charset="0"/>
                        </a:rPr>
                        <a:t>خطة الخلاص</a:t>
                      </a:r>
                      <a:endParaRPr lang="en-US" b="1" dirty="0">
                        <a:latin typeface="Arial" panose="020B0604020202020204" pitchFamily="34" charset="0"/>
                        <a:cs typeface="Arial" panose="020B0604020202020204" pitchFamily="34" charset="0"/>
                      </a:endParaRPr>
                    </a:p>
                  </a:txBody>
                  <a:tcPr anchor="ctr"/>
                </a:tc>
                <a:tc>
                  <a:txBody>
                    <a:bodyPr/>
                    <a:lstStyle/>
                    <a:p>
                      <a:pPr algn="ctr"/>
                      <a:r>
                        <a:rPr lang="ar-SA" b="1" dirty="0">
                          <a:latin typeface="Arial" panose="020B0604020202020204" pitchFamily="34" charset="0"/>
                          <a:cs typeface="Arial" panose="020B0604020202020204" pitchFamily="34" charset="0"/>
                        </a:rPr>
                        <a:t>اليهود والأمم</a:t>
                      </a:r>
                      <a:endParaRPr lang="en-US" b="1"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3832025015"/>
                  </a:ext>
                </a:extLst>
              </a:tr>
              <a:tr h="372797">
                <a:tc>
                  <a:txBody>
                    <a:bodyPr/>
                    <a:lstStyle/>
                    <a:p>
                      <a:pPr algn="ctr"/>
                      <a:r>
                        <a:rPr lang="ar-SA" b="1" dirty="0">
                          <a:latin typeface="Arial" panose="020B0604020202020204" pitchFamily="34" charset="0"/>
                          <a:cs typeface="Arial" panose="020B0604020202020204" pitchFamily="34" charset="0"/>
                        </a:rPr>
                        <a:t>الخدم والبنون</a:t>
                      </a:r>
                      <a:endParaRPr lang="en-US" b="1" dirty="0">
                        <a:latin typeface="Arial" panose="020B0604020202020204" pitchFamily="34" charset="0"/>
                        <a:cs typeface="Arial" panose="020B0604020202020204" pitchFamily="34" charset="0"/>
                      </a:endParaRPr>
                    </a:p>
                  </a:txBody>
                  <a:tcPr anchor="ctr"/>
                </a:tc>
                <a:tc>
                  <a:txBody>
                    <a:bodyPr/>
                    <a:lstStyle/>
                    <a:p>
                      <a:pPr algn="ctr"/>
                      <a:r>
                        <a:rPr lang="ar-SA" b="1" dirty="0">
                          <a:latin typeface="Arial" panose="020B0604020202020204" pitchFamily="34" charset="0"/>
                          <a:cs typeface="Arial" panose="020B0604020202020204" pitchFamily="34" charset="0"/>
                        </a:rPr>
                        <a:t>المحبة الإلهية</a:t>
                      </a:r>
                      <a:endParaRPr lang="en-US" b="1" dirty="0">
                        <a:latin typeface="Arial" panose="020B0604020202020204" pitchFamily="34" charset="0"/>
                        <a:cs typeface="Arial" panose="020B0604020202020204" pitchFamily="34" charset="0"/>
                      </a:endParaRPr>
                    </a:p>
                  </a:txBody>
                  <a:tcPr anchor="ctr"/>
                </a:tc>
                <a:tc>
                  <a:txBody>
                    <a:bodyPr/>
                    <a:lstStyle/>
                    <a:p>
                      <a:pPr algn="ctr"/>
                      <a:r>
                        <a:rPr lang="ar-SA" b="1" dirty="0">
                          <a:latin typeface="Arial" panose="020B0604020202020204" pitchFamily="34" charset="0"/>
                          <a:cs typeface="Arial" panose="020B0604020202020204" pitchFamily="34" charset="0"/>
                        </a:rPr>
                        <a:t>الحكومة</a:t>
                      </a:r>
                      <a:endParaRPr lang="en-US" b="1"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391259076"/>
                  </a:ext>
                </a:extLst>
              </a:tr>
              <a:tr h="372797">
                <a:tc>
                  <a:txBody>
                    <a:bodyPr/>
                    <a:lstStyle/>
                    <a:p>
                      <a:pPr algn="ctr"/>
                      <a:endParaRPr lang="en-US" b="1" dirty="0">
                        <a:latin typeface="Arial" panose="020B0604020202020204" pitchFamily="34" charset="0"/>
                        <a:cs typeface="Arial" panose="020B0604020202020204" pitchFamily="34" charset="0"/>
                      </a:endParaRPr>
                    </a:p>
                  </a:txBody>
                  <a:tcPr anchor="ctr"/>
                </a:tc>
                <a:tc>
                  <a:txBody>
                    <a:bodyPr/>
                    <a:lstStyle/>
                    <a:p>
                      <a:pPr algn="ctr"/>
                      <a:r>
                        <a:rPr lang="ar-SA" b="1" dirty="0">
                          <a:latin typeface="Arial" panose="020B0604020202020204" pitchFamily="34" charset="0"/>
                          <a:cs typeface="Arial" panose="020B0604020202020204" pitchFamily="34" charset="0"/>
                        </a:rPr>
                        <a:t>الاتحاد بالمسيح</a:t>
                      </a:r>
                      <a:endParaRPr lang="en-US" b="1" dirty="0">
                        <a:latin typeface="Arial" panose="020B0604020202020204" pitchFamily="34" charset="0"/>
                        <a:cs typeface="Arial" panose="020B0604020202020204" pitchFamily="34" charset="0"/>
                      </a:endParaRPr>
                    </a:p>
                  </a:txBody>
                  <a:tcPr anchor="ctr"/>
                </a:tc>
                <a:tc>
                  <a:txBody>
                    <a:bodyPr/>
                    <a:lstStyle/>
                    <a:p>
                      <a:pPr algn="ctr"/>
                      <a:r>
                        <a:rPr lang="ar-SA" b="1" dirty="0">
                          <a:latin typeface="Arial" panose="020B0604020202020204" pitchFamily="34" charset="0"/>
                          <a:cs typeface="Arial" panose="020B0604020202020204" pitchFamily="34" charset="0"/>
                        </a:rPr>
                        <a:t>المسيحي الضغيف</a:t>
                      </a:r>
                      <a:endParaRPr lang="en-US" b="1"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3430691608"/>
                  </a:ext>
                </a:extLst>
              </a:tr>
              <a:tr h="372797">
                <a:tc>
                  <a:txBody>
                    <a:bodyPr/>
                    <a:lstStyle/>
                    <a:p>
                      <a:pPr algn="ctr"/>
                      <a:endParaRPr lang="en-US" b="1" dirty="0">
                        <a:latin typeface="Arial" panose="020B0604020202020204" pitchFamily="34" charset="0"/>
                        <a:cs typeface="Arial" panose="020B0604020202020204" pitchFamily="34" charset="0"/>
                      </a:endParaRPr>
                    </a:p>
                  </a:txBody>
                  <a:tcPr anchor="ctr"/>
                </a:tc>
                <a:tc>
                  <a:txBody>
                    <a:bodyPr/>
                    <a:lstStyle/>
                    <a:p>
                      <a:pPr algn="ctr"/>
                      <a:r>
                        <a:rPr lang="ar-SA" b="1" dirty="0">
                          <a:latin typeface="Arial" panose="020B0604020202020204" pitchFamily="34" charset="0"/>
                          <a:cs typeface="Arial" panose="020B0604020202020204" pitchFamily="34" charset="0"/>
                        </a:rPr>
                        <a:t>الختان</a:t>
                      </a:r>
                      <a:endParaRPr lang="en-US" b="1" dirty="0">
                        <a:latin typeface="Arial" panose="020B0604020202020204" pitchFamily="34" charset="0"/>
                        <a:cs typeface="Arial" panose="020B0604020202020204" pitchFamily="34" charset="0"/>
                      </a:endParaRPr>
                    </a:p>
                  </a:txBody>
                  <a:tcPr anchor="ctr"/>
                </a:tc>
                <a:tc>
                  <a:txBody>
                    <a:bodyPr/>
                    <a:lstStyle/>
                    <a:p>
                      <a:pPr algn="ctr"/>
                      <a:r>
                        <a:rPr lang="ar-SA" b="1" dirty="0">
                          <a:latin typeface="Arial" panose="020B0604020202020204" pitchFamily="34" charset="0"/>
                          <a:cs typeface="Arial" panose="020B0604020202020204" pitchFamily="34" charset="0"/>
                        </a:rPr>
                        <a:t>الخطط الشخصية</a:t>
                      </a:r>
                      <a:endParaRPr lang="en-US" b="1"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465465814"/>
                  </a:ext>
                </a:extLst>
              </a:tr>
              <a:tr h="372797">
                <a:tc>
                  <a:txBody>
                    <a:bodyPr/>
                    <a:lstStyle/>
                    <a:p>
                      <a:pPr algn="ctr"/>
                      <a:endParaRPr lang="en-US" b="1" dirty="0">
                        <a:latin typeface="Arial" panose="020B0604020202020204" pitchFamily="34" charset="0"/>
                        <a:cs typeface="Arial" panose="020B0604020202020204" pitchFamily="34" charset="0"/>
                      </a:endParaRPr>
                    </a:p>
                  </a:txBody>
                  <a:tcPr anchor="ctr"/>
                </a:tc>
                <a:tc>
                  <a:txBody>
                    <a:bodyPr/>
                    <a:lstStyle/>
                    <a:p>
                      <a:pPr algn="ctr"/>
                      <a:r>
                        <a:rPr lang="ar-SA" b="1" dirty="0">
                          <a:latin typeface="Arial" panose="020B0604020202020204" pitchFamily="34" charset="0"/>
                          <a:cs typeface="Arial" panose="020B0604020202020204" pitchFamily="34" charset="0"/>
                        </a:rPr>
                        <a:t>العلاقة بالناموس</a:t>
                      </a:r>
                      <a:endParaRPr lang="en-US" b="1" dirty="0">
                        <a:latin typeface="Arial" panose="020B0604020202020204" pitchFamily="34" charset="0"/>
                        <a:cs typeface="Arial" panose="020B0604020202020204" pitchFamily="34" charset="0"/>
                      </a:endParaRPr>
                    </a:p>
                  </a:txBody>
                  <a:tcPr anchor="ctr"/>
                </a:tc>
                <a:tc>
                  <a:txBody>
                    <a:bodyPr/>
                    <a:lstStyle/>
                    <a:p>
                      <a:pPr algn="ctr"/>
                      <a:r>
                        <a:rPr lang="ar-SA" b="1" dirty="0"/>
                        <a:t>الإرساليّات والتقدّمات</a:t>
                      </a:r>
                      <a:endParaRPr lang="ar-SA" dirty="0"/>
                    </a:p>
                  </a:txBody>
                  <a:tcPr anchor="ctr"/>
                </a:tc>
                <a:extLst>
                  <a:ext uri="{0D108BD9-81ED-4DB2-BD59-A6C34878D82A}">
                    <a16:rowId xmlns:a16="http://schemas.microsoft.com/office/drawing/2014/main" val="223297705"/>
                  </a:ext>
                </a:extLst>
              </a:tr>
              <a:tr h="372797">
                <a:tc>
                  <a:txBody>
                    <a:bodyPr/>
                    <a:lstStyle/>
                    <a:p>
                      <a:pPr algn="ctr"/>
                      <a:endParaRPr lang="en-US" b="1" dirty="0">
                        <a:latin typeface="Arial" panose="020B0604020202020204" pitchFamily="34" charset="0"/>
                        <a:cs typeface="Arial" panose="020B0604020202020204" pitchFamily="34" charset="0"/>
                      </a:endParaRPr>
                    </a:p>
                  </a:txBody>
                  <a:tcPr anchor="ctr"/>
                </a:tc>
                <a:tc>
                  <a:txBody>
                    <a:bodyPr/>
                    <a:lstStyle/>
                    <a:p>
                      <a:pPr algn="ctr"/>
                      <a:r>
                        <a:rPr lang="ar-SA" b="1" dirty="0">
                          <a:latin typeface="Arial" panose="020B0604020202020204" pitchFamily="34" charset="0"/>
                          <a:cs typeface="Arial" panose="020B0604020202020204" pitchFamily="34" charset="0"/>
                        </a:rPr>
                        <a:t>العلاقة بالآخرين</a:t>
                      </a:r>
                      <a:endParaRPr lang="en-US" b="1" dirty="0">
                        <a:latin typeface="Arial" panose="020B0604020202020204" pitchFamily="34" charset="0"/>
                        <a:cs typeface="Arial" panose="020B0604020202020204" pitchFamily="34" charset="0"/>
                      </a:endParaRPr>
                    </a:p>
                  </a:txBody>
                  <a:tcPr anchor="ctr"/>
                </a:tc>
                <a:tc>
                  <a:txBody>
                    <a:bodyPr/>
                    <a:lstStyle/>
                    <a:p>
                      <a:pPr algn="ctr"/>
                      <a:r>
                        <a:rPr lang="ar-SA" b="1" dirty="0">
                          <a:latin typeface="Arial" panose="020B0604020202020204" pitchFamily="34" charset="0"/>
                          <a:cs typeface="Arial" panose="020B0604020202020204" pitchFamily="34" charset="0"/>
                        </a:rPr>
                        <a:t>المباركات</a:t>
                      </a:r>
                      <a:endParaRPr lang="en-US" b="1"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299925011"/>
                  </a:ext>
                </a:extLst>
              </a:tr>
              <a:tr h="372797">
                <a:tc>
                  <a:txBody>
                    <a:bodyPr/>
                    <a:lstStyle/>
                    <a:p>
                      <a:pPr algn="ctr"/>
                      <a:endParaRPr lang="en-US" b="1" dirty="0">
                        <a:latin typeface="Arial" panose="020B0604020202020204" pitchFamily="34" charset="0"/>
                        <a:cs typeface="Arial" panose="020B0604020202020204" pitchFamily="34" charset="0"/>
                      </a:endParaRPr>
                    </a:p>
                  </a:txBody>
                  <a:tcPr anchor="ctr"/>
                </a:tc>
                <a:tc>
                  <a:txBody>
                    <a:bodyPr/>
                    <a:lstStyle/>
                    <a:p>
                      <a:pPr algn="ctr"/>
                      <a:r>
                        <a:rPr lang="ar-SA" b="1" dirty="0">
                          <a:latin typeface="Arial" panose="020B0604020202020204" pitchFamily="34" charset="0"/>
                          <a:cs typeface="Arial" panose="020B0604020202020204" pitchFamily="34" charset="0"/>
                        </a:rPr>
                        <a:t>معمودية الماء</a:t>
                      </a:r>
                    </a:p>
                  </a:txBody>
                  <a:tcPr anchor="ctr"/>
                </a:tc>
                <a:tc>
                  <a:txBody>
                    <a:bodyPr/>
                    <a:lstStyle/>
                    <a:p>
                      <a:pPr algn="ctr"/>
                      <a:r>
                        <a:rPr lang="ar-SA" b="1" dirty="0">
                          <a:latin typeface="Arial" panose="020B0604020202020204" pitchFamily="34" charset="0"/>
                          <a:cs typeface="Arial" panose="020B0604020202020204" pitchFamily="34" charset="0"/>
                        </a:rPr>
                        <a:t>التحيات الشخصية</a:t>
                      </a:r>
                      <a:endParaRPr lang="en-US" b="1"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64006222"/>
                  </a:ext>
                </a:extLst>
              </a:tr>
              <a:tr h="372797">
                <a:tc>
                  <a:txBody>
                    <a:bodyPr/>
                    <a:lstStyle/>
                    <a:p>
                      <a:pPr algn="ctr"/>
                      <a:endParaRPr lang="en-US" b="1" dirty="0">
                        <a:latin typeface="Arial" panose="020B0604020202020204" pitchFamily="34" charset="0"/>
                        <a:cs typeface="Arial" panose="020B0604020202020204" pitchFamily="34" charset="0"/>
                      </a:endParaRPr>
                    </a:p>
                  </a:txBody>
                  <a:tcPr anchor="ctr"/>
                </a:tc>
                <a:tc>
                  <a:txBody>
                    <a:bodyPr/>
                    <a:lstStyle/>
                    <a:p>
                      <a:pPr algn="ctr"/>
                      <a:r>
                        <a:rPr lang="ar-SA" b="1" dirty="0">
                          <a:latin typeface="Arial" panose="020B0604020202020204" pitchFamily="34" charset="0"/>
                          <a:cs typeface="Arial" panose="020B0604020202020204" pitchFamily="34" charset="0"/>
                        </a:rPr>
                        <a:t>المعلمين الخطأة</a:t>
                      </a:r>
                      <a:endParaRPr lang="en-US" b="1" dirty="0">
                        <a:latin typeface="Arial" panose="020B0604020202020204" pitchFamily="34" charset="0"/>
                        <a:cs typeface="Arial" panose="020B0604020202020204" pitchFamily="34" charset="0"/>
                      </a:endParaRPr>
                    </a:p>
                  </a:txBody>
                  <a:tcPr anchor="ctr"/>
                </a:tc>
                <a:tc>
                  <a:txBody>
                    <a:bodyPr/>
                    <a:lstStyle/>
                    <a:p>
                      <a:pPr algn="ctr"/>
                      <a:endParaRPr lang="en-US" b="1"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884462317"/>
                  </a:ext>
                </a:extLst>
              </a:tr>
            </a:tbl>
          </a:graphicData>
        </a:graphic>
      </p:graphicFrame>
    </p:spTree>
    <p:extLst>
      <p:ext uri="{BB962C8B-B14F-4D97-AF65-F5344CB8AC3E}">
        <p14:creationId xmlns:p14="http://schemas.microsoft.com/office/powerpoint/2010/main" val="2747369705"/>
      </p:ext>
    </p:extLst>
  </p:cSld>
  <p:clrMapOvr>
    <a:masterClrMapping/>
  </p:clrMapOvr>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1" name="Text Box 2"/>
          <p:cNvSpPr txBox="1">
            <a:spLocks noChangeArrowheads="1"/>
          </p:cNvSpPr>
          <p:nvPr/>
        </p:nvSpPr>
        <p:spPr bwMode="auto">
          <a:xfrm>
            <a:off x="8153400" y="71438"/>
            <a:ext cx="771365" cy="461665"/>
          </a:xfrm>
          <a:prstGeom prst="rect">
            <a:avLst/>
          </a:prstGeom>
          <a:noFill/>
          <a:ln w="12700">
            <a:noFill/>
            <a:miter lim="800000"/>
            <a:headEnd type="none" w="sm" len="sm"/>
            <a:tailEnd type="none" w="sm" len="sm"/>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173أ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graphicFrame>
        <p:nvGraphicFramePr>
          <p:cNvPr id="109582" name="Table 109581"/>
          <p:cNvGraphicFramePr>
            <a:graphicFrameLocks noGrp="1"/>
          </p:cNvGraphicFramePr>
          <p:nvPr>
            <p:extLst>
              <p:ext uri="{D42A27DB-BD31-4B8C-83A1-F6EECF244321}">
                <p14:modId xmlns:p14="http://schemas.microsoft.com/office/powerpoint/2010/main" val="3080484300"/>
              </p:ext>
            </p:extLst>
          </p:nvPr>
        </p:nvGraphicFramePr>
        <p:xfrm>
          <a:off x="0" y="0"/>
          <a:ext cx="6658140" cy="6858002"/>
        </p:xfrm>
        <a:graphic>
          <a:graphicData uri="http://schemas.openxmlformats.org/drawingml/2006/table">
            <a:tbl>
              <a:tblPr firstRow="1" bandRow="1">
                <a:tableStyleId>{BDBED569-4797-4DF1-A0F4-6AAB3CD982D8}</a:tableStyleId>
              </a:tblPr>
              <a:tblGrid>
                <a:gridCol w="2219380">
                  <a:extLst>
                    <a:ext uri="{9D8B030D-6E8A-4147-A177-3AD203B41FA5}">
                      <a16:colId xmlns:a16="http://schemas.microsoft.com/office/drawing/2014/main" val="20000"/>
                    </a:ext>
                  </a:extLst>
                </a:gridCol>
                <a:gridCol w="2219380">
                  <a:extLst>
                    <a:ext uri="{9D8B030D-6E8A-4147-A177-3AD203B41FA5}">
                      <a16:colId xmlns:a16="http://schemas.microsoft.com/office/drawing/2014/main" val="20001"/>
                    </a:ext>
                  </a:extLst>
                </a:gridCol>
                <a:gridCol w="2219380">
                  <a:extLst>
                    <a:ext uri="{9D8B030D-6E8A-4147-A177-3AD203B41FA5}">
                      <a16:colId xmlns:a16="http://schemas.microsoft.com/office/drawing/2014/main" val="20002"/>
                    </a:ext>
                  </a:extLst>
                </a:gridCol>
              </a:tblGrid>
              <a:tr h="441087">
                <a:tc>
                  <a:txBody>
                    <a:bodyPr/>
                    <a:lstStyle/>
                    <a:p>
                      <a:pPr algn="ctr"/>
                      <a:endParaRPr lang="en-US" sz="2000" b="1" i="0" dirty="0">
                        <a:solidFill>
                          <a:schemeClr val="tx1"/>
                        </a:solidFill>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0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dirty="0">
                          <a:solidFill>
                            <a:srgbClr val="FFFFFF"/>
                          </a:solidFill>
                          <a:latin typeface="Arial" panose="020B0604020202020204" pitchFamily="34" charset="0"/>
                          <a:ea typeface="Arial" charset="0"/>
                          <a:cs typeface="Arial" panose="020B0604020202020204" pitchFamily="34" charset="0"/>
                        </a:rPr>
                        <a:t>غلاطية</a:t>
                      </a:r>
                      <a:endParaRPr lang="en-US" altLang="zh-CN" sz="2000" b="1" i="0" dirty="0">
                        <a:solidFill>
                          <a:srgbClr val="FFFFFF"/>
                        </a:solidFill>
                        <a:latin typeface="Arial" panose="020B0604020202020204" pitchFamily="34" charset="0"/>
                        <a:ea typeface="Arial"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00"/>
                    </a:solidFill>
                  </a:tcPr>
                </a:tc>
                <a:tc>
                  <a:txBody>
                    <a:bodyPr/>
                    <a:lstStyle/>
                    <a:p>
                      <a:pPr algn="ctr"/>
                      <a:r>
                        <a:rPr lang="ar-SA" altLang="zh-CN" sz="2000" b="1" i="0" dirty="0">
                          <a:solidFill>
                            <a:srgbClr val="FFFFFF"/>
                          </a:solidFill>
                          <a:latin typeface="Arial" panose="020B0604020202020204" pitchFamily="34" charset="0"/>
                          <a:ea typeface="Arial" charset="0"/>
                          <a:cs typeface="Arial" panose="020B0604020202020204" pitchFamily="34" charset="0"/>
                        </a:rPr>
                        <a:t>رومية</a:t>
                      </a:r>
                      <a:endParaRPr lang="en-US" sz="2000" b="1" i="0" dirty="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00"/>
                    </a:solidFill>
                  </a:tcPr>
                </a:tc>
                <a:extLst>
                  <a:ext uri="{0D108BD9-81ED-4DB2-BD59-A6C34878D82A}">
                    <a16:rowId xmlns:a16="http://schemas.microsoft.com/office/drawing/2014/main" val="10000"/>
                  </a:ext>
                </a:extLst>
              </a:tr>
              <a:tr h="761329">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altLang="zh-CN" sz="2000" b="1" i="0" dirty="0">
                          <a:solidFill>
                            <a:schemeClr val="tx1"/>
                          </a:solidFill>
                          <a:latin typeface="Arial" panose="020B0604020202020204" pitchFamily="34" charset="0"/>
                          <a:ea typeface="Arial" charset="0"/>
                          <a:cs typeface="Arial" panose="020B0604020202020204" pitchFamily="34" charset="0"/>
                        </a:rPr>
                        <a:t> </a:t>
                      </a:r>
                      <a:r>
                        <a:rPr lang="ar-JO" altLang="zh-CN" sz="2000" b="1" i="0" dirty="0">
                          <a:solidFill>
                            <a:schemeClr val="tx1"/>
                          </a:solidFill>
                          <a:latin typeface="Arial" panose="020B0604020202020204" pitchFamily="34" charset="0"/>
                          <a:ea typeface="Arial" charset="0"/>
                          <a:cs typeface="Arial" panose="020B0604020202020204" pitchFamily="34" charset="0"/>
                        </a:rPr>
                        <a:t>تأثير المدن</a:t>
                      </a:r>
                      <a:endParaRPr lang="en-US" altLang="zh-CN" sz="2000" b="1" i="0" dirty="0">
                        <a:solidFill>
                          <a:schemeClr val="tx1"/>
                        </a:solidFill>
                        <a:latin typeface="Arial" panose="020B0604020202020204" pitchFamily="34" charset="0"/>
                        <a:ea typeface="Arial"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00"/>
                    </a:solidFill>
                  </a:tcPr>
                </a:tc>
                <a:tc>
                  <a:txBody>
                    <a:bodyPr/>
                    <a:lstStyle/>
                    <a:p>
                      <a:pPr algn="ctr"/>
                      <a:r>
                        <a:rPr lang="ar-JO" sz="2000" b="1" i="0" dirty="0">
                          <a:latin typeface="Arial" panose="020B0604020202020204" pitchFamily="34" charset="0"/>
                          <a:cs typeface="Arial" panose="020B0604020202020204" pitchFamily="34" charset="0"/>
                        </a:rPr>
                        <a:t>ثانوي</a:t>
                      </a:r>
                      <a:endParaRPr lang="en-US" sz="2000" b="1" i="0" dirty="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tc>
                  <a:txBody>
                    <a:bodyPr/>
                    <a:lstStyle/>
                    <a:p>
                      <a:pPr algn="ctr"/>
                      <a:r>
                        <a:rPr lang="ar-JO" sz="2000" b="1" i="0" dirty="0">
                          <a:latin typeface="Arial" panose="020B0604020202020204" pitchFamily="34" charset="0"/>
                          <a:cs typeface="Arial" panose="020B0604020202020204" pitchFamily="34" charset="0"/>
                        </a:rPr>
                        <a:t>رئيسي</a:t>
                      </a:r>
                      <a:endParaRPr lang="en-US" sz="2000" b="1" i="0" dirty="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extLst>
                  <a:ext uri="{0D108BD9-81ED-4DB2-BD59-A6C34878D82A}">
                    <a16:rowId xmlns:a16="http://schemas.microsoft.com/office/drawing/2014/main" val="10001"/>
                  </a:ext>
                </a:extLst>
              </a:tr>
              <a:tr h="761329">
                <a:tc>
                  <a:txBody>
                    <a:bodyPr/>
                    <a:lstStyle/>
                    <a:p>
                      <a:pPr algn="ctr"/>
                      <a:r>
                        <a:rPr lang="ar-JO" sz="2000" b="1" i="0" dirty="0">
                          <a:solidFill>
                            <a:schemeClr val="tx1"/>
                          </a:solidFill>
                          <a:latin typeface="Arial" panose="020B0604020202020204" pitchFamily="34" charset="0"/>
                          <a:cs typeface="Arial" panose="020B0604020202020204" pitchFamily="34" charset="0"/>
                        </a:rPr>
                        <a:t>عدد الكنائس</a:t>
                      </a:r>
                      <a:endParaRPr lang="en-US" sz="2000" b="1" i="0" dirty="0">
                        <a:solidFill>
                          <a:schemeClr val="tx1"/>
                        </a:solidFill>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00"/>
                    </a:solidFill>
                  </a:tcPr>
                </a:tc>
                <a:tc>
                  <a:txBody>
                    <a:bodyPr/>
                    <a:lstStyle/>
                    <a:p>
                      <a:pPr algn="ctr"/>
                      <a:r>
                        <a:rPr lang="ar-JO" altLang="zh-CN" sz="2000" b="1" i="0" dirty="0">
                          <a:solidFill>
                            <a:srgbClr val="FFFFFF"/>
                          </a:solidFill>
                          <a:latin typeface="Arial" panose="020B0604020202020204" pitchFamily="34" charset="0"/>
                          <a:ea typeface="Arial" charset="0"/>
                          <a:cs typeface="Arial" panose="020B0604020202020204" pitchFamily="34" charset="0"/>
                        </a:rPr>
                        <a:t>عدة مدن</a:t>
                      </a:r>
                      <a:endParaRPr lang="en-US" altLang="zh-CN" sz="2000" b="1" i="0" dirty="0">
                        <a:solidFill>
                          <a:srgbClr val="FFFFFF"/>
                        </a:solidFill>
                        <a:latin typeface="Arial" panose="020B0604020202020204" pitchFamily="34" charset="0"/>
                        <a:ea typeface="Arial" charset="0"/>
                        <a:cs typeface="Arial" panose="020B0604020202020204" pitchFamily="34" charset="0"/>
                      </a:endParaRPr>
                    </a:p>
                    <a:p>
                      <a:pPr algn="ctr" eaLnBrk="0" hangingPunct="0"/>
                      <a:r>
                        <a:rPr lang="en-US" altLang="zh-CN" sz="2000" b="1" i="0" dirty="0">
                          <a:solidFill>
                            <a:srgbClr val="FFFFFF"/>
                          </a:solidFill>
                          <a:latin typeface="Arial" panose="020B0604020202020204" pitchFamily="34" charset="0"/>
                          <a:ea typeface="Arial" charset="0"/>
                          <a:cs typeface="Arial" panose="020B0604020202020204" pitchFamily="34" charset="0"/>
                        </a:rPr>
                        <a:t>(</a:t>
                      </a:r>
                      <a:r>
                        <a:rPr lang="ar-JO" altLang="zh-CN" sz="2000" b="1" i="0" dirty="0">
                          <a:solidFill>
                            <a:srgbClr val="FFFFFF"/>
                          </a:solidFill>
                          <a:latin typeface="Arial" panose="020B0604020202020204" pitchFamily="34" charset="0"/>
                          <a:ea typeface="Arial" charset="0"/>
                          <a:cs typeface="Arial" panose="020B0604020202020204" pitchFamily="34" charset="0"/>
                        </a:rPr>
                        <a:t>لسترة،</a:t>
                      </a:r>
                      <a:r>
                        <a:rPr lang="ar-JO" altLang="zh-CN" sz="2000" b="1" i="0" baseline="0" dirty="0">
                          <a:solidFill>
                            <a:srgbClr val="FFFFFF"/>
                          </a:solidFill>
                          <a:latin typeface="Arial" panose="020B0604020202020204" pitchFamily="34" charset="0"/>
                          <a:ea typeface="Arial" charset="0"/>
                          <a:cs typeface="Arial" panose="020B0604020202020204" pitchFamily="34" charset="0"/>
                        </a:rPr>
                        <a:t> دربة</a:t>
                      </a:r>
                      <a:r>
                        <a:rPr lang="en-US" altLang="zh-CN" sz="2000" b="1" i="0" dirty="0">
                          <a:solidFill>
                            <a:srgbClr val="FFFFFF"/>
                          </a:solidFill>
                          <a:latin typeface="Arial" panose="020B0604020202020204" pitchFamily="34" charset="0"/>
                          <a:ea typeface="Arial" charset="0"/>
                          <a:cs typeface="Arial" panose="020B060402020202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tc>
                  <a:txBody>
                    <a:bodyPr/>
                    <a:lstStyle/>
                    <a:p>
                      <a:pPr algn="ctr"/>
                      <a:r>
                        <a:rPr lang="ar-JO" altLang="zh-CN" sz="2000" b="1" i="0" dirty="0">
                          <a:solidFill>
                            <a:srgbClr val="FFFFFF"/>
                          </a:solidFill>
                          <a:latin typeface="Arial" panose="020B0604020202020204" pitchFamily="34" charset="0"/>
                          <a:ea typeface="Arial" charset="0"/>
                          <a:cs typeface="Arial" panose="020B0604020202020204" pitchFamily="34" charset="0"/>
                        </a:rPr>
                        <a:t>مدينة واحدة</a:t>
                      </a:r>
                      <a:endParaRPr lang="en-US" altLang="zh-CN" sz="2000" b="1" i="0" dirty="0">
                        <a:solidFill>
                          <a:srgbClr val="FFFFFF"/>
                        </a:solidFill>
                        <a:latin typeface="Arial" panose="020B0604020202020204" pitchFamily="34" charset="0"/>
                        <a:ea typeface="Arial" charset="0"/>
                        <a:cs typeface="Arial" panose="020B0604020202020204" pitchFamily="34" charset="0"/>
                      </a:endParaRPr>
                    </a:p>
                    <a:p>
                      <a:pPr algn="ctr" eaLnBrk="0" hangingPunct="0"/>
                      <a:r>
                        <a:rPr lang="en-US" altLang="zh-CN" sz="2000" b="1" i="0" dirty="0">
                          <a:solidFill>
                            <a:srgbClr val="FFFFFF"/>
                          </a:solidFill>
                          <a:latin typeface="Arial" panose="020B0604020202020204" pitchFamily="34" charset="0"/>
                          <a:ea typeface="Arial" charset="0"/>
                          <a:cs typeface="Arial" panose="020B0604020202020204" pitchFamily="34" charset="0"/>
                        </a:rPr>
                        <a:t>(</a:t>
                      </a:r>
                      <a:r>
                        <a:rPr lang="ar-JO" altLang="zh-CN" sz="2000" b="1" i="0" dirty="0">
                          <a:solidFill>
                            <a:srgbClr val="FFFFFF"/>
                          </a:solidFill>
                          <a:latin typeface="Arial" panose="020B0604020202020204" pitchFamily="34" charset="0"/>
                          <a:ea typeface="Arial" charset="0"/>
                          <a:cs typeface="Arial" panose="020B0604020202020204" pitchFamily="34" charset="0"/>
                        </a:rPr>
                        <a:t>روما</a:t>
                      </a:r>
                      <a:r>
                        <a:rPr lang="en-US" altLang="zh-CN" sz="2000" b="1" i="0" dirty="0">
                          <a:solidFill>
                            <a:srgbClr val="FFFFFF"/>
                          </a:solidFill>
                          <a:latin typeface="Arial" panose="020B0604020202020204" pitchFamily="34" charset="0"/>
                          <a:ea typeface="Arial" charset="0"/>
                          <a:cs typeface="Arial" panose="020B060402020202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extLst>
                  <a:ext uri="{0D108BD9-81ED-4DB2-BD59-A6C34878D82A}">
                    <a16:rowId xmlns:a16="http://schemas.microsoft.com/office/drawing/2014/main" val="10002"/>
                  </a:ext>
                </a:extLst>
              </a:tr>
              <a:tr h="761329">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dirty="0">
                          <a:solidFill>
                            <a:schemeClr val="tx1"/>
                          </a:solidFill>
                          <a:latin typeface="Arial" panose="020B0604020202020204" pitchFamily="34" charset="0"/>
                          <a:ea typeface="Arial" charset="0"/>
                          <a:cs typeface="Arial" panose="020B0604020202020204" pitchFamily="34" charset="0"/>
                        </a:rPr>
                        <a:t>تأسيس الكنيسة</a:t>
                      </a:r>
                      <a:endParaRPr lang="en-US" altLang="zh-CN" sz="2000" b="1" i="0" dirty="0">
                        <a:solidFill>
                          <a:schemeClr val="tx1"/>
                        </a:solidFill>
                        <a:latin typeface="Arial" panose="020B0604020202020204" pitchFamily="34" charset="0"/>
                        <a:ea typeface="Arial"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00"/>
                    </a:solidFill>
                  </a:tcPr>
                </a:tc>
                <a:tc>
                  <a:txBody>
                    <a:bodyPr/>
                    <a:lstStyle/>
                    <a:p>
                      <a:pPr algn="ctr"/>
                      <a:r>
                        <a:rPr lang="ar-JO" altLang="zh-CN" sz="2000" b="1" i="0" dirty="0">
                          <a:solidFill>
                            <a:srgbClr val="FFFFFF"/>
                          </a:solidFill>
                          <a:latin typeface="Arial" panose="020B0604020202020204" pitchFamily="34" charset="0"/>
                          <a:ea typeface="Arial" charset="0"/>
                          <a:cs typeface="Arial" panose="020B0604020202020204" pitchFamily="34" charset="0"/>
                        </a:rPr>
                        <a:t>48-49 م</a:t>
                      </a:r>
                      <a:endParaRPr lang="en-US" altLang="zh-CN" sz="2000" b="1" i="0" dirty="0">
                        <a:solidFill>
                          <a:srgbClr val="FFFFFF"/>
                        </a:solidFill>
                        <a:latin typeface="Arial" panose="020B0604020202020204" pitchFamily="34" charset="0"/>
                        <a:ea typeface="Arial" charset="0"/>
                        <a:cs typeface="Arial" panose="020B0604020202020204" pitchFamily="34" charset="0"/>
                      </a:endParaRPr>
                    </a:p>
                    <a:p>
                      <a:pPr algn="ctr"/>
                      <a:r>
                        <a:rPr lang="ar-JO" altLang="zh-CN" sz="2000" b="1" i="0" dirty="0">
                          <a:solidFill>
                            <a:srgbClr val="FFFFFF"/>
                          </a:solidFill>
                          <a:latin typeface="Arial" panose="020B0604020202020204" pitchFamily="34" charset="0"/>
                          <a:ea typeface="Arial" charset="0"/>
                          <a:cs typeface="Arial" panose="020B0604020202020204" pitchFamily="34" charset="0"/>
                        </a:rPr>
                        <a:t>الرحلة الأولى</a:t>
                      </a:r>
                      <a:endParaRPr lang="en-US" altLang="zh-CN" sz="2000" b="1" i="0" dirty="0">
                        <a:solidFill>
                          <a:srgbClr val="FFFFFF"/>
                        </a:solidFill>
                        <a:latin typeface="Arial" panose="020B0604020202020204" pitchFamily="34" charset="0"/>
                        <a:ea typeface="Arial"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dirty="0">
                          <a:solidFill>
                            <a:srgbClr val="FFFFFF"/>
                          </a:solidFill>
                          <a:latin typeface="Arial" panose="020B0604020202020204" pitchFamily="34" charset="0"/>
                          <a:ea typeface="Arial" charset="0"/>
                          <a:cs typeface="Arial" panose="020B0604020202020204" pitchFamily="34" charset="0"/>
                        </a:rPr>
                        <a:t>33-56 م</a:t>
                      </a:r>
                    </a:p>
                    <a:p>
                      <a:pPr marL="0" marR="0" indent="0" algn="ctr" defTabSz="457200" rtl="0" eaLnBrk="1" fontAlgn="auto" latinLnBrk="0" hangingPunct="1">
                        <a:lnSpc>
                          <a:spcPct val="100000"/>
                        </a:lnSpc>
                        <a:spcBef>
                          <a:spcPts val="0"/>
                        </a:spcBef>
                        <a:spcAft>
                          <a:spcPts val="0"/>
                        </a:spcAft>
                        <a:buClrTx/>
                        <a:buSzTx/>
                        <a:buFontTx/>
                        <a:buNone/>
                        <a:tabLst/>
                        <a:defRPr/>
                      </a:pPr>
                      <a:r>
                        <a:rPr lang="en-US" altLang="zh-CN" sz="2000" b="1" i="0" dirty="0">
                          <a:solidFill>
                            <a:srgbClr val="FFFFFF"/>
                          </a:solidFill>
                          <a:latin typeface="Arial" panose="020B0604020202020204" pitchFamily="34" charset="0"/>
                          <a:ea typeface="Arial" charset="0"/>
                          <a:cs typeface="Arial" panose="020B0604020202020204" pitchFamily="34" charset="0"/>
                        </a:rPr>
                        <a:t>(</a:t>
                      </a:r>
                      <a:r>
                        <a:rPr lang="ar-JO" altLang="zh-CN" sz="2000" b="1" i="0" dirty="0">
                          <a:solidFill>
                            <a:srgbClr val="FFFFFF"/>
                          </a:solidFill>
                          <a:latin typeface="Arial" panose="020B0604020202020204" pitchFamily="34" charset="0"/>
                          <a:ea typeface="Arial" charset="0"/>
                          <a:cs typeface="Arial" panose="020B0604020202020204" pitchFamily="34" charset="0"/>
                        </a:rPr>
                        <a:t>لا</a:t>
                      </a:r>
                      <a:r>
                        <a:rPr lang="ar-JO" altLang="zh-CN" sz="2000" b="1" i="0" baseline="0" dirty="0">
                          <a:solidFill>
                            <a:srgbClr val="FFFFFF"/>
                          </a:solidFill>
                          <a:latin typeface="Arial" panose="020B0604020202020204" pitchFamily="34" charset="0"/>
                          <a:ea typeface="Arial" charset="0"/>
                          <a:cs typeface="Arial" panose="020B0604020202020204" pitchFamily="34" charset="0"/>
                        </a:rPr>
                        <a:t> أحد يعرف</a:t>
                      </a:r>
                      <a:r>
                        <a:rPr lang="en-US" altLang="zh-CN" sz="2000" b="1" i="0" dirty="0">
                          <a:solidFill>
                            <a:srgbClr val="FFFFFF"/>
                          </a:solidFill>
                          <a:latin typeface="Arial" panose="020B0604020202020204" pitchFamily="34" charset="0"/>
                          <a:ea typeface="Arial" charset="0"/>
                          <a:cs typeface="Arial" panose="020B060402020202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extLst>
                  <a:ext uri="{0D108BD9-81ED-4DB2-BD59-A6C34878D82A}">
                    <a16:rowId xmlns:a16="http://schemas.microsoft.com/office/drawing/2014/main" val="10003"/>
                  </a:ext>
                </a:extLst>
              </a:tr>
              <a:tr h="761329">
                <a:tc>
                  <a:txBody>
                    <a:bodyPr/>
                    <a:lstStyle/>
                    <a:p>
                      <a:pPr algn="ctr"/>
                      <a:r>
                        <a:rPr lang="ar-JO" altLang="zh-CN" sz="2000" b="1" i="0" dirty="0">
                          <a:solidFill>
                            <a:schemeClr val="tx1"/>
                          </a:solidFill>
                          <a:latin typeface="Arial" panose="020B0604020202020204" pitchFamily="34" charset="0"/>
                          <a:ea typeface="Arial" charset="0"/>
                          <a:cs typeface="Arial" panose="020B0604020202020204" pitchFamily="34" charset="0"/>
                        </a:rPr>
                        <a:t>المؤسس</a:t>
                      </a:r>
                      <a:endParaRPr lang="en-US" altLang="zh-CN" sz="2000" b="1" i="0" dirty="0">
                        <a:solidFill>
                          <a:schemeClr val="tx1"/>
                        </a:solidFill>
                        <a:latin typeface="Arial" panose="020B0604020202020204" pitchFamily="34" charset="0"/>
                        <a:ea typeface="Arial"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00"/>
                    </a:solidFill>
                  </a:tcPr>
                </a:tc>
                <a:tc>
                  <a:txBody>
                    <a:bodyPr/>
                    <a:lstStyle/>
                    <a:p>
                      <a:pPr algn="ctr"/>
                      <a:r>
                        <a:rPr lang="ar-JO" sz="2000" b="1" i="0" dirty="0">
                          <a:latin typeface="Arial" panose="020B0604020202020204" pitchFamily="34" charset="0"/>
                          <a:cs typeface="Arial" panose="020B0604020202020204" pitchFamily="34" charset="0"/>
                        </a:rPr>
                        <a:t>بولس</a:t>
                      </a:r>
                      <a:endParaRPr lang="en-US" sz="2000" b="1" i="0" dirty="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dirty="0">
                          <a:solidFill>
                            <a:srgbClr val="FFFFFF"/>
                          </a:solidFill>
                          <a:latin typeface="Arial" panose="020B0604020202020204" pitchFamily="34" charset="0"/>
                          <a:ea typeface="Arial" charset="0"/>
                          <a:cs typeface="Arial" panose="020B0604020202020204" pitchFamily="34" charset="0"/>
                        </a:rPr>
                        <a:t>يوم الخمسين أو تلاميذ بولس</a:t>
                      </a:r>
                      <a:endParaRPr lang="en-US" altLang="zh-CN" sz="2000" b="1" i="0" dirty="0">
                        <a:solidFill>
                          <a:srgbClr val="FFFFFF"/>
                        </a:solidFill>
                        <a:latin typeface="Arial" panose="020B0604020202020204" pitchFamily="34" charset="0"/>
                        <a:ea typeface="Arial"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extLst>
                  <a:ext uri="{0D108BD9-81ED-4DB2-BD59-A6C34878D82A}">
                    <a16:rowId xmlns:a16="http://schemas.microsoft.com/office/drawing/2014/main" val="10004"/>
                  </a:ext>
                </a:extLst>
              </a:tr>
              <a:tr h="761329">
                <a:tc>
                  <a:txBody>
                    <a:bodyPr/>
                    <a:lstStyle/>
                    <a:p>
                      <a:pPr algn="ctr"/>
                      <a:r>
                        <a:rPr lang="ar-JO" sz="2000" b="1" i="0" dirty="0">
                          <a:solidFill>
                            <a:schemeClr val="tx1"/>
                          </a:solidFill>
                          <a:latin typeface="Arial" panose="020B0604020202020204" pitchFamily="34" charset="0"/>
                          <a:cs typeface="Arial" panose="020B0604020202020204" pitchFamily="34" charset="0"/>
                        </a:rPr>
                        <a:t>الكتابة</a:t>
                      </a:r>
                      <a:endParaRPr lang="en-US" sz="2000" b="1" i="0" dirty="0">
                        <a:solidFill>
                          <a:schemeClr val="tx1"/>
                        </a:solidFill>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00"/>
                    </a:solidFill>
                  </a:tcPr>
                </a:tc>
                <a:tc>
                  <a:txBody>
                    <a:bodyPr/>
                    <a:lstStyle/>
                    <a:p>
                      <a:pPr algn="ctr"/>
                      <a:r>
                        <a:rPr lang="ar-JO" altLang="zh-CN" sz="2000" b="1" i="0" dirty="0">
                          <a:solidFill>
                            <a:srgbClr val="FFFFFF"/>
                          </a:solidFill>
                          <a:latin typeface="Arial" panose="020B0604020202020204" pitchFamily="34" charset="0"/>
                          <a:ea typeface="Arial" charset="0"/>
                          <a:cs typeface="Arial" panose="020B0604020202020204" pitchFamily="34" charset="0"/>
                        </a:rPr>
                        <a:t>49م من أنطاكية</a:t>
                      </a:r>
                      <a:endParaRPr lang="en-US" altLang="zh-CN" sz="2000" b="1" i="0" dirty="0">
                        <a:solidFill>
                          <a:srgbClr val="FFFFFF"/>
                        </a:solidFill>
                        <a:latin typeface="Arial" panose="020B0604020202020204" pitchFamily="34" charset="0"/>
                        <a:ea typeface="Arial"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tc>
                  <a:txBody>
                    <a:bodyPr/>
                    <a:lstStyle/>
                    <a:p>
                      <a:pPr algn="ctr"/>
                      <a:r>
                        <a:rPr lang="ar-JO" altLang="zh-CN" sz="2000" b="1" i="0" dirty="0">
                          <a:solidFill>
                            <a:srgbClr val="FFFFFF"/>
                          </a:solidFill>
                          <a:latin typeface="Arial" panose="020B0604020202020204" pitchFamily="34" charset="0"/>
                          <a:ea typeface="Arial" charset="0"/>
                          <a:cs typeface="Arial" panose="020B0604020202020204" pitchFamily="34" charset="0"/>
                        </a:rPr>
                        <a:t>56-57م من كورنثوس</a:t>
                      </a:r>
                      <a:endParaRPr lang="en-US" altLang="zh-CN" sz="2000" b="1" i="0" dirty="0">
                        <a:solidFill>
                          <a:srgbClr val="FFFFFF"/>
                        </a:solidFill>
                        <a:latin typeface="Arial" panose="020B0604020202020204" pitchFamily="34" charset="0"/>
                        <a:ea typeface="Arial"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extLst>
                  <a:ext uri="{0D108BD9-81ED-4DB2-BD59-A6C34878D82A}">
                    <a16:rowId xmlns:a16="http://schemas.microsoft.com/office/drawing/2014/main" val="10005"/>
                  </a:ext>
                </a:extLst>
              </a:tr>
              <a:tr h="1087612">
                <a:tc>
                  <a:txBody>
                    <a:bodyPr/>
                    <a:lstStyle/>
                    <a:p>
                      <a:pPr algn="ctr"/>
                      <a:r>
                        <a:rPr lang="ar-JO" sz="2000" b="1" i="0" dirty="0">
                          <a:solidFill>
                            <a:schemeClr val="tx1"/>
                          </a:solidFill>
                          <a:latin typeface="Arial" panose="020B0604020202020204" pitchFamily="34" charset="0"/>
                          <a:cs typeface="Arial" panose="020B0604020202020204" pitchFamily="34" charset="0"/>
                        </a:rPr>
                        <a:t>نظرة بولس</a:t>
                      </a:r>
                      <a:endParaRPr lang="en-US" sz="2000" b="1" i="0" dirty="0">
                        <a:solidFill>
                          <a:schemeClr val="tx1"/>
                        </a:solidFill>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0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dirty="0">
                          <a:solidFill>
                            <a:srgbClr val="FFFFFF"/>
                          </a:solidFill>
                          <a:latin typeface="Arial" panose="020B0604020202020204" pitchFamily="34" charset="0"/>
                          <a:ea typeface="Arial" charset="0"/>
                          <a:cs typeface="Arial" panose="020B0604020202020204" pitchFamily="34" charset="0"/>
                        </a:rPr>
                        <a:t>مشكوك فيها </a:t>
                      </a:r>
                    </a:p>
                    <a:p>
                      <a:pPr marL="0" marR="0" indent="0" algn="ctr" defTabSz="457200" rtl="0" eaLnBrk="1" fontAlgn="auto" latinLnBrk="0" hangingPunct="1">
                        <a:lnSpc>
                          <a:spcPct val="100000"/>
                        </a:lnSpc>
                        <a:spcBef>
                          <a:spcPts val="0"/>
                        </a:spcBef>
                        <a:spcAft>
                          <a:spcPts val="0"/>
                        </a:spcAft>
                        <a:buClrTx/>
                        <a:buSzTx/>
                        <a:buFontTx/>
                        <a:buNone/>
                        <a:tabLst/>
                        <a:defRPr/>
                      </a:pPr>
                      <a:r>
                        <a:rPr lang="en-US" altLang="zh-CN" sz="2000" b="1" i="0" dirty="0">
                          <a:solidFill>
                            <a:srgbClr val="FFFFFF"/>
                          </a:solidFill>
                          <a:latin typeface="Arial" panose="020B0604020202020204" pitchFamily="34" charset="0"/>
                          <a:ea typeface="Arial" charset="0"/>
                          <a:cs typeface="Arial" panose="020B0604020202020204" pitchFamily="34" charset="0"/>
                        </a:rPr>
                        <a:t> (</a:t>
                      </a:r>
                      <a:r>
                        <a:rPr lang="ar-JO" altLang="zh-CN" sz="2000" b="1" i="0" dirty="0">
                          <a:solidFill>
                            <a:srgbClr val="FFFFFF"/>
                          </a:solidFill>
                          <a:latin typeface="Arial" panose="020B0604020202020204" pitchFamily="34" charset="0"/>
                          <a:ea typeface="Arial" charset="0"/>
                          <a:cs typeface="Arial" panose="020B0604020202020204" pitchFamily="34" charset="0"/>
                        </a:rPr>
                        <a:t>معظمهم</a:t>
                      </a:r>
                      <a:r>
                        <a:rPr lang="ar-JO" altLang="zh-CN" sz="2000" b="1" i="0" baseline="0" dirty="0">
                          <a:solidFill>
                            <a:srgbClr val="FFFFFF"/>
                          </a:solidFill>
                          <a:latin typeface="Arial" panose="020B0604020202020204" pitchFamily="34" charset="0"/>
                          <a:ea typeface="Arial" charset="0"/>
                          <a:cs typeface="Arial" panose="020B0604020202020204" pitchFamily="34" charset="0"/>
                        </a:rPr>
                        <a:t> يعرفونه</a:t>
                      </a:r>
                      <a:r>
                        <a:rPr lang="en-US" altLang="zh-CN" sz="2000" b="1" i="0" dirty="0">
                          <a:solidFill>
                            <a:srgbClr val="FFFFFF"/>
                          </a:solidFill>
                          <a:latin typeface="Arial" panose="020B0604020202020204" pitchFamily="34" charset="0"/>
                          <a:ea typeface="Arial" charset="0"/>
                          <a:cs typeface="Arial" panose="020B060402020202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dirty="0">
                          <a:solidFill>
                            <a:srgbClr val="FFFFFF"/>
                          </a:solidFill>
                          <a:latin typeface="Arial" panose="020B0604020202020204" pitchFamily="34" charset="0"/>
                          <a:ea typeface="Arial" charset="0"/>
                          <a:cs typeface="Arial" panose="020B0604020202020204" pitchFamily="34" charset="0"/>
                        </a:rPr>
                        <a:t>ذات مصداقية</a:t>
                      </a:r>
                    </a:p>
                    <a:p>
                      <a:pPr marL="0" marR="0" indent="0" algn="ctr" defTabSz="457200" rtl="0" eaLnBrk="1" fontAlgn="auto" latinLnBrk="0" hangingPunct="1">
                        <a:lnSpc>
                          <a:spcPct val="100000"/>
                        </a:lnSpc>
                        <a:spcBef>
                          <a:spcPts val="0"/>
                        </a:spcBef>
                        <a:spcAft>
                          <a:spcPts val="0"/>
                        </a:spcAft>
                        <a:buClrTx/>
                        <a:buSzTx/>
                        <a:buFontTx/>
                        <a:buNone/>
                        <a:tabLst/>
                        <a:defRPr/>
                      </a:pPr>
                      <a:r>
                        <a:rPr lang="en-US" altLang="zh-CN" sz="2000" b="1" i="0" dirty="0">
                          <a:solidFill>
                            <a:srgbClr val="FFFFFF"/>
                          </a:solidFill>
                          <a:latin typeface="Arial" panose="020B0604020202020204" pitchFamily="34" charset="0"/>
                          <a:ea typeface="Arial" charset="0"/>
                          <a:cs typeface="Arial" panose="020B0604020202020204" pitchFamily="34" charset="0"/>
                        </a:rPr>
                        <a:t> (</a:t>
                      </a:r>
                      <a:r>
                        <a:rPr lang="ar-JO" altLang="zh-CN" sz="2000" b="1" i="0" dirty="0">
                          <a:solidFill>
                            <a:srgbClr val="FFFFFF"/>
                          </a:solidFill>
                          <a:latin typeface="Arial" panose="020B0604020202020204" pitchFamily="34" charset="0"/>
                          <a:ea typeface="Arial" charset="0"/>
                          <a:cs typeface="Arial" panose="020B0604020202020204" pitchFamily="34" charset="0"/>
                        </a:rPr>
                        <a:t>معظمهم</a:t>
                      </a:r>
                      <a:r>
                        <a:rPr lang="ar-JO" altLang="zh-CN" sz="2000" b="1" i="0" baseline="0" dirty="0">
                          <a:solidFill>
                            <a:srgbClr val="FFFFFF"/>
                          </a:solidFill>
                          <a:latin typeface="Arial" panose="020B0604020202020204" pitchFamily="34" charset="0"/>
                          <a:ea typeface="Arial" charset="0"/>
                          <a:cs typeface="Arial" panose="020B0604020202020204" pitchFamily="34" charset="0"/>
                        </a:rPr>
                        <a:t> لا يعرفونه</a:t>
                      </a:r>
                      <a:r>
                        <a:rPr lang="en-US" altLang="zh-CN" sz="2000" b="1" i="0" dirty="0">
                          <a:solidFill>
                            <a:srgbClr val="FFFFFF"/>
                          </a:solidFill>
                          <a:latin typeface="Arial" panose="020B0604020202020204" pitchFamily="34" charset="0"/>
                          <a:ea typeface="Arial" charset="0"/>
                          <a:cs typeface="Arial" panose="020B060402020202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extLst>
                  <a:ext uri="{0D108BD9-81ED-4DB2-BD59-A6C34878D82A}">
                    <a16:rowId xmlns:a16="http://schemas.microsoft.com/office/drawing/2014/main" val="10006"/>
                  </a:ext>
                </a:extLst>
              </a:tr>
              <a:tr h="761329">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dirty="0">
                          <a:solidFill>
                            <a:schemeClr val="tx1"/>
                          </a:solidFill>
                          <a:latin typeface="Arial" panose="020B0604020202020204" pitchFamily="34" charset="0"/>
                          <a:ea typeface="Arial" charset="0"/>
                          <a:cs typeface="Arial" panose="020B0604020202020204" pitchFamily="34" charset="0"/>
                        </a:rPr>
                        <a:t>مقاومي بولس</a:t>
                      </a:r>
                      <a:endParaRPr lang="en-US" altLang="zh-CN" sz="2000" b="1" i="0" dirty="0">
                        <a:solidFill>
                          <a:schemeClr val="tx1"/>
                        </a:solidFill>
                        <a:latin typeface="Arial" panose="020B0604020202020204" pitchFamily="34" charset="0"/>
                        <a:ea typeface="Arial"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00"/>
                    </a:solidFill>
                  </a:tcPr>
                </a:tc>
                <a:tc>
                  <a:txBody>
                    <a:bodyPr/>
                    <a:lstStyle/>
                    <a:p>
                      <a:pPr algn="ctr"/>
                      <a:r>
                        <a:rPr lang="ar-JO" sz="2000" b="1" i="0" dirty="0">
                          <a:latin typeface="Arial" panose="020B0604020202020204" pitchFamily="34" charset="0"/>
                          <a:cs typeface="Arial" panose="020B0604020202020204" pitchFamily="34" charset="0"/>
                        </a:rPr>
                        <a:t>المهودون</a:t>
                      </a:r>
                      <a:endParaRPr lang="en-US" sz="2000" b="1" i="0" dirty="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tc>
                  <a:txBody>
                    <a:bodyPr/>
                    <a:lstStyle/>
                    <a:p>
                      <a:pPr algn="ctr"/>
                      <a:r>
                        <a:rPr lang="ar-JO" altLang="zh-CN" sz="2000" b="1" i="0" dirty="0">
                          <a:solidFill>
                            <a:srgbClr val="FFFFFF"/>
                          </a:solidFill>
                          <a:latin typeface="Arial" panose="020B0604020202020204" pitchFamily="34" charset="0"/>
                          <a:ea typeface="Arial" charset="0"/>
                          <a:cs typeface="Arial" panose="020B0604020202020204" pitchFamily="34" charset="0"/>
                        </a:rPr>
                        <a:t>لا</a:t>
                      </a:r>
                      <a:r>
                        <a:rPr lang="ar-JO" altLang="zh-CN" sz="2000" b="1" i="0" baseline="0" dirty="0">
                          <a:solidFill>
                            <a:srgbClr val="FFFFFF"/>
                          </a:solidFill>
                          <a:latin typeface="Arial" panose="020B0604020202020204" pitchFamily="34" charset="0"/>
                          <a:ea typeface="Arial" charset="0"/>
                          <a:cs typeface="Arial" panose="020B0604020202020204" pitchFamily="34" charset="0"/>
                        </a:rPr>
                        <a:t> أحد</a:t>
                      </a:r>
                      <a:endParaRPr lang="en-US" altLang="zh-CN" sz="2000" b="1" i="0" dirty="0">
                        <a:solidFill>
                          <a:srgbClr val="FFFFFF"/>
                        </a:solidFill>
                        <a:latin typeface="Arial" panose="020B0604020202020204" pitchFamily="34" charset="0"/>
                        <a:ea typeface="Arial"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extLst>
                  <a:ext uri="{0D108BD9-81ED-4DB2-BD59-A6C34878D82A}">
                    <a16:rowId xmlns:a16="http://schemas.microsoft.com/office/drawing/2014/main" val="10007"/>
                  </a:ext>
                </a:extLst>
              </a:tr>
              <a:tr h="761329">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dirty="0">
                          <a:solidFill>
                            <a:schemeClr val="tx1"/>
                          </a:solidFill>
                          <a:latin typeface="Arial" panose="020B0604020202020204" pitchFamily="34" charset="0"/>
                          <a:ea typeface="Arial" charset="0"/>
                          <a:cs typeface="Arial" panose="020B0604020202020204" pitchFamily="34" charset="0"/>
                        </a:rPr>
                        <a:t>علاقة اليهود والأمم</a:t>
                      </a:r>
                      <a:endParaRPr lang="en-US" altLang="zh-CN" sz="2000" b="1" i="0" dirty="0">
                        <a:solidFill>
                          <a:schemeClr val="tx1"/>
                        </a:solidFill>
                        <a:latin typeface="Arial" panose="020B0604020202020204" pitchFamily="34" charset="0"/>
                        <a:ea typeface="Arial"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00"/>
                    </a:solidFill>
                  </a:tcPr>
                </a:tc>
                <a:tc>
                  <a:txBody>
                    <a:bodyPr/>
                    <a:lstStyle/>
                    <a:p>
                      <a:pPr algn="ctr"/>
                      <a:r>
                        <a:rPr lang="ar-JO" altLang="zh-CN" sz="2000" b="1" i="0" dirty="0">
                          <a:solidFill>
                            <a:srgbClr val="FFFFFF"/>
                          </a:solidFill>
                          <a:latin typeface="Arial" panose="020B0604020202020204" pitchFamily="34" charset="0"/>
                          <a:ea typeface="Arial" charset="0"/>
                          <a:cs typeface="Arial" panose="020B0604020202020204" pitchFamily="34" charset="0"/>
                        </a:rPr>
                        <a:t>صدع</a:t>
                      </a:r>
                      <a:r>
                        <a:rPr lang="ar-JO" altLang="zh-CN" sz="2000" b="1" i="0" baseline="0" dirty="0">
                          <a:solidFill>
                            <a:srgbClr val="FFFFFF"/>
                          </a:solidFill>
                          <a:latin typeface="Arial" panose="020B0604020202020204" pitchFamily="34" charset="0"/>
                          <a:ea typeface="Arial" charset="0"/>
                          <a:cs typeface="Arial" panose="020B0604020202020204" pitchFamily="34" charset="0"/>
                        </a:rPr>
                        <a:t> خطير</a:t>
                      </a:r>
                      <a:endParaRPr lang="en-US" altLang="zh-CN" sz="2000" b="1" i="0" dirty="0">
                        <a:solidFill>
                          <a:srgbClr val="FFFFFF"/>
                        </a:solidFill>
                        <a:latin typeface="Arial" panose="020B0604020202020204" pitchFamily="34" charset="0"/>
                        <a:ea typeface="Arial"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dirty="0">
                          <a:solidFill>
                            <a:srgbClr val="FFFFFF"/>
                          </a:solidFill>
                          <a:latin typeface="Arial" panose="020B0604020202020204" pitchFamily="34" charset="0"/>
                          <a:ea typeface="Arial" charset="0"/>
                          <a:cs typeface="Arial" panose="020B0604020202020204" pitchFamily="34" charset="0"/>
                        </a:rPr>
                        <a:t>انتقاد</a:t>
                      </a:r>
                      <a:r>
                        <a:rPr lang="ar-JO" altLang="zh-CN" sz="2000" b="1" i="0" baseline="0" dirty="0">
                          <a:solidFill>
                            <a:srgbClr val="FFFFFF"/>
                          </a:solidFill>
                          <a:latin typeface="Arial" panose="020B0604020202020204" pitchFamily="34" charset="0"/>
                          <a:ea typeface="Arial" charset="0"/>
                          <a:cs typeface="Arial" panose="020B0604020202020204" pitchFamily="34" charset="0"/>
                        </a:rPr>
                        <a:t> خفيف لبعضهم البعض</a:t>
                      </a:r>
                      <a:endParaRPr lang="en-US" altLang="zh-CN" sz="2000" b="1" i="0" dirty="0">
                        <a:solidFill>
                          <a:srgbClr val="FFFFFF"/>
                        </a:solidFill>
                        <a:latin typeface="Arial" panose="020B0604020202020204" pitchFamily="34" charset="0"/>
                        <a:ea typeface="Arial"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extLst>
                  <a:ext uri="{0D108BD9-81ED-4DB2-BD59-A6C34878D82A}">
                    <a16:rowId xmlns:a16="http://schemas.microsoft.com/office/drawing/2014/main" val="10008"/>
                  </a:ext>
                </a:extLst>
              </a:tr>
            </a:tbl>
          </a:graphicData>
        </a:graphic>
      </p:graphicFrame>
      <p:sp>
        <p:nvSpPr>
          <p:cNvPr id="2" name="Title 1"/>
          <p:cNvSpPr>
            <a:spLocks noGrp="1"/>
          </p:cNvSpPr>
          <p:nvPr>
            <p:ph type="title" idx="4294967295"/>
          </p:nvPr>
        </p:nvSpPr>
        <p:spPr>
          <a:xfrm>
            <a:off x="6876256" y="1610797"/>
            <a:ext cx="2160240" cy="954107"/>
          </a:xfrm>
          <a:gradFill rotWithShape="1">
            <a:gsLst>
              <a:gs pos="0">
                <a:srgbClr val="660066"/>
              </a:gs>
              <a:gs pos="100000">
                <a:srgbClr val="000000"/>
              </a:gs>
            </a:gsLst>
            <a:path path="shape">
              <a:fillToRect l="50000" t="50000" r="50000" b="50000"/>
            </a:path>
          </a:gradFill>
          <a:ln w="12700">
            <a:noFill/>
            <a:miter lim="800000"/>
            <a:headEnd type="none" w="sm" len="sm"/>
            <a:tailEnd type="none" w="sm" len="sm"/>
          </a:ln>
        </p:spPr>
        <p:txBody>
          <a:bodyPr wrap="square">
            <a:prstTxWarp prst="textNoShape">
              <a:avLst/>
            </a:prstTxWarp>
            <a:spAutoFit/>
          </a:bodyPr>
          <a:lstStyle/>
          <a:p>
            <a:pPr algn="ctr"/>
            <a:r>
              <a:rPr lang="ar-JO" sz="2800" b="1" kern="1200" dirty="0">
                <a:solidFill>
                  <a:srgbClr val="FFFFFF"/>
                </a:solidFill>
                <a:latin typeface="Arial" panose="020B0604020202020204" pitchFamily="34" charset="0"/>
                <a:ea typeface="Arial" charset="0"/>
                <a:cs typeface="Arial" panose="020B0604020202020204" pitchFamily="34" charset="0"/>
              </a:rPr>
              <a:t>غلاطية مقابل رومية</a:t>
            </a:r>
            <a:endParaRPr lang="en-US" sz="2800" b="1" kern="1200" dirty="0">
              <a:solidFill>
                <a:srgbClr val="FFFFFF"/>
              </a:solidFill>
              <a:latin typeface="Arial" panose="020B0604020202020204" pitchFamily="34" charset="0"/>
              <a:ea typeface="Arial" charset="0"/>
              <a:cs typeface="Arial" panose="020B0604020202020204" pitchFamily="34" charset="0"/>
            </a:endParaRPr>
          </a:p>
        </p:txBody>
      </p:sp>
    </p:spTree>
  </p:cSld>
  <p:clrMapOvr>
    <a:overrideClrMapping bg1="dk2" tx1="lt1" bg2="dk1" tx2="lt2" accent1="accent1" accent2="accent2" accent3="accent3" accent4="accent4" accent5="accent5" accent6="accent6" hlink="hlink" folHlink="folHlink"/>
  </p:clrMapOvr>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9" name="Text Box 2"/>
          <p:cNvSpPr txBox="1">
            <a:spLocks noChangeArrowheads="1"/>
          </p:cNvSpPr>
          <p:nvPr/>
        </p:nvSpPr>
        <p:spPr bwMode="auto">
          <a:xfrm>
            <a:off x="8197850" y="76200"/>
            <a:ext cx="771365" cy="461665"/>
          </a:xfrm>
          <a:prstGeom prst="rect">
            <a:avLst/>
          </a:prstGeom>
          <a:noFill/>
          <a:ln w="12700">
            <a:noFill/>
            <a:miter lim="800000"/>
            <a:headEnd type="none" w="sm" len="sm"/>
            <a:tailEnd type="none" w="sm" len="sm"/>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173أ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graphicFrame>
        <p:nvGraphicFramePr>
          <p:cNvPr id="104" name="Table 103"/>
          <p:cNvGraphicFramePr>
            <a:graphicFrameLocks noGrp="1"/>
          </p:cNvGraphicFramePr>
          <p:nvPr>
            <p:extLst>
              <p:ext uri="{D42A27DB-BD31-4B8C-83A1-F6EECF244321}">
                <p14:modId xmlns:p14="http://schemas.microsoft.com/office/powerpoint/2010/main" val="221029010"/>
              </p:ext>
            </p:extLst>
          </p:nvPr>
        </p:nvGraphicFramePr>
        <p:xfrm>
          <a:off x="0" y="0"/>
          <a:ext cx="6658140" cy="6341184"/>
        </p:xfrm>
        <a:graphic>
          <a:graphicData uri="http://schemas.openxmlformats.org/drawingml/2006/table">
            <a:tbl>
              <a:tblPr firstRow="1" bandRow="1">
                <a:tableStyleId>{BDBED569-4797-4DF1-A0F4-6AAB3CD982D8}</a:tableStyleId>
              </a:tblPr>
              <a:tblGrid>
                <a:gridCol w="2219380">
                  <a:extLst>
                    <a:ext uri="{9D8B030D-6E8A-4147-A177-3AD203B41FA5}">
                      <a16:colId xmlns:a16="http://schemas.microsoft.com/office/drawing/2014/main" val="20000"/>
                    </a:ext>
                  </a:extLst>
                </a:gridCol>
                <a:gridCol w="2219380">
                  <a:extLst>
                    <a:ext uri="{9D8B030D-6E8A-4147-A177-3AD203B41FA5}">
                      <a16:colId xmlns:a16="http://schemas.microsoft.com/office/drawing/2014/main" val="20001"/>
                    </a:ext>
                  </a:extLst>
                </a:gridCol>
                <a:gridCol w="2219380">
                  <a:extLst>
                    <a:ext uri="{9D8B030D-6E8A-4147-A177-3AD203B41FA5}">
                      <a16:colId xmlns:a16="http://schemas.microsoft.com/office/drawing/2014/main" val="20002"/>
                    </a:ext>
                  </a:extLst>
                </a:gridCol>
              </a:tblGrid>
              <a:tr h="441087">
                <a:tc>
                  <a:txBody>
                    <a:bodyPr/>
                    <a:lstStyle/>
                    <a:p>
                      <a:pPr algn="ctr"/>
                      <a:endParaRPr lang="en-US" sz="2000" b="1" i="0" dirty="0">
                        <a:solidFill>
                          <a:schemeClr val="tx1"/>
                        </a:solidFill>
                        <a:latin typeface="Arial" panose="020B0604020202020204" pitchFamily="34" charset="0"/>
                        <a:cs typeface="Arial" panose="020B0604020202020204" pitchFamily="34" charset="0"/>
                      </a:endParaRPr>
                    </a:p>
                  </a:txBody>
                  <a:tcPr anchor="ctr">
                    <a:solidFill>
                      <a:srgbClr val="00000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dirty="0">
                          <a:solidFill>
                            <a:schemeClr val="tx1"/>
                          </a:solidFill>
                          <a:latin typeface="Arial" panose="020B0604020202020204" pitchFamily="34" charset="0"/>
                          <a:ea typeface="Arial" charset="0"/>
                          <a:cs typeface="Arial" panose="020B0604020202020204" pitchFamily="34" charset="0"/>
                        </a:rPr>
                        <a:t>غلاطية</a:t>
                      </a:r>
                      <a:endParaRPr lang="en-US" altLang="zh-CN" sz="2000" b="1" i="0" dirty="0">
                        <a:solidFill>
                          <a:schemeClr val="tx1"/>
                        </a:solidFill>
                        <a:latin typeface="Arial" panose="020B0604020202020204" pitchFamily="34" charset="0"/>
                        <a:ea typeface="Arial" charset="0"/>
                        <a:cs typeface="Arial" panose="020B0604020202020204" pitchFamily="34" charset="0"/>
                      </a:endParaRPr>
                    </a:p>
                  </a:txBody>
                  <a:tcPr anchor="ctr">
                    <a:solidFill>
                      <a:srgbClr val="000000"/>
                    </a:solidFill>
                  </a:tcPr>
                </a:tc>
                <a:tc>
                  <a:txBody>
                    <a:bodyPr/>
                    <a:lstStyle/>
                    <a:p>
                      <a:pPr algn="ctr"/>
                      <a:r>
                        <a:rPr lang="ar-SA" altLang="zh-CN" sz="2000" b="1" i="0" dirty="0">
                          <a:solidFill>
                            <a:schemeClr val="tx1"/>
                          </a:solidFill>
                          <a:latin typeface="Arial" panose="020B0604020202020204" pitchFamily="34" charset="0"/>
                          <a:ea typeface="Arial" charset="0"/>
                          <a:cs typeface="Arial" panose="020B0604020202020204" pitchFamily="34" charset="0"/>
                        </a:rPr>
                        <a:t>رومية</a:t>
                      </a:r>
                      <a:endParaRPr lang="en-US" sz="2000" b="1" i="0" dirty="0">
                        <a:solidFill>
                          <a:schemeClr val="tx1"/>
                        </a:solidFill>
                        <a:latin typeface="Arial" panose="020B0604020202020204" pitchFamily="34" charset="0"/>
                        <a:cs typeface="Arial" panose="020B0604020202020204" pitchFamily="34" charset="0"/>
                      </a:endParaRPr>
                    </a:p>
                  </a:txBody>
                  <a:tcPr anchor="ctr">
                    <a:solidFill>
                      <a:srgbClr val="000000"/>
                    </a:solidFill>
                  </a:tcPr>
                </a:tc>
                <a:extLst>
                  <a:ext uri="{0D108BD9-81ED-4DB2-BD59-A6C34878D82A}">
                    <a16:rowId xmlns:a16="http://schemas.microsoft.com/office/drawing/2014/main" val="10000"/>
                  </a:ext>
                </a:extLst>
              </a:tr>
              <a:tr h="761329">
                <a:tc>
                  <a:txBody>
                    <a:bodyPr/>
                    <a:lstStyle/>
                    <a:p>
                      <a:pPr algn="ctr"/>
                      <a:r>
                        <a:rPr lang="ar-JO" sz="2000" b="1" i="0" dirty="0">
                          <a:solidFill>
                            <a:schemeClr val="tx1"/>
                          </a:solidFill>
                          <a:latin typeface="Arial" panose="020B0604020202020204" pitchFamily="34" charset="0"/>
                          <a:cs typeface="Arial" panose="020B0604020202020204" pitchFamily="34" charset="0"/>
                        </a:rPr>
                        <a:t>القراء</a:t>
                      </a:r>
                      <a:endParaRPr lang="en-US" sz="2000" b="1" i="0" dirty="0">
                        <a:solidFill>
                          <a:schemeClr val="tx1"/>
                        </a:solidFill>
                        <a:latin typeface="Arial" panose="020B0604020202020204" pitchFamily="34" charset="0"/>
                        <a:cs typeface="Arial" panose="020B0604020202020204" pitchFamily="34" charset="0"/>
                      </a:endParaRPr>
                    </a:p>
                  </a:txBody>
                  <a:tcPr anchor="ctr">
                    <a:solidFill>
                      <a:srgbClr val="00000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dirty="0">
                          <a:solidFill>
                            <a:srgbClr val="FFFFFF"/>
                          </a:solidFill>
                          <a:latin typeface="Arial" panose="020B0604020202020204" pitchFamily="34" charset="0"/>
                          <a:ea typeface="Arial" charset="0"/>
                          <a:cs typeface="Arial" panose="020B0604020202020204" pitchFamily="34" charset="0"/>
                        </a:rPr>
                        <a:t>أغلبية من الأمم</a:t>
                      </a:r>
                      <a:endParaRPr lang="en-US" altLang="zh-CN" sz="2000" b="1" i="0" dirty="0">
                        <a:solidFill>
                          <a:srgbClr val="FFFFFF"/>
                        </a:solidFill>
                        <a:latin typeface="Arial" panose="020B0604020202020204" pitchFamily="34" charset="0"/>
                        <a:ea typeface="Arial" charset="0"/>
                        <a:cs typeface="Arial" panose="020B0604020202020204" pitchFamily="34" charset="0"/>
                      </a:endParaRPr>
                    </a:p>
                  </a:txBody>
                  <a:tcPr anchor="ctr">
                    <a:solidFill>
                      <a:srgbClr val="000055"/>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dirty="0">
                          <a:solidFill>
                            <a:srgbClr val="FFFFFF"/>
                          </a:solidFill>
                          <a:latin typeface="Arial" panose="020B0604020202020204" pitchFamily="34" charset="0"/>
                          <a:ea typeface="Arial" charset="0"/>
                          <a:cs typeface="Arial" panose="020B0604020202020204" pitchFamily="34" charset="0"/>
                        </a:rPr>
                        <a:t>خليط من الأمم واليهود</a:t>
                      </a:r>
                      <a:endParaRPr lang="en-US" altLang="zh-CN" sz="2000" b="1" i="0" dirty="0">
                        <a:solidFill>
                          <a:srgbClr val="FFFFFF"/>
                        </a:solidFill>
                        <a:latin typeface="Arial" panose="020B0604020202020204" pitchFamily="34" charset="0"/>
                        <a:ea typeface="Arial" charset="0"/>
                        <a:cs typeface="Arial" panose="020B0604020202020204" pitchFamily="34" charset="0"/>
                      </a:endParaRPr>
                    </a:p>
                  </a:txBody>
                  <a:tcPr anchor="ctr">
                    <a:solidFill>
                      <a:srgbClr val="000055"/>
                    </a:solidFill>
                  </a:tcPr>
                </a:tc>
                <a:extLst>
                  <a:ext uri="{0D108BD9-81ED-4DB2-BD59-A6C34878D82A}">
                    <a16:rowId xmlns:a16="http://schemas.microsoft.com/office/drawing/2014/main" val="10001"/>
                  </a:ext>
                </a:extLst>
              </a:tr>
              <a:tr h="761329">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dirty="0">
                          <a:solidFill>
                            <a:schemeClr val="tx1"/>
                          </a:solidFill>
                          <a:latin typeface="Arial" panose="020B0604020202020204" pitchFamily="34" charset="0"/>
                          <a:ea typeface="Arial" charset="0"/>
                          <a:cs typeface="Arial" panose="020B0604020202020204" pitchFamily="34" charset="0"/>
                        </a:rPr>
                        <a:t>الأخطاء</a:t>
                      </a:r>
                      <a:r>
                        <a:rPr lang="ar-JO" altLang="zh-CN" sz="2000" b="1" i="0" baseline="0" dirty="0">
                          <a:solidFill>
                            <a:schemeClr val="tx1"/>
                          </a:solidFill>
                          <a:latin typeface="Arial" panose="020B0604020202020204" pitchFamily="34" charset="0"/>
                          <a:ea typeface="Arial" charset="0"/>
                          <a:cs typeface="Arial" panose="020B0604020202020204" pitchFamily="34" charset="0"/>
                        </a:rPr>
                        <a:t> اللاهوتية</a:t>
                      </a:r>
                      <a:endParaRPr lang="en-US" altLang="zh-CN" sz="2000" b="1" i="0" dirty="0">
                        <a:solidFill>
                          <a:schemeClr val="tx1"/>
                        </a:solidFill>
                        <a:latin typeface="Arial" panose="020B0604020202020204" pitchFamily="34" charset="0"/>
                        <a:ea typeface="Arial" charset="0"/>
                        <a:cs typeface="Arial" panose="020B0604020202020204" pitchFamily="34" charset="0"/>
                      </a:endParaRPr>
                    </a:p>
                  </a:txBody>
                  <a:tcPr anchor="ctr">
                    <a:solidFill>
                      <a:srgbClr val="00000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dirty="0">
                          <a:solidFill>
                            <a:srgbClr val="FFFFFF"/>
                          </a:solidFill>
                          <a:latin typeface="Arial" panose="020B0604020202020204" pitchFamily="34" charset="0"/>
                          <a:ea typeface="Arial" charset="0"/>
                          <a:cs typeface="Arial" panose="020B0604020202020204" pitchFamily="34" charset="0"/>
                        </a:rPr>
                        <a:t>أساسية : الخلاص </a:t>
                      </a:r>
                      <a:endParaRPr lang="en-US" altLang="zh-CN" sz="2000" b="1" i="0" dirty="0">
                        <a:solidFill>
                          <a:srgbClr val="FFFFFF"/>
                        </a:solidFill>
                        <a:latin typeface="Arial" panose="020B0604020202020204" pitchFamily="34" charset="0"/>
                        <a:ea typeface="Arial" charset="0"/>
                        <a:cs typeface="Arial" panose="020B0604020202020204" pitchFamily="34" charset="0"/>
                      </a:endParaRPr>
                    </a:p>
                  </a:txBody>
                  <a:tcPr anchor="ctr">
                    <a:solidFill>
                      <a:srgbClr val="000055"/>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dirty="0">
                          <a:solidFill>
                            <a:srgbClr val="FFFFFF"/>
                          </a:solidFill>
                          <a:latin typeface="Arial" panose="020B0604020202020204" pitchFamily="34" charset="0"/>
                          <a:ea typeface="Arial" charset="0"/>
                          <a:cs typeface="Arial" panose="020B0604020202020204" pitchFamily="34" charset="0"/>
                        </a:rPr>
                        <a:t>فرعي</a:t>
                      </a:r>
                      <a:r>
                        <a:rPr lang="ar-JO" altLang="zh-CN" sz="2000" b="1" i="0" baseline="0" dirty="0">
                          <a:solidFill>
                            <a:srgbClr val="FFFFFF"/>
                          </a:solidFill>
                          <a:latin typeface="Arial" panose="020B0604020202020204" pitchFamily="34" charset="0"/>
                          <a:ea typeface="Arial" charset="0"/>
                          <a:cs typeface="Arial" panose="020B0604020202020204" pitchFamily="34" charset="0"/>
                        </a:rPr>
                        <a:t> : الحرية المسيحية</a:t>
                      </a:r>
                      <a:endParaRPr lang="en-US" altLang="zh-CN" sz="2000" b="1" i="0" dirty="0">
                        <a:solidFill>
                          <a:srgbClr val="FFFFFF"/>
                        </a:solidFill>
                        <a:latin typeface="Arial" panose="020B0604020202020204" pitchFamily="34" charset="0"/>
                        <a:ea typeface="Arial" charset="0"/>
                        <a:cs typeface="Arial" panose="020B0604020202020204" pitchFamily="34" charset="0"/>
                      </a:endParaRPr>
                    </a:p>
                  </a:txBody>
                  <a:tcPr anchor="ctr">
                    <a:solidFill>
                      <a:srgbClr val="000055"/>
                    </a:solidFill>
                  </a:tcPr>
                </a:tc>
                <a:extLst>
                  <a:ext uri="{0D108BD9-81ED-4DB2-BD59-A6C34878D82A}">
                    <a16:rowId xmlns:a16="http://schemas.microsoft.com/office/drawing/2014/main" val="10002"/>
                  </a:ext>
                </a:extLst>
              </a:tr>
              <a:tr h="761329">
                <a:tc>
                  <a:txBody>
                    <a:bodyPr/>
                    <a:lstStyle/>
                    <a:p>
                      <a:pPr algn="ctr"/>
                      <a:r>
                        <a:rPr lang="ar-JO" altLang="zh-CN" sz="2000" b="1" i="0" dirty="0">
                          <a:solidFill>
                            <a:schemeClr val="tx1"/>
                          </a:solidFill>
                          <a:latin typeface="Arial" panose="020B0604020202020204" pitchFamily="34" charset="0"/>
                          <a:ea typeface="Arial" charset="0"/>
                          <a:cs typeface="Arial" panose="020B0604020202020204" pitchFamily="34" charset="0"/>
                        </a:rPr>
                        <a:t>الموضوع</a:t>
                      </a:r>
                      <a:endParaRPr lang="en-US" altLang="zh-CN" sz="2000" b="1" i="0" dirty="0">
                        <a:solidFill>
                          <a:schemeClr val="tx1"/>
                        </a:solidFill>
                        <a:latin typeface="Arial" panose="020B0604020202020204" pitchFamily="34" charset="0"/>
                        <a:ea typeface="Arial" charset="0"/>
                        <a:cs typeface="Arial" panose="020B0604020202020204" pitchFamily="34" charset="0"/>
                      </a:endParaRPr>
                    </a:p>
                    <a:p>
                      <a:pPr algn="ctr"/>
                      <a:r>
                        <a:rPr lang="en-US" altLang="zh-CN" sz="2000" b="1" i="0" dirty="0">
                          <a:solidFill>
                            <a:schemeClr val="tx1"/>
                          </a:solidFill>
                          <a:latin typeface="Arial" panose="020B0604020202020204" pitchFamily="34" charset="0"/>
                          <a:ea typeface="Arial" charset="0"/>
                          <a:cs typeface="Arial" panose="020B0604020202020204" pitchFamily="34" charset="0"/>
                        </a:rPr>
                        <a:t>(</a:t>
                      </a:r>
                      <a:r>
                        <a:rPr lang="ar-JO" altLang="zh-CN" sz="2000" b="1" i="0" dirty="0">
                          <a:solidFill>
                            <a:schemeClr val="tx1"/>
                          </a:solidFill>
                          <a:latin typeface="Arial" panose="020B0604020202020204" pitchFamily="34" charset="0"/>
                          <a:ea typeface="Arial" charset="0"/>
                          <a:cs typeface="Arial" panose="020B0604020202020204" pitchFamily="34" charset="0"/>
                        </a:rPr>
                        <a:t>الكلمة</a:t>
                      </a:r>
                      <a:r>
                        <a:rPr lang="ar-JO" altLang="zh-CN" sz="2000" b="1" i="0" baseline="0" dirty="0">
                          <a:solidFill>
                            <a:schemeClr val="tx1"/>
                          </a:solidFill>
                          <a:latin typeface="Arial" panose="020B0604020202020204" pitchFamily="34" charset="0"/>
                          <a:ea typeface="Arial" charset="0"/>
                          <a:cs typeface="Arial" panose="020B0604020202020204" pitchFamily="34" charset="0"/>
                        </a:rPr>
                        <a:t> المفتاحية</a:t>
                      </a:r>
                      <a:r>
                        <a:rPr lang="en-US" altLang="zh-CN" sz="2000" b="1" i="0" dirty="0">
                          <a:solidFill>
                            <a:schemeClr val="tx1"/>
                          </a:solidFill>
                          <a:latin typeface="Arial" panose="020B0604020202020204" pitchFamily="34" charset="0"/>
                          <a:ea typeface="Arial" charset="0"/>
                          <a:cs typeface="Arial" panose="020B0604020202020204" pitchFamily="34" charset="0"/>
                        </a:rPr>
                        <a:t>)</a:t>
                      </a:r>
                    </a:p>
                  </a:txBody>
                  <a:tcPr anchor="ctr">
                    <a:solidFill>
                      <a:srgbClr val="00000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dirty="0">
                          <a:solidFill>
                            <a:srgbClr val="FFFFFF"/>
                          </a:solidFill>
                          <a:latin typeface="Arial" panose="020B0604020202020204" pitchFamily="34" charset="0"/>
                          <a:ea typeface="Arial" charset="0"/>
                          <a:cs typeface="Arial" panose="020B0604020202020204" pitchFamily="34" charset="0"/>
                        </a:rPr>
                        <a:t>التبرير</a:t>
                      </a:r>
                    </a:p>
                    <a:p>
                      <a:pPr marL="0" marR="0" indent="0" algn="ctr" defTabSz="457200" rtl="0" eaLnBrk="1" fontAlgn="auto" latinLnBrk="0" hangingPunct="1">
                        <a:lnSpc>
                          <a:spcPct val="100000"/>
                        </a:lnSpc>
                        <a:spcBef>
                          <a:spcPts val="0"/>
                        </a:spcBef>
                        <a:spcAft>
                          <a:spcPts val="0"/>
                        </a:spcAft>
                        <a:buClrTx/>
                        <a:buSzTx/>
                        <a:buFontTx/>
                        <a:buNone/>
                        <a:tabLst/>
                        <a:defRPr/>
                      </a:pPr>
                      <a:r>
                        <a:rPr lang="en-US" altLang="zh-CN" sz="2000" b="1" i="0" dirty="0">
                          <a:solidFill>
                            <a:srgbClr val="FFFFFF"/>
                          </a:solidFill>
                          <a:latin typeface="Arial" panose="020B0604020202020204" pitchFamily="34" charset="0"/>
                          <a:ea typeface="Arial" charset="0"/>
                          <a:cs typeface="Arial" panose="020B0604020202020204" pitchFamily="34" charset="0"/>
                        </a:rPr>
                        <a:t> (</a:t>
                      </a:r>
                      <a:r>
                        <a:rPr lang="ar-JO" altLang="zh-CN" sz="2000" b="1" i="0" dirty="0">
                          <a:solidFill>
                            <a:srgbClr val="FFFFFF"/>
                          </a:solidFill>
                          <a:latin typeface="Arial" panose="020B0604020202020204" pitchFamily="34" charset="0"/>
                          <a:ea typeface="Arial" charset="0"/>
                          <a:cs typeface="Arial" panose="020B0604020202020204" pitchFamily="34" charset="0"/>
                        </a:rPr>
                        <a:t>2:</a:t>
                      </a:r>
                      <a:r>
                        <a:rPr lang="ar-JO" altLang="zh-CN" sz="2000" b="1" i="0" baseline="0" dirty="0">
                          <a:solidFill>
                            <a:srgbClr val="FFFFFF"/>
                          </a:solidFill>
                          <a:latin typeface="Arial" panose="020B0604020202020204" pitchFamily="34" charset="0"/>
                          <a:ea typeface="Arial" charset="0"/>
                          <a:cs typeface="Arial" panose="020B0604020202020204" pitchFamily="34" charset="0"/>
                        </a:rPr>
                        <a:t> 16</a:t>
                      </a:r>
                      <a:r>
                        <a:rPr lang="en-US" altLang="zh-CN" sz="2000" b="1" i="0" dirty="0">
                          <a:solidFill>
                            <a:srgbClr val="FFFFFF"/>
                          </a:solidFill>
                          <a:latin typeface="Arial" panose="020B0604020202020204" pitchFamily="34" charset="0"/>
                          <a:ea typeface="Arial" charset="0"/>
                          <a:cs typeface="Arial" panose="020B0604020202020204" pitchFamily="34" charset="0"/>
                        </a:rPr>
                        <a:t>)</a:t>
                      </a:r>
                    </a:p>
                  </a:txBody>
                  <a:tcPr anchor="ctr">
                    <a:solidFill>
                      <a:srgbClr val="000055"/>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dirty="0">
                          <a:solidFill>
                            <a:srgbClr val="FFFFFF"/>
                          </a:solidFill>
                          <a:latin typeface="Arial" panose="020B0604020202020204" pitchFamily="34" charset="0"/>
                          <a:ea typeface="Arial" charset="0"/>
                          <a:cs typeface="Arial" panose="020B0604020202020204" pitchFamily="34" charset="0"/>
                        </a:rPr>
                        <a:t>البر</a:t>
                      </a:r>
                    </a:p>
                    <a:p>
                      <a:pPr marL="0" marR="0" indent="0" algn="ctr" defTabSz="457200" rtl="0" eaLnBrk="1" fontAlgn="auto" latinLnBrk="0" hangingPunct="1">
                        <a:lnSpc>
                          <a:spcPct val="100000"/>
                        </a:lnSpc>
                        <a:spcBef>
                          <a:spcPts val="0"/>
                        </a:spcBef>
                        <a:spcAft>
                          <a:spcPts val="0"/>
                        </a:spcAft>
                        <a:buClrTx/>
                        <a:buSzTx/>
                        <a:buFontTx/>
                        <a:buNone/>
                        <a:tabLst/>
                        <a:defRPr/>
                      </a:pPr>
                      <a:r>
                        <a:rPr lang="en-US" altLang="zh-CN" sz="2000" b="1" i="0" dirty="0">
                          <a:solidFill>
                            <a:srgbClr val="FFFFFF"/>
                          </a:solidFill>
                          <a:latin typeface="Arial" panose="020B0604020202020204" pitchFamily="34" charset="0"/>
                          <a:ea typeface="Arial" charset="0"/>
                          <a:cs typeface="Arial" panose="020B0604020202020204" pitchFamily="34" charset="0"/>
                        </a:rPr>
                        <a:t> (</a:t>
                      </a:r>
                      <a:r>
                        <a:rPr lang="ar-JO" altLang="zh-CN" sz="2000" b="1" i="0" dirty="0">
                          <a:solidFill>
                            <a:srgbClr val="FFFFFF"/>
                          </a:solidFill>
                          <a:latin typeface="Arial" panose="020B0604020202020204" pitchFamily="34" charset="0"/>
                          <a:ea typeface="Arial" charset="0"/>
                          <a:cs typeface="Arial" panose="020B0604020202020204" pitchFamily="34" charset="0"/>
                        </a:rPr>
                        <a:t>1:</a:t>
                      </a:r>
                      <a:r>
                        <a:rPr lang="ar-JO" altLang="zh-CN" sz="2000" b="1" i="0" baseline="0" dirty="0">
                          <a:solidFill>
                            <a:srgbClr val="FFFFFF"/>
                          </a:solidFill>
                          <a:latin typeface="Arial" panose="020B0604020202020204" pitchFamily="34" charset="0"/>
                          <a:ea typeface="Arial" charset="0"/>
                          <a:cs typeface="Arial" panose="020B0604020202020204" pitchFamily="34" charset="0"/>
                        </a:rPr>
                        <a:t> 17</a:t>
                      </a:r>
                      <a:r>
                        <a:rPr lang="en-US" altLang="zh-CN" sz="2000" b="1" i="0" dirty="0">
                          <a:solidFill>
                            <a:srgbClr val="FFFFFF"/>
                          </a:solidFill>
                          <a:latin typeface="Arial" panose="020B0604020202020204" pitchFamily="34" charset="0"/>
                          <a:ea typeface="Arial" charset="0"/>
                          <a:cs typeface="Arial" panose="020B0604020202020204" pitchFamily="34" charset="0"/>
                        </a:rPr>
                        <a:t>)</a:t>
                      </a:r>
                    </a:p>
                  </a:txBody>
                  <a:tcPr anchor="ctr">
                    <a:solidFill>
                      <a:srgbClr val="000055"/>
                    </a:solidFill>
                  </a:tcPr>
                </a:tc>
                <a:extLst>
                  <a:ext uri="{0D108BD9-81ED-4DB2-BD59-A6C34878D82A}">
                    <a16:rowId xmlns:a16="http://schemas.microsoft.com/office/drawing/2014/main" val="10003"/>
                  </a:ext>
                </a:extLst>
              </a:tr>
              <a:tr h="761329">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dirty="0">
                          <a:solidFill>
                            <a:schemeClr val="tx1"/>
                          </a:solidFill>
                          <a:latin typeface="Arial" panose="020B0604020202020204" pitchFamily="34" charset="0"/>
                          <a:ea typeface="Arial" charset="0"/>
                          <a:cs typeface="Arial" panose="020B0604020202020204" pitchFamily="34" charset="0"/>
                        </a:rPr>
                        <a:t>المعاني والنغمة</a:t>
                      </a:r>
                      <a:endParaRPr lang="en-US" altLang="zh-CN" sz="2000" b="1" i="0" dirty="0">
                        <a:solidFill>
                          <a:schemeClr val="tx1"/>
                        </a:solidFill>
                        <a:latin typeface="Arial" panose="020B0604020202020204" pitchFamily="34" charset="0"/>
                        <a:ea typeface="Arial" charset="0"/>
                        <a:cs typeface="Arial" panose="020B0604020202020204" pitchFamily="34" charset="0"/>
                      </a:endParaRPr>
                    </a:p>
                  </a:txBody>
                  <a:tcPr anchor="ctr">
                    <a:solidFill>
                      <a:srgbClr val="00000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dirty="0">
                          <a:solidFill>
                            <a:srgbClr val="FFFFFF"/>
                          </a:solidFill>
                          <a:latin typeface="Arial" panose="020B0604020202020204" pitchFamily="34" charset="0"/>
                          <a:ea typeface="Arial" charset="0"/>
                          <a:cs typeface="Arial" panose="020B0604020202020204" pitchFamily="34" charset="0"/>
                        </a:rPr>
                        <a:t>بسيطة ومع ذلك شديدة</a:t>
                      </a:r>
                      <a:endParaRPr lang="en-US" altLang="zh-CN" sz="2000" b="1" i="0" dirty="0">
                        <a:solidFill>
                          <a:srgbClr val="FFFFFF"/>
                        </a:solidFill>
                        <a:latin typeface="Arial" panose="020B0604020202020204" pitchFamily="34" charset="0"/>
                        <a:ea typeface="Arial" charset="0"/>
                        <a:cs typeface="Arial" panose="020B0604020202020204" pitchFamily="34" charset="0"/>
                      </a:endParaRPr>
                    </a:p>
                  </a:txBody>
                  <a:tcPr anchor="ctr">
                    <a:solidFill>
                      <a:srgbClr val="000055"/>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dirty="0">
                          <a:solidFill>
                            <a:srgbClr val="FFFFFF"/>
                          </a:solidFill>
                          <a:latin typeface="Arial" panose="020B0604020202020204" pitchFamily="34" charset="0"/>
                          <a:ea typeface="Arial" charset="0"/>
                          <a:cs typeface="Arial" panose="020B0604020202020204" pitchFamily="34" charset="0"/>
                        </a:rPr>
                        <a:t>عملي</a:t>
                      </a:r>
                      <a:r>
                        <a:rPr lang="ar-JO" altLang="zh-CN" sz="2000" b="1" i="0" baseline="0" dirty="0">
                          <a:solidFill>
                            <a:srgbClr val="FFFFFF"/>
                          </a:solidFill>
                          <a:latin typeface="Arial" panose="020B0604020202020204" pitchFamily="34" charset="0"/>
                          <a:ea typeface="Arial" charset="0"/>
                          <a:cs typeface="Arial" panose="020B0604020202020204" pitchFamily="34" charset="0"/>
                        </a:rPr>
                        <a:t> ومنظم</a:t>
                      </a:r>
                      <a:endParaRPr lang="en-US" altLang="zh-CN" sz="2000" b="1" i="0" dirty="0">
                        <a:solidFill>
                          <a:srgbClr val="FFFFFF"/>
                        </a:solidFill>
                        <a:latin typeface="Arial" panose="020B0604020202020204" pitchFamily="34" charset="0"/>
                        <a:ea typeface="Arial" charset="0"/>
                        <a:cs typeface="Arial" panose="020B0604020202020204" pitchFamily="34" charset="0"/>
                      </a:endParaRPr>
                    </a:p>
                  </a:txBody>
                  <a:tcPr anchor="ctr">
                    <a:solidFill>
                      <a:srgbClr val="000055"/>
                    </a:solidFill>
                  </a:tcPr>
                </a:tc>
                <a:extLst>
                  <a:ext uri="{0D108BD9-81ED-4DB2-BD59-A6C34878D82A}">
                    <a16:rowId xmlns:a16="http://schemas.microsoft.com/office/drawing/2014/main" val="10004"/>
                  </a:ext>
                </a:extLst>
              </a:tr>
              <a:tr h="761329">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dirty="0">
                          <a:solidFill>
                            <a:schemeClr val="tx1"/>
                          </a:solidFill>
                          <a:latin typeface="Arial" panose="020B0604020202020204" pitchFamily="34" charset="0"/>
                          <a:ea typeface="Arial" charset="0"/>
                          <a:cs typeface="Arial" panose="020B0604020202020204" pitchFamily="34" charset="0"/>
                        </a:rPr>
                        <a:t>الشكل</a:t>
                      </a:r>
                      <a:endParaRPr lang="en-US" altLang="zh-CN" sz="2000" b="1" i="0" dirty="0">
                        <a:solidFill>
                          <a:schemeClr val="tx1"/>
                        </a:solidFill>
                        <a:latin typeface="Arial" panose="020B0604020202020204" pitchFamily="34" charset="0"/>
                        <a:ea typeface="Arial" charset="0"/>
                        <a:cs typeface="Arial" panose="020B0604020202020204" pitchFamily="34" charset="0"/>
                      </a:endParaRPr>
                    </a:p>
                  </a:txBody>
                  <a:tcPr anchor="ctr">
                    <a:solidFill>
                      <a:srgbClr val="00000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dirty="0">
                          <a:solidFill>
                            <a:srgbClr val="FFFFFF"/>
                          </a:solidFill>
                          <a:latin typeface="Arial" panose="020B0604020202020204" pitchFamily="34" charset="0"/>
                          <a:ea typeface="Arial" charset="0"/>
                          <a:cs typeface="Arial" panose="020B0604020202020204" pitchFamily="34" charset="0"/>
                        </a:rPr>
                        <a:t>دفاع معدل</a:t>
                      </a:r>
                    </a:p>
                    <a:p>
                      <a:pPr marL="0" marR="0" indent="0" algn="ctr" defTabSz="457200" rtl="0" eaLnBrk="1" fontAlgn="auto" latinLnBrk="0" hangingPunct="1">
                        <a:lnSpc>
                          <a:spcPct val="100000"/>
                        </a:lnSpc>
                        <a:spcBef>
                          <a:spcPts val="0"/>
                        </a:spcBef>
                        <a:spcAft>
                          <a:spcPts val="0"/>
                        </a:spcAft>
                        <a:buClrTx/>
                        <a:buSzTx/>
                        <a:buFontTx/>
                        <a:buNone/>
                        <a:tabLst/>
                        <a:defRPr/>
                      </a:pPr>
                      <a:r>
                        <a:rPr lang="en-US" altLang="zh-CN" sz="2000" b="1" i="0" dirty="0">
                          <a:solidFill>
                            <a:srgbClr val="FFFFFF"/>
                          </a:solidFill>
                          <a:latin typeface="Arial" panose="020B0604020202020204" pitchFamily="34" charset="0"/>
                          <a:ea typeface="Arial" charset="0"/>
                          <a:cs typeface="Arial" panose="020B0604020202020204" pitchFamily="34" charset="0"/>
                        </a:rPr>
                        <a:t>(</a:t>
                      </a:r>
                      <a:r>
                        <a:rPr lang="ar-JO" altLang="zh-CN" sz="2000" b="1" i="0" dirty="0">
                          <a:solidFill>
                            <a:srgbClr val="FFFFFF"/>
                          </a:solidFill>
                          <a:latin typeface="Arial" panose="020B0604020202020204" pitchFamily="34" charset="0"/>
                          <a:ea typeface="Arial" charset="0"/>
                          <a:cs typeface="Arial" panose="020B0604020202020204" pitchFamily="34" charset="0"/>
                        </a:rPr>
                        <a:t>لا</a:t>
                      </a:r>
                      <a:r>
                        <a:rPr lang="ar-JO" altLang="zh-CN" sz="2000" b="1" i="0" baseline="0" dirty="0">
                          <a:solidFill>
                            <a:srgbClr val="FFFFFF"/>
                          </a:solidFill>
                          <a:latin typeface="Arial" panose="020B0604020202020204" pitchFamily="34" charset="0"/>
                          <a:ea typeface="Arial" charset="0"/>
                          <a:cs typeface="Arial" panose="020B0604020202020204" pitchFamily="34" charset="0"/>
                        </a:rPr>
                        <a:t> يوجد شكر</a:t>
                      </a:r>
                      <a:r>
                        <a:rPr lang="en-US" altLang="zh-CN" sz="2000" b="1" i="0" dirty="0">
                          <a:solidFill>
                            <a:srgbClr val="FFFFFF"/>
                          </a:solidFill>
                          <a:latin typeface="Arial" panose="020B0604020202020204" pitchFamily="34" charset="0"/>
                          <a:ea typeface="Arial" charset="0"/>
                          <a:cs typeface="Arial" panose="020B0604020202020204" pitchFamily="34" charset="0"/>
                        </a:rPr>
                        <a:t>)</a:t>
                      </a:r>
                    </a:p>
                  </a:txBody>
                  <a:tcPr anchor="ctr">
                    <a:solidFill>
                      <a:srgbClr val="000055"/>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dirty="0">
                          <a:solidFill>
                            <a:srgbClr val="FFFFFF"/>
                          </a:solidFill>
                          <a:latin typeface="Arial" panose="020B0604020202020204" pitchFamily="34" charset="0"/>
                          <a:ea typeface="Arial" charset="0"/>
                          <a:cs typeface="Arial" panose="020B0604020202020204" pitchFamily="34" charset="0"/>
                        </a:rPr>
                        <a:t>تقليدي </a:t>
                      </a:r>
                    </a:p>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dirty="0">
                          <a:solidFill>
                            <a:srgbClr val="FFFFFF"/>
                          </a:solidFill>
                          <a:latin typeface="Arial" panose="020B0604020202020204" pitchFamily="34" charset="0"/>
                          <a:ea typeface="Arial" charset="0"/>
                          <a:cs typeface="Arial" panose="020B0604020202020204" pitchFamily="34" charset="0"/>
                        </a:rPr>
                        <a:t>(الأسماء والتحيات)</a:t>
                      </a:r>
                      <a:endParaRPr lang="en-US" altLang="zh-CN" sz="2000" b="1" i="0" dirty="0">
                        <a:solidFill>
                          <a:srgbClr val="FFFFFF"/>
                        </a:solidFill>
                        <a:latin typeface="Arial" panose="020B0604020202020204" pitchFamily="34" charset="0"/>
                        <a:ea typeface="Arial" charset="0"/>
                        <a:cs typeface="Arial" panose="020B0604020202020204" pitchFamily="34" charset="0"/>
                      </a:endParaRPr>
                    </a:p>
                  </a:txBody>
                  <a:tcPr anchor="ctr">
                    <a:solidFill>
                      <a:srgbClr val="000055"/>
                    </a:solidFill>
                  </a:tcPr>
                </a:tc>
                <a:extLst>
                  <a:ext uri="{0D108BD9-81ED-4DB2-BD59-A6C34878D82A}">
                    <a16:rowId xmlns:a16="http://schemas.microsoft.com/office/drawing/2014/main" val="10005"/>
                  </a:ext>
                </a:extLst>
              </a:tr>
              <a:tr h="1087612">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kern="1200" dirty="0">
                          <a:solidFill>
                            <a:schemeClr val="tx1"/>
                          </a:solidFill>
                          <a:latin typeface="Arial" panose="020B0604020202020204" pitchFamily="34" charset="0"/>
                          <a:ea typeface="+mn-ea"/>
                          <a:cs typeface="Arial" panose="020B0604020202020204" pitchFamily="34" charset="0"/>
                        </a:rPr>
                        <a:t>اقتباسات</a:t>
                      </a:r>
                      <a:r>
                        <a:rPr lang="ar-JO" altLang="zh-CN" sz="2000" b="1" i="0" dirty="0">
                          <a:solidFill>
                            <a:schemeClr val="tx1"/>
                          </a:solidFill>
                          <a:latin typeface="Arial" panose="020B0604020202020204" pitchFamily="34" charset="0"/>
                          <a:ea typeface="Arial" charset="0"/>
                          <a:cs typeface="Arial" panose="020B0604020202020204" pitchFamily="34" charset="0"/>
                        </a:rPr>
                        <a:t> ع ق </a:t>
                      </a:r>
                      <a:endParaRPr lang="en-US" altLang="zh-CN" sz="2000" b="1" i="0" dirty="0">
                        <a:solidFill>
                          <a:schemeClr val="tx1"/>
                        </a:solidFill>
                        <a:latin typeface="Arial" panose="020B0604020202020204" pitchFamily="34" charset="0"/>
                        <a:ea typeface="Arial" charset="0"/>
                        <a:cs typeface="Arial" panose="020B0604020202020204" pitchFamily="34" charset="0"/>
                      </a:endParaRPr>
                    </a:p>
                  </a:txBody>
                  <a:tcPr anchor="ctr">
                    <a:solidFill>
                      <a:srgbClr val="000000"/>
                    </a:solidFill>
                  </a:tcPr>
                </a:tc>
                <a:tc>
                  <a:txBody>
                    <a:bodyPr/>
                    <a:lstStyle/>
                    <a:p>
                      <a:pPr algn="ctr"/>
                      <a:r>
                        <a:rPr lang="ar-JO" altLang="zh-CN" sz="2000" b="1" i="0" dirty="0">
                          <a:solidFill>
                            <a:srgbClr val="FFFFFF"/>
                          </a:solidFill>
                          <a:latin typeface="Arial" panose="020B0604020202020204" pitchFamily="34" charset="0"/>
                          <a:ea typeface="Arial" charset="0"/>
                          <a:cs typeface="Arial" panose="020B0604020202020204" pitchFamily="34" charset="0"/>
                        </a:rPr>
                        <a:t>قليل</a:t>
                      </a:r>
                      <a:r>
                        <a:rPr lang="en-US" altLang="zh-CN" sz="2000" b="1" i="0" dirty="0">
                          <a:solidFill>
                            <a:srgbClr val="FFFFFF"/>
                          </a:solidFill>
                          <a:latin typeface="Arial" panose="020B0604020202020204" pitchFamily="34" charset="0"/>
                          <a:ea typeface="Arial" charset="0"/>
                          <a:cs typeface="Arial" panose="020B0604020202020204" pitchFamily="34" charset="0"/>
                        </a:rPr>
                        <a:t> </a:t>
                      </a:r>
                    </a:p>
                    <a:p>
                      <a:pPr algn="ctr" eaLnBrk="0" hangingPunct="0"/>
                      <a:r>
                        <a:rPr lang="ar-JO" altLang="zh-CN" sz="2000" b="1" i="0" dirty="0">
                          <a:solidFill>
                            <a:srgbClr val="FFFFFF"/>
                          </a:solidFill>
                          <a:latin typeface="Arial" panose="020B0604020202020204" pitchFamily="34" charset="0"/>
                          <a:ea typeface="Arial" charset="0"/>
                          <a:cs typeface="Arial" panose="020B0604020202020204" pitchFamily="34" charset="0"/>
                        </a:rPr>
                        <a:t>(12</a:t>
                      </a:r>
                      <a:r>
                        <a:rPr lang="ar-JO" altLang="zh-CN" sz="2000" b="1" i="0" baseline="0" dirty="0">
                          <a:solidFill>
                            <a:srgbClr val="FFFFFF"/>
                          </a:solidFill>
                          <a:latin typeface="Arial" panose="020B0604020202020204" pitchFamily="34" charset="0"/>
                          <a:ea typeface="Arial" charset="0"/>
                          <a:cs typeface="Arial" panose="020B0604020202020204" pitchFamily="34" charset="0"/>
                        </a:rPr>
                        <a:t> فقط أي 2 لكل إصحاح</a:t>
                      </a:r>
                      <a:r>
                        <a:rPr lang="en-US" altLang="zh-CN" sz="2000" b="1" i="0" dirty="0">
                          <a:solidFill>
                            <a:srgbClr val="FFFFFF"/>
                          </a:solidFill>
                          <a:latin typeface="Arial" panose="020B0604020202020204" pitchFamily="34" charset="0"/>
                          <a:ea typeface="Arial" charset="0"/>
                          <a:cs typeface="Arial" panose="020B0604020202020204" pitchFamily="34" charset="0"/>
                        </a:rPr>
                        <a:t>)</a:t>
                      </a:r>
                    </a:p>
                  </a:txBody>
                  <a:tcPr anchor="ctr">
                    <a:solidFill>
                      <a:srgbClr val="000055"/>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dirty="0">
                          <a:solidFill>
                            <a:srgbClr val="FFFFFF"/>
                          </a:solidFill>
                          <a:latin typeface="Arial" panose="020B0604020202020204" pitchFamily="34" charset="0"/>
                          <a:ea typeface="Arial" charset="0"/>
                          <a:cs typeface="Arial" panose="020B0604020202020204" pitchFamily="34" charset="0"/>
                        </a:rPr>
                        <a:t>بنفس</a:t>
                      </a:r>
                      <a:r>
                        <a:rPr lang="ar-JO" altLang="zh-CN" sz="2000" b="1" i="0" baseline="0" dirty="0">
                          <a:solidFill>
                            <a:srgbClr val="FFFFFF"/>
                          </a:solidFill>
                          <a:latin typeface="Arial" panose="020B0604020202020204" pitchFamily="34" charset="0"/>
                          <a:ea typeface="Arial" charset="0"/>
                          <a:cs typeface="Arial" panose="020B0604020202020204" pitchFamily="34" charset="0"/>
                        </a:rPr>
                        <a:t> الكثرة مثل رسائل بولس الأخرى</a:t>
                      </a:r>
                    </a:p>
                    <a:p>
                      <a:pPr marL="0" marR="0" indent="0" algn="ctr" defTabSz="457200" rtl="0" eaLnBrk="1" fontAlgn="auto" latinLnBrk="0" hangingPunct="1">
                        <a:lnSpc>
                          <a:spcPct val="100000"/>
                        </a:lnSpc>
                        <a:spcBef>
                          <a:spcPts val="0"/>
                        </a:spcBef>
                        <a:spcAft>
                          <a:spcPts val="0"/>
                        </a:spcAft>
                        <a:buClrTx/>
                        <a:buSzTx/>
                        <a:buFontTx/>
                        <a:buNone/>
                        <a:tabLst/>
                        <a:defRPr/>
                      </a:pPr>
                      <a:r>
                        <a:rPr lang="en-US" altLang="zh-CN" sz="2000" b="1" i="0" dirty="0">
                          <a:solidFill>
                            <a:srgbClr val="FFFFFF"/>
                          </a:solidFill>
                          <a:latin typeface="Arial" panose="020B0604020202020204" pitchFamily="34" charset="0"/>
                          <a:ea typeface="Arial" charset="0"/>
                          <a:cs typeface="Arial" panose="020B0604020202020204" pitchFamily="34" charset="0"/>
                        </a:rPr>
                        <a:t>(</a:t>
                      </a:r>
                      <a:r>
                        <a:rPr lang="ar-JO" altLang="zh-CN" sz="2000" b="1" i="0" dirty="0">
                          <a:solidFill>
                            <a:srgbClr val="FFFFFF"/>
                          </a:solidFill>
                          <a:latin typeface="Arial" panose="020B0604020202020204" pitchFamily="34" charset="0"/>
                          <a:ea typeface="Arial" charset="0"/>
                          <a:cs typeface="Arial" panose="020B0604020202020204" pitchFamily="34" charset="0"/>
                        </a:rPr>
                        <a:t>مجموعها</a:t>
                      </a:r>
                      <a:r>
                        <a:rPr lang="ar-JO" altLang="zh-CN" sz="2000" b="1" i="0" baseline="0" dirty="0">
                          <a:solidFill>
                            <a:srgbClr val="FFFFFF"/>
                          </a:solidFill>
                          <a:latin typeface="Arial" panose="020B0604020202020204" pitchFamily="34" charset="0"/>
                          <a:ea typeface="Arial" charset="0"/>
                          <a:cs typeface="Arial" panose="020B0604020202020204" pitchFamily="34" charset="0"/>
                        </a:rPr>
                        <a:t> 63</a:t>
                      </a:r>
                      <a:r>
                        <a:rPr lang="en-US" altLang="zh-CN" sz="2000" b="1" i="0" dirty="0">
                          <a:solidFill>
                            <a:srgbClr val="FFFFFF"/>
                          </a:solidFill>
                          <a:latin typeface="Arial" panose="020B0604020202020204" pitchFamily="34" charset="0"/>
                          <a:ea typeface="Arial" charset="0"/>
                          <a:cs typeface="Arial" panose="020B0604020202020204" pitchFamily="34" charset="0"/>
                        </a:rPr>
                        <a:t>)</a:t>
                      </a:r>
                    </a:p>
                  </a:txBody>
                  <a:tcPr anchor="ctr">
                    <a:solidFill>
                      <a:srgbClr val="000055"/>
                    </a:solidFill>
                  </a:tcPr>
                </a:tc>
                <a:extLst>
                  <a:ext uri="{0D108BD9-81ED-4DB2-BD59-A6C34878D82A}">
                    <a16:rowId xmlns:a16="http://schemas.microsoft.com/office/drawing/2014/main" val="10006"/>
                  </a:ext>
                </a:extLst>
              </a:tr>
              <a:tr h="761329">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dirty="0">
                          <a:solidFill>
                            <a:schemeClr val="tx1"/>
                          </a:solidFill>
                          <a:latin typeface="Arial" panose="020B0604020202020204" pitchFamily="34" charset="0"/>
                          <a:ea typeface="Arial" charset="0"/>
                          <a:cs typeface="Arial" panose="020B0604020202020204" pitchFamily="34" charset="0"/>
                        </a:rPr>
                        <a:t>التركيز</a:t>
                      </a:r>
                      <a:r>
                        <a:rPr lang="ar-JO" altLang="zh-CN" sz="2000" b="1" i="0" baseline="0" dirty="0">
                          <a:solidFill>
                            <a:schemeClr val="tx1"/>
                          </a:solidFill>
                          <a:latin typeface="Arial" panose="020B0604020202020204" pitchFamily="34" charset="0"/>
                          <a:ea typeface="Arial" charset="0"/>
                          <a:cs typeface="Arial" panose="020B0604020202020204" pitchFamily="34" charset="0"/>
                        </a:rPr>
                        <a:t> اللاهوتي</a:t>
                      </a:r>
                      <a:endParaRPr lang="en-US" altLang="zh-CN" sz="2000" b="1" i="0" dirty="0">
                        <a:solidFill>
                          <a:schemeClr val="tx1"/>
                        </a:solidFill>
                        <a:latin typeface="Arial" panose="020B0604020202020204" pitchFamily="34" charset="0"/>
                        <a:ea typeface="Arial" charset="0"/>
                        <a:cs typeface="Arial" panose="020B0604020202020204" pitchFamily="34" charset="0"/>
                      </a:endParaRPr>
                    </a:p>
                  </a:txBody>
                  <a:tcPr anchor="ctr">
                    <a:solidFill>
                      <a:srgbClr val="000000"/>
                    </a:solidFill>
                  </a:tcPr>
                </a:tc>
                <a:tc>
                  <a:txBody>
                    <a:bodyPr/>
                    <a:lstStyle/>
                    <a:p>
                      <a:pPr algn="ctr"/>
                      <a:r>
                        <a:rPr lang="ar-JO" altLang="zh-CN" sz="2000" b="1" i="0" dirty="0">
                          <a:solidFill>
                            <a:srgbClr val="FFFFFF"/>
                          </a:solidFill>
                          <a:latin typeface="Arial" panose="020B0604020202020204" pitchFamily="34" charset="0"/>
                          <a:ea typeface="Arial" charset="0"/>
                          <a:cs typeface="Arial" panose="020B0604020202020204" pitchFamily="34" charset="0"/>
                        </a:rPr>
                        <a:t>ضيق</a:t>
                      </a:r>
                    </a:p>
                    <a:p>
                      <a:pPr algn="ctr"/>
                      <a:r>
                        <a:rPr lang="ar-JO" altLang="zh-CN" sz="2000" b="1" i="0" dirty="0">
                          <a:solidFill>
                            <a:srgbClr val="FFFFFF"/>
                          </a:solidFill>
                          <a:latin typeface="Arial" panose="020B0604020202020204" pitchFamily="34" charset="0"/>
                          <a:ea typeface="Arial" charset="0"/>
                          <a:cs typeface="Arial" panose="020B0604020202020204" pitchFamily="34" charset="0"/>
                        </a:rPr>
                        <a:t>التبرير</a:t>
                      </a:r>
                      <a:endParaRPr lang="en-US" altLang="zh-CN" sz="2000" b="1" i="0" dirty="0">
                        <a:solidFill>
                          <a:srgbClr val="FFFFFF"/>
                        </a:solidFill>
                        <a:latin typeface="Arial" panose="020B0604020202020204" pitchFamily="34" charset="0"/>
                        <a:ea typeface="Arial" charset="0"/>
                        <a:cs typeface="Arial" panose="020B0604020202020204" pitchFamily="34" charset="0"/>
                      </a:endParaRPr>
                    </a:p>
                    <a:p>
                      <a:pPr algn="ctr" eaLnBrk="0" hangingPunct="0"/>
                      <a:endParaRPr lang="en-US" altLang="zh-CN" sz="2000" b="1" i="0" dirty="0">
                        <a:solidFill>
                          <a:srgbClr val="FFFFFF"/>
                        </a:solidFill>
                        <a:latin typeface="Arial" panose="020B0604020202020204" pitchFamily="34" charset="0"/>
                        <a:ea typeface="Arial" charset="0"/>
                        <a:cs typeface="Arial" panose="020B0604020202020204" pitchFamily="34" charset="0"/>
                      </a:endParaRPr>
                    </a:p>
                  </a:txBody>
                  <a:tcPr anchor="ctr">
                    <a:solidFill>
                      <a:srgbClr val="000055"/>
                    </a:solidFill>
                  </a:tcPr>
                </a:tc>
                <a:tc>
                  <a:txBody>
                    <a:bodyPr/>
                    <a:lstStyle/>
                    <a:p>
                      <a:pPr algn="ctr"/>
                      <a:r>
                        <a:rPr lang="ar-JO" altLang="zh-CN" sz="2000" b="1" i="0" dirty="0">
                          <a:solidFill>
                            <a:srgbClr val="FFFFFF"/>
                          </a:solidFill>
                          <a:latin typeface="Arial" panose="020B0604020202020204" pitchFamily="34" charset="0"/>
                          <a:ea typeface="Arial" charset="0"/>
                          <a:cs typeface="Arial" panose="020B0604020202020204" pitchFamily="34" charset="0"/>
                        </a:rPr>
                        <a:t>واسع</a:t>
                      </a:r>
                    </a:p>
                    <a:p>
                      <a:pPr algn="ctr"/>
                      <a:r>
                        <a:rPr lang="ar-JO" altLang="zh-CN" sz="2000" b="1" i="0" dirty="0">
                          <a:solidFill>
                            <a:srgbClr val="FFFFFF"/>
                          </a:solidFill>
                          <a:latin typeface="Arial" panose="020B0604020202020204" pitchFamily="34" charset="0"/>
                          <a:ea typeface="Arial" charset="0"/>
                          <a:cs typeface="Arial" panose="020B0604020202020204" pitchFamily="34" charset="0"/>
                        </a:rPr>
                        <a:t>عدة مواضيع</a:t>
                      </a:r>
                      <a:endParaRPr lang="en-US" altLang="zh-CN" sz="2000" b="1" i="0" dirty="0">
                        <a:solidFill>
                          <a:srgbClr val="FFFFFF"/>
                        </a:solidFill>
                        <a:latin typeface="Arial" panose="020B0604020202020204" pitchFamily="34" charset="0"/>
                        <a:ea typeface="Arial" charset="0"/>
                        <a:cs typeface="Arial" panose="020B0604020202020204" pitchFamily="34" charset="0"/>
                      </a:endParaRPr>
                    </a:p>
                  </a:txBody>
                  <a:tcPr anchor="ctr">
                    <a:solidFill>
                      <a:srgbClr val="000055"/>
                    </a:solidFill>
                  </a:tcPr>
                </a:tc>
                <a:extLst>
                  <a:ext uri="{0D108BD9-81ED-4DB2-BD59-A6C34878D82A}">
                    <a16:rowId xmlns:a16="http://schemas.microsoft.com/office/drawing/2014/main" val="10007"/>
                  </a:ext>
                </a:extLst>
              </a:tr>
            </a:tbl>
          </a:graphicData>
        </a:graphic>
      </p:graphicFrame>
      <p:sp>
        <p:nvSpPr>
          <p:cNvPr id="2" name="Title 1"/>
          <p:cNvSpPr>
            <a:spLocks noGrp="1"/>
          </p:cNvSpPr>
          <p:nvPr>
            <p:ph type="title" idx="4294967295"/>
          </p:nvPr>
        </p:nvSpPr>
        <p:spPr>
          <a:xfrm>
            <a:off x="7020272" y="3122965"/>
            <a:ext cx="2016224" cy="954107"/>
          </a:xfrm>
          <a:gradFill rotWithShape="1">
            <a:gsLst>
              <a:gs pos="0">
                <a:srgbClr val="660066"/>
              </a:gs>
              <a:gs pos="100000">
                <a:srgbClr val="000000"/>
              </a:gs>
            </a:gsLst>
            <a:path path="shape">
              <a:fillToRect l="50000" t="50000" r="50000" b="50000"/>
            </a:path>
          </a:gradFill>
          <a:ln w="12700">
            <a:noFill/>
            <a:miter lim="800000"/>
            <a:headEnd type="none" w="sm" len="sm"/>
            <a:tailEnd type="none" w="sm" len="sm"/>
          </a:ln>
        </p:spPr>
        <p:txBody>
          <a:bodyPr wrap="square">
            <a:prstTxWarp prst="textNoShape">
              <a:avLst/>
            </a:prstTxWarp>
            <a:spAutoFit/>
          </a:bodyPr>
          <a:lstStyle/>
          <a:p>
            <a:pPr algn="ctr"/>
            <a:r>
              <a:rPr lang="ar-JO" sz="2800" b="1" kern="1200" dirty="0">
                <a:solidFill>
                  <a:srgbClr val="FFFFFF"/>
                </a:solidFill>
                <a:latin typeface="Arial" panose="020B0604020202020204" pitchFamily="34" charset="0"/>
                <a:ea typeface="Arial" charset="0"/>
                <a:cs typeface="Arial" panose="020B0604020202020204" pitchFamily="34" charset="0"/>
              </a:rPr>
              <a:t>غلاطية مقابل رومية</a:t>
            </a:r>
            <a:endParaRPr lang="en-US" sz="2800" b="1" kern="1200" dirty="0">
              <a:solidFill>
                <a:srgbClr val="FFFFFF"/>
              </a:solidFill>
              <a:latin typeface="Arial" panose="020B0604020202020204" pitchFamily="34" charset="0"/>
              <a:ea typeface="Arial" charset="0"/>
              <a:cs typeface="Arial" panose="020B0604020202020204" pitchFamily="34" charset="0"/>
            </a:endParaRPr>
          </a:p>
        </p:txBody>
      </p:sp>
    </p:spTree>
  </p:cSld>
  <p:clrMapOvr>
    <a:overrideClrMapping bg1="dk2" tx1="lt1" bg2="dk1" tx2="lt2" accent1="accent1" accent2="accent2" accent3="accent3" accent4="accent4" accent5="accent5" accent6="accent6" hlink="hlink" folHlink="folHlink"/>
  </p:clrMapOvr>
  <p:transition/>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4" name="Google Shape;674;p106">
            <a:extLst>
              <a:ext uri="{FF2B5EF4-FFF2-40B4-BE49-F238E27FC236}">
                <a16:creationId xmlns:a16="http://schemas.microsoft.com/office/drawing/2014/main" id="{FAC6114B-4693-44F2-B634-9160AA9D3E2B}"/>
              </a:ext>
            </a:extLst>
          </p:cNvPr>
          <p:cNvSpPr/>
          <p:nvPr/>
        </p:nvSpPr>
        <p:spPr>
          <a:xfrm>
            <a:off x="395536" y="457200"/>
            <a:ext cx="8280920" cy="3539430"/>
          </a:xfrm>
          <a:prstGeom prst="rect">
            <a:avLst/>
          </a:prstGeom>
          <a:noFill/>
          <a:ln>
            <a:noFill/>
          </a:ln>
        </p:spPr>
        <p:txBody>
          <a:bodyPr spcFirstLastPara="1" wrap="square" lIns="91425" tIns="45700" rIns="91425" bIns="45700" anchor="t" anchorCtr="0">
            <a:noAutofit/>
          </a:bodyPr>
          <a:lstStyle/>
          <a:p>
            <a:pPr lvl="0" algn="ctr" fontAlgn="auto">
              <a:spcBef>
                <a:spcPts val="0"/>
              </a:spcBef>
              <a:spcAft>
                <a:spcPts val="0"/>
              </a:spcAft>
              <a:buClr>
                <a:srgbClr val="000000"/>
              </a:buClr>
              <a:buSzPts val="2800"/>
              <a:defRPr/>
            </a:pPr>
            <a:r>
              <a:rPr lang="ar-SA" sz="3600" b="1" kern="0" dirty="0">
                <a:solidFill>
                  <a:srgbClr val="FFFFFF"/>
                </a:solidFill>
                <a:effectLst>
                  <a:glow rad="127000">
                    <a:srgbClr val="000000"/>
                  </a:glow>
                </a:effectLst>
                <a:latin typeface="Arial" panose="020B0604020202020204" pitchFamily="34" charset="0"/>
                <a:cs typeface="Arial" panose="020B0604020202020204" pitchFamily="34" charset="0"/>
                <a:sym typeface="Arial"/>
              </a:rPr>
              <a:t>غلاطية ١ : ١-٤</a:t>
            </a:r>
          </a:p>
          <a:p>
            <a:pPr lvl="0" algn="ctr" fontAlgn="auto">
              <a:spcBef>
                <a:spcPts val="0"/>
              </a:spcBef>
              <a:spcAft>
                <a:spcPts val="0"/>
              </a:spcAft>
              <a:buClr>
                <a:srgbClr val="000000"/>
              </a:buClr>
              <a:buSzPts val="2800"/>
              <a:defRPr/>
            </a:pPr>
            <a:endParaRPr lang="en-US" sz="3600" b="1" kern="0" dirty="0">
              <a:solidFill>
                <a:srgbClr val="FFFFFF"/>
              </a:solidFill>
              <a:effectLst>
                <a:glow rad="127000">
                  <a:srgbClr val="000000"/>
                </a:glow>
              </a:effectLst>
              <a:latin typeface="Arial" panose="020B0604020202020204" pitchFamily="34" charset="0"/>
              <a:cs typeface="Arial" panose="020B0604020202020204" pitchFamily="34" charset="0"/>
              <a:sym typeface="Arial"/>
            </a:endParaRPr>
          </a:p>
          <a:p>
            <a:pPr lvl="0" algn="ctr" fontAlgn="auto">
              <a:spcBef>
                <a:spcPts val="0"/>
              </a:spcBef>
              <a:spcAft>
                <a:spcPts val="0"/>
              </a:spcAft>
              <a:buClr>
                <a:srgbClr val="000000"/>
              </a:buClr>
              <a:buSzPts val="2800"/>
              <a:defRPr/>
            </a:pPr>
            <a:r>
              <a:rPr lang="ar-JO" sz="3600" b="1" kern="0" dirty="0">
                <a:solidFill>
                  <a:srgbClr val="FFFFFF"/>
                </a:solidFill>
                <a:effectLst>
                  <a:glow rad="127000">
                    <a:srgbClr val="000000"/>
                  </a:glow>
                </a:effectLst>
                <a:latin typeface="Arial" panose="020B0604020202020204" pitchFamily="34" charset="0"/>
                <a:cs typeface="Arial" panose="020B0604020202020204" pitchFamily="34" charset="0"/>
                <a:sym typeface="Arial"/>
              </a:rPr>
              <a:t>بولس رسول لا من الناس ولا بإنسان بل بيسوع المسيح والله الآب الذي أقامه من الأموات 2 وجميع الإخوة الذين معي إلى كنائس غلاطية 3 نعمة لكم وسلام من الله الآب ومن ربنا يسوع المسيح 4 الذي بذل نفسه لأجل خطايانا لينقذنا من العالم الحاضر الشرير حسب إرادة الله وأبينا</a:t>
            </a:r>
            <a:endParaRPr lang="ar-SA" sz="3600" b="1" kern="0" dirty="0">
              <a:solidFill>
                <a:srgbClr val="FFFFFF"/>
              </a:solidFill>
              <a:effectLst>
                <a:glow rad="127000">
                  <a:srgbClr val="000000"/>
                </a:glow>
              </a:effectLst>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2848816424"/>
      </p:ext>
    </p:extLst>
  </p:cSld>
  <p:clrMapOvr>
    <a:masterClrMapping/>
  </p:clrMapOvr>
  <p:transition/>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4" name="Google Shape;674;p106">
            <a:extLst>
              <a:ext uri="{FF2B5EF4-FFF2-40B4-BE49-F238E27FC236}">
                <a16:creationId xmlns:a16="http://schemas.microsoft.com/office/drawing/2014/main" id="{FAC6114B-4693-44F2-B634-9160AA9D3E2B}"/>
              </a:ext>
            </a:extLst>
          </p:cNvPr>
          <p:cNvSpPr/>
          <p:nvPr/>
        </p:nvSpPr>
        <p:spPr>
          <a:xfrm>
            <a:off x="395536" y="457200"/>
            <a:ext cx="8280920" cy="4699992"/>
          </a:xfrm>
          <a:prstGeom prst="rect">
            <a:avLst/>
          </a:prstGeom>
          <a:noFill/>
          <a:ln>
            <a:noFill/>
          </a:ln>
        </p:spPr>
        <p:txBody>
          <a:bodyPr spcFirstLastPara="1" wrap="square" lIns="91425" tIns="45700" rIns="91425" bIns="45700" anchor="t" anchorCtr="0">
            <a:noAutofit/>
          </a:bodyPr>
          <a:lstStyle/>
          <a:p>
            <a:pPr algn="ctr" fontAlgn="auto">
              <a:spcBef>
                <a:spcPts val="0"/>
              </a:spcBef>
              <a:spcAft>
                <a:spcPts val="0"/>
              </a:spcAft>
              <a:buClr>
                <a:srgbClr val="000000"/>
              </a:buClr>
              <a:buSzPts val="2800"/>
            </a:pPr>
            <a:r>
              <a:rPr lang="ar-SA" sz="3600" b="1" kern="0" dirty="0">
                <a:solidFill>
                  <a:srgbClr val="FFFFFF"/>
                </a:solidFill>
                <a:effectLst>
                  <a:glow rad="127000">
                    <a:srgbClr val="000000"/>
                  </a:glow>
                </a:effectLst>
                <a:latin typeface="Arial" panose="020B0604020202020204" pitchFamily="34" charset="0"/>
                <a:cs typeface="Arial" panose="020B0604020202020204" pitchFamily="34" charset="0"/>
              </a:rPr>
              <a:t>غلاطية ١ : ٥-٨</a:t>
            </a:r>
          </a:p>
          <a:p>
            <a:pPr algn="ctr" fontAlgn="auto">
              <a:spcBef>
                <a:spcPts val="0"/>
              </a:spcBef>
              <a:spcAft>
                <a:spcPts val="0"/>
              </a:spcAft>
              <a:buClr>
                <a:srgbClr val="000000"/>
              </a:buClr>
              <a:buSzPts val="2800"/>
            </a:pPr>
            <a:endParaRPr lang="en-US" sz="3600" b="1" kern="0" dirty="0">
              <a:solidFill>
                <a:srgbClr val="FFFFFF"/>
              </a:solidFill>
              <a:effectLst>
                <a:glow rad="127000">
                  <a:srgbClr val="000000"/>
                </a:glow>
              </a:effectLst>
              <a:latin typeface="Arial" panose="020B0604020202020204" pitchFamily="34" charset="0"/>
              <a:cs typeface="Arial" panose="020B0604020202020204" pitchFamily="34" charset="0"/>
            </a:endParaRPr>
          </a:p>
          <a:p>
            <a:pPr algn="ctr" fontAlgn="auto">
              <a:spcBef>
                <a:spcPts val="0"/>
              </a:spcBef>
              <a:spcAft>
                <a:spcPts val="0"/>
              </a:spcAft>
              <a:buClr>
                <a:srgbClr val="000000"/>
              </a:buClr>
              <a:buSzPts val="2800"/>
            </a:pPr>
            <a:r>
              <a:rPr lang="ar-JO" sz="3600" b="1" kern="0" dirty="0">
                <a:solidFill>
                  <a:srgbClr val="FFFFFF"/>
                </a:solidFill>
                <a:effectLst>
                  <a:glow rad="127000">
                    <a:srgbClr val="000000"/>
                  </a:glow>
                </a:effectLst>
                <a:latin typeface="Arial" panose="020B0604020202020204" pitchFamily="34" charset="0"/>
                <a:cs typeface="Arial" panose="020B0604020202020204" pitchFamily="34" charset="0"/>
              </a:rPr>
              <a:t>الذي له المجد إلى أبد الآبدين آمين 6 إني أتعجب أنكم تنتقلون هكذا سريعاً عن الذي دعاكم بنعمة المسيح إلى إنجيل آخر 7 ليس هو آخر غير أنه يوجد قوم يزعجونكم ويريدون أن يحولوا إنجيل المسيح 8 ولكن إن بشرناكم نحن أو ملاك من السماء بغير ما بشرناكم فليكن أناثيما</a:t>
            </a:r>
            <a:r>
              <a:rPr lang="ar-SA" sz="3600" b="1" kern="0" dirty="0">
                <a:solidFill>
                  <a:srgbClr val="FFFFFF"/>
                </a:solidFill>
                <a:effectLst>
                  <a:glow rad="127000">
                    <a:srgbClr val="000000"/>
                  </a:glow>
                </a:effectLst>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2590019600"/>
      </p:ext>
    </p:extLst>
  </p:cSld>
  <p:clrMapOvr>
    <a:masterClrMapping/>
  </p:clrMapOvr>
  <p:transition/>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المملكة</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1602008"/>
            <a:ext cx="9144000" cy="42261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خدع المعلمون الكذبة بصيغة الإيمان بالإضافة إلى الأعمال  للدخول إلى الملكوت بإضافة أعمال الناموس لتحقيق الإهتداء - وخاصة الختان (٥: ٦) - ولكن المهم هو أن تكون خليقة جديدة بالإيمان   (٦: ١٤-١٥)</a:t>
            </a:r>
            <a:r>
              <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27ت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4DFA2CD7-3ECF-B14E-B8C1-24D4CEE63C5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defTabSz="457200">
              <a:defRPr/>
            </a:pPr>
            <a:r>
              <a:rPr lang="ar-SA" sz="4800" b="1" dirty="0">
                <a:solidFill>
                  <a:srgbClr val="FFFFFF"/>
                </a:solidFill>
                <a:latin typeface="Arial" panose="020B0604020202020204" pitchFamily="34" charset="0"/>
                <a:ea typeface="ＭＳ Ｐゴシック" charset="0"/>
                <a:cs typeface="Arial" panose="020B0604020202020204" pitchFamily="34" charset="0"/>
              </a:rPr>
              <a:t>غلاطية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220569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4" name="Google Shape;674;p106">
            <a:extLst>
              <a:ext uri="{FF2B5EF4-FFF2-40B4-BE49-F238E27FC236}">
                <a16:creationId xmlns:a16="http://schemas.microsoft.com/office/drawing/2014/main" id="{FAC6114B-4693-44F2-B634-9160AA9D3E2B}"/>
              </a:ext>
            </a:extLst>
          </p:cNvPr>
          <p:cNvSpPr/>
          <p:nvPr/>
        </p:nvSpPr>
        <p:spPr>
          <a:xfrm>
            <a:off x="395536" y="457200"/>
            <a:ext cx="8280920" cy="3539430"/>
          </a:xfrm>
          <a:prstGeom prst="rect">
            <a:avLst/>
          </a:prstGeom>
          <a:noFill/>
          <a:ln>
            <a:noFill/>
          </a:ln>
        </p:spPr>
        <p:txBody>
          <a:bodyPr spcFirstLastPara="1" wrap="square" lIns="91425" tIns="45700" rIns="91425" bIns="45700" anchor="t" anchorCtr="0">
            <a:noAutofit/>
          </a:bodyPr>
          <a:lstStyle/>
          <a:p>
            <a:pPr algn="ctr" fontAlgn="auto">
              <a:spcBef>
                <a:spcPts val="0"/>
              </a:spcBef>
              <a:spcAft>
                <a:spcPts val="0"/>
              </a:spcAft>
              <a:buClr>
                <a:srgbClr val="000000"/>
              </a:buClr>
              <a:buSzPts val="2800"/>
            </a:pPr>
            <a:r>
              <a:rPr lang="ar-SA" sz="3600" b="1" kern="0" dirty="0">
                <a:solidFill>
                  <a:srgbClr val="FFFFFF"/>
                </a:solidFill>
                <a:effectLst>
                  <a:glow rad="127000">
                    <a:srgbClr val="000000"/>
                  </a:glow>
                </a:effectLst>
                <a:latin typeface="Arial" panose="020B0604020202020204" pitchFamily="34" charset="0"/>
                <a:cs typeface="Arial" panose="020B0604020202020204" pitchFamily="34" charset="0"/>
              </a:rPr>
              <a:t>غلاطية ١ : ٩</a:t>
            </a:r>
          </a:p>
          <a:p>
            <a:pPr algn="ctr" fontAlgn="auto">
              <a:spcBef>
                <a:spcPts val="0"/>
              </a:spcBef>
              <a:spcAft>
                <a:spcPts val="0"/>
              </a:spcAft>
              <a:buClr>
                <a:srgbClr val="000000"/>
              </a:buClr>
              <a:buSzPts val="2800"/>
            </a:pPr>
            <a:endParaRPr lang="en-US" sz="3600" b="1" kern="0" dirty="0">
              <a:solidFill>
                <a:srgbClr val="FFFFFF"/>
              </a:solidFill>
              <a:effectLst>
                <a:glow rad="127000">
                  <a:srgbClr val="000000"/>
                </a:glow>
              </a:effectLst>
              <a:latin typeface="Arial" panose="020B0604020202020204" pitchFamily="34" charset="0"/>
              <a:cs typeface="Arial" panose="020B0604020202020204" pitchFamily="34" charset="0"/>
            </a:endParaRPr>
          </a:p>
          <a:p>
            <a:pPr algn="ctr" fontAlgn="auto">
              <a:spcBef>
                <a:spcPts val="0"/>
              </a:spcBef>
              <a:spcAft>
                <a:spcPts val="0"/>
              </a:spcAft>
              <a:buClr>
                <a:srgbClr val="000000"/>
              </a:buClr>
              <a:buSzPts val="2800"/>
            </a:pPr>
            <a:r>
              <a:rPr lang="ar-JO" sz="3600" b="1" kern="0" dirty="0">
                <a:solidFill>
                  <a:srgbClr val="FFFFFF"/>
                </a:solidFill>
                <a:effectLst>
                  <a:glow rad="127000">
                    <a:srgbClr val="000000"/>
                  </a:glow>
                </a:effectLst>
                <a:latin typeface="Arial" panose="020B0604020202020204" pitchFamily="34" charset="0"/>
                <a:cs typeface="Arial" panose="020B0604020202020204" pitchFamily="34" charset="0"/>
              </a:rPr>
              <a:t>كما سبقنا فقلنا أقول الآن أيضاً إن كان أحد يبشركم بغير ما قبلتم فليكن أناثيما</a:t>
            </a:r>
            <a:r>
              <a:rPr lang="ar-SA" sz="3600" b="1" kern="0" dirty="0">
                <a:solidFill>
                  <a:srgbClr val="FFFFFF"/>
                </a:solidFill>
                <a:effectLst>
                  <a:glow rad="127000">
                    <a:srgbClr val="000000"/>
                  </a:glow>
                </a:effectLst>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3692527671"/>
      </p:ext>
    </p:extLst>
  </p:cSld>
  <p:clrMapOvr>
    <a:masterClrMapping/>
  </p:clrMapOvr>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ext Box 2"/>
          <p:cNvSpPr txBox="1">
            <a:spLocks noChangeArrowheads="1"/>
          </p:cNvSpPr>
          <p:nvPr/>
        </p:nvSpPr>
        <p:spPr bwMode="auto">
          <a:xfrm>
            <a:off x="1752600" y="609600"/>
            <a:ext cx="6400800" cy="701675"/>
          </a:xfrm>
          <a:prstGeom prst="rect">
            <a:avLst/>
          </a:prstGeom>
          <a:noFill/>
          <a:ln w="9525">
            <a:noFill/>
            <a:miter lim="800000"/>
            <a:headEnd/>
            <a:tailEnd/>
          </a:ln>
          <a:effectLst>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ar-JO" sz="4000" b="1" dirty="0">
                <a:solidFill>
                  <a:srgbClr val="542A00"/>
                </a:solidFill>
                <a:latin typeface="Arial" panose="020B0604020202020204" pitchFamily="34" charset="0"/>
                <a:cs typeface="Times New Roman" charset="0"/>
              </a:rPr>
              <a:t>المشكلة في غلاطية</a:t>
            </a:r>
            <a:endParaRPr lang="en-GB" sz="4000" b="1" dirty="0">
              <a:solidFill>
                <a:srgbClr val="542A00"/>
              </a:solidFill>
              <a:latin typeface="Arial" panose="020B0604020202020204" pitchFamily="34" charset="0"/>
              <a:cs typeface="Times New Roman" charset="0"/>
            </a:endParaRPr>
          </a:p>
        </p:txBody>
      </p:sp>
      <p:sp>
        <p:nvSpPr>
          <p:cNvPr id="14340" name="Rectangle 4"/>
          <p:cNvSpPr>
            <a:spLocks noChangeArrowheads="1"/>
          </p:cNvSpPr>
          <p:nvPr/>
        </p:nvSpPr>
        <p:spPr bwMode="auto">
          <a:xfrm>
            <a:off x="990600" y="1752600"/>
            <a:ext cx="7772400" cy="464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algn="r" rtl="1">
              <a:spcBef>
                <a:spcPct val="20000"/>
              </a:spcBef>
              <a:buFontTx/>
              <a:buBlip>
                <a:blip r:embed="rId2"/>
              </a:buBlip>
            </a:pPr>
            <a:r>
              <a:rPr lang="ar-JO" altLang="ja-JP" sz="2800" b="1" dirty="0">
                <a:solidFill>
                  <a:srgbClr val="000000"/>
                </a:solidFill>
                <a:latin typeface="Arial" panose="020B0604020202020204" pitchFamily="34" charset="0"/>
                <a:cs typeface="Times New Roman" charset="0"/>
              </a:rPr>
              <a:t>الحرية والوحدة في المسيح موضوعان مركزيان في رسالة بولس إلى غلاطية</a:t>
            </a:r>
            <a:endParaRPr lang="en-US" altLang="ja-JP" sz="2800" b="1" dirty="0">
              <a:solidFill>
                <a:srgbClr val="000000"/>
              </a:solidFill>
              <a:latin typeface="Arial" panose="020B0604020202020204" pitchFamily="34" charset="0"/>
              <a:cs typeface="Times New Roman" charset="0"/>
            </a:endParaRPr>
          </a:p>
          <a:p>
            <a:pPr marL="342900" indent="-342900" algn="r" rtl="1">
              <a:spcBef>
                <a:spcPct val="20000"/>
              </a:spcBef>
              <a:buFontTx/>
              <a:buBlip>
                <a:blip r:embed="rId2"/>
              </a:buBlip>
            </a:pPr>
            <a:r>
              <a:rPr lang="ar-JO" sz="2800" b="1" dirty="0">
                <a:solidFill>
                  <a:srgbClr val="000000"/>
                </a:solidFill>
                <a:latin typeface="Arial" panose="020B0604020202020204" pitchFamily="34" charset="0"/>
                <a:cs typeface="Times New Roman" charset="0"/>
              </a:rPr>
              <a:t>تعالج رسالته موضوع المؤمنين الذين كان انشغالهم في حفظ الناموس سبب انقسام كنائسهم إلى جانب الفصل العنصري الذي قسم اليهود عن الأمم </a:t>
            </a:r>
            <a:endParaRPr lang="en-US" sz="2800" b="1" dirty="0">
              <a:solidFill>
                <a:srgbClr val="000000"/>
              </a:solidFill>
              <a:latin typeface="Arial" panose="020B0604020202020204" pitchFamily="34" charset="0"/>
              <a:cs typeface="Times New Roman" charset="0"/>
            </a:endParaRPr>
          </a:p>
          <a:p>
            <a:pPr marL="342900" indent="-342900" algn="r" rtl="1">
              <a:spcBef>
                <a:spcPct val="20000"/>
              </a:spcBef>
              <a:buFontTx/>
              <a:buBlip>
                <a:blip r:embed="rId2"/>
              </a:buBlip>
            </a:pPr>
            <a:r>
              <a:rPr lang="ar-JO" sz="2800" b="1" dirty="0">
                <a:solidFill>
                  <a:srgbClr val="000000"/>
                </a:solidFill>
                <a:latin typeface="Arial" panose="020B0604020202020204" pitchFamily="34" charset="0"/>
                <a:cs typeface="Times New Roman" charset="0"/>
              </a:rPr>
              <a:t>كان المعلمون الكذبة يعلمون أن الإيمان وحدة لا يستطيع أن يخلص لكنك تحتاج إلى أعمال الناموس أيضاً</a:t>
            </a:r>
            <a:endParaRPr lang="en-US" sz="2800" b="1" dirty="0">
              <a:solidFill>
                <a:srgbClr val="000000"/>
              </a:solidFill>
              <a:latin typeface="Arial" panose="020B0604020202020204" pitchFamily="34" charset="0"/>
              <a:cs typeface="Times New Roman" charset="0"/>
            </a:endParaRPr>
          </a:p>
        </p:txBody>
      </p:sp>
      <p:sp>
        <p:nvSpPr>
          <p:cNvPr id="327683" name="Text Box 18"/>
          <p:cNvSpPr txBox="1">
            <a:spLocks noChangeArrowheads="1"/>
          </p:cNvSpPr>
          <p:nvPr/>
        </p:nvSpPr>
        <p:spPr bwMode="auto">
          <a:xfrm>
            <a:off x="838200" y="6488113"/>
            <a:ext cx="822960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50000"/>
              </a:spcBef>
            </a:pPr>
            <a:r>
              <a:rPr lang="ar-JO" sz="1800" b="1" dirty="0">
                <a:solidFill>
                  <a:srgbClr val="000000"/>
                </a:solidFill>
                <a:latin typeface="Arial" panose="020B0604020202020204" pitchFamily="34" charset="0"/>
                <a:cs typeface="Times New Roman" charset="0"/>
              </a:rPr>
              <a:t>جيريمي تشو، مدرسة شرق آسيا اللاهوتية، سنغافورة</a:t>
            </a:r>
            <a:endParaRPr lang="en-GB" sz="1800" b="1" dirty="0">
              <a:solidFill>
                <a:srgbClr val="000000"/>
              </a:solidFill>
              <a:latin typeface="Arial" panose="020B0604020202020204" pitchFamily="34" charset="0"/>
              <a:cs typeface="Times New Roman"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340">
                                            <p:txEl>
                                              <p:pRg st="0" end="0"/>
                                            </p:txEl>
                                          </p:spTgt>
                                        </p:tgtEl>
                                        <p:attrNameLst>
                                          <p:attrName>style.visibility</p:attrName>
                                        </p:attrNameLst>
                                      </p:cBhvr>
                                      <p:to>
                                        <p:strVal val="visible"/>
                                      </p:to>
                                    </p:set>
                                    <p:anim calcmode="lin" valueType="num">
                                      <p:cBhvr additive="base">
                                        <p:cTn id="7" dur="500" fill="hold"/>
                                        <p:tgtEl>
                                          <p:spTgt spid="1434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434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4340">
                                            <p:txEl>
                                              <p:pRg st="1" end="1"/>
                                            </p:txEl>
                                          </p:spTgt>
                                        </p:tgtEl>
                                        <p:attrNameLst>
                                          <p:attrName>style.visibility</p:attrName>
                                        </p:attrNameLst>
                                      </p:cBhvr>
                                      <p:to>
                                        <p:strVal val="visible"/>
                                      </p:to>
                                    </p:set>
                                    <p:anim calcmode="lin" valueType="num">
                                      <p:cBhvr additive="base">
                                        <p:cTn id="13" dur="500" fill="hold"/>
                                        <p:tgtEl>
                                          <p:spTgt spid="14340">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434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4340">
                                            <p:txEl>
                                              <p:pRg st="2" end="2"/>
                                            </p:txEl>
                                          </p:spTgt>
                                        </p:tgtEl>
                                        <p:attrNameLst>
                                          <p:attrName>style.visibility</p:attrName>
                                        </p:attrNameLst>
                                      </p:cBhvr>
                                      <p:to>
                                        <p:strVal val="visible"/>
                                      </p:to>
                                    </p:set>
                                    <p:anim calcmode="lin" valueType="num">
                                      <p:cBhvr additive="base">
                                        <p:cTn id="19" dur="500" fill="hold"/>
                                        <p:tgtEl>
                                          <p:spTgt spid="14340">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4340">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40" grpId="0" build="p" autoUpdateAnimBg="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4721" name="Rectangle 185"/>
          <p:cNvSpPr>
            <a:spLocks noChangeArrowheads="1"/>
          </p:cNvSpPr>
          <p:nvPr/>
        </p:nvSpPr>
        <p:spPr bwMode="auto">
          <a:xfrm>
            <a:off x="1219200" y="2438400"/>
            <a:ext cx="3371850" cy="3930650"/>
          </a:xfrm>
          <a:prstGeom prst="rect">
            <a:avLst/>
          </a:prstGeom>
          <a:solidFill>
            <a:srgbClr val="000000"/>
          </a:solidFill>
          <a:ln w="9525">
            <a:solidFill>
              <a:schemeClr val="tx1"/>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4690" name="Text Box 186"/>
          <p:cNvSpPr txBox="1">
            <a:spLocks noChangeArrowheads="1"/>
          </p:cNvSpPr>
          <p:nvPr/>
        </p:nvSpPr>
        <p:spPr bwMode="auto">
          <a:xfrm>
            <a:off x="4793704" y="829072"/>
            <a:ext cx="2514600" cy="1447800"/>
          </a:xfrm>
          <a:prstGeom prst="rect">
            <a:avLst/>
          </a:prstGeom>
          <a:noFill/>
          <a:ln w="9525">
            <a:noFill/>
            <a:miter lim="800000"/>
            <a:headEnd/>
            <a:tailEnd/>
          </a:ln>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glow rad="254000">
                  <a:srgbClr val="000066"/>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254000">
                    <a:srgbClr val="000066"/>
                  </a:glow>
                </a:effectLst>
                <a:uLnTx/>
                <a:uFillTx/>
                <a:latin typeface="Arial" panose="020B0604020202020204" pitchFamily="34" charset="0"/>
                <a:ea typeface="ＭＳ Ｐゴシック" charset="0"/>
                <a:cs typeface="Arial" panose="020B0604020202020204" pitchFamily="34" charset="0"/>
              </a:rPr>
              <a:t>كل البشرية</a:t>
            </a:r>
            <a:endParaRPr kumimoji="0" lang="en-US" sz="2000" b="1" u="none" strike="noStrike" kern="1200" cap="none" spc="0" normalizeH="0" baseline="0" noProof="0" dirty="0">
              <a:ln>
                <a:noFill/>
              </a:ln>
              <a:solidFill>
                <a:srgbClr val="FFFFFF"/>
              </a:solidFill>
              <a:effectLst>
                <a:glow rad="254000">
                  <a:srgbClr val="000066"/>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254000">
                    <a:srgbClr val="000066"/>
                  </a:glow>
                </a:effectLst>
                <a:uLnTx/>
                <a:uFillTx/>
                <a:latin typeface="Arial" panose="020B0604020202020204" pitchFamily="34" charset="0"/>
                <a:ea typeface="ＭＳ Ｐゴシック" charset="0"/>
                <a:cs typeface="Arial" panose="020B0604020202020204" pitchFamily="34" charset="0"/>
              </a:rPr>
              <a:t>(كل المستطيل)</a:t>
            </a:r>
            <a:endParaRPr kumimoji="0" lang="en-US" sz="2000" b="1" u="none" strike="noStrike" kern="1200" cap="none" spc="0" normalizeH="0" baseline="0" noProof="0" dirty="0">
              <a:ln>
                <a:noFill/>
              </a:ln>
              <a:solidFill>
                <a:srgbClr val="FFFFFF"/>
              </a:solidFill>
              <a:effectLst>
                <a:glow rad="254000">
                  <a:srgbClr val="000066"/>
                </a:glow>
              </a:effectLst>
              <a:uLnTx/>
              <a:uFillTx/>
              <a:latin typeface="Arial" panose="020B0604020202020204" pitchFamily="34" charset="0"/>
              <a:ea typeface="ＭＳ Ｐゴシック" charset="0"/>
              <a:cs typeface="Arial" panose="020B0604020202020204" pitchFamily="34" charset="0"/>
            </a:endParaRPr>
          </a:p>
        </p:txBody>
      </p:sp>
      <p:sp>
        <p:nvSpPr>
          <p:cNvPr id="414723" name="Rectangle 187"/>
          <p:cNvSpPr>
            <a:spLocks noChangeArrowheads="1"/>
          </p:cNvSpPr>
          <p:nvPr/>
        </p:nvSpPr>
        <p:spPr bwMode="auto">
          <a:xfrm>
            <a:off x="4591050" y="2438400"/>
            <a:ext cx="3371850" cy="3930650"/>
          </a:xfrm>
          <a:prstGeom prst="rect">
            <a:avLst/>
          </a:prstGeom>
          <a:solidFill>
            <a:srgbClr val="000000"/>
          </a:solidFill>
          <a:ln w="9525">
            <a:solidFill>
              <a:schemeClr val="tx1"/>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4724" name="Text Box 188"/>
          <p:cNvSpPr txBox="1">
            <a:spLocks noChangeArrowheads="1"/>
          </p:cNvSpPr>
          <p:nvPr/>
        </p:nvSpPr>
        <p:spPr bwMode="auto">
          <a:xfrm>
            <a:off x="1676400" y="2655888"/>
            <a:ext cx="2041525" cy="1458912"/>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2000" b="1" dirty="0">
                <a:solidFill>
                  <a:srgbClr val="FFFFFF"/>
                </a:solidFill>
                <a:latin typeface="Arial" panose="020B0604020202020204" pitchFamily="34" charset="0"/>
                <a:cs typeface="Arial" panose="020B0604020202020204" pitchFamily="34" charset="0"/>
              </a:rPr>
              <a:t>اليهود</a:t>
            </a:r>
            <a:endPar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(هذا المربع مع     غير المؤمنين     خارج الدائرة)</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4725" name="Text Box 189"/>
          <p:cNvSpPr txBox="1">
            <a:spLocks noChangeArrowheads="1"/>
          </p:cNvSpPr>
          <p:nvPr/>
        </p:nvSpPr>
        <p:spPr bwMode="auto">
          <a:xfrm>
            <a:off x="5257800" y="2655888"/>
            <a:ext cx="2109788" cy="1382712"/>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الأمم</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(هذا المربع مع      غير المؤمنين      خارج الدائرة)</a:t>
            </a:r>
          </a:p>
        </p:txBody>
      </p:sp>
      <p:grpSp>
        <p:nvGrpSpPr>
          <p:cNvPr id="2" name="Group 1"/>
          <p:cNvGrpSpPr>
            <a:grpSpLocks/>
          </p:cNvGrpSpPr>
          <p:nvPr/>
        </p:nvGrpSpPr>
        <p:grpSpPr bwMode="auto">
          <a:xfrm>
            <a:off x="3321050" y="3886200"/>
            <a:ext cx="2540000" cy="2514600"/>
            <a:chOff x="3321050" y="3886200"/>
            <a:chExt cx="2540000" cy="2514600"/>
          </a:xfrm>
        </p:grpSpPr>
        <p:sp>
          <p:nvSpPr>
            <p:cNvPr id="414733" name="Oval 190"/>
            <p:cNvSpPr>
              <a:spLocks noChangeArrowheads="1"/>
            </p:cNvSpPr>
            <p:nvPr/>
          </p:nvSpPr>
          <p:spPr bwMode="auto">
            <a:xfrm>
              <a:off x="3321050" y="3886200"/>
              <a:ext cx="2540000" cy="2514600"/>
            </a:xfrm>
            <a:prstGeom prst="ellipse">
              <a:avLst/>
            </a:prstGeom>
            <a:solidFill>
              <a:srgbClr val="FF9900"/>
            </a:solid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4734" name="AutoShape 191"/>
            <p:cNvSpPr>
              <a:spLocks/>
            </p:cNvSpPr>
            <p:nvPr/>
          </p:nvSpPr>
          <p:spPr bwMode="auto">
            <a:xfrm>
              <a:off x="3836988" y="4246563"/>
              <a:ext cx="1585912" cy="1527175"/>
            </a:xfrm>
            <a:prstGeom prst="borderCallout1">
              <a:avLst>
                <a:gd name="adj1" fmla="val 13634"/>
                <a:gd name="adj2" fmla="val 108333"/>
                <a:gd name="adj3" fmla="val 19699"/>
                <a:gd name="adj4" fmla="val 138889"/>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b="1" dirty="0">
                  <a:solidFill>
                    <a:srgbClr val="000000"/>
                  </a:solidFill>
                  <a:latin typeface="Arial" panose="020B0604020202020204" pitchFamily="34" charset="0"/>
                  <a:cs typeface="Arial" panose="020B0604020202020204" pitchFamily="34" charset="0"/>
                </a:rPr>
                <a:t>جسد المسيح الحقيقي (اليهود والأمم في الدائرة)</a:t>
              </a:r>
              <a:endParaRPr kumimoji="0" lang="en-US"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 name="Group 3"/>
          <p:cNvGrpSpPr>
            <a:grpSpLocks/>
          </p:cNvGrpSpPr>
          <p:nvPr/>
        </p:nvGrpSpPr>
        <p:grpSpPr bwMode="auto">
          <a:xfrm>
            <a:off x="1417638" y="4530725"/>
            <a:ext cx="1903412" cy="1017588"/>
            <a:chOff x="1417638" y="4530725"/>
            <a:chExt cx="1903412" cy="1017588"/>
          </a:xfrm>
        </p:grpSpPr>
        <p:sp>
          <p:nvSpPr>
            <p:cNvPr id="414731" name="Text Box 192"/>
            <p:cNvSpPr txBox="1">
              <a:spLocks noChangeArrowheads="1"/>
            </p:cNvSpPr>
            <p:nvPr/>
          </p:nvSpPr>
          <p:spPr bwMode="auto">
            <a:xfrm>
              <a:off x="1524000" y="4808538"/>
              <a:ext cx="1676400" cy="461962"/>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المهودون</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4732" name="Oval 193"/>
            <p:cNvSpPr>
              <a:spLocks noChangeArrowheads="1"/>
            </p:cNvSpPr>
            <p:nvPr/>
          </p:nvSpPr>
          <p:spPr bwMode="auto">
            <a:xfrm>
              <a:off x="1417638" y="4530725"/>
              <a:ext cx="1903412" cy="1017588"/>
            </a:xfrm>
            <a:prstGeom prst="ellipse">
              <a:avLst/>
            </a:prstGeom>
            <a:noFill/>
            <a:ln w="9525">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414728" name="Text Box 2"/>
          <p:cNvSpPr txBox="1">
            <a:spLocks noChangeArrowheads="1"/>
          </p:cNvSpPr>
          <p:nvPr/>
        </p:nvSpPr>
        <p:spPr bwMode="auto">
          <a:xfrm>
            <a:off x="8297863" y="57150"/>
            <a:ext cx="784189"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173ب</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4729" name="Text Box 3"/>
          <p:cNvSpPr txBox="1">
            <a:spLocks noChangeArrowheads="1"/>
          </p:cNvSpPr>
          <p:nvPr/>
        </p:nvSpPr>
        <p:spPr bwMode="auto">
          <a:xfrm>
            <a:off x="1905000" y="228600"/>
            <a:ext cx="5334000" cy="519113"/>
          </a:xfrm>
          <a:prstGeom prst="rect">
            <a:avLst/>
          </a:prstGeom>
          <a:gradFill rotWithShape="1">
            <a:gsLst>
              <a:gs pos="0">
                <a:srgbClr val="660066"/>
              </a:gs>
              <a:gs pos="100000">
                <a:srgbClr val="2F002F"/>
              </a:gs>
            </a:gsLst>
            <a:lin ang="5400000" scaled="1"/>
          </a:gra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من هم المهودون؟</a:t>
            </a: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4730" name="Down Arrow 2"/>
          <p:cNvSpPr>
            <a:spLocks noChangeArrowheads="1"/>
          </p:cNvSpPr>
          <p:nvPr/>
        </p:nvSpPr>
        <p:spPr bwMode="auto">
          <a:xfrm rot="1935726">
            <a:off x="4537075" y="1927225"/>
            <a:ext cx="638175" cy="1133475"/>
          </a:xfrm>
          <a:prstGeom prst="downArrow">
            <a:avLst>
              <a:gd name="adj1" fmla="val 50000"/>
              <a:gd name="adj2" fmla="val 50118"/>
            </a:avLst>
          </a:prstGeom>
          <a:solidFill>
            <a:schemeClr val="accent1"/>
          </a:solidFill>
          <a:ln w="57150">
            <a:solidFill>
              <a:srgbClr val="000000"/>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965345021"/>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edge">
                                      <p:cBhvr>
                                        <p:cTn id="7" dur="20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0"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edge">
                                      <p:cBhvr>
                                        <p:cTn id="12"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30082" name="Text Box 2"/>
          <p:cNvSpPr txBox="1">
            <a:spLocks noChangeArrowheads="1"/>
          </p:cNvSpPr>
          <p:nvPr/>
        </p:nvSpPr>
        <p:spPr bwMode="auto">
          <a:xfrm>
            <a:off x="0" y="165100"/>
            <a:ext cx="9144000" cy="708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Times New Roman" charset="0"/>
              </a:rPr>
              <a:t>مشكلة التمييز</a:t>
            </a:r>
            <a:endParaRPr kumimoji="0" lang="en-GB"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Times New Roman" charset="0"/>
            </a:endParaRPr>
          </a:p>
        </p:txBody>
      </p:sp>
      <p:sp>
        <p:nvSpPr>
          <p:cNvPr id="27651" name="Text Box 3" descr="EXPTEXTB"/>
          <p:cNvSpPr txBox="1">
            <a:spLocks noChangeArrowheads="1"/>
          </p:cNvSpPr>
          <p:nvPr/>
        </p:nvSpPr>
        <p:spPr bwMode="auto">
          <a:xfrm>
            <a:off x="1900238" y="1135063"/>
            <a:ext cx="7205662" cy="904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4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Times New Roman" charset="0"/>
              </a:rPr>
              <a:t>التعريف:</a:t>
            </a:r>
            <a:endParaRPr kumimoji="0" lang="en-US" sz="24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Times New Roman" charset="0"/>
            </a:endParaRPr>
          </a:p>
          <a:p>
            <a:pPr marL="0" marR="0" lvl="0" indent="0" algn="r" defTabSz="914400" rtl="0" eaLnBrk="1" fontAlgn="base" latinLnBrk="0" hangingPunct="1">
              <a:lnSpc>
                <a:spcPct val="100000"/>
              </a:lnSpc>
              <a:spcBef>
                <a:spcPct val="20000"/>
              </a:spcBef>
              <a:spcAft>
                <a:spcPct val="0"/>
              </a:spcAft>
              <a:buClrTx/>
              <a:buSzTx/>
              <a:buFontTx/>
              <a:buNone/>
              <a:tabLst/>
              <a:defRPr/>
            </a:pPr>
            <a:r>
              <a:rPr lang="ar-JO" altLang="ja-JP" b="1" dirty="0">
                <a:solidFill>
                  <a:srgbClr val="FFFFFF"/>
                </a:solidFill>
                <a:latin typeface="Arial" panose="020B0604020202020204" pitchFamily="34" charset="0"/>
                <a:cs typeface="Times New Roman" charset="0"/>
              </a:rPr>
              <a:t>التمييز هي فخر امتلاك الدين الصحيح</a:t>
            </a:r>
            <a:endParaRPr kumimoji="0" lang="en-GB" altLang="ja-JP"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Times New Roman" charset="0"/>
            </a:endParaRPr>
          </a:p>
        </p:txBody>
      </p:sp>
      <p:sp>
        <p:nvSpPr>
          <p:cNvPr id="27652" name="Text Box 4"/>
          <p:cNvSpPr txBox="1">
            <a:spLocks noChangeArrowheads="1"/>
          </p:cNvSpPr>
          <p:nvPr/>
        </p:nvSpPr>
        <p:spPr bwMode="auto">
          <a:xfrm>
            <a:off x="1908175" y="2459038"/>
            <a:ext cx="7235825" cy="904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4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Times New Roman" charset="0"/>
              </a:rPr>
              <a:t>في غلاطية</a:t>
            </a:r>
            <a:endParaRPr kumimoji="0" lang="en-US" sz="24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Times New Roman" charset="0"/>
            </a:endParaRPr>
          </a:p>
          <a:p>
            <a:pPr marL="0" marR="0" lvl="0" indent="0" algn="r" defTabSz="914400" rtl="0" eaLnBrk="1" fontAlgn="base" latinLnBrk="0" hangingPunct="1">
              <a:lnSpc>
                <a:spcPct val="100000"/>
              </a:lnSpc>
              <a:spcBef>
                <a:spcPct val="20000"/>
              </a:spcBef>
              <a:spcAft>
                <a:spcPct val="0"/>
              </a:spcAft>
              <a:buClrTx/>
              <a:buSzTx/>
              <a:buFontTx/>
              <a:buNone/>
              <a:tabLst/>
              <a:defRPr/>
            </a:pPr>
            <a:r>
              <a:rPr lang="ar-JO" b="1" dirty="0">
                <a:solidFill>
                  <a:srgbClr val="FFFFFF"/>
                </a:solidFill>
                <a:latin typeface="Arial" panose="020B0604020202020204" pitchFamily="34" charset="0"/>
                <a:cs typeface="Times New Roman" charset="0"/>
              </a:rPr>
              <a:t>الفخر في متابعة ممارسات الدين الصحيح (مثل قوانين الطعام، الختان)</a:t>
            </a:r>
            <a:endParaRPr kumimoji="0" lang="en-GB"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Times New Roman" charset="0"/>
            </a:endParaRPr>
          </a:p>
        </p:txBody>
      </p:sp>
      <p:sp>
        <p:nvSpPr>
          <p:cNvPr id="27653" name="Text Box 5"/>
          <p:cNvSpPr txBox="1">
            <a:spLocks noChangeArrowheads="1"/>
          </p:cNvSpPr>
          <p:nvPr/>
        </p:nvSpPr>
        <p:spPr bwMode="auto">
          <a:xfrm>
            <a:off x="1900238" y="3783013"/>
            <a:ext cx="7205662" cy="12741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4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Times New Roman" charset="0"/>
              </a:rPr>
              <a:t>اليوم</a:t>
            </a:r>
            <a:endParaRPr kumimoji="0" lang="en-US" sz="24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Times New Roman" charset="0"/>
            </a:endParaRPr>
          </a:p>
          <a:p>
            <a:pPr marL="0" marR="0" lvl="0" indent="0" algn="r" defTabSz="914400" rtl="0" eaLnBrk="1" fontAlgn="base" latinLnBrk="0" hangingPunct="1">
              <a:lnSpc>
                <a:spcPct val="100000"/>
              </a:lnSpc>
              <a:spcBef>
                <a:spcPct val="20000"/>
              </a:spcBef>
              <a:spcAft>
                <a:spcPct val="0"/>
              </a:spcAft>
              <a:buClrTx/>
              <a:buSzTx/>
              <a:buFontTx/>
              <a:buNone/>
              <a:tabLst/>
              <a:defRPr/>
            </a:pPr>
            <a:r>
              <a:rPr lang="ar-JO" b="1" dirty="0">
                <a:solidFill>
                  <a:srgbClr val="FFFFFF"/>
                </a:solidFill>
                <a:latin typeface="Arial" panose="020B0604020202020204" pitchFamily="34" charset="0"/>
                <a:cs typeface="Times New Roman" charset="0"/>
              </a:rPr>
              <a:t>الفخر بالتمسك بالعقيدة الصحيحة وأن نكون في الكنيسة الصحيحة، نمارس استراتيجيات الخدمة الصحيحة</a:t>
            </a:r>
            <a:endParaRPr kumimoji="0" lang="en-GB"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Times New Roman" charset="0"/>
            </a:endParaRPr>
          </a:p>
        </p:txBody>
      </p:sp>
      <p:sp>
        <p:nvSpPr>
          <p:cNvPr id="27654" name="Text Box 6"/>
          <p:cNvSpPr txBox="1">
            <a:spLocks noChangeArrowheads="1"/>
          </p:cNvSpPr>
          <p:nvPr/>
        </p:nvSpPr>
        <p:spPr bwMode="auto">
          <a:xfrm>
            <a:off x="1908175" y="5106988"/>
            <a:ext cx="7205662" cy="904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4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Times New Roman" charset="0"/>
              </a:rPr>
              <a:t>الدرس</a:t>
            </a:r>
            <a:endParaRPr kumimoji="0" lang="en-US" altLang="ja-JP"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Times New Roman" charset="0"/>
            </a:endParaRPr>
          </a:p>
          <a:p>
            <a:pPr marL="0" marR="0" lvl="0" indent="0" algn="r" defTabSz="914400" rtl="0" eaLnBrk="1" fontAlgn="base" latinLnBrk="0" hangingPunct="1">
              <a:lnSpc>
                <a:spcPct val="100000"/>
              </a:lnSpc>
              <a:spcBef>
                <a:spcPct val="20000"/>
              </a:spcBef>
              <a:spcAft>
                <a:spcPct val="0"/>
              </a:spcAft>
              <a:buClrTx/>
              <a:buSzTx/>
              <a:buFontTx/>
              <a:buNone/>
              <a:tabLst/>
              <a:defRPr/>
            </a:pPr>
            <a:r>
              <a:rPr lang="ar-JO" b="1" dirty="0">
                <a:solidFill>
                  <a:srgbClr val="FFFFFF"/>
                </a:solidFill>
                <a:latin typeface="Arial" panose="020B0604020202020204" pitchFamily="34" charset="0"/>
                <a:cs typeface="Times New Roman" charset="0"/>
              </a:rPr>
              <a:t>نحن ما نحن عليه بنعمة الله وليس بسببنا أو بسبب ما فعلنا</a:t>
            </a:r>
            <a:endParaRPr kumimoji="0" lang="en-GB"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Times New Roman" charset="0"/>
            </a:endParaRPr>
          </a:p>
        </p:txBody>
      </p:sp>
      <p:sp>
        <p:nvSpPr>
          <p:cNvPr id="430087" name="Text Box 18"/>
          <p:cNvSpPr txBox="1">
            <a:spLocks noChangeArrowheads="1"/>
          </p:cNvSpPr>
          <p:nvPr/>
        </p:nvSpPr>
        <p:spPr bwMode="auto">
          <a:xfrm>
            <a:off x="838200" y="6488113"/>
            <a:ext cx="8229600" cy="369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Times New Roman" charset="0"/>
              </a:rPr>
              <a:t>Jeremy Chew, East Asia School of Theology, Singapore</a:t>
            </a:r>
            <a:endParaRPr kumimoji="0" lang="en-GB"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Times New Roman" charset="0"/>
            </a:endParaRPr>
          </a:p>
        </p:txBody>
      </p:sp>
      <p:sp>
        <p:nvSpPr>
          <p:cNvPr id="8" name="Title 1"/>
          <p:cNvSpPr txBox="1">
            <a:spLocks/>
          </p:cNvSpPr>
          <p:nvPr/>
        </p:nvSpPr>
        <p:spPr bwMode="auto">
          <a:xfrm>
            <a:off x="-107950" y="476250"/>
            <a:ext cx="2159000" cy="533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9600" b="0" i="0" u="none" strike="noStrike" kern="1200" cap="none" spc="0" normalizeH="0" baseline="0" noProof="0">
                <a:ln>
                  <a:noFill/>
                </a:ln>
                <a:solidFill>
                  <a:srgbClr val="FFFF00"/>
                </a:solidFill>
                <a:effectLst/>
                <a:uLnTx/>
                <a:uFillTx/>
                <a:latin typeface="Times New Roman" charset="0"/>
                <a:ea typeface="ＭＳ Ｐゴシック" charset="0"/>
                <a:cs typeface="Times New Roman" charset="0"/>
              </a:rPr>
              <a:t>I</a:t>
            </a:r>
            <a:endParaRPr kumimoji="0" lang="en-US" sz="16600" b="1" u="none" strike="noStrike" kern="1200" cap="none" spc="0" normalizeH="0" baseline="0" noProof="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59925354"/>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7651"/>
                                        </p:tgtEl>
                                        <p:attrNameLst>
                                          <p:attrName>style.visibility</p:attrName>
                                        </p:attrNameLst>
                                      </p:cBhvr>
                                      <p:to>
                                        <p:strVal val="visible"/>
                                      </p:to>
                                    </p:set>
                                    <p:animEffect transition="in" filter="checkerboard(across)">
                                      <p:cBhvr>
                                        <p:cTn id="7" dur="500"/>
                                        <p:tgtEl>
                                          <p:spTgt spid="2765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27652"/>
                                        </p:tgtEl>
                                        <p:attrNameLst>
                                          <p:attrName>style.visibility</p:attrName>
                                        </p:attrNameLst>
                                      </p:cBhvr>
                                      <p:to>
                                        <p:strVal val="visible"/>
                                      </p:to>
                                    </p:set>
                                    <p:animEffect transition="in" filter="checkerboard(across)">
                                      <p:cBhvr>
                                        <p:cTn id="12" dur="500"/>
                                        <p:tgtEl>
                                          <p:spTgt spid="2765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27653"/>
                                        </p:tgtEl>
                                        <p:attrNameLst>
                                          <p:attrName>style.visibility</p:attrName>
                                        </p:attrNameLst>
                                      </p:cBhvr>
                                      <p:to>
                                        <p:strVal val="visible"/>
                                      </p:to>
                                    </p:set>
                                    <p:animEffect transition="in" filter="checkerboard(across)">
                                      <p:cBhvr>
                                        <p:cTn id="17" dur="500"/>
                                        <p:tgtEl>
                                          <p:spTgt spid="2765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27654"/>
                                        </p:tgtEl>
                                        <p:attrNameLst>
                                          <p:attrName>style.visibility</p:attrName>
                                        </p:attrNameLst>
                                      </p:cBhvr>
                                      <p:to>
                                        <p:strVal val="visible"/>
                                      </p:to>
                                    </p:set>
                                    <p:animEffect transition="in" filter="checkerboard(across)">
                                      <p:cBhvr>
                                        <p:cTn id="22" dur="500"/>
                                        <p:tgtEl>
                                          <p:spTgt spid="27654"/>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8">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51" grpId="0"/>
      <p:bldP spid="27652" grpId="0" autoUpdateAnimBg="0"/>
      <p:bldP spid="27653" grpId="0" autoUpdateAnimBg="0"/>
      <p:bldP spid="27654" grpId="0" autoUpdateAnimBg="0"/>
      <p:bldP spid="8" grpId="0" build="p"/>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9185" name="Text Box 2"/>
          <p:cNvSpPr txBox="1">
            <a:spLocks noChangeArrowheads="1"/>
          </p:cNvSpPr>
          <p:nvPr/>
        </p:nvSpPr>
        <p:spPr bwMode="auto">
          <a:xfrm>
            <a:off x="8274050" y="228600"/>
            <a:ext cx="69923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latin typeface="Arial" panose="020B0604020202020204" pitchFamily="34" charset="0"/>
                <a:cs typeface="Arial" panose="020B0604020202020204" pitchFamily="34" charset="0"/>
              </a:rPr>
              <a:t>168</a:t>
            </a:r>
            <a:endParaRPr lang="en-US" b="1" dirty="0">
              <a:latin typeface="Arial" panose="020B0604020202020204" pitchFamily="34" charset="0"/>
              <a:cs typeface="Arial" panose="020B0604020202020204" pitchFamily="34" charset="0"/>
            </a:endParaRPr>
          </a:p>
        </p:txBody>
      </p:sp>
      <p:sp>
        <p:nvSpPr>
          <p:cNvPr id="16390" name="Text Box 6"/>
          <p:cNvSpPr txBox="1">
            <a:spLocks noChangeArrowheads="1"/>
          </p:cNvSpPr>
          <p:nvPr/>
        </p:nvSpPr>
        <p:spPr bwMode="auto">
          <a:xfrm>
            <a:off x="230188" y="955675"/>
            <a:ext cx="4113212" cy="5597525"/>
          </a:xfrm>
          <a:prstGeom prst="rect">
            <a:avLst/>
          </a:prstGeom>
          <a:solidFill>
            <a:srgbClr val="00009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b="1" u="sng" dirty="0">
                <a:latin typeface="Arial" panose="020B0604020202020204" pitchFamily="34" charset="0"/>
                <a:cs typeface="Arial" panose="020B0604020202020204" pitchFamily="34" charset="0"/>
              </a:rPr>
              <a:t>الدليل الخارجي</a:t>
            </a:r>
            <a:endParaRPr lang="en-US" altLang="zh-CN" b="1" dirty="0">
              <a:latin typeface="Arial" panose="020B0604020202020204" pitchFamily="34" charset="0"/>
              <a:cs typeface="Arial" panose="020B0604020202020204" pitchFamily="34" charset="0"/>
            </a:endParaRPr>
          </a:p>
          <a:p>
            <a:pPr algn="ctr" eaLnBrk="1" hangingPunct="1"/>
            <a:endParaRPr lang="en-US" altLang="zh-CN" b="1" dirty="0">
              <a:latin typeface="Arial" panose="020B0604020202020204" pitchFamily="34" charset="0"/>
              <a:cs typeface="Arial" panose="020B0604020202020204" pitchFamily="34" charset="0"/>
            </a:endParaRPr>
          </a:p>
          <a:p>
            <a:pPr algn="ctr" eaLnBrk="1" hangingPunct="1"/>
            <a:r>
              <a:rPr lang="ar-JO" altLang="zh-CN" b="1" dirty="0">
                <a:latin typeface="Arial" panose="020B0604020202020204" pitchFamily="34" charset="0"/>
                <a:cs typeface="Arial" panose="020B0604020202020204" pitchFamily="34" charset="0"/>
              </a:rPr>
              <a:t>نظرة التقليد:</a:t>
            </a:r>
            <a:endParaRPr lang="en-US" altLang="zh-CN" b="1" dirty="0">
              <a:latin typeface="Arial" panose="020B0604020202020204" pitchFamily="34" charset="0"/>
              <a:cs typeface="Arial" panose="020B0604020202020204" pitchFamily="34" charset="0"/>
            </a:endParaRPr>
          </a:p>
          <a:p>
            <a:pPr algn="ctr" eaLnBrk="1" hangingPunct="1"/>
            <a:r>
              <a:rPr lang="ar-JO" altLang="zh-CN" b="1" dirty="0">
                <a:latin typeface="Arial" panose="020B0604020202020204" pitchFamily="34" charset="0"/>
                <a:cs typeface="Arial" panose="020B0604020202020204" pitchFamily="34" charset="0"/>
              </a:rPr>
              <a:t>بولس هو كاتب غ</a:t>
            </a:r>
            <a:r>
              <a:rPr lang="ar-SA" altLang="zh-CN" b="1" dirty="0">
                <a:latin typeface="Arial" panose="020B0604020202020204" pitchFamily="34" charset="0"/>
                <a:cs typeface="Arial" panose="020B0604020202020204" pitchFamily="34" charset="0"/>
              </a:rPr>
              <a:t>لاطية</a:t>
            </a:r>
            <a:endParaRPr lang="en-US" altLang="zh-CN" b="1" dirty="0">
              <a:latin typeface="Arial" panose="020B0604020202020204" pitchFamily="34" charset="0"/>
              <a:cs typeface="Arial" panose="020B0604020202020204" pitchFamily="34" charset="0"/>
            </a:endParaRPr>
          </a:p>
          <a:p>
            <a:pPr algn="ctr" eaLnBrk="1" hangingPunct="1"/>
            <a:r>
              <a:rPr lang="en-US" altLang="zh-CN" b="1" dirty="0">
                <a:latin typeface="Arial" panose="020B0604020202020204" pitchFamily="34" charset="0"/>
                <a:cs typeface="Arial" panose="020B0604020202020204" pitchFamily="34" charset="0"/>
              </a:rPr>
              <a:t> </a:t>
            </a:r>
          </a:p>
          <a:p>
            <a:pPr algn="ctr" eaLnBrk="1" hangingPunct="1"/>
            <a:r>
              <a:rPr lang="ar-JO" altLang="zh-CN" b="1" dirty="0">
                <a:latin typeface="Arial" panose="020B0604020202020204" pitchFamily="34" charset="0"/>
                <a:cs typeface="Arial" panose="020B0604020202020204" pitchFamily="34" charset="0"/>
              </a:rPr>
              <a:t>1. الدعم المبكر من قبل بوليكاربوس، ماركيون</a:t>
            </a:r>
            <a:endParaRPr lang="en-US" altLang="zh-CN" b="1" dirty="0">
              <a:latin typeface="Arial" panose="020B0604020202020204" pitchFamily="34" charset="0"/>
              <a:cs typeface="Arial" panose="020B0604020202020204" pitchFamily="34" charset="0"/>
            </a:endParaRPr>
          </a:p>
          <a:p>
            <a:pPr algn="ctr" eaLnBrk="1" hangingPunct="1"/>
            <a:r>
              <a:rPr lang="en-US" altLang="zh-CN" b="1" dirty="0">
                <a:latin typeface="Arial" panose="020B0604020202020204" pitchFamily="34" charset="0"/>
                <a:cs typeface="Arial" panose="020B0604020202020204" pitchFamily="34" charset="0"/>
              </a:rPr>
              <a:t> </a:t>
            </a:r>
          </a:p>
          <a:p>
            <a:pPr marL="0" indent="0" algn="ctr" eaLnBrk="1" hangingPunct="1"/>
            <a:r>
              <a:rPr lang="ar-JO" altLang="zh-CN" b="1" dirty="0">
                <a:latin typeface="Arial" panose="020B0604020202020204" pitchFamily="34" charset="0"/>
                <a:cs typeface="Arial" panose="020B0604020202020204" pitchFamily="34" charset="0"/>
              </a:rPr>
              <a:t>2. قبل النقاد حتى القرن التاسع عشر التأليف البولسي</a:t>
            </a:r>
            <a:r>
              <a:rPr lang="en-US" altLang="zh-CN" b="1" dirty="0">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16391" name="Text Box 7"/>
          <p:cNvSpPr txBox="1">
            <a:spLocks noChangeArrowheads="1"/>
          </p:cNvSpPr>
          <p:nvPr/>
        </p:nvSpPr>
        <p:spPr bwMode="auto">
          <a:xfrm>
            <a:off x="4724400" y="955675"/>
            <a:ext cx="4113213" cy="5629275"/>
          </a:xfrm>
          <a:prstGeom prst="rect">
            <a:avLst/>
          </a:prstGeom>
          <a:solidFill>
            <a:srgbClr val="00009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2200" b="1" u="sng" dirty="0">
                <a:latin typeface="Arial" panose="020B0604020202020204" pitchFamily="34" charset="0"/>
                <a:cs typeface="Arial" panose="020B0604020202020204" pitchFamily="34" charset="0"/>
              </a:rPr>
              <a:t>الدليل الداخلي</a:t>
            </a:r>
            <a:endParaRPr lang="en-US" altLang="zh-CN" sz="2200" b="1" u="sng" dirty="0">
              <a:latin typeface="Arial" panose="020B0604020202020204" pitchFamily="34" charset="0"/>
              <a:cs typeface="Arial" panose="020B0604020202020204" pitchFamily="34" charset="0"/>
            </a:endParaRPr>
          </a:p>
          <a:p>
            <a:pPr algn="ctr" eaLnBrk="1" hangingPunct="1"/>
            <a:endParaRPr lang="en-US" altLang="zh-CN" sz="2200" b="1" u="sng" dirty="0">
              <a:latin typeface="Arial" panose="020B0604020202020204" pitchFamily="34" charset="0"/>
              <a:cs typeface="Arial" panose="020B0604020202020204" pitchFamily="34" charset="0"/>
            </a:endParaRPr>
          </a:p>
          <a:p>
            <a:pPr marL="0" indent="0" algn="ctr" eaLnBrk="1" hangingPunct="1"/>
            <a:r>
              <a:rPr lang="ar-JO" altLang="zh-CN" sz="2200" b="1" dirty="0">
                <a:latin typeface="Arial" panose="020B0604020202020204" pitchFamily="34" charset="0"/>
                <a:cs typeface="Arial" panose="020B0604020202020204" pitchFamily="34" charset="0"/>
              </a:rPr>
              <a:t>1. تذكر رسالة غلاطية بولس باعتباره كاتبها (1: 1، 5: 2)</a:t>
            </a:r>
            <a:endParaRPr lang="en-US" altLang="zh-CN" sz="2200" b="1" dirty="0">
              <a:latin typeface="Arial" panose="020B0604020202020204" pitchFamily="34" charset="0"/>
              <a:cs typeface="Arial" panose="020B0604020202020204" pitchFamily="34" charset="0"/>
            </a:endParaRPr>
          </a:p>
          <a:p>
            <a:pPr algn="ctr" eaLnBrk="1" hangingPunct="1">
              <a:buFontTx/>
              <a:buAutoNum type="arabicPeriod"/>
            </a:pPr>
            <a:endParaRPr lang="en-US" altLang="zh-CN" sz="2200" b="1" dirty="0">
              <a:latin typeface="Arial" panose="020B0604020202020204" pitchFamily="34" charset="0"/>
              <a:cs typeface="Arial" panose="020B0604020202020204" pitchFamily="34" charset="0"/>
            </a:endParaRPr>
          </a:p>
          <a:p>
            <a:pPr marL="0" indent="0" algn="ctr" eaLnBrk="1" hangingPunct="1"/>
            <a:r>
              <a:rPr lang="ar-JO" altLang="zh-CN" sz="2200" b="1" dirty="0">
                <a:latin typeface="Arial" panose="020B0604020202020204" pitchFamily="34" charset="0"/>
                <a:cs typeface="Arial" panose="020B0604020202020204" pitchFamily="34" charset="0"/>
              </a:rPr>
              <a:t>2. ربما خرج بولس عن ممارسته المعتادة المتمثلة في إملاء رسائله على مساعده عن طريق كتابة الرسالة بنفسه (6: 11).</a:t>
            </a:r>
          </a:p>
          <a:p>
            <a:pPr marL="0" indent="0" algn="ctr" eaLnBrk="1" hangingPunct="1"/>
            <a:endParaRPr lang="en-US" altLang="zh-CN" sz="2200" b="1" dirty="0">
              <a:latin typeface="Arial" panose="020B0604020202020204" pitchFamily="34" charset="0"/>
              <a:cs typeface="Arial" panose="020B0604020202020204" pitchFamily="34" charset="0"/>
            </a:endParaRPr>
          </a:p>
          <a:p>
            <a:pPr marL="0" indent="0" algn="ctr" eaLnBrk="1" hangingPunct="1"/>
            <a:r>
              <a:rPr lang="ar-JO" altLang="zh-CN" sz="2200" b="1" dirty="0">
                <a:latin typeface="Arial" panose="020B0604020202020204" pitchFamily="34" charset="0"/>
                <a:cs typeface="Arial" panose="020B0604020202020204" pitchFamily="34" charset="0"/>
              </a:rPr>
              <a:t>3. الإصحاحات 1و2 عبارة عن </a:t>
            </a:r>
            <a:r>
              <a:rPr lang="ar-JO" altLang="zh-CN" sz="2200" b="1" dirty="0">
                <a:solidFill>
                  <a:srgbClr val="FFFF00"/>
                </a:solidFill>
                <a:latin typeface="Arial" panose="020B0604020202020204" pitchFamily="34" charset="0"/>
                <a:cs typeface="Arial" panose="020B0604020202020204" pitchFamily="34" charset="0"/>
              </a:rPr>
              <a:t>سيرة ذاتية </a:t>
            </a:r>
            <a:r>
              <a:rPr lang="ar-JO" altLang="zh-CN" sz="2200" b="1" dirty="0">
                <a:latin typeface="Arial" panose="020B0604020202020204" pitchFamily="34" charset="0"/>
                <a:cs typeface="Arial" panose="020B0604020202020204" pitchFamily="34" charset="0"/>
              </a:rPr>
              <a:t>مع عدة مواضيع بولسية              (النعمة، الناموس)</a:t>
            </a:r>
            <a:r>
              <a:rPr lang="en-US" altLang="zh-CN" b="1" dirty="0">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16392" name="Text Box 8"/>
          <p:cNvSpPr txBox="1">
            <a:spLocks noChangeArrowheads="1"/>
          </p:cNvSpPr>
          <p:nvPr/>
        </p:nvSpPr>
        <p:spPr bwMode="auto">
          <a:xfrm rot="-1200000">
            <a:off x="1753638" y="3271000"/>
            <a:ext cx="6305889" cy="1077218"/>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3200" b="1" dirty="0">
                <a:latin typeface="Arial" panose="020B0604020202020204" pitchFamily="34" charset="0"/>
                <a:cs typeface="Arial" panose="020B0604020202020204" pitchFamily="34" charset="0"/>
              </a:rPr>
              <a:t>يشير كل من الدليل الخارجي والداخلي إلى التأليف البولسي</a:t>
            </a:r>
            <a:endParaRPr lang="en-US" sz="3200" b="1" dirty="0">
              <a:latin typeface="Arial" panose="020B0604020202020204" pitchFamily="34" charset="0"/>
              <a:cs typeface="Arial" panose="020B0604020202020204" pitchFamily="34" charset="0"/>
            </a:endParaRPr>
          </a:p>
        </p:txBody>
      </p:sp>
      <p:sp>
        <p:nvSpPr>
          <p:cNvPr id="7" name="Title 6"/>
          <p:cNvSpPr>
            <a:spLocks noGrp="1"/>
          </p:cNvSpPr>
          <p:nvPr>
            <p:ph type="title" idx="4294967295"/>
          </p:nvPr>
        </p:nvSpPr>
        <p:spPr>
          <a:xfrm>
            <a:off x="2708275" y="152400"/>
            <a:ext cx="3387725" cy="523875"/>
          </a:xfrm>
          <a:gradFill rotWithShape="1">
            <a:gsLst>
              <a:gs pos="0">
                <a:srgbClr val="9933FF"/>
              </a:gs>
              <a:gs pos="50000">
                <a:schemeClr val="bg2"/>
              </a:gs>
              <a:gs pos="100000">
                <a:srgbClr val="9933FF"/>
              </a:gs>
            </a:gsLst>
            <a:lin ang="5400000" scaled="1"/>
          </a:gradFill>
          <a:ln w="12700">
            <a:headEnd type="none" w="sm" len="sm"/>
            <a:tailEnd type="none" w="sm" len="sm"/>
          </a:ln>
        </p:spPr>
        <p:txBody>
          <a:bodyPr>
            <a:spAutoFit/>
          </a:bodyPr>
          <a:lstStyle/>
          <a:p>
            <a:pPr algn="ctr">
              <a:defRPr/>
            </a:pPr>
            <a:r>
              <a:rPr lang="ar-JO" sz="2800" b="1" dirty="0">
                <a:solidFill>
                  <a:schemeClr val="tx1"/>
                </a:solidFill>
                <a:latin typeface="Arial" panose="020B0604020202020204" pitchFamily="34" charset="0"/>
                <a:ea typeface="ＭＳ Ｐゴシック" charset="0"/>
                <a:cs typeface="Arial" panose="020B0604020202020204" pitchFamily="34" charset="0"/>
              </a:rPr>
              <a:t>المؤلف</a:t>
            </a:r>
            <a:endParaRPr lang="en-US" sz="2800" b="1" dirty="0">
              <a:solidFill>
                <a:schemeClr val="tx1"/>
              </a:solidFill>
              <a:latin typeface="Arial" panose="020B0604020202020204" pitchFamily="34" charset="0"/>
              <a:ea typeface="ＭＳ Ｐゴシック" charset="0"/>
              <a:cs typeface="Arial" panose="020B0604020202020204" pitchFamily="34" charset="0"/>
            </a:endParaRP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6390"/>
                                        </p:tgtEl>
                                        <p:attrNameLst>
                                          <p:attrName>style.visibility</p:attrName>
                                        </p:attrNameLst>
                                      </p:cBhvr>
                                      <p:to>
                                        <p:strVal val="visible"/>
                                      </p:to>
                                    </p:set>
                                    <p:anim calcmode="lin" valueType="num">
                                      <p:cBhvr additive="base">
                                        <p:cTn id="7" dur="500" fill="hold"/>
                                        <p:tgtEl>
                                          <p:spTgt spid="16390"/>
                                        </p:tgtEl>
                                        <p:attrNameLst>
                                          <p:attrName>ppt_x</p:attrName>
                                        </p:attrNameLst>
                                      </p:cBhvr>
                                      <p:tavLst>
                                        <p:tav tm="0">
                                          <p:val>
                                            <p:strVal val="0-#ppt_w/2"/>
                                          </p:val>
                                        </p:tav>
                                        <p:tav tm="100000">
                                          <p:val>
                                            <p:strVal val="#ppt_x"/>
                                          </p:val>
                                        </p:tav>
                                      </p:tavLst>
                                    </p:anim>
                                    <p:anim calcmode="lin" valueType="num">
                                      <p:cBhvr additive="base">
                                        <p:cTn id="8" dur="500" fill="hold"/>
                                        <p:tgtEl>
                                          <p:spTgt spid="1639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6391"/>
                                        </p:tgtEl>
                                        <p:attrNameLst>
                                          <p:attrName>style.visibility</p:attrName>
                                        </p:attrNameLst>
                                      </p:cBhvr>
                                      <p:to>
                                        <p:strVal val="visible"/>
                                      </p:to>
                                    </p:set>
                                    <p:anim calcmode="lin" valueType="num">
                                      <p:cBhvr additive="base">
                                        <p:cTn id="13" dur="500" fill="hold"/>
                                        <p:tgtEl>
                                          <p:spTgt spid="16391"/>
                                        </p:tgtEl>
                                        <p:attrNameLst>
                                          <p:attrName>ppt_x</p:attrName>
                                        </p:attrNameLst>
                                      </p:cBhvr>
                                      <p:tavLst>
                                        <p:tav tm="0">
                                          <p:val>
                                            <p:strVal val="1+#ppt_w/2"/>
                                          </p:val>
                                        </p:tav>
                                        <p:tav tm="100000">
                                          <p:val>
                                            <p:strVal val="#ppt_x"/>
                                          </p:val>
                                        </p:tav>
                                      </p:tavLst>
                                    </p:anim>
                                    <p:anim calcmode="lin" valueType="num">
                                      <p:cBhvr additive="base">
                                        <p:cTn id="14" dur="500" fill="hold"/>
                                        <p:tgtEl>
                                          <p:spTgt spid="1639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3" presetClass="entr" presetSubtype="16" fill="hold" grpId="0" nodeType="clickEffect">
                                  <p:stCondLst>
                                    <p:cond delay="0"/>
                                  </p:stCondLst>
                                  <p:childTnLst>
                                    <p:set>
                                      <p:cBhvr>
                                        <p:cTn id="18" dur="1" fill="hold">
                                          <p:stCondLst>
                                            <p:cond delay="0"/>
                                          </p:stCondLst>
                                        </p:cTn>
                                        <p:tgtEl>
                                          <p:spTgt spid="16392"/>
                                        </p:tgtEl>
                                        <p:attrNameLst>
                                          <p:attrName>style.visibility</p:attrName>
                                        </p:attrNameLst>
                                      </p:cBhvr>
                                      <p:to>
                                        <p:strVal val="visible"/>
                                      </p:to>
                                    </p:set>
                                    <p:anim calcmode="lin" valueType="num">
                                      <p:cBhvr>
                                        <p:cTn id="19" dur="500" fill="hold"/>
                                        <p:tgtEl>
                                          <p:spTgt spid="16392"/>
                                        </p:tgtEl>
                                        <p:attrNameLst>
                                          <p:attrName>ppt_w</p:attrName>
                                        </p:attrNameLst>
                                      </p:cBhvr>
                                      <p:tavLst>
                                        <p:tav tm="0">
                                          <p:val>
                                            <p:fltVal val="0"/>
                                          </p:val>
                                        </p:tav>
                                        <p:tav tm="100000">
                                          <p:val>
                                            <p:strVal val="#ppt_w"/>
                                          </p:val>
                                        </p:tav>
                                      </p:tavLst>
                                    </p:anim>
                                    <p:anim calcmode="lin" valueType="num">
                                      <p:cBhvr>
                                        <p:cTn id="20" dur="500" fill="hold"/>
                                        <p:tgtEl>
                                          <p:spTgt spid="1639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90" grpId="0" animBg="1" autoUpdateAnimBg="0"/>
      <p:bldP spid="16391" grpId="0" animBg="1" autoUpdateAnimBg="0"/>
      <p:bldP spid="16392" grpId="0" animBg="1" autoUpdateAnimBg="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1" name="Text Box 2"/>
          <p:cNvSpPr txBox="1">
            <a:spLocks noChangeArrowheads="1"/>
          </p:cNvSpPr>
          <p:nvPr/>
        </p:nvSpPr>
        <p:spPr bwMode="auto">
          <a:xfrm>
            <a:off x="8426450" y="76200"/>
            <a:ext cx="69923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latin typeface="Arial" panose="020B0604020202020204" pitchFamily="34" charset="0"/>
                <a:cs typeface="Arial" panose="020B0604020202020204" pitchFamily="34" charset="0"/>
              </a:rPr>
              <a:t>170</a:t>
            </a:r>
            <a:endParaRPr lang="en-US" b="1" dirty="0">
              <a:latin typeface="Arial" panose="020B0604020202020204" pitchFamily="34" charset="0"/>
              <a:cs typeface="Arial" panose="020B0604020202020204" pitchFamily="34" charset="0"/>
            </a:endParaRPr>
          </a:p>
        </p:txBody>
      </p:sp>
      <p:sp>
        <p:nvSpPr>
          <p:cNvPr id="19467" name="Text Box 11"/>
          <p:cNvSpPr txBox="1">
            <a:spLocks noChangeArrowheads="1"/>
          </p:cNvSpPr>
          <p:nvPr/>
        </p:nvSpPr>
        <p:spPr bwMode="auto">
          <a:xfrm>
            <a:off x="533400" y="990600"/>
            <a:ext cx="8077200" cy="3108543"/>
          </a:xfrm>
          <a:prstGeom prst="rect">
            <a:avLst/>
          </a:prstGeom>
          <a:solidFill>
            <a:srgbClr val="CCFFCC"/>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lvl1pPr marL="536575" indent="-5365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 typeface="Arial" charset="0"/>
              <a:buChar char="•"/>
            </a:pPr>
            <a:r>
              <a:rPr lang="ar-JO" altLang="zh-CN" sz="2800" b="1" dirty="0">
                <a:solidFill>
                  <a:srgbClr val="000000"/>
                </a:solidFill>
                <a:latin typeface="Arial" panose="020B0604020202020204" pitchFamily="34" charset="0"/>
                <a:cs typeface="Arial" panose="020B0604020202020204" pitchFamily="34" charset="0"/>
              </a:rPr>
              <a:t>البداية الحماسية للإنجيل في غلاطية انتهت بسبب المقاومة من المعلمين الكذبة اليهود (المهودون)</a:t>
            </a:r>
            <a:endParaRPr lang="en-US" altLang="zh-CN" sz="2800" b="1" dirty="0">
              <a:solidFill>
                <a:srgbClr val="000000"/>
              </a:solidFill>
              <a:latin typeface="Arial" panose="020B0604020202020204" pitchFamily="34" charset="0"/>
              <a:cs typeface="Arial" panose="020B0604020202020204" pitchFamily="34" charset="0"/>
            </a:endParaRPr>
          </a:p>
          <a:p>
            <a:pPr algn="r" rtl="1" eaLnBrk="1" hangingPunct="1">
              <a:buFont typeface="Arial" charset="0"/>
              <a:buChar char="•"/>
            </a:pPr>
            <a:r>
              <a:rPr lang="ar-JO" altLang="zh-CN" sz="2800" b="1" dirty="0">
                <a:solidFill>
                  <a:srgbClr val="000000"/>
                </a:solidFill>
                <a:latin typeface="Arial" panose="020B0604020202020204" pitchFamily="34" charset="0"/>
                <a:cs typeface="Arial" panose="020B0604020202020204" pitchFamily="34" charset="0"/>
              </a:rPr>
              <a:t>نادى المهودون بإنجيل آخر مرتبط بالتوراة اليهودية والختان</a:t>
            </a:r>
            <a:r>
              <a:rPr lang="en-US" altLang="zh-CN" sz="2800" b="1" dirty="0">
                <a:solidFill>
                  <a:srgbClr val="000000"/>
                </a:solidFill>
                <a:latin typeface="Arial" panose="020B0604020202020204" pitchFamily="34" charset="0"/>
                <a:cs typeface="Arial" panose="020B0604020202020204" pitchFamily="34" charset="0"/>
              </a:rPr>
              <a:t>  </a:t>
            </a:r>
          </a:p>
          <a:p>
            <a:pPr algn="r" rtl="1" eaLnBrk="1" hangingPunct="1">
              <a:buFont typeface="Arial" charset="0"/>
              <a:buChar char="•"/>
            </a:pPr>
            <a:r>
              <a:rPr lang="ar-JO" sz="2800" b="1" dirty="0">
                <a:solidFill>
                  <a:srgbClr val="000000"/>
                </a:solidFill>
                <a:latin typeface="Arial" panose="020B0604020202020204" pitchFamily="34" charset="0"/>
                <a:cs typeface="Arial" panose="020B0604020202020204" pitchFamily="34" charset="0"/>
              </a:rPr>
              <a:t>كتب بولس للكنائس على الفور لمحاربة هذا التعليم الكاذب بالدفاع عن </a:t>
            </a:r>
            <a:r>
              <a:rPr lang="ar-JO" sz="2800" b="1" u="sng" dirty="0">
                <a:solidFill>
                  <a:srgbClr val="000000"/>
                </a:solidFill>
                <a:latin typeface="Arial" panose="020B0604020202020204" pitchFamily="34" charset="0"/>
                <a:cs typeface="Arial" panose="020B0604020202020204" pitchFamily="34" charset="0"/>
              </a:rPr>
              <a:t>رسوليته</a:t>
            </a:r>
            <a:r>
              <a:rPr lang="ar-JO" sz="2800" b="1" dirty="0">
                <a:solidFill>
                  <a:srgbClr val="000000"/>
                </a:solidFill>
                <a:latin typeface="Arial" panose="020B0604020202020204" pitchFamily="34" charset="0"/>
                <a:cs typeface="Arial" panose="020B0604020202020204" pitchFamily="34" charset="0"/>
              </a:rPr>
              <a:t> (الإصحاحات 1-2) والإنجيل الحقيقي عن </a:t>
            </a:r>
            <a:r>
              <a:rPr lang="ar-JO" sz="2800" b="1" u="sng" dirty="0">
                <a:solidFill>
                  <a:srgbClr val="000000"/>
                </a:solidFill>
                <a:latin typeface="Arial" panose="020B0604020202020204" pitchFamily="34" charset="0"/>
                <a:cs typeface="Arial" panose="020B0604020202020204" pitchFamily="34" charset="0"/>
              </a:rPr>
              <a:t>التبرير بالإيمان </a:t>
            </a:r>
            <a:r>
              <a:rPr lang="ar-JO" sz="2800" b="1" dirty="0">
                <a:solidFill>
                  <a:srgbClr val="000000"/>
                </a:solidFill>
                <a:latin typeface="Arial" panose="020B0604020202020204" pitchFamily="34" charset="0"/>
                <a:cs typeface="Arial" panose="020B0604020202020204" pitchFamily="34" charset="0"/>
              </a:rPr>
              <a:t>وحده (الإصحاحات 3-4) مما ينتج </a:t>
            </a:r>
            <a:r>
              <a:rPr lang="ar-JO" sz="2800" b="1" u="sng" dirty="0">
                <a:solidFill>
                  <a:srgbClr val="000000"/>
                </a:solidFill>
                <a:latin typeface="Arial" panose="020B0604020202020204" pitchFamily="34" charset="0"/>
                <a:cs typeface="Arial" panose="020B0604020202020204" pitchFamily="34" charset="0"/>
              </a:rPr>
              <a:t>أسلوب حياة بالنعمة</a:t>
            </a:r>
            <a:r>
              <a:rPr lang="ar-JO" sz="2800" b="1" dirty="0">
                <a:solidFill>
                  <a:srgbClr val="000000"/>
                </a:solidFill>
                <a:latin typeface="Arial" panose="020B0604020202020204" pitchFamily="34" charset="0"/>
                <a:cs typeface="Arial" panose="020B0604020202020204" pitchFamily="34" charset="0"/>
              </a:rPr>
              <a:t> مبني على الحرية في المسيح (الفصول 5-6).</a:t>
            </a:r>
            <a:endParaRPr lang="en-US" sz="2800" b="1" dirty="0">
              <a:solidFill>
                <a:srgbClr val="000000"/>
              </a:solidFill>
              <a:latin typeface="Arial" panose="020B0604020202020204" pitchFamily="34" charset="0"/>
              <a:cs typeface="Arial" panose="020B0604020202020204" pitchFamily="34" charset="0"/>
            </a:endParaRPr>
          </a:p>
        </p:txBody>
      </p:sp>
      <p:sp>
        <p:nvSpPr>
          <p:cNvPr id="19468" name="Text Box 12"/>
          <p:cNvSpPr txBox="1">
            <a:spLocks noChangeArrowheads="1"/>
          </p:cNvSpPr>
          <p:nvPr/>
        </p:nvSpPr>
        <p:spPr bwMode="auto">
          <a:xfrm>
            <a:off x="3255963" y="152400"/>
            <a:ext cx="2632075" cy="519113"/>
          </a:xfrm>
          <a:prstGeom prst="rect">
            <a:avLst/>
          </a:prstGeom>
          <a:gradFill rotWithShape="1">
            <a:gsLst>
              <a:gs pos="0">
                <a:srgbClr val="9933FF"/>
              </a:gs>
              <a:gs pos="50000">
                <a:schemeClr val="bg2"/>
              </a:gs>
              <a:gs pos="100000">
                <a:srgbClr val="9933FF"/>
              </a:gs>
            </a:gsLst>
            <a:lin ang="5400000" scaled="1"/>
          </a:gradFill>
          <a:ln w="12700">
            <a:noFill/>
            <a:miter lim="800000"/>
            <a:headEnd type="none" w="sm" len="sm"/>
            <a:tailEnd type="none" w="sm" len="sm"/>
          </a:ln>
          <a:effectLst/>
        </p:spPr>
        <p:txBody>
          <a:bodyPr>
            <a:spAutoFit/>
          </a:bodyPr>
          <a:lstStyle/>
          <a:p>
            <a:pPr algn="ctr">
              <a:defRPr/>
            </a:pPr>
            <a:r>
              <a:rPr lang="ar-JO" sz="2800" b="1" dirty="0">
                <a:latin typeface="Arial" panose="020B0604020202020204" pitchFamily="34" charset="0"/>
                <a:ea typeface="+mn-ea"/>
                <a:cs typeface="Arial" panose="020B0604020202020204" pitchFamily="34" charset="0"/>
              </a:rPr>
              <a:t>المناسبة</a:t>
            </a:r>
            <a:endParaRPr lang="en-US" sz="2800" b="1" dirty="0">
              <a:latin typeface="Arial" panose="020B0604020202020204" pitchFamily="34" charset="0"/>
              <a:ea typeface="+mn-ea"/>
              <a:cs typeface="Arial" panose="020B0604020202020204" pitchFamily="34" charset="0"/>
            </a:endParaRP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9467"/>
                                        </p:tgtEl>
                                        <p:attrNameLst>
                                          <p:attrName>style.visibility</p:attrName>
                                        </p:attrNameLst>
                                      </p:cBhvr>
                                      <p:to>
                                        <p:strVal val="visible"/>
                                      </p:to>
                                    </p:set>
                                    <p:animEffect transition="in" filter="checkerboard(across)">
                                      <p:cBhvr>
                                        <p:cTn id="7" dur="500"/>
                                        <p:tgtEl>
                                          <p:spTgt spid="194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67" grpId="0" animBg="1" autoUpdateAnimBg="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5329" name="Text Box 2"/>
          <p:cNvSpPr txBox="1">
            <a:spLocks noChangeArrowheads="1"/>
          </p:cNvSpPr>
          <p:nvPr/>
        </p:nvSpPr>
        <p:spPr bwMode="auto">
          <a:xfrm>
            <a:off x="7848600" y="228600"/>
            <a:ext cx="131638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latin typeface="Arial" panose="020B0604020202020204" pitchFamily="34" charset="0"/>
                <a:cs typeface="Arial" panose="020B0604020202020204" pitchFamily="34" charset="0"/>
              </a:rPr>
              <a:t>170-171</a:t>
            </a:r>
            <a:endParaRPr lang="en-US" b="1" dirty="0">
              <a:latin typeface="Arial" panose="020B0604020202020204" pitchFamily="34" charset="0"/>
              <a:cs typeface="Arial" panose="020B0604020202020204" pitchFamily="34" charset="0"/>
            </a:endParaRPr>
          </a:p>
        </p:txBody>
      </p:sp>
      <p:sp>
        <p:nvSpPr>
          <p:cNvPr id="20483" name="Text Box 3"/>
          <p:cNvSpPr txBox="1">
            <a:spLocks noChangeArrowheads="1"/>
          </p:cNvSpPr>
          <p:nvPr/>
        </p:nvSpPr>
        <p:spPr bwMode="auto">
          <a:xfrm>
            <a:off x="2940528" y="152400"/>
            <a:ext cx="3315331" cy="523220"/>
          </a:xfrm>
          <a:prstGeom prst="rect">
            <a:avLst/>
          </a:prstGeom>
          <a:gradFill rotWithShape="1">
            <a:gsLst>
              <a:gs pos="0">
                <a:srgbClr val="9933FF"/>
              </a:gs>
              <a:gs pos="50000">
                <a:schemeClr val="bg2"/>
              </a:gs>
              <a:gs pos="100000">
                <a:srgbClr val="9933FF"/>
              </a:gs>
            </a:gsLst>
            <a:lin ang="5400000" scaled="1"/>
          </a:gradFill>
          <a:ln w="12700">
            <a:noFill/>
            <a:miter lim="800000"/>
            <a:headEnd type="none" w="sm" len="sm"/>
            <a:tailEnd type="none" w="sm" len="sm"/>
          </a:ln>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ar-JO" sz="2800" b="1" dirty="0">
                <a:latin typeface="Arial" panose="020B0604020202020204" pitchFamily="34" charset="0"/>
                <a:ea typeface="SimSun" charset="0"/>
                <a:cs typeface="Arial" panose="020B0604020202020204" pitchFamily="34" charset="0"/>
              </a:rPr>
              <a:t>زيارة أورشليم (2: 1-10)</a:t>
            </a:r>
            <a:endParaRPr lang="en-US" sz="2800" b="1" dirty="0">
              <a:latin typeface="Arial" panose="020B0604020202020204" pitchFamily="34" charset="0"/>
              <a:ea typeface="SimSun" charset="0"/>
              <a:cs typeface="Arial" panose="020B0604020202020204" pitchFamily="34" charset="0"/>
            </a:endParaRPr>
          </a:p>
        </p:txBody>
      </p:sp>
      <p:sp>
        <p:nvSpPr>
          <p:cNvPr id="20485" name="Text Box 5"/>
          <p:cNvSpPr txBox="1">
            <a:spLocks noChangeArrowheads="1"/>
          </p:cNvSpPr>
          <p:nvPr/>
        </p:nvSpPr>
        <p:spPr bwMode="auto">
          <a:xfrm>
            <a:off x="1387792" y="1830388"/>
            <a:ext cx="6303329" cy="523220"/>
          </a:xfrm>
          <a:prstGeom prst="rect">
            <a:avLst/>
          </a:prstGeom>
          <a:solidFill>
            <a:schemeClr val="bg2"/>
          </a:solidFill>
          <a:ln w="12700">
            <a:solidFill>
              <a:srgbClr val="000000"/>
            </a:solidFill>
            <a:miter lim="800000"/>
            <a:headEnd type="none" w="sm" len="sm"/>
            <a:tailEnd type="none" w="sm" len="sm"/>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2800" b="1" dirty="0">
                <a:latin typeface="Arial" panose="020B0604020202020204" pitchFamily="34" charset="0"/>
                <a:cs typeface="Arial" panose="020B0604020202020204" pitchFamily="34" charset="0"/>
              </a:rPr>
              <a:t>نظرية غلاطية الجنوبية – وجهة نظر إغاثة المجاعة</a:t>
            </a:r>
            <a:endParaRPr lang="en-US" sz="2800" b="1" dirty="0">
              <a:latin typeface="Arial" panose="020B0604020202020204" pitchFamily="34" charset="0"/>
              <a:cs typeface="Arial" panose="020B0604020202020204" pitchFamily="34" charset="0"/>
            </a:endParaRPr>
          </a:p>
        </p:txBody>
      </p:sp>
      <p:sp>
        <p:nvSpPr>
          <p:cNvPr id="20486" name="Text Box 6"/>
          <p:cNvSpPr txBox="1">
            <a:spLocks noChangeArrowheads="1"/>
          </p:cNvSpPr>
          <p:nvPr/>
        </p:nvSpPr>
        <p:spPr bwMode="auto">
          <a:xfrm>
            <a:off x="1435127" y="4192588"/>
            <a:ext cx="6199133" cy="523220"/>
          </a:xfrm>
          <a:prstGeom prst="rect">
            <a:avLst/>
          </a:prstGeom>
          <a:solidFill>
            <a:schemeClr val="bg2"/>
          </a:solidFill>
          <a:ln w="12700">
            <a:solidFill>
              <a:srgbClr val="000000"/>
            </a:solidFill>
            <a:miter lim="800000"/>
            <a:headEnd type="none" w="sm" len="sm"/>
            <a:tailEnd type="none" w="sm" len="sm"/>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2800" b="1" dirty="0">
                <a:latin typeface="Arial" panose="020B0604020202020204" pitchFamily="34" charset="0"/>
                <a:cs typeface="Arial" panose="020B0604020202020204" pitchFamily="34" charset="0"/>
              </a:rPr>
              <a:t>نظرية غلاطية الشمالية – وجهة نظر مجمع أورشليم</a:t>
            </a:r>
            <a:endParaRPr lang="en-US" sz="2800" b="1" dirty="0">
              <a:latin typeface="Arial" panose="020B0604020202020204" pitchFamily="34" charset="0"/>
              <a:cs typeface="Arial" panose="020B0604020202020204" pitchFamily="34" charset="0"/>
            </a:endParaRPr>
          </a:p>
        </p:txBody>
      </p:sp>
      <p:sp>
        <p:nvSpPr>
          <p:cNvPr id="20487" name="Text Box 7"/>
          <p:cNvSpPr txBox="1">
            <a:spLocks noChangeArrowheads="1"/>
          </p:cNvSpPr>
          <p:nvPr/>
        </p:nvSpPr>
        <p:spPr bwMode="auto">
          <a:xfrm rot="-1200000">
            <a:off x="371146" y="3175495"/>
            <a:ext cx="8384249" cy="1200329"/>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3600" b="1" dirty="0">
                <a:latin typeface="Arial" panose="020B0604020202020204" pitchFamily="34" charset="0"/>
                <a:cs typeface="Arial" panose="020B0604020202020204" pitchFamily="34" charset="0"/>
              </a:rPr>
              <a:t>الدليل الأفضل لنظرية غلاطية الجنوبية </a:t>
            </a:r>
          </a:p>
          <a:p>
            <a:pPr algn="ctr" eaLnBrk="1" hangingPunct="1"/>
            <a:r>
              <a:rPr lang="ar-JO" altLang="zh-CN" sz="3600" b="1" dirty="0">
                <a:latin typeface="Arial" panose="020B0604020202020204" pitchFamily="34" charset="0"/>
                <a:cs typeface="Arial" panose="020B0604020202020204" pitchFamily="34" charset="0"/>
              </a:rPr>
              <a:t>يدعم وجهة نظر إغاثة المجاعة</a:t>
            </a:r>
            <a:endParaRPr lang="en-US" altLang="zh-CN" sz="3600" b="1" dirty="0">
              <a:latin typeface="Arial" panose="020B0604020202020204" pitchFamily="34" charset="0"/>
              <a:cs typeface="Arial" panose="020B0604020202020204" pitchFamily="34" charset="0"/>
            </a:endParaRP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0485"/>
                                        </p:tgtEl>
                                        <p:attrNameLst>
                                          <p:attrName>style.visibility</p:attrName>
                                        </p:attrNameLst>
                                      </p:cBhvr>
                                      <p:to>
                                        <p:strVal val="visible"/>
                                      </p:to>
                                    </p:set>
                                    <p:anim calcmode="lin" valueType="num">
                                      <p:cBhvr additive="base">
                                        <p:cTn id="7" dur="500" fill="hold"/>
                                        <p:tgtEl>
                                          <p:spTgt spid="20485"/>
                                        </p:tgtEl>
                                        <p:attrNameLst>
                                          <p:attrName>ppt_x</p:attrName>
                                        </p:attrNameLst>
                                      </p:cBhvr>
                                      <p:tavLst>
                                        <p:tav tm="0">
                                          <p:val>
                                            <p:strVal val="0-#ppt_w/2"/>
                                          </p:val>
                                        </p:tav>
                                        <p:tav tm="100000">
                                          <p:val>
                                            <p:strVal val="#ppt_x"/>
                                          </p:val>
                                        </p:tav>
                                      </p:tavLst>
                                    </p:anim>
                                    <p:anim calcmode="lin" valueType="num">
                                      <p:cBhvr additive="base">
                                        <p:cTn id="8" dur="500" fill="hold"/>
                                        <p:tgtEl>
                                          <p:spTgt spid="2048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20486"/>
                                        </p:tgtEl>
                                        <p:attrNameLst>
                                          <p:attrName>style.visibility</p:attrName>
                                        </p:attrNameLst>
                                      </p:cBhvr>
                                      <p:to>
                                        <p:strVal val="visible"/>
                                      </p:to>
                                    </p:set>
                                    <p:anim calcmode="lin" valueType="num">
                                      <p:cBhvr additive="base">
                                        <p:cTn id="13" dur="500" fill="hold"/>
                                        <p:tgtEl>
                                          <p:spTgt spid="20486"/>
                                        </p:tgtEl>
                                        <p:attrNameLst>
                                          <p:attrName>ppt_x</p:attrName>
                                        </p:attrNameLst>
                                      </p:cBhvr>
                                      <p:tavLst>
                                        <p:tav tm="0">
                                          <p:val>
                                            <p:strVal val="1+#ppt_w/2"/>
                                          </p:val>
                                        </p:tav>
                                        <p:tav tm="100000">
                                          <p:val>
                                            <p:strVal val="#ppt_x"/>
                                          </p:val>
                                        </p:tav>
                                      </p:tavLst>
                                    </p:anim>
                                    <p:anim calcmode="lin" valueType="num">
                                      <p:cBhvr additive="base">
                                        <p:cTn id="14" dur="500" fill="hold"/>
                                        <p:tgtEl>
                                          <p:spTgt spid="2048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4" presetClass="entr" presetSubtype="16" fill="hold" grpId="0" nodeType="clickEffect">
                                  <p:stCondLst>
                                    <p:cond delay="0"/>
                                  </p:stCondLst>
                                  <p:childTnLst>
                                    <p:set>
                                      <p:cBhvr>
                                        <p:cTn id="18" dur="1" fill="hold">
                                          <p:stCondLst>
                                            <p:cond delay="0"/>
                                          </p:stCondLst>
                                        </p:cTn>
                                        <p:tgtEl>
                                          <p:spTgt spid="20487"/>
                                        </p:tgtEl>
                                        <p:attrNameLst>
                                          <p:attrName>style.visibility</p:attrName>
                                        </p:attrNameLst>
                                      </p:cBhvr>
                                      <p:to>
                                        <p:strVal val="visible"/>
                                      </p:to>
                                    </p:set>
                                    <p:animEffect transition="in" filter="box(in)">
                                      <p:cBhvr>
                                        <p:cTn id="19" dur="500"/>
                                        <p:tgtEl>
                                          <p:spTgt spid="204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5" grpId="0" animBg="1" autoUpdateAnimBg="0"/>
      <p:bldP spid="20486" grpId="0" animBg="1" autoUpdateAnimBg="0"/>
      <p:bldP spid="20487" grpId="0" animBg="1" autoUpdateAnimBg="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377" name="Text Box 2"/>
          <p:cNvSpPr txBox="1">
            <a:spLocks noChangeArrowheads="1"/>
          </p:cNvSpPr>
          <p:nvPr/>
        </p:nvSpPr>
        <p:spPr bwMode="auto">
          <a:xfrm>
            <a:off x="7772400" y="76200"/>
            <a:ext cx="1326004"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latin typeface="Arial" panose="020B0604020202020204" pitchFamily="34" charset="0"/>
                <a:cs typeface="Arial" panose="020B0604020202020204" pitchFamily="34" charset="0"/>
              </a:rPr>
              <a:t>170-171</a:t>
            </a:r>
            <a:endParaRPr lang="en-US" b="1" dirty="0">
              <a:latin typeface="Arial" panose="020B0604020202020204" pitchFamily="34" charset="0"/>
              <a:cs typeface="Arial" panose="020B0604020202020204" pitchFamily="34" charset="0"/>
            </a:endParaRPr>
          </a:p>
        </p:txBody>
      </p:sp>
      <p:sp>
        <p:nvSpPr>
          <p:cNvPr id="21507" name="Text Box 3"/>
          <p:cNvSpPr txBox="1">
            <a:spLocks noChangeArrowheads="1"/>
          </p:cNvSpPr>
          <p:nvPr/>
        </p:nvSpPr>
        <p:spPr bwMode="auto">
          <a:xfrm>
            <a:off x="4155667" y="152400"/>
            <a:ext cx="872355" cy="523220"/>
          </a:xfrm>
          <a:prstGeom prst="rect">
            <a:avLst/>
          </a:prstGeom>
          <a:gradFill rotWithShape="1">
            <a:gsLst>
              <a:gs pos="0">
                <a:srgbClr val="9933FF"/>
              </a:gs>
              <a:gs pos="50000">
                <a:schemeClr val="bg2"/>
              </a:gs>
              <a:gs pos="100000">
                <a:srgbClr val="9933FF"/>
              </a:gs>
            </a:gsLst>
            <a:lin ang="5400000" scaled="1"/>
          </a:gradFill>
          <a:ln w="12700">
            <a:noFill/>
            <a:miter lim="800000"/>
            <a:headEnd type="none" w="sm" len="sm"/>
            <a:tailEnd type="none" w="sm" len="sm"/>
          </a:ln>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ar-JO" altLang="zh-CN" sz="2800" b="1" dirty="0">
                <a:latin typeface="Arial" panose="020B0604020202020204" pitchFamily="34" charset="0"/>
                <a:cs typeface="Arial" panose="020B0604020202020204" pitchFamily="34" charset="0"/>
              </a:rPr>
              <a:t>الحجة</a:t>
            </a:r>
            <a:endParaRPr lang="en-US" sz="2800" b="1" dirty="0">
              <a:latin typeface="Arial" panose="020B0604020202020204" pitchFamily="34" charset="0"/>
              <a:cs typeface="Arial" panose="020B0604020202020204" pitchFamily="34" charset="0"/>
            </a:endParaRPr>
          </a:p>
        </p:txBody>
      </p:sp>
      <p:sp>
        <p:nvSpPr>
          <p:cNvPr id="21511" name="Text Box 7"/>
          <p:cNvSpPr txBox="1">
            <a:spLocks noChangeArrowheads="1"/>
          </p:cNvSpPr>
          <p:nvPr/>
        </p:nvSpPr>
        <p:spPr bwMode="auto">
          <a:xfrm>
            <a:off x="1295400" y="1147763"/>
            <a:ext cx="6629400" cy="3046988"/>
          </a:xfrm>
          <a:prstGeom prst="rect">
            <a:avLst/>
          </a:prstGeom>
          <a:solidFill>
            <a:schemeClr val="hlink"/>
          </a:solidFill>
          <a:ln w="12700">
            <a:solidFill>
              <a:schemeClr val="bg1"/>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3200" b="1" dirty="0">
                <a:solidFill>
                  <a:srgbClr val="070000"/>
                </a:solidFill>
                <a:latin typeface="Arial" panose="020B0604020202020204" pitchFamily="34" charset="0"/>
                <a:cs typeface="Arial" panose="020B0604020202020204" pitchFamily="34" charset="0"/>
              </a:rPr>
              <a:t>قصد بولس في الكتابة هو إقناع الغلاطيين أنه كونهم قد نالوا الخلاص بالنعمة فهم أحرار من الناموس. ونتيجة لذلك لا يجب أن يُقادوا بعيداً عن مرساتهم في المسيح من قبل المهودين الذين سعوا إلى فرض نظام ناموسي عليهم مبني على الناموس.  </a:t>
            </a:r>
            <a:endParaRPr lang="en-US" sz="3200" b="1" dirty="0">
              <a:solidFill>
                <a:srgbClr val="070000"/>
              </a:solidFill>
              <a:latin typeface="Arial" panose="020B0604020202020204" pitchFamily="34" charset="0"/>
              <a:cs typeface="Arial" panose="020B0604020202020204" pitchFamily="34" charset="0"/>
            </a:endParaRP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1511"/>
                                        </p:tgtEl>
                                        <p:attrNameLst>
                                          <p:attrName>style.visibility</p:attrName>
                                        </p:attrNameLst>
                                      </p:cBhvr>
                                      <p:to>
                                        <p:strVal val="visible"/>
                                      </p:to>
                                    </p:set>
                                    <p:animEffect transition="in" filter="blinds(horizontal)">
                                      <p:cBhvr>
                                        <p:cTn id="7" dur="500"/>
                                        <p:tgtEl>
                                          <p:spTgt spid="215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11" grpId="0" animBg="1" autoUpdateAnimBg="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425" name="Text Box 2"/>
          <p:cNvSpPr txBox="1">
            <a:spLocks noChangeArrowheads="1"/>
          </p:cNvSpPr>
          <p:nvPr/>
        </p:nvSpPr>
        <p:spPr bwMode="auto">
          <a:xfrm>
            <a:off x="8293100"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latin typeface="Arial" panose="020B0604020202020204" pitchFamily="34" charset="0"/>
                <a:cs typeface="Arial" panose="020B0604020202020204" pitchFamily="34" charset="0"/>
              </a:rPr>
              <a:t>172</a:t>
            </a:r>
            <a:endParaRPr lang="en-US" b="1" dirty="0">
              <a:latin typeface="Arial" panose="020B0604020202020204" pitchFamily="34" charset="0"/>
              <a:cs typeface="Arial" panose="020B0604020202020204" pitchFamily="34" charset="0"/>
            </a:endParaRPr>
          </a:p>
        </p:txBody>
      </p:sp>
      <p:sp>
        <p:nvSpPr>
          <p:cNvPr id="22531" name="Text Box 3"/>
          <p:cNvSpPr txBox="1">
            <a:spLocks noChangeArrowheads="1"/>
          </p:cNvSpPr>
          <p:nvPr/>
        </p:nvSpPr>
        <p:spPr bwMode="auto">
          <a:xfrm>
            <a:off x="4018619" y="152400"/>
            <a:ext cx="1144865" cy="523220"/>
          </a:xfrm>
          <a:prstGeom prst="rect">
            <a:avLst/>
          </a:prstGeom>
          <a:gradFill rotWithShape="1">
            <a:gsLst>
              <a:gs pos="0">
                <a:srgbClr val="9933FF"/>
              </a:gs>
              <a:gs pos="50000">
                <a:schemeClr val="bg2"/>
              </a:gs>
              <a:gs pos="100000">
                <a:srgbClr val="9933FF"/>
              </a:gs>
            </a:gsLst>
            <a:lin ang="5400000" scaled="1"/>
          </a:gradFill>
          <a:ln w="12700">
            <a:noFill/>
            <a:miter lim="800000"/>
            <a:headEnd type="none" w="sm" len="sm"/>
            <a:tailEnd type="none" w="sm" len="sm"/>
          </a:ln>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ar-JO" altLang="zh-CN" sz="2800" b="1" dirty="0">
                <a:latin typeface="Arial" panose="020B0604020202020204" pitchFamily="34" charset="0"/>
                <a:cs typeface="Arial" panose="020B0604020202020204" pitchFamily="34" charset="0"/>
              </a:rPr>
              <a:t>الفرضية</a:t>
            </a:r>
            <a:endParaRPr lang="en-US" sz="2800" b="1" dirty="0">
              <a:latin typeface="Arial" panose="020B0604020202020204" pitchFamily="34" charset="0"/>
              <a:cs typeface="Arial" panose="020B0604020202020204" pitchFamily="34" charset="0"/>
            </a:endParaRPr>
          </a:p>
        </p:txBody>
      </p:sp>
      <p:sp>
        <p:nvSpPr>
          <p:cNvPr id="22533" name="Text Box 5"/>
          <p:cNvSpPr txBox="1">
            <a:spLocks noChangeArrowheads="1"/>
          </p:cNvSpPr>
          <p:nvPr/>
        </p:nvSpPr>
        <p:spPr bwMode="auto">
          <a:xfrm>
            <a:off x="2212026" y="1068388"/>
            <a:ext cx="4759636" cy="523220"/>
          </a:xfrm>
          <a:prstGeom prst="rect">
            <a:avLst/>
          </a:prstGeom>
          <a:solidFill>
            <a:srgbClr val="660066"/>
          </a:solidFill>
          <a:ln w="12700">
            <a:solidFill>
              <a:srgbClr val="000000"/>
            </a:solidFill>
            <a:miter lim="800000"/>
            <a:headEnd type="none" w="sm" len="sm"/>
            <a:tailEnd type="none" w="sm" len="sm"/>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2800" b="1" dirty="0">
                <a:latin typeface="Arial" panose="020B0604020202020204" pitchFamily="34" charset="0"/>
                <a:cs typeface="Arial" panose="020B0604020202020204" pitchFamily="34" charset="0"/>
              </a:rPr>
              <a:t>1-2   سيرة ذاتية: الدفاع عن الرسولية</a:t>
            </a:r>
            <a:endParaRPr lang="en-US" sz="2800" b="1" dirty="0">
              <a:latin typeface="Arial" panose="020B0604020202020204" pitchFamily="34" charset="0"/>
              <a:cs typeface="Arial" panose="020B0604020202020204" pitchFamily="34" charset="0"/>
            </a:endParaRPr>
          </a:p>
        </p:txBody>
      </p:sp>
      <p:sp>
        <p:nvSpPr>
          <p:cNvPr id="22534" name="Text Box 6"/>
          <p:cNvSpPr txBox="1">
            <a:spLocks noChangeArrowheads="1"/>
          </p:cNvSpPr>
          <p:nvPr/>
        </p:nvSpPr>
        <p:spPr bwMode="auto">
          <a:xfrm>
            <a:off x="2051880" y="3429000"/>
            <a:ext cx="5048177" cy="523220"/>
          </a:xfrm>
          <a:prstGeom prst="rect">
            <a:avLst/>
          </a:prstGeom>
          <a:solidFill>
            <a:srgbClr val="660066"/>
          </a:solidFill>
          <a:ln w="12700">
            <a:solidFill>
              <a:srgbClr val="000000"/>
            </a:solidFill>
            <a:miter lim="800000"/>
            <a:headEnd type="none" w="sm" len="sm"/>
            <a:tailEnd type="none" w="sm" len="sm"/>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2800" b="1" dirty="0">
                <a:latin typeface="Arial" panose="020B0604020202020204" pitchFamily="34" charset="0"/>
                <a:cs typeface="Arial" panose="020B0604020202020204" pitchFamily="34" charset="0"/>
              </a:rPr>
              <a:t>3-4   لاهوتي: الدفاع عن التبرير بالإيمان</a:t>
            </a:r>
            <a:endParaRPr lang="en-US" altLang="zh-CN" sz="2800" b="1" dirty="0">
              <a:latin typeface="Arial" panose="020B0604020202020204" pitchFamily="34" charset="0"/>
              <a:cs typeface="Arial" panose="020B0604020202020204" pitchFamily="34" charset="0"/>
            </a:endParaRPr>
          </a:p>
        </p:txBody>
      </p:sp>
      <p:sp>
        <p:nvSpPr>
          <p:cNvPr id="22535" name="Text Box 7"/>
          <p:cNvSpPr txBox="1">
            <a:spLocks noChangeArrowheads="1"/>
          </p:cNvSpPr>
          <p:nvPr/>
        </p:nvSpPr>
        <p:spPr bwMode="auto">
          <a:xfrm>
            <a:off x="2249109" y="5791200"/>
            <a:ext cx="4477508" cy="523220"/>
          </a:xfrm>
          <a:prstGeom prst="rect">
            <a:avLst/>
          </a:prstGeom>
          <a:solidFill>
            <a:srgbClr val="660066"/>
          </a:solidFill>
          <a:ln w="12700">
            <a:solidFill>
              <a:srgbClr val="000000"/>
            </a:solidFill>
            <a:miter lim="800000"/>
            <a:headEnd type="none" w="sm" len="sm"/>
            <a:tailEnd type="none" w="sm" len="sm"/>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2800" b="1" dirty="0">
                <a:latin typeface="Arial" panose="020B0604020202020204" pitchFamily="34" charset="0"/>
                <a:cs typeface="Arial" panose="020B0604020202020204" pitchFamily="34" charset="0"/>
              </a:rPr>
              <a:t>5-6   عملي: الدفاع عن المسؤوليات</a:t>
            </a:r>
            <a:endParaRPr lang="en-US" altLang="zh-CN" sz="2800" b="1" dirty="0">
              <a:latin typeface="Arial" panose="020B0604020202020204" pitchFamily="34" charset="0"/>
              <a:cs typeface="Arial" panose="020B0604020202020204" pitchFamily="34" charset="0"/>
            </a:endParaRP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2533"/>
                                        </p:tgtEl>
                                        <p:attrNameLst>
                                          <p:attrName>style.visibility</p:attrName>
                                        </p:attrNameLst>
                                      </p:cBhvr>
                                      <p:to>
                                        <p:strVal val="visible"/>
                                      </p:to>
                                    </p:set>
                                    <p:anim calcmode="lin" valueType="num">
                                      <p:cBhvr additive="base">
                                        <p:cTn id="7" dur="500" fill="hold"/>
                                        <p:tgtEl>
                                          <p:spTgt spid="22533"/>
                                        </p:tgtEl>
                                        <p:attrNameLst>
                                          <p:attrName>ppt_x</p:attrName>
                                        </p:attrNameLst>
                                      </p:cBhvr>
                                      <p:tavLst>
                                        <p:tav tm="0">
                                          <p:val>
                                            <p:strVal val="0-#ppt_w/2"/>
                                          </p:val>
                                        </p:tav>
                                        <p:tav tm="100000">
                                          <p:val>
                                            <p:strVal val="#ppt_x"/>
                                          </p:val>
                                        </p:tav>
                                      </p:tavLst>
                                    </p:anim>
                                    <p:anim calcmode="lin" valueType="num">
                                      <p:cBhvr additive="base">
                                        <p:cTn id="8" dur="500" fill="hold"/>
                                        <p:tgtEl>
                                          <p:spTgt spid="2253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2534"/>
                                        </p:tgtEl>
                                        <p:attrNameLst>
                                          <p:attrName>style.visibility</p:attrName>
                                        </p:attrNameLst>
                                      </p:cBhvr>
                                      <p:to>
                                        <p:strVal val="visible"/>
                                      </p:to>
                                    </p:set>
                                    <p:anim calcmode="lin" valueType="num">
                                      <p:cBhvr additive="base">
                                        <p:cTn id="13" dur="500" fill="hold"/>
                                        <p:tgtEl>
                                          <p:spTgt spid="22534"/>
                                        </p:tgtEl>
                                        <p:attrNameLst>
                                          <p:attrName>ppt_x</p:attrName>
                                        </p:attrNameLst>
                                      </p:cBhvr>
                                      <p:tavLst>
                                        <p:tav tm="0">
                                          <p:val>
                                            <p:strVal val="0-#ppt_w/2"/>
                                          </p:val>
                                        </p:tav>
                                        <p:tav tm="100000">
                                          <p:val>
                                            <p:strVal val="#ppt_x"/>
                                          </p:val>
                                        </p:tav>
                                      </p:tavLst>
                                    </p:anim>
                                    <p:anim calcmode="lin" valueType="num">
                                      <p:cBhvr additive="base">
                                        <p:cTn id="14" dur="500" fill="hold"/>
                                        <p:tgtEl>
                                          <p:spTgt spid="22534"/>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2535"/>
                                        </p:tgtEl>
                                        <p:attrNameLst>
                                          <p:attrName>style.visibility</p:attrName>
                                        </p:attrNameLst>
                                      </p:cBhvr>
                                      <p:to>
                                        <p:strVal val="visible"/>
                                      </p:to>
                                    </p:set>
                                    <p:anim calcmode="lin" valueType="num">
                                      <p:cBhvr additive="base">
                                        <p:cTn id="19" dur="500" fill="hold"/>
                                        <p:tgtEl>
                                          <p:spTgt spid="22535"/>
                                        </p:tgtEl>
                                        <p:attrNameLst>
                                          <p:attrName>ppt_x</p:attrName>
                                        </p:attrNameLst>
                                      </p:cBhvr>
                                      <p:tavLst>
                                        <p:tav tm="0">
                                          <p:val>
                                            <p:strVal val="0-#ppt_w/2"/>
                                          </p:val>
                                        </p:tav>
                                        <p:tav tm="100000">
                                          <p:val>
                                            <p:strVal val="#ppt_x"/>
                                          </p:val>
                                        </p:tav>
                                      </p:tavLst>
                                    </p:anim>
                                    <p:anim calcmode="lin" valueType="num">
                                      <p:cBhvr additive="base">
                                        <p:cTn id="20" dur="500" fill="hold"/>
                                        <p:tgtEl>
                                          <p:spTgt spid="225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3" grpId="0" animBg="1" autoUpdateAnimBg="0"/>
      <p:bldP spid="22534" grpId="0" animBg="1" autoUpdateAnimBg="0"/>
      <p:bldP spid="22535" grpId="0" animBg="1" autoUpdateAnimBg="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75812" name="Picture 4" descr="Related image">
            <a:extLst>
              <a:ext uri="{FF2B5EF4-FFF2-40B4-BE49-F238E27FC236}">
                <a16:creationId xmlns:a16="http://schemas.microsoft.com/office/drawing/2014/main" id="{767432AB-F858-8A45-B87E-85A01B0A6F36}"/>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7647" r="3824"/>
          <a:stretch/>
        </p:blipFill>
        <p:spPr bwMode="auto">
          <a:xfrm>
            <a:off x="-35496" y="7910"/>
            <a:ext cx="9179496" cy="5398704"/>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35496" y="3645023"/>
            <a:ext cx="9144000" cy="86409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35" tIns="45718" rIns="91435" bIns="45718"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353" rtl="0"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غلاطية</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1" y="1046827"/>
            <a:ext cx="9120187" cy="1446653"/>
          </a:xfrm>
          <a:effectLst>
            <a:outerShdw blurRad="63500" dist="35921" dir="2700000" algn="ctr" rotWithShape="0">
              <a:schemeClr val="tx2">
                <a:alpha val="74998"/>
              </a:schemeClr>
            </a:outerShdw>
          </a:effectLst>
        </p:spPr>
        <p:txBody>
          <a:bodyPr/>
          <a:lstStyle/>
          <a:p>
            <a:pPr>
              <a:defRPr/>
            </a:pPr>
            <a:r>
              <a:rPr lang="ar-JO" sz="11500" dirty="0">
                <a:effectLst>
                  <a:glow rad="127000">
                    <a:schemeClr val="tx1"/>
                  </a:glow>
                </a:effectLst>
                <a:ea typeface="ＭＳ Ｐゴシック" charset="0"/>
              </a:rPr>
              <a:t>كن حراً</a:t>
            </a:r>
            <a:endParaRPr lang="en-US" sz="11500" dirty="0">
              <a:effectLst>
                <a:glow rad="127000">
                  <a:schemeClr val="tx1"/>
                </a:glow>
              </a:effectLst>
              <a:ea typeface="ＭＳ Ｐゴシック" charset="0"/>
            </a:endParaRPr>
          </a:p>
        </p:txBody>
      </p:sp>
      <p:sp>
        <p:nvSpPr>
          <p:cNvPr id="5" name="Text Box 5"/>
          <p:cNvSpPr txBox="1">
            <a:spLocks noChangeArrowheads="1"/>
          </p:cNvSpPr>
          <p:nvPr/>
        </p:nvSpPr>
        <p:spPr bwMode="auto">
          <a:xfrm>
            <a:off x="-23813" y="5949280"/>
            <a:ext cx="9228216" cy="765175"/>
          </a:xfrm>
          <a:prstGeom prst="rect">
            <a:avLst/>
          </a:prstGeom>
          <a:solidFill>
            <a:srgbClr val="050A00"/>
          </a:solidFill>
          <a:ln w="9525">
            <a:noFill/>
            <a:miter lim="800000"/>
            <a:headEnd/>
            <a:tailEnd/>
          </a:ln>
          <a:effectLst/>
        </p:spPr>
        <p:txBody>
          <a:bodyPr lIns="91435" tIns="45718" rIns="91435" bIns="45718"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353"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ctr" defTabSz="914353"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BibleStudyDownloads.org</a:t>
            </a:r>
          </a:p>
        </p:txBody>
      </p:sp>
    </p:spTree>
    <p:extLst>
      <p:ext uri="{BB962C8B-B14F-4D97-AF65-F5344CB8AC3E}">
        <p14:creationId xmlns:p14="http://schemas.microsoft.com/office/powerpoint/2010/main" val="2284070410"/>
      </p:ext>
    </p:extLst>
  </p:cSld>
  <p:clrMapOvr>
    <a:masterClrMapping/>
  </p:clrMapOvr>
  <p:transition/>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rgbClr val="FFFFFF"/>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rgbClr val="FFFFFF"/>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lang="ar-JO"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خدم العهد الموسوي بشكل جيد ليعلن الخطية لإسرائيل (3: 23-25)، لكنه لم يخلصهم كما لم يخلص مؤمني العهد الجديد اليوم (4: 21-31)، كون الخلاص بالإيمان حتى خلال 430 سنة بين وعد يعقوب وإعطاء الناموس (3: 15-29)</a:t>
            </a:r>
            <a:r>
              <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p>
        </p:txBody>
      </p:sp>
      <p:sp>
        <p:nvSpPr>
          <p:cNvPr id="7" name="Rectangle 2">
            <a:extLst>
              <a:ext uri="{FF2B5EF4-FFF2-40B4-BE49-F238E27FC236}">
                <a16:creationId xmlns:a16="http://schemas.microsoft.com/office/drawing/2014/main" id="{7FC780C3-798F-E44C-93DC-0AA058E1C884}"/>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غلاطية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0"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27ت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236776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3" name="Picture 4" descr="slaves"/>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1246931" y="12080"/>
            <a:ext cx="7885113" cy="5637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69" name="Rectangle 2"/>
          <p:cNvSpPr>
            <a:spLocks noGrp="1" noChangeArrowheads="1"/>
          </p:cNvSpPr>
          <p:nvPr>
            <p:ph type="title"/>
          </p:nvPr>
        </p:nvSpPr>
        <p:spPr>
          <a:xfrm>
            <a:off x="1186730" y="20836"/>
            <a:ext cx="3097213" cy="792163"/>
          </a:xfrm>
          <a:solidFill>
            <a:schemeClr val="tx2">
              <a:lumMod val="50000"/>
            </a:schemeClr>
          </a:solidFill>
        </p:spPr>
        <p:txBody>
          <a:bodyPr/>
          <a:lstStyle/>
          <a:p>
            <a:pPr eaLnBrk="1" hangingPunct="1">
              <a:defRPr/>
            </a:pPr>
            <a:r>
              <a:rPr lang="ar-JO" dirty="0">
                <a:solidFill>
                  <a:srgbClr val="FFFFFF"/>
                </a:solidFill>
                <a:ea typeface="ＭＳ Ｐゴシック" charset="0"/>
              </a:rPr>
              <a:t>العبودية</a:t>
            </a:r>
            <a:endParaRPr lang="en-US" dirty="0">
              <a:solidFill>
                <a:srgbClr val="FFFFFF"/>
              </a:solidFill>
              <a:ea typeface="ＭＳ Ｐゴシック" charset="0"/>
            </a:endParaRPr>
          </a:p>
        </p:txBody>
      </p:sp>
      <p:sp>
        <p:nvSpPr>
          <p:cNvPr id="33795" name="Text Box 5"/>
          <p:cNvSpPr txBox="1">
            <a:spLocks noChangeArrowheads="1"/>
          </p:cNvSpPr>
          <p:nvPr/>
        </p:nvSpPr>
        <p:spPr bwMode="auto">
          <a:xfrm>
            <a:off x="1246931" y="4722193"/>
            <a:ext cx="7897069"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ctr"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ctr"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ctr"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ctr" hangingPunct="0">
              <a:spcBef>
                <a:spcPct val="0"/>
              </a:spcBef>
              <a:spcAft>
                <a:spcPct val="0"/>
              </a:spcAft>
              <a:defRPr sz="2400">
                <a:solidFill>
                  <a:schemeClr val="tx1"/>
                </a:solidFill>
                <a:latin typeface="Times New Roman" pitchFamily="18"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العبد أداة حية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والأداة عبارة عن عبد هامد</a:t>
            </a:r>
            <a:endParaRPr kumimoji="0" lang="en-US" alt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 name="Text Box 5">
            <a:extLst>
              <a:ext uri="{FF2B5EF4-FFF2-40B4-BE49-F238E27FC236}">
                <a16:creationId xmlns:a16="http://schemas.microsoft.com/office/drawing/2014/main" id="{4AE2A7B5-9F39-824C-925A-A4A4BC4E0F87}"/>
              </a:ext>
            </a:extLst>
          </p:cNvPr>
          <p:cNvSpPr txBox="1">
            <a:spLocks noChangeArrowheads="1"/>
          </p:cNvSpPr>
          <p:nvPr/>
        </p:nvSpPr>
        <p:spPr bwMode="auto">
          <a:xfrm>
            <a:off x="1246932" y="5776293"/>
            <a:ext cx="789706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ctr"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ctr"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ctr"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ctr" hangingPunct="0">
              <a:spcBef>
                <a:spcPct val="0"/>
              </a:spcBef>
              <a:spcAft>
                <a:spcPct val="0"/>
              </a:spcAft>
              <a:defRPr sz="2400">
                <a:solidFill>
                  <a:schemeClr val="tx1"/>
                </a:solidFill>
                <a:latin typeface="Times New Roman" pitchFamily="18"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r>
              <a:rPr kumimoji="0" lang="ar-JO" alt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أرسطو</a:t>
            </a:r>
            <a:r>
              <a:rPr kumimoji="0" lang="en-US" alt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endParaRPr kumimoji="0" lang="en-US" alt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23713613"/>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7860" name="Picture 4" descr="Related image">
            <a:extLst>
              <a:ext uri="{FF2B5EF4-FFF2-40B4-BE49-F238E27FC236}">
                <a16:creationId xmlns:a16="http://schemas.microsoft.com/office/drawing/2014/main" id="{C2315403-8934-9042-A0E8-F9A6A5F944E7}"/>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54725"/>
          <a:stretch/>
        </p:blipFill>
        <p:spPr bwMode="auto">
          <a:xfrm>
            <a:off x="0" y="0"/>
            <a:ext cx="4139952" cy="428148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571868" y="232009"/>
            <a:ext cx="5572132" cy="4205103"/>
          </a:xfrm>
          <a:effectLst>
            <a:outerShdw blurRad="63500" dist="35921" dir="2700000" algn="ctr" rotWithShape="0">
              <a:schemeClr val="tx2">
                <a:alpha val="74998"/>
              </a:schemeClr>
            </a:outerShdw>
          </a:effectLst>
        </p:spPr>
        <p:txBody>
          <a:bodyPr/>
          <a:lstStyle/>
          <a:p>
            <a:pPr>
              <a:defRPr/>
            </a:pPr>
            <a:br>
              <a:rPr lang="en-US" sz="5400" dirty="0">
                <a:effectLst>
                  <a:glow rad="127000">
                    <a:schemeClr val="tx1"/>
                  </a:glow>
                </a:effectLst>
                <a:ea typeface="ＭＳ Ｐゴシック" charset="0"/>
              </a:rPr>
            </a:br>
            <a:r>
              <a:rPr lang="ar-JO" sz="5400" dirty="0">
                <a:effectLst>
                  <a:glow rad="127000">
                    <a:schemeClr val="tx1"/>
                  </a:glow>
                </a:effectLst>
                <a:ea typeface="ＭＳ Ｐゴシック" charset="0"/>
              </a:rPr>
              <a:t>عبودية التعاليم الخاطئة هي العبودية الأسوأ</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4075912816"/>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9906" name="Picture 2" descr="Image result for be free from sin">
            <a:extLst>
              <a:ext uri="{FF2B5EF4-FFF2-40B4-BE49-F238E27FC236}">
                <a16:creationId xmlns:a16="http://schemas.microsoft.com/office/drawing/2014/main" id="{7B93BE33-EDD0-D04F-AC65-B95DC832BA1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15098"/>
            <a:ext cx="9215625" cy="5070085"/>
          </a:xfrm>
          <a:prstGeom prst="rect">
            <a:avLst/>
          </a:prstGeom>
          <a:noFill/>
          <a:extLst>
            <a:ext uri="{909E8E84-426E-40DD-AFC4-6F175D3DCCD1}">
              <a14:hiddenFill xmlns:a14="http://schemas.microsoft.com/office/drawing/2010/main">
                <a:solidFill>
                  <a:srgbClr val="FFFFFF"/>
                </a:solidFill>
              </a14:hiddenFill>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35" tIns="45718" rIns="91435" bIns="45718"/>
          <a:lstStyle/>
          <a:p>
            <a:pPr marL="0" marR="0" lvl="0" indent="0" algn="ctr" defTabSz="914353"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5"/>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هل أنت عبد؟</a:t>
            </a:r>
            <a:endParaRPr lang="en-US" sz="4800" dirty="0">
              <a:effectLst>
                <a:glow rad="127000">
                  <a:schemeClr val="tx1"/>
                </a:glow>
              </a:effectLst>
              <a:ea typeface="ＭＳ Ｐゴシック" charset="0"/>
            </a:endParaRPr>
          </a:p>
        </p:txBody>
      </p:sp>
    </p:spTree>
    <p:extLst>
      <p:ext uri="{BB962C8B-B14F-4D97-AF65-F5344CB8AC3E}">
        <p14:creationId xmlns:p14="http://schemas.microsoft.com/office/powerpoint/2010/main" val="777759912"/>
      </p:ext>
    </p:extLst>
  </p:cSld>
  <p:clrMapOvr>
    <a:masterClrMapping/>
  </p:clrMapOvr>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69" name="Text Box 12"/>
          <p:cNvSpPr txBox="1">
            <a:spLocks noChangeArrowheads="1"/>
          </p:cNvSpPr>
          <p:nvPr/>
        </p:nvSpPr>
        <p:spPr bwMode="auto">
          <a:xfrm>
            <a:off x="8197850" y="71438"/>
            <a:ext cx="90441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173ت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661" name="Text Box 13"/>
          <p:cNvSpPr txBox="1">
            <a:spLocks noChangeArrowheads="1"/>
          </p:cNvSpPr>
          <p:nvPr/>
        </p:nvSpPr>
        <p:spPr bwMode="auto">
          <a:xfrm>
            <a:off x="6858000" y="914400"/>
            <a:ext cx="2209800" cy="1384995"/>
          </a:xfrm>
          <a:prstGeom prst="rect">
            <a:avLst/>
          </a:prstGeom>
          <a:gradFill rotWithShape="1">
            <a:gsLst>
              <a:gs pos="0">
                <a:srgbClr val="9933FF"/>
              </a:gs>
              <a:gs pos="50000">
                <a:schemeClr val="bg2"/>
              </a:gs>
              <a:gs pos="100000">
                <a:srgbClr val="9933FF"/>
              </a:gs>
            </a:gsLst>
            <a:lin ang="5400000" scaled="1"/>
          </a:gradFill>
          <a:ln w="76200" cap="flat" cmpd="sng" algn="ctr">
            <a:solidFill>
              <a:srgbClr val="000000"/>
            </a:solidFill>
            <a:prstDash val="solid"/>
            <a:miter lim="800000"/>
            <a:headEnd type="none" w="sm" len="sm"/>
            <a:tailEnd type="none" w="sm" len="sm"/>
          </a:ln>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SimSun" pitchFamily="2" charset="-122"/>
                <a:cs typeface="Arial" panose="020B0604020202020204" pitchFamily="34" charset="0"/>
              </a:rPr>
              <a:t>الطقسية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SimSun" pitchFamily="2" charset="-122"/>
                <a:cs typeface="Arial" panose="020B0604020202020204" pitchFamily="34" charset="0"/>
              </a:rPr>
              <a:t>مقابل الدين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SimSun" pitchFamily="2" charset="-122"/>
                <a:cs typeface="Arial" panose="020B0604020202020204" pitchFamily="34" charset="0"/>
              </a:rPr>
              <a:t>الحقيقي</a:t>
            </a:r>
            <a:endParaRPr kumimoji="0" lang="en-US" altLang="zh-CN"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SimSun" pitchFamily="2" charset="-122"/>
              <a:cs typeface="Arial" panose="020B0604020202020204" pitchFamily="34" charset="0"/>
            </a:endParaRPr>
          </a:p>
        </p:txBody>
      </p:sp>
      <p:sp>
        <p:nvSpPr>
          <p:cNvPr id="416771" name="Rectangle 14"/>
          <p:cNvSpPr>
            <a:spLocks noChangeArrowheads="1"/>
          </p:cNvSpPr>
          <p:nvPr/>
        </p:nvSpPr>
        <p:spPr bwMode="auto">
          <a:xfrm>
            <a:off x="465138" y="1695450"/>
            <a:ext cx="9144000" cy="3054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just" defTabSz="914400" rtl="0" eaLnBrk="1" fontAlgn="base" latinLnBrk="0" hangingPunct="1">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br>
              <a:rPr kumimoji="0" lang="en-US" altLang="zh-CN"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b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br>
              <a:rPr kumimoji="0" lang="en-US" altLang="zh-CN"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b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endParaRPr kumimoji="0" lang="en-US" altLang="zh-CN"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16772" name="Rectangle 15"/>
          <p:cNvSpPr>
            <a:spLocks noChangeArrowheads="1"/>
          </p:cNvSpPr>
          <p:nvPr/>
        </p:nvSpPr>
        <p:spPr bwMode="auto">
          <a:xfrm>
            <a:off x="465138" y="1649413"/>
            <a:ext cx="914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tab pos="457200" algn="r"/>
                <a:tab pos="2743200" algn="ctr"/>
                <a:tab pos="5486400" algn="r"/>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16773" name="Rectangle 16"/>
          <p:cNvSpPr>
            <a:spLocks noChangeArrowheads="1"/>
          </p:cNvSpPr>
          <p:nvPr/>
        </p:nvSpPr>
        <p:spPr bwMode="auto">
          <a:xfrm>
            <a:off x="465138" y="1649413"/>
            <a:ext cx="914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tab pos="457200" algn="r"/>
                <a:tab pos="2743200" algn="ctr"/>
                <a:tab pos="5486400" algn="r"/>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16774" name="Rectangle 17"/>
          <p:cNvSpPr>
            <a:spLocks noChangeArrowheads="1"/>
          </p:cNvSpPr>
          <p:nvPr/>
        </p:nvSpPr>
        <p:spPr bwMode="auto">
          <a:xfrm>
            <a:off x="465138" y="1695450"/>
            <a:ext cx="9144000" cy="625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just" defTabSz="914400" rtl="0" eaLnBrk="1" fontAlgn="base" latinLnBrk="0" hangingPunct="1">
              <a:lnSpc>
                <a:spcPct val="100000"/>
              </a:lnSpc>
              <a:spcBef>
                <a:spcPct val="0"/>
              </a:spcBef>
              <a:spcAft>
                <a:spcPct val="0"/>
              </a:spcAft>
              <a:buClrTx/>
              <a:buSzTx/>
              <a:buFontTx/>
              <a:buNone/>
              <a:tabLst>
                <a:tab pos="74295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tab pos="742950" algn="r"/>
                <a:tab pos="2743200" algn="ctr"/>
                <a:tab pos="5486400" algn="r"/>
              </a:tabLst>
              <a:defRPr/>
            </a:pPr>
            <a:endParaRPr kumimoji="0" lang="en-US" altLang="zh-CN"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16775" name="Rectangle 18"/>
          <p:cNvSpPr>
            <a:spLocks noChangeArrowheads="1"/>
          </p:cNvSpPr>
          <p:nvPr/>
        </p:nvSpPr>
        <p:spPr bwMode="auto">
          <a:xfrm>
            <a:off x="465138" y="1649413"/>
            <a:ext cx="914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tab pos="457200" algn="r"/>
                <a:tab pos="2743200" algn="ctr"/>
                <a:tab pos="5486400" algn="r"/>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nvGrpSpPr>
          <p:cNvPr id="416776" name="Group 56"/>
          <p:cNvGrpSpPr>
            <a:grpSpLocks noChangeAspect="1"/>
          </p:cNvGrpSpPr>
          <p:nvPr/>
        </p:nvGrpSpPr>
        <p:grpSpPr bwMode="auto">
          <a:xfrm>
            <a:off x="152400" y="16768"/>
            <a:ext cx="3124200" cy="3124200"/>
            <a:chOff x="0" y="1968"/>
            <a:chExt cx="1536" cy="1488"/>
          </a:xfrm>
        </p:grpSpPr>
        <p:sp>
          <p:nvSpPr>
            <p:cNvPr id="416789" name="Oval 40"/>
            <p:cNvSpPr>
              <a:spLocks noChangeArrowheads="1"/>
            </p:cNvSpPr>
            <p:nvPr/>
          </p:nvSpPr>
          <p:spPr bwMode="auto">
            <a:xfrm>
              <a:off x="0" y="1968"/>
              <a:ext cx="1536" cy="1488"/>
            </a:xfrm>
            <a:prstGeom prst="ellipse">
              <a:avLst/>
            </a:prstGeom>
            <a:solidFill>
              <a:schemeClr val="tx1"/>
            </a:solidFill>
            <a:ln w="12700">
              <a:solidFill>
                <a:schemeClr val="bg2"/>
              </a:solidFill>
              <a:round/>
              <a:headEnd type="none" w="sm" len="sm"/>
              <a:tailEnd type="none" w="sm" len="sm"/>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nvGrpSpPr>
            <p:cNvPr id="416790" name="Group 48"/>
            <p:cNvGrpSpPr>
              <a:grpSpLocks/>
            </p:cNvGrpSpPr>
            <p:nvPr/>
          </p:nvGrpSpPr>
          <p:grpSpPr bwMode="auto">
            <a:xfrm>
              <a:off x="45" y="2112"/>
              <a:ext cx="1395" cy="1344"/>
              <a:chOff x="45" y="2112"/>
              <a:chExt cx="1395" cy="1344"/>
            </a:xfrm>
          </p:grpSpPr>
          <p:sp>
            <p:nvSpPr>
              <p:cNvPr id="416791" name="Line 41"/>
              <p:cNvSpPr>
                <a:spLocks noChangeShapeType="1"/>
              </p:cNvSpPr>
              <p:nvPr/>
            </p:nvSpPr>
            <p:spPr bwMode="auto">
              <a:xfrm flipH="1" flipV="1">
                <a:off x="45" y="2418"/>
                <a:ext cx="723" cy="270"/>
              </a:xfrm>
              <a:prstGeom prst="line">
                <a:avLst/>
              </a:prstGeom>
              <a:noFill/>
              <a:ln w="12700">
                <a:solidFill>
                  <a:srgbClr val="000000"/>
                </a:solidFill>
                <a:round/>
                <a:headEnd type="none" w="sm" len="sm"/>
                <a:tailEnd type="none" w="sm" len="sm"/>
              </a:ln>
              <a:extLst>
                <a:ext uri="{909E8E84-426E-40dd-AFC4-6F175D3DCCD1}">
                  <a14:hiddenFill xmlns:a14="http://schemas.microsoft.com/office/drawing/2010/main" xmlns="">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16792" name="Line 43"/>
              <p:cNvSpPr>
                <a:spLocks noChangeShapeType="1"/>
              </p:cNvSpPr>
              <p:nvPr/>
            </p:nvSpPr>
            <p:spPr bwMode="auto">
              <a:xfrm flipV="1">
                <a:off x="768" y="2352"/>
                <a:ext cx="672" cy="336"/>
              </a:xfrm>
              <a:prstGeom prst="line">
                <a:avLst/>
              </a:prstGeom>
              <a:noFill/>
              <a:ln w="12700">
                <a:solidFill>
                  <a:srgbClr val="000000"/>
                </a:solidFill>
                <a:round/>
                <a:headEnd type="none" w="sm" len="sm"/>
                <a:tailEnd type="none" w="sm" len="sm"/>
              </a:ln>
              <a:extLst>
                <a:ext uri="{909E8E84-426E-40dd-AFC4-6F175D3DCCD1}">
                  <a14:hiddenFill xmlns:a14="http://schemas.microsoft.com/office/drawing/2010/main" xmlns="">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16793" name="Line 44"/>
              <p:cNvSpPr>
                <a:spLocks noChangeShapeType="1"/>
              </p:cNvSpPr>
              <p:nvPr/>
            </p:nvSpPr>
            <p:spPr bwMode="auto">
              <a:xfrm>
                <a:off x="774" y="2691"/>
                <a:ext cx="42" cy="765"/>
              </a:xfrm>
              <a:prstGeom prst="line">
                <a:avLst/>
              </a:prstGeom>
              <a:noFill/>
              <a:ln w="12700">
                <a:solidFill>
                  <a:srgbClr val="000000"/>
                </a:solidFill>
                <a:round/>
                <a:headEnd type="none" w="sm" len="sm"/>
                <a:tailEnd type="none" w="sm" len="sm"/>
              </a:ln>
              <a:extLst>
                <a:ext uri="{909E8E84-426E-40dd-AFC4-6F175D3DCCD1}">
                  <a14:hiddenFill xmlns:a14="http://schemas.microsoft.com/office/drawing/2010/main" xmlns="">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16794" name="Text Box 45"/>
              <p:cNvSpPr txBox="1">
                <a:spLocks noChangeArrowheads="1"/>
              </p:cNvSpPr>
              <p:nvPr/>
            </p:nvSpPr>
            <p:spPr bwMode="auto">
              <a:xfrm>
                <a:off x="384" y="2112"/>
                <a:ext cx="768" cy="4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الأشياء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الرمزية</a:t>
                </a:r>
                <a:endParaRPr kumimoji="0" lang="zh-CN" altLang="en-GB" sz="20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endParaRPr>
              </a:p>
            </p:txBody>
          </p:sp>
          <p:sp>
            <p:nvSpPr>
              <p:cNvPr id="416795" name="Text Box 46"/>
              <p:cNvSpPr txBox="1">
                <a:spLocks noChangeArrowheads="1"/>
              </p:cNvSpPr>
              <p:nvPr/>
            </p:nvSpPr>
            <p:spPr bwMode="auto">
              <a:xfrm>
                <a:off x="864" y="2736"/>
                <a:ext cx="480" cy="1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الطقوس</a:t>
                </a:r>
                <a:endParaRPr kumimoji="0" lang="zh-CN" altLang="en-GB" sz="20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endParaRPr>
              </a:p>
            </p:txBody>
          </p:sp>
          <p:sp>
            <p:nvSpPr>
              <p:cNvPr id="416796" name="Text Box 47"/>
              <p:cNvSpPr txBox="1">
                <a:spLocks noChangeArrowheads="1"/>
              </p:cNvSpPr>
              <p:nvPr/>
            </p:nvSpPr>
            <p:spPr bwMode="auto">
              <a:xfrm>
                <a:off x="144" y="2688"/>
                <a:ext cx="624" cy="3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الجهود البشرية</a:t>
                </a:r>
                <a:endParaRPr kumimoji="0" lang="zh-CN" altLang="en-GB" sz="20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endParaRPr>
              </a:p>
            </p:txBody>
          </p:sp>
        </p:grpSp>
      </p:grpSp>
      <p:grpSp>
        <p:nvGrpSpPr>
          <p:cNvPr id="416777" name="Group 57"/>
          <p:cNvGrpSpPr>
            <a:grpSpLocks noChangeAspect="1"/>
          </p:cNvGrpSpPr>
          <p:nvPr/>
        </p:nvGrpSpPr>
        <p:grpSpPr bwMode="auto">
          <a:xfrm>
            <a:off x="3695700" y="16768"/>
            <a:ext cx="3124200" cy="3124200"/>
            <a:chOff x="0" y="1968"/>
            <a:chExt cx="1536" cy="1488"/>
          </a:xfrm>
        </p:grpSpPr>
        <p:sp>
          <p:nvSpPr>
            <p:cNvPr id="416781" name="Oval 58"/>
            <p:cNvSpPr>
              <a:spLocks noChangeArrowheads="1"/>
            </p:cNvSpPr>
            <p:nvPr/>
          </p:nvSpPr>
          <p:spPr bwMode="auto">
            <a:xfrm>
              <a:off x="0" y="1968"/>
              <a:ext cx="1536" cy="1488"/>
            </a:xfrm>
            <a:prstGeom prst="ellipse">
              <a:avLst/>
            </a:prstGeom>
            <a:solidFill>
              <a:schemeClr val="tx1"/>
            </a:solidFill>
            <a:ln w="12700">
              <a:solidFill>
                <a:schemeClr val="bg2"/>
              </a:solidFill>
              <a:round/>
              <a:headEnd type="none" w="sm" len="sm"/>
              <a:tailEnd type="none" w="sm" len="sm"/>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nvGrpSpPr>
            <p:cNvPr id="416782" name="Group 59"/>
            <p:cNvGrpSpPr>
              <a:grpSpLocks/>
            </p:cNvGrpSpPr>
            <p:nvPr/>
          </p:nvGrpSpPr>
          <p:grpSpPr bwMode="auto">
            <a:xfrm>
              <a:off x="45" y="2041"/>
              <a:ext cx="1416" cy="1415"/>
              <a:chOff x="45" y="2041"/>
              <a:chExt cx="1416" cy="1415"/>
            </a:xfrm>
          </p:grpSpPr>
          <p:sp>
            <p:nvSpPr>
              <p:cNvPr id="416783" name="Line 60"/>
              <p:cNvSpPr>
                <a:spLocks noChangeShapeType="1"/>
              </p:cNvSpPr>
              <p:nvPr/>
            </p:nvSpPr>
            <p:spPr bwMode="auto">
              <a:xfrm flipH="1" flipV="1">
                <a:off x="45" y="2418"/>
                <a:ext cx="723" cy="270"/>
              </a:xfrm>
              <a:prstGeom prst="line">
                <a:avLst/>
              </a:prstGeom>
              <a:noFill/>
              <a:ln w="12700">
                <a:solidFill>
                  <a:srgbClr val="000000"/>
                </a:solidFill>
                <a:round/>
                <a:headEnd type="none" w="sm" len="sm"/>
                <a:tailEnd type="none" w="sm" len="sm"/>
              </a:ln>
              <a:extLst>
                <a:ext uri="{909E8E84-426E-40dd-AFC4-6F175D3DCCD1}">
                  <a14:hiddenFill xmlns:a14="http://schemas.microsoft.com/office/drawing/2010/main" xmlns="">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16784" name="Line 61"/>
              <p:cNvSpPr>
                <a:spLocks noChangeShapeType="1"/>
              </p:cNvSpPr>
              <p:nvPr/>
            </p:nvSpPr>
            <p:spPr bwMode="auto">
              <a:xfrm flipV="1">
                <a:off x="768" y="2352"/>
                <a:ext cx="672" cy="336"/>
              </a:xfrm>
              <a:prstGeom prst="line">
                <a:avLst/>
              </a:prstGeom>
              <a:noFill/>
              <a:ln w="12700">
                <a:solidFill>
                  <a:srgbClr val="000000"/>
                </a:solidFill>
                <a:round/>
                <a:headEnd type="none" w="sm" len="sm"/>
                <a:tailEnd type="none" w="sm" len="sm"/>
              </a:ln>
              <a:extLst>
                <a:ext uri="{909E8E84-426E-40dd-AFC4-6F175D3DCCD1}">
                  <a14:hiddenFill xmlns:a14="http://schemas.microsoft.com/office/drawing/2010/main" xmlns="">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16785" name="Line 62"/>
              <p:cNvSpPr>
                <a:spLocks noChangeShapeType="1"/>
              </p:cNvSpPr>
              <p:nvPr/>
            </p:nvSpPr>
            <p:spPr bwMode="auto">
              <a:xfrm>
                <a:off x="774" y="2691"/>
                <a:ext cx="42" cy="765"/>
              </a:xfrm>
              <a:prstGeom prst="line">
                <a:avLst/>
              </a:prstGeom>
              <a:noFill/>
              <a:ln w="12700">
                <a:solidFill>
                  <a:srgbClr val="000000"/>
                </a:solidFill>
                <a:round/>
                <a:headEnd type="none" w="sm" len="sm"/>
                <a:tailEnd type="none" w="sm" len="sm"/>
              </a:ln>
              <a:extLst>
                <a:ext uri="{909E8E84-426E-40dd-AFC4-6F175D3DCCD1}">
                  <a14:hiddenFill xmlns:a14="http://schemas.microsoft.com/office/drawing/2010/main" xmlns="">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16786" name="Text Box 63"/>
              <p:cNvSpPr txBox="1">
                <a:spLocks noChangeArrowheads="1"/>
              </p:cNvSpPr>
              <p:nvPr/>
            </p:nvSpPr>
            <p:spPr bwMode="auto">
              <a:xfrm>
                <a:off x="347" y="2041"/>
                <a:ext cx="852" cy="6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معرفة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الله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الشخصية</a:t>
                </a:r>
                <a:endParaRPr kumimoji="0" lang="zh-CN" altLang="en-GB" sz="20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endParaRPr>
              </a:p>
            </p:txBody>
          </p:sp>
          <p:sp>
            <p:nvSpPr>
              <p:cNvPr id="416787" name="Text Box 64"/>
              <p:cNvSpPr txBox="1">
                <a:spLocks noChangeArrowheads="1"/>
              </p:cNvSpPr>
              <p:nvPr/>
            </p:nvSpPr>
            <p:spPr bwMode="auto">
              <a:xfrm>
                <a:off x="787" y="2658"/>
                <a:ext cx="674" cy="4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العبادة</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t>بالروح</a:t>
                </a:r>
                <a:endParaRPr kumimoji="0" lang="zh-CN" altLang="en-GB" sz="20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endParaRPr>
              </a:p>
            </p:txBody>
          </p:sp>
          <p:sp>
            <p:nvSpPr>
              <p:cNvPr id="416788" name="Text Box 65"/>
              <p:cNvSpPr txBox="1">
                <a:spLocks noChangeArrowheads="1"/>
              </p:cNvSpPr>
              <p:nvPr/>
            </p:nvSpPr>
            <p:spPr bwMode="auto">
              <a:xfrm>
                <a:off x="73" y="2658"/>
                <a:ext cx="789" cy="6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إعلان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وعمل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الله</a:t>
                </a:r>
                <a:endParaRPr kumimoji="0" lang="zh-CN" altLang="en-GB" sz="20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endParaRPr>
              </a:p>
            </p:txBody>
          </p:sp>
        </p:grpSp>
      </p:grpSp>
      <p:sp>
        <p:nvSpPr>
          <p:cNvPr id="416778" name="Text Box 13"/>
          <p:cNvSpPr txBox="1">
            <a:spLocks noChangeArrowheads="1"/>
          </p:cNvSpPr>
          <p:nvPr/>
        </p:nvSpPr>
        <p:spPr bwMode="auto">
          <a:xfrm>
            <a:off x="6934200" y="4495800"/>
            <a:ext cx="2209800"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بول أ. بومرفيل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غلاطية ورومية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(بروكسل، 1976)، 96، 98</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6779" name="Text Box 13"/>
          <p:cNvSpPr txBox="1">
            <a:spLocks noChangeArrowheads="1"/>
          </p:cNvSpPr>
          <p:nvPr/>
        </p:nvSpPr>
        <p:spPr bwMode="auto">
          <a:xfrm>
            <a:off x="35496" y="3124200"/>
            <a:ext cx="3429000" cy="3477875"/>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الديانة الطقسية</a:t>
            </a:r>
            <a:endParaRPr kumimoji="0" lang="en-US" altLang="zh-CN" sz="16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كان المسيحيون غير اليهود في غلاطية يتبعون هذا النوع من الدين قبل اهتدائهم. كانت عبادتهم جهدًا مستمرًا لإرضاء الآلهة من أجل الهروب من عقابهم. كانوا يعبدون الأشياء الملموسة - الأصنام. كان لديهم العديد من الطقوس والأشكال المقدسة التي يجب مراعاتها. لقد وثقوا في الأبراج وعلامات أخرى لإرشادهم. كانت لهم أيامهم المقدسة وفصولهم وسنواتهم.</a:t>
            </a:r>
            <a:endParaRPr kumimoji="0" lang="en-US" altLang="zh-CN"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2" name="Text Box 13"/>
          <p:cNvSpPr txBox="1">
            <a:spLocks noChangeArrowheads="1"/>
          </p:cNvSpPr>
          <p:nvPr/>
        </p:nvSpPr>
        <p:spPr bwMode="auto">
          <a:xfrm>
            <a:off x="3484340" y="3124200"/>
            <a:ext cx="3373659" cy="3046988"/>
          </a:xfrm>
          <a:prstGeom prst="rect">
            <a:avLst/>
          </a:prstGeom>
          <a:gradFill flip="none" rotWithShape="1">
            <a:gsLst>
              <a:gs pos="0">
                <a:schemeClr val="bg1">
                  <a:lumMod val="50000"/>
                </a:schemeClr>
              </a:gs>
              <a:gs pos="100000">
                <a:srgbClr val="000000"/>
              </a:gs>
            </a:gsLst>
            <a:path path="rect">
              <a:fillToRect l="50000" t="50000" r="50000" b="50000"/>
            </a:path>
            <a:tileRect/>
          </a:gradFill>
          <a:ln w="12700">
            <a:noFill/>
            <a:miter lim="800000"/>
            <a:headEnd type="none" w="sm" len="sm"/>
            <a:tailEnd type="none" w="sm" len="sm"/>
          </a:ln>
          <a:effec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FFFF00"/>
                </a:solidFill>
                <a:effectLst/>
                <a:uLnTx/>
                <a:uFillTx/>
                <a:latin typeface="Arial" panose="020B0604020202020204" pitchFamily="34" charset="0"/>
                <a:ea typeface="SimSun" pitchFamily="2" charset="-122"/>
                <a:cs typeface="Arial" panose="020B0604020202020204" pitchFamily="34" charset="0"/>
              </a:rPr>
              <a:t>ديانة الإختبار الشخصي</a:t>
            </a:r>
            <a:endParaRPr kumimoji="0" lang="en-US" altLang="zh-CN" sz="1600" b="1" u="none" strike="noStrike" kern="1200" cap="none" spc="0" normalizeH="0" baseline="0" noProof="0" dirty="0">
              <a:ln>
                <a:noFill/>
              </a:ln>
              <a:solidFill>
                <a:srgbClr val="FFFF00"/>
              </a:solidFill>
              <a:effectLst/>
              <a:uLnTx/>
              <a:uFillTx/>
              <a:latin typeface="Arial" panose="020B0604020202020204" pitchFamily="34" charset="0"/>
              <a:ea typeface="SimSun" pitchFamily="2" charset="-122"/>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تذكر أن الدين الطقسي يؤكد على الأشياء الجسدية في العبادة بينما يؤكد الإنجيل على العبادة بالروح.        يمكنك أن ترى التضارب بين هذين النوعين من الأديان في محادثة يسوع مع المرأة السامرية عند بئر يعقوب  (يو 4).</a:t>
            </a:r>
            <a:endParaRPr kumimoji="0" lang="en-US" altLang="zh-CN" sz="2000" b="1" u="none" strike="noStrike" kern="1200" cap="none" spc="0" normalizeH="0" baseline="0" noProof="0" dirty="0">
              <a:ln>
                <a:noFill/>
              </a:ln>
              <a:solidFill>
                <a:srgbClr val="FFFFFF"/>
              </a:solidFill>
              <a:effectLst/>
              <a:uLnTx/>
              <a:uFillTx/>
              <a:latin typeface="Arial" panose="020B0604020202020204" pitchFamily="34" charset="0"/>
              <a:ea typeface="SimSun" pitchFamily="2" charset="-122"/>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pitchFamily="2" charset="-122"/>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pitchFamily="2" charset="-122"/>
              <a:cs typeface="Arial" panose="020B0604020202020204" pitchFamily="34" charset="0"/>
            </a:endParaRPr>
          </a:p>
        </p:txBody>
      </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257" name="Picture 4" descr="Qimron"/>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7086600" cy="686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530" name="Rectangle 2"/>
          <p:cNvSpPr>
            <a:spLocks noGrp="1" noRot="1" noChangeArrowheads="1"/>
          </p:cNvSpPr>
          <p:nvPr>
            <p:ph type="title"/>
          </p:nvPr>
        </p:nvSpPr>
        <p:spPr>
          <a:xfrm>
            <a:off x="7239000" y="274638"/>
            <a:ext cx="1981200" cy="1249362"/>
          </a:xfrm>
        </p:spPr>
        <p:txBody>
          <a:bodyPr/>
          <a:lstStyle/>
          <a:p>
            <a:pPr eaLnBrk="1" hangingPunct="1">
              <a:defRPr/>
            </a:pPr>
            <a:r>
              <a:rPr lang="en-US">
                <a:ea typeface="ＭＳ Ｐゴシック" charset="0"/>
              </a:rPr>
              <a:t>MMT</a:t>
            </a:r>
          </a:p>
        </p:txBody>
      </p:sp>
      <p:sp>
        <p:nvSpPr>
          <p:cNvPr id="150531" name="Rectangle 3"/>
          <p:cNvSpPr>
            <a:spLocks noGrp="1" noChangeArrowheads="1"/>
          </p:cNvSpPr>
          <p:nvPr>
            <p:ph type="body" idx="1"/>
          </p:nvPr>
        </p:nvSpPr>
        <p:spPr>
          <a:xfrm>
            <a:off x="7086600" y="1447800"/>
            <a:ext cx="2057400" cy="1752600"/>
          </a:xfrm>
        </p:spPr>
        <p:txBody>
          <a:bodyPr/>
          <a:lstStyle/>
          <a:p>
            <a:pPr algn="r" rtl="1" eaLnBrk="1" hangingPunct="1">
              <a:defRPr/>
            </a:pPr>
            <a:r>
              <a:rPr lang="ar-JO" sz="2800" dirty="0">
                <a:ea typeface="ＭＳ Ｐゴシック" charset="0"/>
              </a:rPr>
              <a:t>الرسالة الوحيدة في قمران</a:t>
            </a:r>
            <a:endParaRPr lang="en-US" sz="2800" dirty="0">
              <a:ea typeface="ＭＳ Ｐゴシック" charset="0"/>
            </a:endParaRPr>
          </a:p>
        </p:txBody>
      </p:sp>
      <p:sp>
        <p:nvSpPr>
          <p:cNvPr id="150536" name="Rectangle 8"/>
          <p:cNvSpPr>
            <a:spLocks noChangeArrowheads="1"/>
          </p:cNvSpPr>
          <p:nvPr/>
        </p:nvSpPr>
        <p:spPr bwMode="auto">
          <a:xfrm>
            <a:off x="2438400" y="3276600"/>
            <a:ext cx="6705600" cy="3581400"/>
          </a:xfrm>
          <a:prstGeom prst="rect">
            <a:avLst/>
          </a:prstGeom>
          <a:solidFill>
            <a:schemeClr val="bg2"/>
          </a:solidFill>
          <a:ln w="9525">
            <a:noFill/>
            <a:miter lim="800000"/>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4400" b="1" u="none" strike="noStrike" kern="1200" cap="none" spc="0" normalizeH="0" baseline="0" noProof="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50534" name="Text Box 6"/>
          <p:cNvSpPr txBox="1">
            <a:spLocks noChangeArrowheads="1"/>
          </p:cNvSpPr>
          <p:nvPr/>
        </p:nvSpPr>
        <p:spPr bwMode="auto">
          <a:xfrm>
            <a:off x="2438400" y="3975100"/>
            <a:ext cx="6644870" cy="2246769"/>
          </a:xfrm>
          <a:prstGeom prst="rect">
            <a:avLst/>
          </a:prstGeom>
          <a:solidFill>
            <a:schemeClr val="bg2"/>
          </a:solidFill>
          <a:ln w="9525">
            <a:noFill/>
            <a:miter lim="800000"/>
            <a:headEnd/>
            <a:tailEnd/>
          </a:ln>
          <a:effectLst/>
        </p:spPr>
        <p:txBody>
          <a:bodyPr wrap="square">
            <a:spAutoFit/>
          </a:bodyPr>
          <a:lstStyle>
            <a:lvl1pPr marL="293688" indent="-293688" eaLnBrk="0" hangingPunct="0">
              <a:defRPr sz="4400" b="1">
                <a:solidFill>
                  <a:schemeClr val="tx2"/>
                </a:solidFill>
                <a:latin typeface="Garamond" charset="0"/>
                <a:ea typeface="ＭＳ Ｐゴシック" charset="0"/>
                <a:cs typeface="ＭＳ Ｐゴシック" charset="0"/>
              </a:defRPr>
            </a:lvl1pPr>
            <a:lvl2pPr marL="37931725" indent="-37474525" eaLnBrk="0" hangingPunct="0">
              <a:defRPr sz="4400" b="1">
                <a:solidFill>
                  <a:schemeClr val="tx2"/>
                </a:solidFill>
                <a:latin typeface="Garamond" charset="0"/>
                <a:ea typeface="ＭＳ Ｐゴシック" charset="0"/>
              </a:defRPr>
            </a:lvl2pPr>
            <a:lvl3pPr eaLnBrk="0" hangingPunct="0">
              <a:defRPr sz="4400" b="1">
                <a:solidFill>
                  <a:schemeClr val="tx2"/>
                </a:solidFill>
                <a:latin typeface="Garamond" charset="0"/>
                <a:ea typeface="ＭＳ Ｐゴシック" charset="0"/>
              </a:defRPr>
            </a:lvl3pPr>
            <a:lvl4pPr eaLnBrk="0" hangingPunct="0">
              <a:defRPr sz="4400" b="1">
                <a:solidFill>
                  <a:schemeClr val="tx2"/>
                </a:solidFill>
                <a:latin typeface="Garamond" charset="0"/>
                <a:ea typeface="ＭＳ Ｐゴシック" charset="0"/>
              </a:defRPr>
            </a:lvl4pPr>
            <a:lvl5pPr eaLnBrk="0" hangingPunct="0">
              <a:defRPr sz="4400" b="1">
                <a:solidFill>
                  <a:schemeClr val="tx2"/>
                </a:solidFill>
                <a:latin typeface="Garamond" charset="0"/>
                <a:ea typeface="ＭＳ Ｐゴシック" charset="0"/>
              </a:defRPr>
            </a:lvl5pPr>
            <a:lvl6pPr marL="457200" eaLnBrk="0" fontAlgn="base" hangingPunct="0">
              <a:spcBef>
                <a:spcPct val="0"/>
              </a:spcBef>
              <a:spcAft>
                <a:spcPct val="0"/>
              </a:spcAft>
              <a:defRPr sz="4400" b="1">
                <a:solidFill>
                  <a:schemeClr val="tx2"/>
                </a:solidFill>
                <a:latin typeface="Garamond" charset="0"/>
                <a:ea typeface="ＭＳ Ｐゴシック" charset="0"/>
              </a:defRPr>
            </a:lvl6pPr>
            <a:lvl7pPr marL="914400" eaLnBrk="0" fontAlgn="base" hangingPunct="0">
              <a:spcBef>
                <a:spcPct val="0"/>
              </a:spcBef>
              <a:spcAft>
                <a:spcPct val="0"/>
              </a:spcAft>
              <a:defRPr sz="4400" b="1">
                <a:solidFill>
                  <a:schemeClr val="tx2"/>
                </a:solidFill>
                <a:latin typeface="Garamond" charset="0"/>
                <a:ea typeface="ＭＳ Ｐゴシック" charset="0"/>
              </a:defRPr>
            </a:lvl7pPr>
            <a:lvl8pPr marL="1371600" eaLnBrk="0" fontAlgn="base" hangingPunct="0">
              <a:spcBef>
                <a:spcPct val="0"/>
              </a:spcBef>
              <a:spcAft>
                <a:spcPct val="0"/>
              </a:spcAft>
              <a:defRPr sz="4400" b="1">
                <a:solidFill>
                  <a:schemeClr val="tx2"/>
                </a:solidFill>
                <a:latin typeface="Garamond" charset="0"/>
                <a:ea typeface="ＭＳ Ｐゴシック" charset="0"/>
              </a:defRPr>
            </a:lvl8pPr>
            <a:lvl9pPr marL="1828800" eaLnBrk="0" fontAlgn="base" hangingPunct="0">
              <a:spcBef>
                <a:spcPct val="0"/>
              </a:spcBef>
              <a:spcAft>
                <a:spcPct val="0"/>
              </a:spcAft>
              <a:defRPr sz="4400" b="1">
                <a:solidFill>
                  <a:schemeClr val="tx2"/>
                </a:solidFill>
                <a:latin typeface="Garamond" charset="0"/>
                <a:ea typeface="ＭＳ Ｐゴシック" charset="0"/>
              </a:defRPr>
            </a:lvl9pPr>
          </a:lstStyle>
          <a:p>
            <a:pPr marL="293688" marR="0" lvl="0" indent="-293688" algn="r" defTabSz="914400" rtl="1" eaLnBrk="1" fontAlgn="base" latinLnBrk="0" hangingPunct="1">
              <a:lnSpc>
                <a:spcPct val="100000"/>
              </a:lnSpc>
              <a:spcBef>
                <a:spcPct val="0"/>
              </a:spcBef>
              <a:spcAft>
                <a:spcPct val="0"/>
              </a:spcAft>
              <a:buClrTx/>
              <a:buSzTx/>
              <a:buFontTx/>
              <a:buChar char="•"/>
              <a:tabLst/>
              <a:defRPr/>
            </a:pPr>
            <a:r>
              <a:rPr kumimoji="0" lang="ar-JO" sz="280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بعض تعاليم التوراة (قمران)</a:t>
            </a:r>
            <a:endParaRPr kumimoji="0" lang="en-US" sz="280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293688" marR="0" lvl="0" indent="-293688" algn="r" defTabSz="914400" rtl="1" eaLnBrk="1" fontAlgn="base" latinLnBrk="0" hangingPunct="1">
              <a:lnSpc>
                <a:spcPct val="100000"/>
              </a:lnSpc>
              <a:spcBef>
                <a:spcPct val="0"/>
              </a:spcBef>
              <a:spcAft>
                <a:spcPct val="0"/>
              </a:spcAft>
              <a:buClrTx/>
              <a:buSzTx/>
              <a:buFontTx/>
              <a:buChar char="•"/>
              <a:tabLst/>
              <a:defRPr/>
            </a:pPr>
            <a:r>
              <a:rPr kumimoji="0" lang="ar-JO" sz="280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بعض الأحكام الشرعية في التوراة</a:t>
            </a:r>
            <a:endParaRPr kumimoji="0" lang="en-US" sz="280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293688" marR="0" lvl="0" indent="-293688" algn="r" defTabSz="914400" rtl="1" eaLnBrk="1" fontAlgn="base" latinLnBrk="0" hangingPunct="1">
              <a:lnSpc>
                <a:spcPct val="100000"/>
              </a:lnSpc>
              <a:spcBef>
                <a:spcPct val="0"/>
              </a:spcBef>
              <a:spcAft>
                <a:spcPct val="0"/>
              </a:spcAft>
              <a:buClrTx/>
              <a:buSzTx/>
              <a:buFontTx/>
              <a:buChar char="•"/>
              <a:tabLst/>
              <a:defRPr/>
            </a:pPr>
            <a:r>
              <a:rPr kumimoji="0" lang="ar-JO" sz="2800" u="none" strike="noStrike" kern="1200" cap="none" spc="0" normalizeH="0" baseline="0" noProof="0" dirty="0">
                <a:ln>
                  <a:noFill/>
                </a:ln>
                <a:solidFill>
                  <a:srgbClr val="E5E5FF"/>
                </a:solidFill>
                <a:effectLst/>
                <a:uLnTx/>
                <a:uFillTx/>
                <a:latin typeface="Arial" panose="020B0604020202020204" pitchFamily="34" charset="0"/>
                <a:cs typeface="Arial" panose="020B0604020202020204" pitchFamily="34" charset="0"/>
              </a:rPr>
              <a:t>أعمال الناموس (تُظهر ترجمة أبيج أن هذا دليل على الإيمان الحاخامي بالخلاص بالأعمال وهو ما يجادله بولس في رسالة غلاطية)</a:t>
            </a:r>
            <a:endParaRPr kumimoji="0" lang="en-US" sz="320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50535" name="Text Box 7"/>
          <p:cNvSpPr txBox="1">
            <a:spLocks noChangeArrowheads="1"/>
          </p:cNvSpPr>
          <p:nvPr/>
        </p:nvSpPr>
        <p:spPr bwMode="auto">
          <a:xfrm>
            <a:off x="357512" y="6400800"/>
            <a:ext cx="1705916" cy="523220"/>
          </a:xfrm>
          <a:prstGeom prst="rect">
            <a:avLst/>
          </a:prstGeom>
          <a:solidFill>
            <a:srgbClr val="008000"/>
          </a:solidFill>
          <a:ln w="9525">
            <a:noFill/>
            <a:miter lim="800000"/>
            <a:headEnd/>
            <a:tailEnd/>
          </a:ln>
          <a:effectLst/>
        </p:spPr>
        <p:txBody>
          <a:bodyPr wrap="none">
            <a:spAutoFit/>
          </a:bodyPr>
          <a:lstStyle>
            <a:lvl1pPr eaLnBrk="0" hangingPunct="0">
              <a:defRPr sz="4400" b="1">
                <a:solidFill>
                  <a:schemeClr val="tx2"/>
                </a:solidFill>
                <a:latin typeface="Garamond" charset="0"/>
                <a:ea typeface="ＭＳ Ｐゴシック" charset="0"/>
                <a:cs typeface="ＭＳ Ｐゴシック" charset="0"/>
              </a:defRPr>
            </a:lvl1pPr>
            <a:lvl2pPr marL="37931725" indent="-37474525" eaLnBrk="0" hangingPunct="0">
              <a:defRPr sz="4400" b="1">
                <a:solidFill>
                  <a:schemeClr val="tx2"/>
                </a:solidFill>
                <a:latin typeface="Garamond" charset="0"/>
                <a:ea typeface="ＭＳ Ｐゴシック" charset="0"/>
              </a:defRPr>
            </a:lvl2pPr>
            <a:lvl3pPr eaLnBrk="0" hangingPunct="0">
              <a:defRPr sz="4400" b="1">
                <a:solidFill>
                  <a:schemeClr val="tx2"/>
                </a:solidFill>
                <a:latin typeface="Garamond" charset="0"/>
                <a:ea typeface="ＭＳ Ｐゴシック" charset="0"/>
              </a:defRPr>
            </a:lvl3pPr>
            <a:lvl4pPr eaLnBrk="0" hangingPunct="0">
              <a:defRPr sz="4400" b="1">
                <a:solidFill>
                  <a:schemeClr val="tx2"/>
                </a:solidFill>
                <a:latin typeface="Garamond" charset="0"/>
                <a:ea typeface="ＭＳ Ｐゴシック" charset="0"/>
              </a:defRPr>
            </a:lvl4pPr>
            <a:lvl5pPr eaLnBrk="0" hangingPunct="0">
              <a:defRPr sz="4400" b="1">
                <a:solidFill>
                  <a:schemeClr val="tx2"/>
                </a:solidFill>
                <a:latin typeface="Garamond" charset="0"/>
                <a:ea typeface="ＭＳ Ｐゴシック" charset="0"/>
              </a:defRPr>
            </a:lvl5pPr>
            <a:lvl6pPr marL="457200" eaLnBrk="0" fontAlgn="base" hangingPunct="0">
              <a:spcBef>
                <a:spcPct val="0"/>
              </a:spcBef>
              <a:spcAft>
                <a:spcPct val="0"/>
              </a:spcAft>
              <a:defRPr sz="4400" b="1">
                <a:solidFill>
                  <a:schemeClr val="tx2"/>
                </a:solidFill>
                <a:latin typeface="Garamond" charset="0"/>
                <a:ea typeface="ＭＳ Ｐゴシック" charset="0"/>
              </a:defRPr>
            </a:lvl6pPr>
            <a:lvl7pPr marL="914400" eaLnBrk="0" fontAlgn="base" hangingPunct="0">
              <a:spcBef>
                <a:spcPct val="0"/>
              </a:spcBef>
              <a:spcAft>
                <a:spcPct val="0"/>
              </a:spcAft>
              <a:defRPr sz="4400" b="1">
                <a:solidFill>
                  <a:schemeClr val="tx2"/>
                </a:solidFill>
                <a:latin typeface="Garamond" charset="0"/>
                <a:ea typeface="ＭＳ Ｐゴシック" charset="0"/>
              </a:defRPr>
            </a:lvl7pPr>
            <a:lvl8pPr marL="1371600" eaLnBrk="0" fontAlgn="base" hangingPunct="0">
              <a:spcBef>
                <a:spcPct val="0"/>
              </a:spcBef>
              <a:spcAft>
                <a:spcPct val="0"/>
              </a:spcAft>
              <a:defRPr sz="4400" b="1">
                <a:solidFill>
                  <a:schemeClr val="tx2"/>
                </a:solidFill>
                <a:latin typeface="Garamond" charset="0"/>
                <a:ea typeface="ＭＳ Ｐゴシック" charset="0"/>
              </a:defRPr>
            </a:lvl8pPr>
            <a:lvl9pPr marL="1828800" eaLnBrk="0" fontAlgn="base" hangingPunct="0">
              <a:spcBef>
                <a:spcPct val="0"/>
              </a:spcBef>
              <a:spcAft>
                <a:spcPct val="0"/>
              </a:spcAft>
              <a:defRPr sz="4400" b="1">
                <a:solidFill>
                  <a:schemeClr val="tx2"/>
                </a:solidFill>
                <a:latin typeface="Garamond"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أليشع قمرون</a:t>
            </a:r>
            <a:endParaRPr kumimoji="0" lang="en-US" sz="280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50533" name="Text Box 5"/>
          <p:cNvSpPr txBox="1">
            <a:spLocks noChangeArrowheads="1"/>
          </p:cNvSpPr>
          <p:nvPr/>
        </p:nvSpPr>
        <p:spPr bwMode="auto">
          <a:xfrm>
            <a:off x="2874963" y="3333750"/>
            <a:ext cx="5730875" cy="584200"/>
          </a:xfrm>
          <a:prstGeom prst="rect">
            <a:avLst/>
          </a:prstGeom>
          <a:solidFill>
            <a:schemeClr val="bg2"/>
          </a:solidFill>
          <a:ln w="9525">
            <a:noFill/>
            <a:miter lim="800000"/>
            <a:headEnd/>
            <a:tailEnd/>
          </a:ln>
          <a:effectLst/>
        </p:spPr>
        <p:txBody>
          <a:bodyPr wrap="none">
            <a:spAutoFit/>
          </a:bodyPr>
          <a:lstStyle>
            <a:lvl1pPr eaLnBrk="0" hangingPunct="0">
              <a:defRPr sz="4400" b="1">
                <a:solidFill>
                  <a:schemeClr val="tx2"/>
                </a:solidFill>
                <a:latin typeface="Garamond" charset="0"/>
                <a:ea typeface="ＭＳ Ｐゴシック" charset="0"/>
                <a:cs typeface="ＭＳ Ｐゴシック" charset="0"/>
              </a:defRPr>
            </a:lvl1pPr>
            <a:lvl2pPr marL="37931725" indent="-37474525" eaLnBrk="0" hangingPunct="0">
              <a:defRPr sz="4400" b="1">
                <a:solidFill>
                  <a:schemeClr val="tx2"/>
                </a:solidFill>
                <a:latin typeface="Garamond" charset="0"/>
                <a:ea typeface="ＭＳ Ｐゴシック" charset="0"/>
              </a:defRPr>
            </a:lvl2pPr>
            <a:lvl3pPr eaLnBrk="0" hangingPunct="0">
              <a:defRPr sz="4400" b="1">
                <a:solidFill>
                  <a:schemeClr val="tx2"/>
                </a:solidFill>
                <a:latin typeface="Garamond" charset="0"/>
                <a:ea typeface="ＭＳ Ｐゴシック" charset="0"/>
              </a:defRPr>
            </a:lvl3pPr>
            <a:lvl4pPr eaLnBrk="0" hangingPunct="0">
              <a:defRPr sz="4400" b="1">
                <a:solidFill>
                  <a:schemeClr val="tx2"/>
                </a:solidFill>
                <a:latin typeface="Garamond" charset="0"/>
                <a:ea typeface="ＭＳ Ｐゴシック" charset="0"/>
              </a:defRPr>
            </a:lvl4pPr>
            <a:lvl5pPr eaLnBrk="0" hangingPunct="0">
              <a:defRPr sz="4400" b="1">
                <a:solidFill>
                  <a:schemeClr val="tx2"/>
                </a:solidFill>
                <a:latin typeface="Garamond" charset="0"/>
                <a:ea typeface="ＭＳ Ｐゴシック" charset="0"/>
              </a:defRPr>
            </a:lvl5pPr>
            <a:lvl6pPr marL="457200" eaLnBrk="0" fontAlgn="base" hangingPunct="0">
              <a:spcBef>
                <a:spcPct val="0"/>
              </a:spcBef>
              <a:spcAft>
                <a:spcPct val="0"/>
              </a:spcAft>
              <a:defRPr sz="4400" b="1">
                <a:solidFill>
                  <a:schemeClr val="tx2"/>
                </a:solidFill>
                <a:latin typeface="Garamond" charset="0"/>
                <a:ea typeface="ＭＳ Ｐゴシック" charset="0"/>
              </a:defRPr>
            </a:lvl6pPr>
            <a:lvl7pPr marL="914400" eaLnBrk="0" fontAlgn="base" hangingPunct="0">
              <a:spcBef>
                <a:spcPct val="0"/>
              </a:spcBef>
              <a:spcAft>
                <a:spcPct val="0"/>
              </a:spcAft>
              <a:defRPr sz="4400" b="1">
                <a:solidFill>
                  <a:schemeClr val="tx2"/>
                </a:solidFill>
                <a:latin typeface="Garamond" charset="0"/>
                <a:ea typeface="ＭＳ Ｐゴシック" charset="0"/>
              </a:defRPr>
            </a:lvl7pPr>
            <a:lvl8pPr marL="1371600" eaLnBrk="0" fontAlgn="base" hangingPunct="0">
              <a:spcBef>
                <a:spcPct val="0"/>
              </a:spcBef>
              <a:spcAft>
                <a:spcPct val="0"/>
              </a:spcAft>
              <a:defRPr sz="4400" b="1">
                <a:solidFill>
                  <a:schemeClr val="tx2"/>
                </a:solidFill>
                <a:latin typeface="Garamond" charset="0"/>
                <a:ea typeface="ＭＳ Ｐゴシック" charset="0"/>
              </a:defRPr>
            </a:lvl8pPr>
            <a:lvl9pPr marL="1828800" eaLnBrk="0" fontAlgn="base" hangingPunct="0">
              <a:spcBef>
                <a:spcPct val="0"/>
              </a:spcBef>
              <a:spcAft>
                <a:spcPct val="0"/>
              </a:spcAft>
              <a:defRPr sz="4400" b="1">
                <a:solidFill>
                  <a:schemeClr val="tx2"/>
                </a:solidFill>
                <a:latin typeface="Garamond"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MIQSAT MA</a:t>
            </a:r>
            <a:r>
              <a:rPr kumimoji="0" lang="fr-FR" altLang="ja-JP" sz="320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r>
              <a:rPr kumimoji="0" lang="en-US" sz="320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ASE HA-TORAH</a:t>
            </a:r>
          </a:p>
        </p:txBody>
      </p:sp>
      <p:sp>
        <p:nvSpPr>
          <p:cNvPr id="150537" name="Text Box 9"/>
          <p:cNvSpPr txBox="1">
            <a:spLocks noChangeArrowheads="1"/>
          </p:cNvSpPr>
          <p:nvPr/>
        </p:nvSpPr>
        <p:spPr bwMode="auto">
          <a:xfrm>
            <a:off x="8379231" y="0"/>
            <a:ext cx="704039" cy="461665"/>
          </a:xfrm>
          <a:prstGeom prst="rect">
            <a:avLst/>
          </a:prstGeom>
          <a:noFill/>
          <a:ln w="9525">
            <a:noFill/>
            <a:miter lim="800000"/>
            <a:headEnd/>
            <a:tailEnd/>
          </a:ln>
          <a:effectLst/>
        </p:spPr>
        <p:txBody>
          <a:bodyPr wrap="none">
            <a:spAutoFit/>
          </a:bodyPr>
          <a:lstStyle>
            <a:lvl1pPr eaLnBrk="0" hangingPunct="0">
              <a:defRPr sz="4400" b="1">
                <a:solidFill>
                  <a:schemeClr val="tx2"/>
                </a:solidFill>
                <a:latin typeface="Garamond" charset="0"/>
                <a:ea typeface="ＭＳ Ｐゴシック" charset="0"/>
                <a:cs typeface="ＭＳ Ｐゴシック" charset="0"/>
              </a:defRPr>
            </a:lvl1pPr>
            <a:lvl2pPr marL="37931725" indent="-37474525" eaLnBrk="0" hangingPunct="0">
              <a:defRPr sz="4400" b="1">
                <a:solidFill>
                  <a:schemeClr val="tx2"/>
                </a:solidFill>
                <a:latin typeface="Garamond" charset="0"/>
                <a:ea typeface="ＭＳ Ｐゴシック" charset="0"/>
              </a:defRPr>
            </a:lvl2pPr>
            <a:lvl3pPr eaLnBrk="0" hangingPunct="0">
              <a:defRPr sz="4400" b="1">
                <a:solidFill>
                  <a:schemeClr val="tx2"/>
                </a:solidFill>
                <a:latin typeface="Garamond" charset="0"/>
                <a:ea typeface="ＭＳ Ｐゴシック" charset="0"/>
              </a:defRPr>
            </a:lvl3pPr>
            <a:lvl4pPr eaLnBrk="0" hangingPunct="0">
              <a:defRPr sz="4400" b="1">
                <a:solidFill>
                  <a:schemeClr val="tx2"/>
                </a:solidFill>
                <a:latin typeface="Garamond" charset="0"/>
                <a:ea typeface="ＭＳ Ｐゴシック" charset="0"/>
              </a:defRPr>
            </a:lvl4pPr>
            <a:lvl5pPr eaLnBrk="0" hangingPunct="0">
              <a:defRPr sz="4400" b="1">
                <a:solidFill>
                  <a:schemeClr val="tx2"/>
                </a:solidFill>
                <a:latin typeface="Garamond" charset="0"/>
                <a:ea typeface="ＭＳ Ｐゴシック" charset="0"/>
              </a:defRPr>
            </a:lvl5pPr>
            <a:lvl6pPr marL="457200" eaLnBrk="0" fontAlgn="base" hangingPunct="0">
              <a:spcBef>
                <a:spcPct val="0"/>
              </a:spcBef>
              <a:spcAft>
                <a:spcPct val="0"/>
              </a:spcAft>
              <a:defRPr sz="4400" b="1">
                <a:solidFill>
                  <a:schemeClr val="tx2"/>
                </a:solidFill>
                <a:latin typeface="Garamond" charset="0"/>
                <a:ea typeface="ＭＳ Ｐゴシック" charset="0"/>
              </a:defRPr>
            </a:lvl6pPr>
            <a:lvl7pPr marL="914400" eaLnBrk="0" fontAlgn="base" hangingPunct="0">
              <a:spcBef>
                <a:spcPct val="0"/>
              </a:spcBef>
              <a:spcAft>
                <a:spcPct val="0"/>
              </a:spcAft>
              <a:defRPr sz="4400" b="1">
                <a:solidFill>
                  <a:schemeClr val="tx2"/>
                </a:solidFill>
                <a:latin typeface="Garamond" charset="0"/>
                <a:ea typeface="ＭＳ Ｐゴシック" charset="0"/>
              </a:defRPr>
            </a:lvl7pPr>
            <a:lvl8pPr marL="1371600" eaLnBrk="0" fontAlgn="base" hangingPunct="0">
              <a:spcBef>
                <a:spcPct val="0"/>
              </a:spcBef>
              <a:spcAft>
                <a:spcPct val="0"/>
              </a:spcAft>
              <a:defRPr sz="4400" b="1">
                <a:solidFill>
                  <a:schemeClr val="tx2"/>
                </a:solidFill>
                <a:latin typeface="Garamond" charset="0"/>
                <a:ea typeface="ＭＳ Ｐゴシック" charset="0"/>
              </a:defRPr>
            </a:lvl8pPr>
            <a:lvl9pPr marL="1828800" eaLnBrk="0" fontAlgn="base" hangingPunct="0">
              <a:spcBef>
                <a:spcPct val="0"/>
              </a:spcBef>
              <a:spcAft>
                <a:spcPct val="0"/>
              </a:spcAft>
              <a:defRPr sz="4400" b="1">
                <a:solidFill>
                  <a:schemeClr val="tx2"/>
                </a:solidFill>
                <a:latin typeface="Garamond"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175</a:t>
            </a:r>
            <a:endParaRPr kumimoji="0" lang="en-US" sz="240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4880351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50533"/>
                                        </p:tgtEl>
                                        <p:attrNameLst>
                                          <p:attrName>style.visibility</p:attrName>
                                        </p:attrNameLst>
                                      </p:cBhvr>
                                      <p:to>
                                        <p:strVal val="visible"/>
                                      </p:to>
                                    </p:set>
                                    <p:animEffect transition="in" filter="checkerboard(across)">
                                      <p:cBhvr>
                                        <p:cTn id="7" dur="500"/>
                                        <p:tgtEl>
                                          <p:spTgt spid="150533"/>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150534">
                                            <p:txEl>
                                              <p:pRg st="0" end="0"/>
                                            </p:txEl>
                                          </p:spTgt>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150534">
                                            <p:txEl>
                                              <p:pRg st="1" end="1"/>
                                            </p:txEl>
                                          </p:spTgt>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nodeType="clickEffect">
                                  <p:stCondLst>
                                    <p:cond delay="0"/>
                                  </p:stCondLst>
                                  <p:childTnLst>
                                    <p:set>
                                      <p:cBhvr>
                                        <p:cTn id="19" dur="1" fill="hold">
                                          <p:stCondLst>
                                            <p:cond delay="0"/>
                                          </p:stCondLst>
                                        </p:cTn>
                                        <p:tgtEl>
                                          <p:spTgt spid="150534">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0533" grpId="0" animBg="1"/>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0753" name="Picture 2" descr="DSS"/>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4419600" cy="6900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1363" name="Rectangle 3"/>
          <p:cNvSpPr>
            <a:spLocks noChangeArrowheads="1"/>
          </p:cNvSpPr>
          <p:nvPr/>
        </p:nvSpPr>
        <p:spPr bwMode="auto">
          <a:xfrm>
            <a:off x="4648200" y="0"/>
            <a:ext cx="4572000" cy="6858000"/>
          </a:xfrm>
          <a:prstGeom prst="rect">
            <a:avLst/>
          </a:prstGeom>
          <a:gradFill rotWithShape="0">
            <a:gsLst>
              <a:gs pos="0">
                <a:schemeClr val="accent2"/>
              </a:gs>
              <a:gs pos="100000">
                <a:schemeClr val="accent2">
                  <a:gamma/>
                  <a:shade val="21569"/>
                  <a:invGamma/>
                </a:schemeClr>
              </a:gs>
            </a:gsLst>
            <a:path path="shape">
              <a:fillToRect l="50000" t="50000" r="50000" b="50000"/>
            </a:path>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outerShdw blurRad="38100" dist="38100" dir="2700000" algn="tl">
                  <a:srgbClr val="FFFFFF"/>
                </a:outerShdw>
              </a:effectLst>
              <a:uLnTx/>
              <a:uFillTx/>
              <a:latin typeface="Arial" panose="020B0604020202020204" pitchFamily="34" charset="0"/>
              <a:ea typeface="ＭＳ Ｐゴシック"/>
              <a:cs typeface="Arial" panose="020B0604020202020204" pitchFamily="34" charset="0"/>
            </a:endParaRPr>
          </a:p>
        </p:txBody>
      </p:sp>
      <p:sp>
        <p:nvSpPr>
          <p:cNvPr id="271364" name="Rectangle 4"/>
          <p:cNvSpPr>
            <a:spLocks noGrp="1" noChangeArrowheads="1"/>
          </p:cNvSpPr>
          <p:nvPr>
            <p:ph type="title" idx="4294967295"/>
          </p:nvPr>
        </p:nvSpPr>
        <p:spPr>
          <a:xfrm>
            <a:off x="0" y="0"/>
            <a:ext cx="9144000" cy="990600"/>
          </a:xfrm>
          <a:gradFill rotWithShape="0">
            <a:gsLst>
              <a:gs pos="0">
                <a:schemeClr val="tx2"/>
              </a:gs>
              <a:gs pos="100000">
                <a:schemeClr val="tx2">
                  <a:gamma/>
                  <a:shade val="46275"/>
                  <a:invGamma/>
                  <a:alpha val="3999"/>
                </a:schemeClr>
              </a:gs>
            </a:gsLst>
            <a:lin ang="5400000" scaled="1"/>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cs typeface="Arial" panose="020B0604020202020204" pitchFamily="34" charset="0"/>
              </a:rPr>
              <a:t>بولس مقابل الناموسيين</a:t>
            </a:r>
            <a:endParaRPr lang="en-US" dirty="0">
              <a:solidFill>
                <a:schemeClr val="bg1"/>
              </a:solidFill>
              <a:cs typeface="Arial" panose="020B0604020202020204" pitchFamily="34" charset="0"/>
            </a:endParaRPr>
          </a:p>
        </p:txBody>
      </p:sp>
      <p:sp>
        <p:nvSpPr>
          <p:cNvPr id="271365" name="Text Box 5"/>
          <p:cNvSpPr txBox="1">
            <a:spLocks noChangeArrowheads="1"/>
          </p:cNvSpPr>
          <p:nvPr/>
        </p:nvSpPr>
        <p:spPr bwMode="auto">
          <a:xfrm>
            <a:off x="304800" y="973138"/>
            <a:ext cx="3810000" cy="584200"/>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الناموسيون</a:t>
            </a:r>
            <a:endParaRPr kumimoji="0" lang="en-US" sz="24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71366" name="Text Box 6"/>
          <p:cNvSpPr txBox="1">
            <a:spLocks noChangeArrowheads="1"/>
          </p:cNvSpPr>
          <p:nvPr/>
        </p:nvSpPr>
        <p:spPr bwMode="auto">
          <a:xfrm>
            <a:off x="4876800" y="973138"/>
            <a:ext cx="4343400" cy="584200"/>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en-US" sz="3200" b="1" u="sng"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rPr>
              <a:t>Paul</a:t>
            </a:r>
            <a:endParaRPr kumimoji="0" lang="en-US" sz="2400" b="1" u="sng"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71367" name="Text Box 7"/>
          <p:cNvSpPr txBox="1">
            <a:spLocks noChangeArrowheads="1"/>
          </p:cNvSpPr>
          <p:nvPr/>
        </p:nvSpPr>
        <p:spPr bwMode="auto">
          <a:xfrm>
            <a:off x="34925" y="1674813"/>
            <a:ext cx="4321175" cy="3847207"/>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الرجل الذي يصنع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rPr>
              <a:t>البر يخزن حياة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لنفسه مع الرب</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مزامير سليمان</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(حوالي 50 ق.م)</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المعجزات سوف تظهر في وقتها لهؤلاء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rPr>
              <a:t>المخلصين بأعمالهم</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باروخ</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(حوالي 100 م)</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71368" name="Text Box 8"/>
          <p:cNvSpPr txBox="1">
            <a:spLocks noChangeArrowheads="1"/>
          </p:cNvSpPr>
          <p:nvPr/>
        </p:nvSpPr>
        <p:spPr bwMode="auto">
          <a:xfrm>
            <a:off x="4876800" y="1676400"/>
            <a:ext cx="4267200" cy="2123658"/>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أريد أن أتعلم منكم هذا فقط </a:t>
            </a:r>
            <a:r>
              <a:rPr kumimoji="0" lang="ar-JO" altLang="ja-JP"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rPr>
              <a:t>أبأعمال الناموس </a:t>
            </a: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أخذتم الروح أم بخبر الإيمان</a:t>
            </a:r>
            <a:endParaRPr kumimoji="0" lang="en-US"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غل 3: 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330760" name="Text Box 4"/>
          <p:cNvSpPr txBox="1">
            <a:spLocks noChangeArrowheads="1"/>
          </p:cNvSpPr>
          <p:nvPr/>
        </p:nvSpPr>
        <p:spPr bwMode="auto">
          <a:xfrm>
            <a:off x="8268754" y="95250"/>
            <a:ext cx="867843"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154ك</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71368"/>
                                        </p:tgtEl>
                                        <p:attrNameLst>
                                          <p:attrName>style.visibility</p:attrName>
                                        </p:attrNameLst>
                                      </p:cBhvr>
                                      <p:to>
                                        <p:strVal val="visible"/>
                                      </p:to>
                                    </p:set>
                                    <p:anim calcmode="lin" valueType="num">
                                      <p:cBhvr>
                                        <p:cTn id="7" dur="1000" fill="hold"/>
                                        <p:tgtEl>
                                          <p:spTgt spid="271368"/>
                                        </p:tgtEl>
                                        <p:attrNameLst>
                                          <p:attrName>ppt_w</p:attrName>
                                        </p:attrNameLst>
                                      </p:cBhvr>
                                      <p:tavLst>
                                        <p:tav tm="0">
                                          <p:val>
                                            <p:fltVal val="0"/>
                                          </p:val>
                                        </p:tav>
                                        <p:tav tm="100000">
                                          <p:val>
                                            <p:strVal val="#ppt_w"/>
                                          </p:val>
                                        </p:tav>
                                      </p:tavLst>
                                    </p:anim>
                                    <p:anim calcmode="lin" valueType="num">
                                      <p:cBhvr>
                                        <p:cTn id="8" dur="1000" fill="hold"/>
                                        <p:tgtEl>
                                          <p:spTgt spid="271368"/>
                                        </p:tgtEl>
                                        <p:attrNameLst>
                                          <p:attrName>ppt_h</p:attrName>
                                        </p:attrNameLst>
                                      </p:cBhvr>
                                      <p:tavLst>
                                        <p:tav tm="0">
                                          <p:val>
                                            <p:fltVal val="0"/>
                                          </p:val>
                                        </p:tav>
                                        <p:tav tm="100000">
                                          <p:val>
                                            <p:strVal val="#ppt_h"/>
                                          </p:val>
                                        </p:tav>
                                      </p:tavLst>
                                    </p:anim>
                                    <p:anim calcmode="lin" valueType="num">
                                      <p:cBhvr>
                                        <p:cTn id="9" dur="1000" fill="hold"/>
                                        <p:tgtEl>
                                          <p:spTgt spid="271368"/>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7136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271367"/>
                                        </p:tgtEl>
                                        <p:attrNameLst>
                                          <p:attrName>style.visibility</p:attrName>
                                        </p:attrNameLst>
                                      </p:cBhvr>
                                      <p:to>
                                        <p:strVal val="visible"/>
                                      </p:to>
                                    </p:set>
                                    <p:anim calcmode="lin" valueType="num">
                                      <p:cBhvr>
                                        <p:cTn id="15" dur="1000" fill="hold"/>
                                        <p:tgtEl>
                                          <p:spTgt spid="271367"/>
                                        </p:tgtEl>
                                        <p:attrNameLst>
                                          <p:attrName>ppt_w</p:attrName>
                                        </p:attrNameLst>
                                      </p:cBhvr>
                                      <p:tavLst>
                                        <p:tav tm="0">
                                          <p:val>
                                            <p:fltVal val="0"/>
                                          </p:val>
                                        </p:tav>
                                        <p:tav tm="100000">
                                          <p:val>
                                            <p:strVal val="#ppt_w"/>
                                          </p:val>
                                        </p:tav>
                                      </p:tavLst>
                                    </p:anim>
                                    <p:anim calcmode="lin" valueType="num">
                                      <p:cBhvr>
                                        <p:cTn id="16" dur="1000" fill="hold"/>
                                        <p:tgtEl>
                                          <p:spTgt spid="271367"/>
                                        </p:tgtEl>
                                        <p:attrNameLst>
                                          <p:attrName>ppt_h</p:attrName>
                                        </p:attrNameLst>
                                      </p:cBhvr>
                                      <p:tavLst>
                                        <p:tav tm="0">
                                          <p:val>
                                            <p:fltVal val="0"/>
                                          </p:val>
                                        </p:tav>
                                        <p:tav tm="100000">
                                          <p:val>
                                            <p:strVal val="#ppt_h"/>
                                          </p:val>
                                        </p:tav>
                                      </p:tavLst>
                                    </p:anim>
                                    <p:anim calcmode="lin" valueType="num">
                                      <p:cBhvr>
                                        <p:cTn id="17" dur="1000" fill="hold"/>
                                        <p:tgtEl>
                                          <p:spTgt spid="271367"/>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271367"/>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1367" grpId="0"/>
      <p:bldP spid="271368"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2801" name="Picture 2" descr="Qimro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905000"/>
            <a:ext cx="7086600" cy="3886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1253" name="Rectangle 5"/>
          <p:cNvSpPr>
            <a:spLocks noChangeArrowheads="1"/>
          </p:cNvSpPr>
          <p:nvPr/>
        </p:nvSpPr>
        <p:spPr bwMode="auto">
          <a:xfrm>
            <a:off x="2514600" y="4267200"/>
            <a:ext cx="6629400" cy="2590800"/>
          </a:xfrm>
          <a:prstGeom prst="rect">
            <a:avLst/>
          </a:prstGeom>
          <a:solidFill>
            <a:schemeClr val="bg2"/>
          </a:solidFill>
          <a:ln w="9525">
            <a:noFill/>
            <a:miter lim="800000"/>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4000" b="1" u="none" strike="noStrike" kern="1200" cap="none" spc="0" normalizeH="0" baseline="0" noProof="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81254" name="Text Box 6"/>
          <p:cNvSpPr txBox="1">
            <a:spLocks noChangeArrowheads="1"/>
          </p:cNvSpPr>
          <p:nvPr/>
        </p:nvSpPr>
        <p:spPr bwMode="auto">
          <a:xfrm>
            <a:off x="2514600" y="4965700"/>
            <a:ext cx="6629400" cy="830997"/>
          </a:xfrm>
          <a:prstGeom prst="rect">
            <a:avLst/>
          </a:prstGeom>
          <a:solidFill>
            <a:schemeClr val="bg2"/>
          </a:solidFill>
          <a:ln w="9525">
            <a:noFill/>
            <a:miter lim="800000"/>
            <a:headEnd/>
            <a:tailEnd/>
          </a:ln>
          <a:effectLst/>
        </p:spPr>
        <p:txBody>
          <a:bodyPr>
            <a:spAutoFit/>
          </a:bodyPr>
          <a:lstStyle>
            <a:lvl1pPr marL="293688" indent="-293688" eaLnBrk="0" hangingPunct="0">
              <a:defRPr sz="4400" b="1">
                <a:solidFill>
                  <a:schemeClr val="tx2"/>
                </a:solidFill>
                <a:latin typeface="Garamond" charset="0"/>
                <a:ea typeface="ＭＳ Ｐゴシック" charset="0"/>
                <a:cs typeface="ＭＳ Ｐゴシック" charset="0"/>
              </a:defRPr>
            </a:lvl1pPr>
            <a:lvl2pPr marL="37931725" indent="-37474525" eaLnBrk="0" hangingPunct="0">
              <a:defRPr sz="4400" b="1">
                <a:solidFill>
                  <a:schemeClr val="tx2"/>
                </a:solidFill>
                <a:latin typeface="Garamond" charset="0"/>
                <a:ea typeface="ＭＳ Ｐゴシック" charset="0"/>
              </a:defRPr>
            </a:lvl2pPr>
            <a:lvl3pPr eaLnBrk="0" hangingPunct="0">
              <a:defRPr sz="4400" b="1">
                <a:solidFill>
                  <a:schemeClr val="tx2"/>
                </a:solidFill>
                <a:latin typeface="Garamond" charset="0"/>
                <a:ea typeface="ＭＳ Ｐゴシック" charset="0"/>
              </a:defRPr>
            </a:lvl3pPr>
            <a:lvl4pPr eaLnBrk="0" hangingPunct="0">
              <a:defRPr sz="4400" b="1">
                <a:solidFill>
                  <a:schemeClr val="tx2"/>
                </a:solidFill>
                <a:latin typeface="Garamond" charset="0"/>
                <a:ea typeface="ＭＳ Ｐゴシック" charset="0"/>
              </a:defRPr>
            </a:lvl4pPr>
            <a:lvl5pPr eaLnBrk="0" hangingPunct="0">
              <a:defRPr sz="4400" b="1">
                <a:solidFill>
                  <a:schemeClr val="tx2"/>
                </a:solidFill>
                <a:latin typeface="Garamond" charset="0"/>
                <a:ea typeface="ＭＳ Ｐゴシック" charset="0"/>
              </a:defRPr>
            </a:lvl5pPr>
            <a:lvl6pPr marL="457200" eaLnBrk="0" fontAlgn="base" hangingPunct="0">
              <a:spcBef>
                <a:spcPct val="0"/>
              </a:spcBef>
              <a:spcAft>
                <a:spcPct val="0"/>
              </a:spcAft>
              <a:defRPr sz="4400" b="1">
                <a:solidFill>
                  <a:schemeClr val="tx2"/>
                </a:solidFill>
                <a:latin typeface="Garamond" charset="0"/>
                <a:ea typeface="ＭＳ Ｐゴシック" charset="0"/>
              </a:defRPr>
            </a:lvl6pPr>
            <a:lvl7pPr marL="914400" eaLnBrk="0" fontAlgn="base" hangingPunct="0">
              <a:spcBef>
                <a:spcPct val="0"/>
              </a:spcBef>
              <a:spcAft>
                <a:spcPct val="0"/>
              </a:spcAft>
              <a:defRPr sz="4400" b="1">
                <a:solidFill>
                  <a:schemeClr val="tx2"/>
                </a:solidFill>
                <a:latin typeface="Garamond" charset="0"/>
                <a:ea typeface="ＭＳ Ｐゴシック" charset="0"/>
              </a:defRPr>
            </a:lvl7pPr>
            <a:lvl8pPr marL="1371600" eaLnBrk="0" fontAlgn="base" hangingPunct="0">
              <a:spcBef>
                <a:spcPct val="0"/>
              </a:spcBef>
              <a:spcAft>
                <a:spcPct val="0"/>
              </a:spcAft>
              <a:defRPr sz="4400" b="1">
                <a:solidFill>
                  <a:schemeClr val="tx2"/>
                </a:solidFill>
                <a:latin typeface="Garamond" charset="0"/>
                <a:ea typeface="ＭＳ Ｐゴシック" charset="0"/>
              </a:defRPr>
            </a:lvl8pPr>
            <a:lvl9pPr marL="1828800" eaLnBrk="0" fontAlgn="base" hangingPunct="0">
              <a:spcBef>
                <a:spcPct val="0"/>
              </a:spcBef>
              <a:spcAft>
                <a:spcPct val="0"/>
              </a:spcAft>
              <a:defRPr sz="4400" b="1">
                <a:solidFill>
                  <a:schemeClr val="tx2"/>
                </a:solidFill>
                <a:latin typeface="Garamond" charset="0"/>
                <a:ea typeface="ＭＳ Ｐゴシック" charset="0"/>
              </a:defRPr>
            </a:lvl9pPr>
          </a:lstStyle>
          <a:p>
            <a:pPr marL="293688" marR="0" lvl="0" indent="-293688" algn="r" defTabSz="914400" rtl="1" eaLnBrk="1" fontAlgn="base" latinLnBrk="0" hangingPunct="1">
              <a:lnSpc>
                <a:spcPct val="100000"/>
              </a:lnSpc>
              <a:spcBef>
                <a:spcPct val="0"/>
              </a:spcBef>
              <a:spcAft>
                <a:spcPct val="0"/>
              </a:spcAft>
              <a:buClrTx/>
              <a:buSzTx/>
              <a:buFontTx/>
              <a:buChar char="•"/>
              <a:tabLst/>
              <a:defRPr/>
            </a:pPr>
            <a:r>
              <a:rPr kumimoji="0" lang="ar-JO" sz="240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أعمال الناموس ( ترجمة أبيج تعطي دليلاً على الإيمان الر</a:t>
            </a:r>
            <a:r>
              <a:rPr lang="ar-JO" sz="2400" dirty="0">
                <a:solidFill>
                  <a:srgbClr val="E5E5FF"/>
                </a:solidFill>
                <a:effectLst>
                  <a:outerShdw blurRad="38100" dist="38100" dir="2700000" algn="tl">
                    <a:srgbClr val="000000"/>
                  </a:outerShdw>
                </a:effectLst>
                <a:latin typeface="Arial" panose="020B0604020202020204" pitchFamily="34" charset="0"/>
                <a:cs typeface="Arial" panose="020B0604020202020204" pitchFamily="34" charset="0"/>
              </a:rPr>
              <a:t>ا</a:t>
            </a:r>
            <a:r>
              <a:rPr kumimoji="0" lang="ar-JO" sz="240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باني عن الخلاص بالأعمال الذي يجادل بولس ضده في غلاطية )</a:t>
            </a:r>
            <a:endParaRPr kumimoji="0" lang="en-US" sz="240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81256" name="Text Box 8"/>
          <p:cNvSpPr txBox="1">
            <a:spLocks noChangeArrowheads="1"/>
          </p:cNvSpPr>
          <p:nvPr/>
        </p:nvSpPr>
        <p:spPr bwMode="auto">
          <a:xfrm>
            <a:off x="3219450" y="4375150"/>
            <a:ext cx="5040313" cy="523875"/>
          </a:xfrm>
          <a:prstGeom prst="rect">
            <a:avLst/>
          </a:prstGeom>
          <a:solidFill>
            <a:schemeClr val="bg2"/>
          </a:solidFill>
          <a:ln w="9525">
            <a:noFill/>
            <a:miter lim="800000"/>
            <a:headEnd/>
            <a:tailEnd/>
          </a:ln>
          <a:effectLst/>
        </p:spPr>
        <p:txBody>
          <a:bodyPr wrap="none">
            <a:spAutoFit/>
          </a:bodyPr>
          <a:lstStyle>
            <a:lvl1pPr eaLnBrk="0" hangingPunct="0">
              <a:defRPr sz="4400" b="1">
                <a:solidFill>
                  <a:schemeClr val="tx2"/>
                </a:solidFill>
                <a:latin typeface="Garamond" charset="0"/>
                <a:ea typeface="ＭＳ Ｐゴシック" charset="0"/>
                <a:cs typeface="ＭＳ Ｐゴシック" charset="0"/>
              </a:defRPr>
            </a:lvl1pPr>
            <a:lvl2pPr marL="37931725" indent="-37474525" eaLnBrk="0" hangingPunct="0">
              <a:defRPr sz="4400" b="1">
                <a:solidFill>
                  <a:schemeClr val="tx2"/>
                </a:solidFill>
                <a:latin typeface="Garamond" charset="0"/>
                <a:ea typeface="ＭＳ Ｐゴシック" charset="0"/>
              </a:defRPr>
            </a:lvl2pPr>
            <a:lvl3pPr eaLnBrk="0" hangingPunct="0">
              <a:defRPr sz="4400" b="1">
                <a:solidFill>
                  <a:schemeClr val="tx2"/>
                </a:solidFill>
                <a:latin typeface="Garamond" charset="0"/>
                <a:ea typeface="ＭＳ Ｐゴシック" charset="0"/>
              </a:defRPr>
            </a:lvl3pPr>
            <a:lvl4pPr eaLnBrk="0" hangingPunct="0">
              <a:defRPr sz="4400" b="1">
                <a:solidFill>
                  <a:schemeClr val="tx2"/>
                </a:solidFill>
                <a:latin typeface="Garamond" charset="0"/>
                <a:ea typeface="ＭＳ Ｐゴシック" charset="0"/>
              </a:defRPr>
            </a:lvl4pPr>
            <a:lvl5pPr eaLnBrk="0" hangingPunct="0">
              <a:defRPr sz="4400" b="1">
                <a:solidFill>
                  <a:schemeClr val="tx2"/>
                </a:solidFill>
                <a:latin typeface="Garamond" charset="0"/>
                <a:ea typeface="ＭＳ Ｐゴシック" charset="0"/>
              </a:defRPr>
            </a:lvl5pPr>
            <a:lvl6pPr marL="457200" eaLnBrk="0" fontAlgn="base" hangingPunct="0">
              <a:spcBef>
                <a:spcPct val="0"/>
              </a:spcBef>
              <a:spcAft>
                <a:spcPct val="0"/>
              </a:spcAft>
              <a:defRPr sz="4400" b="1">
                <a:solidFill>
                  <a:schemeClr val="tx2"/>
                </a:solidFill>
                <a:latin typeface="Garamond" charset="0"/>
                <a:ea typeface="ＭＳ Ｐゴシック" charset="0"/>
              </a:defRPr>
            </a:lvl6pPr>
            <a:lvl7pPr marL="914400" eaLnBrk="0" fontAlgn="base" hangingPunct="0">
              <a:spcBef>
                <a:spcPct val="0"/>
              </a:spcBef>
              <a:spcAft>
                <a:spcPct val="0"/>
              </a:spcAft>
              <a:defRPr sz="4400" b="1">
                <a:solidFill>
                  <a:schemeClr val="tx2"/>
                </a:solidFill>
                <a:latin typeface="Garamond" charset="0"/>
                <a:ea typeface="ＭＳ Ｐゴシック" charset="0"/>
              </a:defRPr>
            </a:lvl7pPr>
            <a:lvl8pPr marL="1371600" eaLnBrk="0" fontAlgn="base" hangingPunct="0">
              <a:spcBef>
                <a:spcPct val="0"/>
              </a:spcBef>
              <a:spcAft>
                <a:spcPct val="0"/>
              </a:spcAft>
              <a:defRPr sz="4400" b="1">
                <a:solidFill>
                  <a:schemeClr val="tx2"/>
                </a:solidFill>
                <a:latin typeface="Garamond" charset="0"/>
                <a:ea typeface="ＭＳ Ｐゴシック" charset="0"/>
              </a:defRPr>
            </a:lvl8pPr>
            <a:lvl9pPr marL="1828800" eaLnBrk="0" fontAlgn="base" hangingPunct="0">
              <a:spcBef>
                <a:spcPct val="0"/>
              </a:spcBef>
              <a:spcAft>
                <a:spcPct val="0"/>
              </a:spcAft>
              <a:defRPr sz="4400" b="1">
                <a:solidFill>
                  <a:schemeClr val="tx2"/>
                </a:solidFill>
                <a:latin typeface="Garamond"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MIQSAT MA</a:t>
            </a:r>
            <a:r>
              <a:rPr kumimoji="0" lang="fr-FR" altLang="ja-JP" sz="280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r>
              <a:rPr kumimoji="0" lang="en-US" sz="280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ASE HA-TORAH</a:t>
            </a:r>
          </a:p>
        </p:txBody>
      </p:sp>
      <p:sp>
        <p:nvSpPr>
          <p:cNvPr id="181258" name="Rectangle 10"/>
          <p:cNvSpPr>
            <a:spLocks noChangeArrowheads="1"/>
          </p:cNvSpPr>
          <p:nvPr/>
        </p:nvSpPr>
        <p:spPr bwMode="auto">
          <a:xfrm>
            <a:off x="304800" y="838200"/>
            <a:ext cx="8839200" cy="1066800"/>
          </a:xfrm>
          <a:prstGeom prst="rect">
            <a:avLst/>
          </a:prstGeom>
          <a:noFill/>
          <a:ln w="9525">
            <a:noFill/>
            <a:miter lim="800000"/>
            <a:headEnd/>
            <a:tailEnd/>
          </a:ln>
          <a:effectLst/>
        </p:spPr>
        <p:txBody>
          <a:bodyPr/>
          <a:lstStyle/>
          <a:p>
            <a:pPr marL="342900" marR="0" lvl="0" indent="-342900" algn="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MMT</a:t>
            </a:r>
          </a:p>
          <a:p>
            <a:pPr marL="342900" marR="0" lvl="0" indent="-342900" algn="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تظهر أن مقاومي بولس الذين علموا عن الخلاص بالناموس كانوا أشخاصاً حقيقيين</a:t>
            </a:r>
            <a:r>
              <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181262" name="Rectangle 14"/>
          <p:cNvSpPr>
            <a:spLocks noGrp="1" noRot="1" noChangeArrowheads="1"/>
          </p:cNvSpPr>
          <p:nvPr>
            <p:ph type="title"/>
          </p:nvPr>
        </p:nvSpPr>
        <p:spPr>
          <a:xfrm>
            <a:off x="0" y="0"/>
            <a:ext cx="6096000" cy="762000"/>
          </a:xfrm>
          <a:gradFill rotWithShape="1">
            <a:gsLst>
              <a:gs pos="0">
                <a:schemeClr val="accent1"/>
              </a:gs>
              <a:gs pos="50000">
                <a:schemeClr val="accent1">
                  <a:gamma/>
                  <a:shade val="46275"/>
                  <a:invGamma/>
                </a:schemeClr>
              </a:gs>
              <a:gs pos="100000">
                <a:schemeClr val="accent1"/>
              </a:gs>
            </a:gsLst>
            <a:lin ang="5400000" scaled="1"/>
          </a:gradFill>
        </p:spPr>
        <p:txBody>
          <a:bodyPr/>
          <a:lstStyle/>
          <a:p>
            <a:pPr eaLnBrk="1" hangingPunct="1">
              <a:defRPr/>
            </a:pPr>
            <a:r>
              <a:rPr lang="ar-JO" sz="3600" dirty="0">
                <a:ea typeface="ＭＳ Ｐゴシック" charset="0"/>
              </a:rPr>
              <a:t>أهمية مخطوطات البحر الميت</a:t>
            </a:r>
            <a:endParaRPr lang="en-US" sz="3600" dirty="0">
              <a:ea typeface="ＭＳ Ｐゴシック" charset="0"/>
            </a:endParaRPr>
          </a:p>
        </p:txBody>
      </p:sp>
      <p:sp>
        <p:nvSpPr>
          <p:cNvPr id="9" name="Text Box 5"/>
          <p:cNvSpPr txBox="1">
            <a:spLocks noChangeArrowheads="1"/>
          </p:cNvSpPr>
          <p:nvPr/>
        </p:nvSpPr>
        <p:spPr bwMode="auto">
          <a:xfrm>
            <a:off x="7695229" y="0"/>
            <a:ext cx="1481496" cy="461665"/>
          </a:xfrm>
          <a:prstGeom prst="rect">
            <a:avLst/>
          </a:prstGeom>
          <a:noFill/>
          <a:ln w="9525">
            <a:noFill/>
            <a:miter lim="800000"/>
            <a:headEnd/>
            <a:tailEnd/>
          </a:ln>
          <a:effectLst/>
        </p:spPr>
        <p:txBody>
          <a:bodyPr wrap="none">
            <a:spAutoFit/>
          </a:bodyPr>
          <a:lstStyle>
            <a:lvl1pPr eaLnBrk="0" hangingPunct="0">
              <a:defRPr sz="4400" b="1">
                <a:solidFill>
                  <a:schemeClr val="tx2"/>
                </a:solidFill>
                <a:latin typeface="Garamond" charset="0"/>
                <a:ea typeface="ＭＳ Ｐゴシック" charset="0"/>
                <a:cs typeface="ＭＳ Ｐゴシック" charset="0"/>
              </a:defRPr>
            </a:lvl1pPr>
            <a:lvl2pPr marL="37931725" indent="-37474525" eaLnBrk="0" hangingPunct="0">
              <a:defRPr sz="4400" b="1">
                <a:solidFill>
                  <a:schemeClr val="tx2"/>
                </a:solidFill>
                <a:latin typeface="Garamond" charset="0"/>
                <a:ea typeface="ＭＳ Ｐゴシック" charset="0"/>
              </a:defRPr>
            </a:lvl2pPr>
            <a:lvl3pPr eaLnBrk="0" hangingPunct="0">
              <a:defRPr sz="4400" b="1">
                <a:solidFill>
                  <a:schemeClr val="tx2"/>
                </a:solidFill>
                <a:latin typeface="Garamond" charset="0"/>
                <a:ea typeface="ＭＳ Ｐゴシック" charset="0"/>
              </a:defRPr>
            </a:lvl3pPr>
            <a:lvl4pPr eaLnBrk="0" hangingPunct="0">
              <a:defRPr sz="4400" b="1">
                <a:solidFill>
                  <a:schemeClr val="tx2"/>
                </a:solidFill>
                <a:latin typeface="Garamond" charset="0"/>
                <a:ea typeface="ＭＳ Ｐゴシック" charset="0"/>
              </a:defRPr>
            </a:lvl4pPr>
            <a:lvl5pPr eaLnBrk="0" hangingPunct="0">
              <a:defRPr sz="4400" b="1">
                <a:solidFill>
                  <a:schemeClr val="tx2"/>
                </a:solidFill>
                <a:latin typeface="Garamond" charset="0"/>
                <a:ea typeface="ＭＳ Ｐゴシック" charset="0"/>
              </a:defRPr>
            </a:lvl5pPr>
            <a:lvl6pPr marL="457200" eaLnBrk="0" fontAlgn="base" hangingPunct="0">
              <a:spcBef>
                <a:spcPct val="0"/>
              </a:spcBef>
              <a:spcAft>
                <a:spcPct val="0"/>
              </a:spcAft>
              <a:defRPr sz="4400" b="1">
                <a:solidFill>
                  <a:schemeClr val="tx2"/>
                </a:solidFill>
                <a:latin typeface="Garamond" charset="0"/>
                <a:ea typeface="ＭＳ Ｐゴシック" charset="0"/>
              </a:defRPr>
            </a:lvl6pPr>
            <a:lvl7pPr marL="914400" eaLnBrk="0" fontAlgn="base" hangingPunct="0">
              <a:spcBef>
                <a:spcPct val="0"/>
              </a:spcBef>
              <a:spcAft>
                <a:spcPct val="0"/>
              </a:spcAft>
              <a:defRPr sz="4400" b="1">
                <a:solidFill>
                  <a:schemeClr val="tx2"/>
                </a:solidFill>
                <a:latin typeface="Garamond" charset="0"/>
                <a:ea typeface="ＭＳ Ｐゴシック" charset="0"/>
              </a:defRPr>
            </a:lvl7pPr>
            <a:lvl8pPr marL="1371600" eaLnBrk="0" fontAlgn="base" hangingPunct="0">
              <a:spcBef>
                <a:spcPct val="0"/>
              </a:spcBef>
              <a:spcAft>
                <a:spcPct val="0"/>
              </a:spcAft>
              <a:defRPr sz="4400" b="1">
                <a:solidFill>
                  <a:schemeClr val="tx2"/>
                </a:solidFill>
                <a:latin typeface="Garamond" charset="0"/>
                <a:ea typeface="ＭＳ Ｐゴシック" charset="0"/>
              </a:defRPr>
            </a:lvl8pPr>
            <a:lvl9pPr marL="1828800" eaLnBrk="0" fontAlgn="base" hangingPunct="0">
              <a:spcBef>
                <a:spcPct val="0"/>
              </a:spcBef>
              <a:spcAft>
                <a:spcPct val="0"/>
              </a:spcAft>
              <a:defRPr sz="4400" b="1">
                <a:solidFill>
                  <a:schemeClr val="tx2"/>
                </a:solidFill>
                <a:latin typeface="Garamond"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خ ع ج 183</a:t>
            </a:r>
            <a:endParaRPr kumimoji="0" lang="en-US" sz="240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9"/>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كيف يمكنك أن تكون حراً؟</a:t>
            </a:r>
            <a:endParaRPr lang="en-US" sz="5400" dirty="0">
              <a:effectLst>
                <a:glow rad="127000">
                  <a:schemeClr val="tx1"/>
                </a:glow>
              </a:effectLst>
              <a:ea typeface="ＭＳ Ｐゴシック" charset="0"/>
            </a:endParaRPr>
          </a:p>
        </p:txBody>
      </p:sp>
      <p:pic>
        <p:nvPicPr>
          <p:cNvPr id="374786" name="Picture 2" descr="Image result for be free">
            <a:extLst>
              <a:ext uri="{FF2B5EF4-FFF2-40B4-BE49-F238E27FC236}">
                <a16:creationId xmlns:a16="http://schemas.microsoft.com/office/drawing/2014/main" id="{61B8DD3F-8FFA-D640-8D90-076DA74C0D6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268760"/>
            <a:ext cx="9144000" cy="515461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91716257"/>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8882" name="Picture 2" descr="Image result for be free from sin">
            <a:extLst>
              <a:ext uri="{FF2B5EF4-FFF2-40B4-BE49-F238E27FC236}">
                <a16:creationId xmlns:a16="http://schemas.microsoft.com/office/drawing/2014/main" id="{D0191574-A7F3-FA4A-9190-1DFF19D183C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39944" cy="6093296"/>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لماذا يجب أن يكون الخلاص بالإيمان </a:t>
            </a:r>
            <a:r>
              <a:rPr lang="ar-JO" sz="5400" dirty="0">
                <a:solidFill>
                  <a:srgbClr val="FFFF00"/>
                </a:solidFill>
                <a:effectLst>
                  <a:glow rad="127000">
                    <a:schemeClr val="tx1"/>
                  </a:glow>
                </a:effectLst>
                <a:ea typeface="ＭＳ Ｐゴシック" charset="0"/>
              </a:rPr>
              <a:t>وحده</a:t>
            </a:r>
            <a:r>
              <a:rPr lang="ar-JO" sz="5400" dirty="0">
                <a:effectLst>
                  <a:glow rad="127000">
                    <a:schemeClr val="tx1"/>
                  </a:glow>
                </a:effectLst>
                <a:ea typeface="ＭＳ Ｐゴシック" charset="0"/>
              </a:rPr>
              <a:t>؟</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888387842"/>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93700"/>
            <a:ext cx="9144000" cy="6067313"/>
          </a:xfrm>
          <a:prstGeom prst="rect">
            <a:avLst/>
          </a:prstGeom>
        </p:spPr>
      </p:pic>
      <p:sp>
        <p:nvSpPr>
          <p:cNvPr id="900098" name="Rectangle 2"/>
          <p:cNvSpPr>
            <a:spLocks noGrp="1" noChangeArrowheads="1"/>
          </p:cNvSpPr>
          <p:nvPr>
            <p:ph type="ctrTitle"/>
          </p:nvPr>
        </p:nvSpPr>
        <p:spPr>
          <a:xfrm>
            <a:off x="0" y="232008"/>
            <a:ext cx="4642556" cy="2858325"/>
          </a:xfrm>
          <a:effectLst/>
        </p:spPr>
        <p:txBody>
          <a:bodyPr/>
          <a:lstStyle/>
          <a:p>
            <a:pPr>
              <a:defRPr/>
            </a:pPr>
            <a:r>
              <a:rPr lang="ar-JO" sz="5400" dirty="0">
                <a:solidFill>
                  <a:schemeClr val="tx1"/>
                </a:solidFill>
                <a:effectLst/>
                <a:ea typeface="ＭＳ Ｐゴシック" charset="0"/>
              </a:rPr>
              <a:t>دعونا ندرس </a:t>
            </a:r>
            <a:br>
              <a:rPr lang="ar-JO" sz="5400" dirty="0">
                <a:solidFill>
                  <a:schemeClr val="tx1"/>
                </a:solidFill>
                <a:effectLst/>
                <a:ea typeface="ＭＳ Ｐゴシック" charset="0"/>
              </a:rPr>
            </a:br>
            <a:r>
              <a:rPr lang="ar-JO" sz="5400" dirty="0">
                <a:solidFill>
                  <a:schemeClr val="tx1"/>
                </a:solidFill>
                <a:effectLst/>
                <a:ea typeface="ＭＳ Ｐゴシック" charset="0"/>
              </a:rPr>
              <a:t>النص الكتابي</a:t>
            </a:r>
            <a:endParaRPr lang="en-US" sz="5400" dirty="0">
              <a:solidFill>
                <a:schemeClr val="tx1"/>
              </a:solidFill>
              <a:effectLst/>
              <a:ea typeface="ＭＳ Ｐゴシック" charset="0"/>
            </a:endParaRPr>
          </a:p>
        </p:txBody>
      </p:sp>
      <p:sp>
        <p:nvSpPr>
          <p:cNvPr id="5" name="Rectangle 2"/>
          <p:cNvSpPr txBox="1">
            <a:spLocks noChangeArrowheads="1"/>
          </p:cNvSpPr>
          <p:nvPr/>
        </p:nvSpPr>
        <p:spPr bwMode="auto">
          <a:xfrm>
            <a:off x="155222" y="3308231"/>
            <a:ext cx="4953000" cy="28583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الكتاب المقدس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سفراً سفراً</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1589117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rgbClr val="FFFFFF"/>
                </a:solidFill>
                <a:effectLst>
                  <a:glow rad="101600">
                    <a:schemeClr val="tx1">
                      <a:alpha val="99000"/>
                    </a:schemeClr>
                  </a:glow>
                </a:effectLst>
                <a:latin typeface="Arial" panose="020B0604020202020204" pitchFamily="34" charset="0"/>
                <a:cs typeface="Arial" panose="020B0604020202020204" pitchFamily="34" charset="0"/>
              </a:rPr>
              <a:t>الخلاص</a:t>
            </a:r>
            <a:endParaRPr lang="en-US" sz="3600" b="1" dirty="0">
              <a:solidFill>
                <a:srgbClr val="FFFFFF"/>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marL="0" marR="0" lvl="0" indent="0" algn="ctr" defTabSz="457200" eaLnBrk="0" latinLnBrk="0" hangingPunct="0">
              <a:lnSpc>
                <a:spcPct val="100000"/>
              </a:lnSpc>
              <a:buClrTx/>
              <a:buSzTx/>
              <a:buFontTx/>
              <a:buNone/>
              <a:tabLst/>
              <a:defRPr kumimoji="0" sz="3200" b="1" i="0" u="none" strike="noStrike" cap="none" spc="0" normalizeH="0" baseline="0">
                <a:ln>
                  <a:noFill/>
                </a:ln>
                <a:solidFill>
                  <a:srgbClr val="FFFFFF"/>
                </a:solidFill>
                <a:effectLst>
                  <a:glow rad="127000">
                    <a:srgbClr val="000000"/>
                  </a:glow>
                </a:effectLst>
                <a:uLnTx/>
                <a:uFillTx/>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ar-JO" dirty="0">
                <a:latin typeface="Arial" panose="020B0604020202020204" pitchFamily="34" charset="0"/>
                <a:cs typeface="Arial" panose="020B0604020202020204" pitchFamily="34" charset="0"/>
              </a:rPr>
              <a:t>كان الخلاص دائماً بالإيمان - حتى في العهد القديم</a:t>
            </a:r>
          </a:p>
          <a:p>
            <a:r>
              <a:rPr lang="ar-JO" dirty="0">
                <a:latin typeface="Arial" panose="020B0604020202020204" pitchFamily="34" charset="0"/>
                <a:cs typeface="Arial" panose="020B0604020202020204" pitchFamily="34" charset="0"/>
              </a:rPr>
              <a:t> (٢ :١٦ ؛ ٣: ٦-٩) لأن الناموس لا يخلص الكنيسة ولا ينطبق على الكنيسة اليوم، لذا فإن المسيحيين اليهود الذين يعتنقون هذا الآن هم حقاً إسرائيل الله (٦:١٦).</a:t>
            </a:r>
            <a:endParaRPr lang="en-US" dirty="0">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430E49C9-7EE3-144A-8D04-C05DA702256F}"/>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defTabSz="457200">
              <a:defRPr/>
            </a:pPr>
            <a:r>
              <a:rPr lang="ar-SA"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غلاطية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8"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27ت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708047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9"/>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الخلفية</a:t>
            </a:r>
            <a:endParaRPr lang="en-US" sz="5400" dirty="0">
              <a:effectLst>
                <a:glow rad="127000">
                  <a:schemeClr val="tx1"/>
                </a:glow>
              </a:effectLst>
              <a:ea typeface="ＭＳ Ｐゴシック" charset="0"/>
            </a:endParaRPr>
          </a:p>
        </p:txBody>
      </p:sp>
      <p:pic>
        <p:nvPicPr>
          <p:cNvPr id="381954" name="Picture 2" descr="Image result for apostle paul writing">
            <a:extLst>
              <a:ext uri="{FF2B5EF4-FFF2-40B4-BE49-F238E27FC236}">
                <a16:creationId xmlns:a16="http://schemas.microsoft.com/office/drawing/2014/main" id="{EA710AE0-A2B1-7749-90AC-43A8B3B934A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90" y="1340768"/>
            <a:ext cx="9087010" cy="453650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82995237"/>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4F1EFA5D-892A-374C-B943-4E844A24593F}"/>
              </a:ext>
            </a:extLst>
          </p:cNvPr>
          <p:cNvGrpSpPr/>
          <p:nvPr/>
        </p:nvGrpSpPr>
        <p:grpSpPr>
          <a:xfrm>
            <a:off x="-36512" y="-27384"/>
            <a:ext cx="9175750" cy="6858000"/>
            <a:chOff x="-36512" y="-27384"/>
            <a:chExt cx="9175750" cy="6858000"/>
          </a:xfrm>
        </p:grpSpPr>
        <p:pic>
          <p:nvPicPr>
            <p:cNvPr id="380930" name="Picture 2" descr="Image result for galatians 5:1">
              <a:extLst>
                <a:ext uri="{FF2B5EF4-FFF2-40B4-BE49-F238E27FC236}">
                  <a16:creationId xmlns:a16="http://schemas.microsoft.com/office/drawing/2014/main" id="{88CB22CA-8553-1047-AF76-0D642D1D63E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75" y="-27384"/>
              <a:ext cx="9136063" cy="6858000"/>
            </a:xfrm>
            <a:prstGeom prst="rect">
              <a:avLst/>
            </a:prstGeom>
            <a:noFill/>
            <a:ln>
              <a:noFill/>
            </a:ln>
            <a:extLst>
              <a:ext uri="{909E8E84-426E-40dd-AFC4-6F175D3DCCD1}">
                <a14:hiddenFill xmlns:a14="http://schemas.microsoft.com/office/drawing/2010/main" xmlns="">
                  <a:solidFill>
                    <a:srgbClr val="FFFFFF"/>
                  </a:solidFill>
                </a14:hiddenFill>
              </a:ext>
            </a:extLst>
          </p:spPr>
        </p:pic>
        <p:grpSp>
          <p:nvGrpSpPr>
            <p:cNvPr id="5" name="Group 4">
              <a:extLst>
                <a:ext uri="{FF2B5EF4-FFF2-40B4-BE49-F238E27FC236}">
                  <a16:creationId xmlns:a16="http://schemas.microsoft.com/office/drawing/2014/main" id="{92FD5675-1F5C-BC48-BF7F-355A9141D7F3}"/>
                </a:ext>
              </a:extLst>
            </p:cNvPr>
            <p:cNvGrpSpPr/>
            <p:nvPr/>
          </p:nvGrpSpPr>
          <p:grpSpPr>
            <a:xfrm>
              <a:off x="-36512" y="908720"/>
              <a:ext cx="9158097" cy="5256584"/>
              <a:chOff x="-36512" y="908720"/>
              <a:chExt cx="9158097" cy="5256584"/>
            </a:xfrm>
          </p:grpSpPr>
          <p:pic>
            <p:nvPicPr>
              <p:cNvPr id="8" name="Picture 2" descr="Image result for galatians 5:1">
                <a:extLst>
                  <a:ext uri="{FF2B5EF4-FFF2-40B4-BE49-F238E27FC236}">
                    <a16:creationId xmlns:a16="http://schemas.microsoft.com/office/drawing/2014/main" id="{C5ADCC80-79A0-A14D-AD50-DFAD41FC82F5}"/>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86997"/>
              <a:stretch/>
            </p:blipFill>
            <p:spPr bwMode="auto">
              <a:xfrm>
                <a:off x="-36512" y="908720"/>
                <a:ext cx="9136063" cy="891707"/>
              </a:xfrm>
              <a:prstGeom prst="rect">
                <a:avLst/>
              </a:prstGeom>
              <a:noFill/>
              <a:ln>
                <a:noFill/>
              </a:ln>
              <a:extLst>
                <a:ext uri="{909E8E84-426E-40dd-AFC4-6F175D3DCCD1}">
                  <a14:hiddenFill xmlns:a14="http://schemas.microsoft.com/office/drawing/2010/main" xmlns="">
                    <a:solidFill>
                      <a:srgbClr val="FFFFFF"/>
                    </a:solidFill>
                  </a14:hiddenFill>
                </a:ext>
              </a:extLst>
            </p:spPr>
          </p:pic>
          <p:pic>
            <p:nvPicPr>
              <p:cNvPr id="9" name="Picture 2" descr="Image result for galatians 5:1">
                <a:extLst>
                  <a:ext uri="{FF2B5EF4-FFF2-40B4-BE49-F238E27FC236}">
                    <a16:creationId xmlns:a16="http://schemas.microsoft.com/office/drawing/2014/main" id="{49367FD6-67F5-3A4A-9289-0A9C2488E553}"/>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86997"/>
              <a:stretch/>
            </p:blipFill>
            <p:spPr bwMode="auto">
              <a:xfrm>
                <a:off x="-14478" y="1712952"/>
                <a:ext cx="9136063" cy="891707"/>
              </a:xfrm>
              <a:prstGeom prst="rect">
                <a:avLst/>
              </a:prstGeom>
              <a:noFill/>
              <a:ln>
                <a:noFill/>
              </a:ln>
              <a:extLst>
                <a:ext uri="{909E8E84-426E-40dd-AFC4-6F175D3DCCD1}">
                  <a14:hiddenFill xmlns:a14="http://schemas.microsoft.com/office/drawing/2010/main" xmlns="">
                    <a:solidFill>
                      <a:srgbClr val="FFFFFF"/>
                    </a:solidFill>
                  </a14:hiddenFill>
                </a:ext>
              </a:extLst>
            </p:spPr>
          </p:pic>
          <p:pic>
            <p:nvPicPr>
              <p:cNvPr id="10" name="Picture 2" descr="Image result for galatians 5:1">
                <a:extLst>
                  <a:ext uri="{FF2B5EF4-FFF2-40B4-BE49-F238E27FC236}">
                    <a16:creationId xmlns:a16="http://schemas.microsoft.com/office/drawing/2014/main" id="{422E0954-06A0-5441-97BE-85DF76C547C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86997"/>
              <a:stretch/>
            </p:blipFill>
            <p:spPr bwMode="auto">
              <a:xfrm>
                <a:off x="-25495" y="2120576"/>
                <a:ext cx="9136063" cy="891707"/>
              </a:xfrm>
              <a:prstGeom prst="rect">
                <a:avLst/>
              </a:prstGeom>
              <a:noFill/>
              <a:ln>
                <a:noFill/>
              </a:ln>
              <a:extLst>
                <a:ext uri="{909E8E84-426E-40dd-AFC4-6F175D3DCCD1}">
                  <a14:hiddenFill xmlns:a14="http://schemas.microsoft.com/office/drawing/2010/main" xmlns="">
                    <a:solidFill>
                      <a:srgbClr val="FFFFFF"/>
                    </a:solidFill>
                  </a14:hiddenFill>
                </a:ext>
              </a:extLst>
            </p:spPr>
          </p:pic>
          <p:pic>
            <p:nvPicPr>
              <p:cNvPr id="11" name="Picture 2" descr="Image result for galatians 5:1">
                <a:extLst>
                  <a:ext uri="{FF2B5EF4-FFF2-40B4-BE49-F238E27FC236}">
                    <a16:creationId xmlns:a16="http://schemas.microsoft.com/office/drawing/2014/main" id="{721B099C-48FD-EF48-9412-3CAF75F1C1C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35644" r="33617" b="86997"/>
              <a:stretch/>
            </p:blipFill>
            <p:spPr bwMode="auto">
              <a:xfrm>
                <a:off x="3203848" y="4475596"/>
                <a:ext cx="2808312" cy="891707"/>
              </a:xfrm>
              <a:prstGeom prst="rect">
                <a:avLst/>
              </a:prstGeom>
              <a:noFill/>
              <a:ln>
                <a:noFill/>
              </a:ln>
              <a:extLst>
                <a:ext uri="{909E8E84-426E-40dd-AFC4-6F175D3DCCD1}">
                  <a14:hiddenFill xmlns:a14="http://schemas.microsoft.com/office/drawing/2010/main" xmlns="">
                    <a:solidFill>
                      <a:srgbClr val="FFFFFF"/>
                    </a:solidFill>
                  </a14:hiddenFill>
                </a:ext>
              </a:extLst>
            </p:spPr>
          </p:pic>
          <p:pic>
            <p:nvPicPr>
              <p:cNvPr id="12" name="Picture 2" descr="Image result for galatians 5:1">
                <a:extLst>
                  <a:ext uri="{FF2B5EF4-FFF2-40B4-BE49-F238E27FC236}">
                    <a16:creationId xmlns:a16="http://schemas.microsoft.com/office/drawing/2014/main" id="{9B318C3B-9235-FB4D-A511-092058493E0E}"/>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35644" r="33617" b="86997"/>
              <a:stretch/>
            </p:blipFill>
            <p:spPr bwMode="auto">
              <a:xfrm>
                <a:off x="3247915" y="5273597"/>
                <a:ext cx="2808312" cy="891707"/>
              </a:xfrm>
              <a:prstGeom prst="rect">
                <a:avLst/>
              </a:prstGeom>
              <a:noFill/>
              <a:ln>
                <a:noFill/>
              </a:ln>
              <a:extLst>
                <a:ext uri="{909E8E84-426E-40dd-AFC4-6F175D3DCCD1}">
                  <a14:hiddenFill xmlns:a14="http://schemas.microsoft.com/office/drawing/2010/main" xmlns="">
                    <a:solidFill>
                      <a:srgbClr val="FFFFFF"/>
                    </a:solidFill>
                  </a14:hiddenFill>
                </a:ext>
              </a:extLst>
            </p:spPr>
          </p:pic>
        </p:grpSp>
      </p:grpSp>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35" tIns="45718" rIns="91435" bIns="45718"/>
          <a:lstStyle/>
          <a:p>
            <a:pPr marL="0" marR="0" lvl="0" indent="0" algn="ctr" defTabSz="914353"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44448" y="2042845"/>
            <a:ext cx="9055101" cy="830997"/>
          </a:xfrm>
          <a:noFill/>
        </p:spPr>
        <p:txBody>
          <a:bodyPr wrap="square" lIns="91440" tIns="45720" rIns="91440" bIns="45720">
            <a:spAutoFit/>
          </a:bodyPr>
          <a:lstStyle/>
          <a:p>
            <a:r>
              <a:rPr lang="ar-JO" sz="4800" kern="1200" dirty="0">
                <a:solidFill>
                  <a:schemeClr val="tx1"/>
                </a:solidFill>
                <a:ea typeface="ＭＳ Ｐゴシック" charset="0"/>
              </a:rPr>
              <a:t>ولا ترتبكوا أيضاً بنير عبودية</a:t>
            </a:r>
            <a:endParaRPr lang="en-US" sz="4800" kern="1200" dirty="0">
              <a:solidFill>
                <a:schemeClr val="tx1"/>
              </a:solidFill>
              <a:ea typeface="ＭＳ Ｐゴシック" charset="0"/>
            </a:endParaRPr>
          </a:p>
        </p:txBody>
      </p:sp>
      <p:sp>
        <p:nvSpPr>
          <p:cNvPr id="3" name="Rectangle 2"/>
          <p:cNvSpPr/>
          <p:nvPr/>
        </p:nvSpPr>
        <p:spPr>
          <a:xfrm>
            <a:off x="3183233" y="5105715"/>
            <a:ext cx="2872994" cy="707886"/>
          </a:xfrm>
          <a:prstGeom prst="rect">
            <a:avLst/>
          </a:prstGeom>
          <a:noFill/>
          <a:ln>
            <a:noFill/>
          </a:ln>
        </p:spPr>
        <p:txBody>
          <a:bodyPr vert="horz" wrap="square" lIns="91440" tIns="45720" rIns="91440" bIns="45720" numCol="1" anchor="ctr" anchorCtr="0" compatLnSpc="1">
            <a:prstTxWarp prst="textNoShape">
              <a:avLst/>
            </a:prstTxWarp>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altLang="ko-KR" sz="4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غلاطية</a:t>
            </a:r>
            <a:r>
              <a:rPr kumimoji="0" lang="en-US" altLang="ko-KR" sz="4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altLang="ko-KR" sz="4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 1</a:t>
            </a:r>
            <a:r>
              <a:rPr kumimoji="0" lang="en-US" altLang="ko-KR" sz="4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p:txBody>
      </p:sp>
      <p:sp>
        <p:nvSpPr>
          <p:cNvPr id="4" name="Rectangle 3"/>
          <p:cNvSpPr/>
          <p:nvPr/>
        </p:nvSpPr>
        <p:spPr>
          <a:xfrm>
            <a:off x="44450" y="90498"/>
            <a:ext cx="9099550" cy="1754326"/>
          </a:xfrm>
          <a:prstGeom prst="rect">
            <a:avLst/>
          </a:prstGeom>
          <a:noFill/>
        </p:spPr>
        <p:txBody>
          <a:bodyPr wrap="square" lIns="91440" tIns="45720" rIns="91440" bIns="4572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ko-KR" sz="5400" b="1" u="none" strike="noStrike" kern="1200" cap="none" spc="0" normalizeH="0" baseline="0" noProof="0" dirty="0">
                <a:ln w="12700">
                  <a:solidFill>
                    <a:srgbClr val="000000">
                      <a:satMod val="155000"/>
                    </a:srgbClr>
                  </a:solidFill>
                  <a:prstDash val="solid"/>
                </a:ln>
                <a:solidFill>
                  <a:srgbClr val="000000"/>
                </a:solidFill>
                <a:uLnTx/>
                <a:uFillTx/>
                <a:latin typeface="Arial" panose="020B0604020202020204" pitchFamily="34" charset="0"/>
                <a:cs typeface="Arial" panose="020B0604020202020204" pitchFamily="34" charset="0"/>
              </a:rPr>
              <a:t>فاثبتوا إذاً في الحرية التي قد حررنا المسيح بها</a:t>
            </a:r>
            <a:endParaRPr kumimoji="0" lang="en-US" altLang="ko-KR" sz="13800" b="1" u="none" strike="noStrike" kern="1200" cap="none" spc="0" normalizeH="0" baseline="0" noProof="0" dirty="0">
              <a:ln w="12700">
                <a:solidFill>
                  <a:srgbClr val="000000">
                    <a:satMod val="155000"/>
                  </a:srgbClr>
                </a:solidFill>
                <a:prstDash val="solid"/>
              </a:ln>
              <a:solidFill>
                <a:srgbClr val="7A0701"/>
              </a:solidFill>
              <a:uLnTx/>
              <a:uFillTx/>
              <a:latin typeface="Arial" panose="020B0604020202020204" pitchFamily="34" charset="0"/>
              <a:cs typeface="Arial" panose="020B0604020202020204" pitchFamily="34" charset="0"/>
            </a:endParaRPr>
          </a:p>
        </p:txBody>
      </p:sp>
      <p:pic>
        <p:nvPicPr>
          <p:cNvPr id="14" name="Picture 2" descr="Image result for galatians 5:1">
            <a:extLst>
              <a:ext uri="{FF2B5EF4-FFF2-40B4-BE49-F238E27FC236}">
                <a16:creationId xmlns:a16="http://schemas.microsoft.com/office/drawing/2014/main" id="{E3FD82C2-A5EF-D542-A717-53D507381FC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324975" y="44624"/>
            <a:ext cx="9136063" cy="6858000"/>
          </a:xfrm>
          <a:prstGeom prst="rect">
            <a:avLst/>
          </a:prstGeo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val="200920577"/>
      </p:ext>
    </p:extLst>
  </p:cSld>
  <p:clrMapOvr>
    <a:masterClrMapping/>
  </p:clrMapOvr>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7" name="Rectangle 1"/>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0" scaled="1"/>
          </a:gradFill>
          <a:ln w="12600">
            <a:solidFill>
              <a:srgbClr val="000000"/>
            </a:solidFill>
            <a:miter lim="800000"/>
            <a:headEnd/>
            <a:tailEnd/>
          </a:ln>
        </p:spPr>
        <p:txBody>
          <a:bodyPr wrap="none" lIns="81828" tIns="40913" rIns="81828" bIns="40913" anchor="ctr"/>
          <a:lstStyle/>
          <a:p>
            <a:pPr marL="0" marR="0" lvl="0" indent="0" algn="l" defTabSz="404279" rtl="0" eaLnBrk="0" fontAlgn="base" latinLnBrk="0" hangingPunct="0">
              <a:lnSpc>
                <a:spcPct val="93000"/>
              </a:lnSpc>
              <a:spcBef>
                <a:spcPct val="0"/>
              </a:spcBef>
              <a:spcAft>
                <a:spcPct val="0"/>
              </a:spcAft>
              <a:buClr>
                <a:srgbClr val="000000"/>
              </a:buClr>
              <a:buSzPct val="100000"/>
              <a:buFontTx/>
              <a:buNone/>
              <a:tabLst/>
              <a:defRPr/>
            </a:pPr>
            <a:endParaRPr kumimoji="0" lang="en-US" sz="2200" b="1"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pic>
        <p:nvPicPr>
          <p:cNvPr id="91138"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71504" y="507067"/>
            <a:ext cx="7950489" cy="57794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sp>
        <p:nvSpPr>
          <p:cNvPr id="91139" name="Rectangle 10"/>
          <p:cNvSpPr>
            <a:spLocks noChangeArrowheads="1"/>
          </p:cNvSpPr>
          <p:nvPr/>
        </p:nvSpPr>
        <p:spPr bwMode="auto">
          <a:xfrm>
            <a:off x="571504" y="495860"/>
            <a:ext cx="7950489" cy="5828460"/>
          </a:xfrm>
          <a:prstGeom prst="rect">
            <a:avLst/>
          </a:prstGeom>
          <a:noFill/>
          <a:ln w="76320">
            <a:solidFill>
              <a:srgbClr val="A50021"/>
            </a:solidFill>
            <a:miter lim="800000"/>
            <a:headEnd/>
            <a:tailEnd/>
          </a:ln>
          <a:extLst>
            <a:ext uri="{909E8E84-426E-40dd-AFC4-6F175D3DCCD1}">
              <a14:hiddenFill xmlns="" xmlns:a14="http://schemas.microsoft.com/office/drawing/2010/main">
                <a:solidFill>
                  <a:srgbClr val="FFFFFF"/>
                </a:solidFill>
              </a14:hiddenFill>
            </a:ext>
          </a:extLst>
        </p:spPr>
        <p:txBody>
          <a:bodyPr wrap="none" lIns="81838" tIns="40918" rIns="81838" bIns="40918" anchor="ctr"/>
          <a:lstStyle/>
          <a:p>
            <a:pPr marL="0" marR="0" lvl="0" indent="0" algn="l" defTabSz="404279" rtl="0" eaLnBrk="0" fontAlgn="base" latinLnBrk="0" hangingPunct="0">
              <a:lnSpc>
                <a:spcPct val="93000"/>
              </a:lnSpc>
              <a:spcBef>
                <a:spcPct val="0"/>
              </a:spcBef>
              <a:spcAft>
                <a:spcPct val="0"/>
              </a:spcAft>
              <a:buClr>
                <a:srgbClr val="000000"/>
              </a:buClr>
              <a:buSzPct val="100000"/>
              <a:buFontTx/>
              <a:buNone/>
              <a:tabLst/>
              <a:defRPr/>
            </a:pPr>
            <a:endParaRPr kumimoji="0" lang="en-US" sz="2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91140" name="Text Box 2"/>
          <p:cNvSpPr txBox="1">
            <a:spLocks noChangeArrowheads="1"/>
          </p:cNvSpPr>
          <p:nvPr/>
        </p:nvSpPr>
        <p:spPr bwMode="auto">
          <a:xfrm>
            <a:off x="761292" y="6562910"/>
            <a:ext cx="875988" cy="213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539" tIns="41876" rIns="80539" bIns="41876" anchor="ctr">
            <a:spAutoFit/>
          </a:bodyPr>
          <a:lstStyle>
            <a:lvl1pPr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742950" indent="-28575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marL="11430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marL="16002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marL="20574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25146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29718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34290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38862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ctr" defTabSz="406400" rtl="0" eaLnBrk="0" fontAlgn="base" latinLnBrk="0" hangingPunct="0">
              <a:lnSpc>
                <a:spcPct val="93000"/>
              </a:lnSpc>
              <a:spcBef>
                <a:spcPts val="505"/>
              </a:spcBef>
              <a:spcAft>
                <a:spcPct val="0"/>
              </a:spcAft>
              <a:buClr>
                <a:srgbClr val="FFFFFF"/>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en-GB" sz="800" b="1"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rPr>
              <a:t>© </a:t>
            </a:r>
            <a:r>
              <a:rPr kumimoji="0" lang="en-GB" sz="900" b="1"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rPr>
              <a:t>2006</a:t>
            </a:r>
            <a:r>
              <a:rPr kumimoji="0" lang="en-GB" sz="800" b="1"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rPr>
              <a:t> TBBMI</a:t>
            </a:r>
          </a:p>
        </p:txBody>
      </p:sp>
      <p:sp>
        <p:nvSpPr>
          <p:cNvPr id="91141" name="Rectangle 3"/>
          <p:cNvSpPr>
            <a:spLocks noChangeArrowheads="1"/>
          </p:cNvSpPr>
          <p:nvPr/>
        </p:nvSpPr>
        <p:spPr bwMode="auto">
          <a:xfrm>
            <a:off x="7952307" y="6542610"/>
            <a:ext cx="579432" cy="213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539" tIns="41876" rIns="80539" bIns="41876" anchor="ctr">
            <a:spAutoFit/>
          </a:bodyPr>
          <a:lstStyle/>
          <a:p>
            <a:pPr marL="0" marR="0" lvl="0" indent="0" algn="ctr" defTabSz="404279" rtl="0" eaLnBrk="0" fontAlgn="base" latinLnBrk="0" hangingPunct="0">
              <a:lnSpc>
                <a:spcPct val="93000"/>
              </a:lnSpc>
              <a:spcBef>
                <a:spcPct val="0"/>
              </a:spcBef>
              <a:spcAft>
                <a:spcPct val="0"/>
              </a:spcAft>
              <a:buClr>
                <a:srgbClr val="FFFFFF"/>
              </a:buClr>
              <a:buSzPct val="100000"/>
              <a:buFontTx/>
              <a:buNone/>
              <a:tabLst>
                <a:tab pos="0" algn="l"/>
                <a:tab pos="812827" algn="l"/>
                <a:tab pos="1629920" algn="l"/>
                <a:tab pos="2448445" algn="l"/>
                <a:tab pos="3266963" algn="l"/>
                <a:tab pos="4085479" algn="l"/>
                <a:tab pos="4906847" algn="l"/>
                <a:tab pos="5722519" algn="l"/>
                <a:tab pos="6541038" algn="l"/>
                <a:tab pos="7359561" algn="l"/>
                <a:tab pos="8178077" algn="l"/>
                <a:tab pos="8998023" algn="l"/>
              </a:tabLst>
              <a:defRPr/>
            </a:pPr>
            <a:r>
              <a:rPr kumimoji="0" lang="en-GB" sz="900" b="1"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rPr>
              <a:t>9.65.08.</a:t>
            </a:r>
          </a:p>
        </p:txBody>
      </p:sp>
      <p:sp>
        <p:nvSpPr>
          <p:cNvPr id="91142" name="Picture 4"/>
          <p:cNvSpPr>
            <a:spLocks noChangeAspect="1" noChangeArrowheads="1"/>
          </p:cNvSpPr>
          <p:nvPr/>
        </p:nvSpPr>
        <p:spPr bwMode="auto">
          <a:xfrm>
            <a:off x="571504" y="507069"/>
            <a:ext cx="7950489" cy="57808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1858" tIns="40928" rIns="81858" bIns="40928"/>
          <a:lstStyle/>
          <a:p>
            <a:pPr marL="0" marR="0" lvl="0" indent="0" algn="l" defTabSz="404279" rtl="0" eaLnBrk="0" fontAlgn="base" latinLnBrk="0" hangingPunct="0">
              <a:lnSpc>
                <a:spcPct val="93000"/>
              </a:lnSpc>
              <a:spcBef>
                <a:spcPct val="0"/>
              </a:spcBef>
              <a:spcAft>
                <a:spcPct val="0"/>
              </a:spcAft>
              <a:buClr>
                <a:srgbClr val="000000"/>
              </a:buClr>
              <a:buSzPct val="100000"/>
              <a:buFontTx/>
              <a:buNone/>
              <a:tabLst/>
              <a:defRPr/>
            </a:pPr>
            <a:endParaRPr kumimoji="0" lang="en-US" sz="2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91143" name="Freeform 5"/>
          <p:cNvSpPr>
            <a:spLocks noChangeArrowheads="1"/>
          </p:cNvSpPr>
          <p:nvPr/>
        </p:nvSpPr>
        <p:spPr bwMode="auto">
          <a:xfrm>
            <a:off x="6251876" y="5350810"/>
            <a:ext cx="913535" cy="998725"/>
          </a:xfrm>
          <a:custGeom>
            <a:avLst/>
            <a:gdLst>
              <a:gd name="T0" fmla="*/ 2147483647 w 576"/>
              <a:gd name="T1" fmla="*/ 2147483647 h 629"/>
              <a:gd name="T2" fmla="*/ 2147483647 w 576"/>
              <a:gd name="T3" fmla="*/ 2147483647 h 629"/>
              <a:gd name="T4" fmla="*/ 2147483647 w 576"/>
              <a:gd name="T5" fmla="*/ 2147483647 h 629"/>
              <a:gd name="T6" fmla="*/ 2147483647 w 576"/>
              <a:gd name="T7" fmla="*/ 2147483647 h 629"/>
              <a:gd name="T8" fmla="*/ 2147483647 w 576"/>
              <a:gd name="T9" fmla="*/ 2147483647 h 629"/>
              <a:gd name="T10" fmla="*/ 2147483647 w 576"/>
              <a:gd name="T11" fmla="*/ 2147483647 h 629"/>
              <a:gd name="T12" fmla="*/ 2147483647 w 576"/>
              <a:gd name="T13" fmla="*/ 2147483647 h 629"/>
              <a:gd name="T14" fmla="*/ 2147483647 w 576"/>
              <a:gd name="T15" fmla="*/ 2147483647 h 629"/>
              <a:gd name="T16" fmla="*/ 2147483647 w 576"/>
              <a:gd name="T17" fmla="*/ 2147483647 h 629"/>
              <a:gd name="T18" fmla="*/ 2147483647 w 576"/>
              <a:gd name="T19" fmla="*/ 2147483647 h 629"/>
              <a:gd name="T20" fmla="*/ 2147483647 w 576"/>
              <a:gd name="T21" fmla="*/ 2147483647 h 629"/>
              <a:gd name="T22" fmla="*/ 2147483647 w 576"/>
              <a:gd name="T23" fmla="*/ 2147483647 h 629"/>
              <a:gd name="T24" fmla="*/ 2147483647 w 576"/>
              <a:gd name="T25" fmla="*/ 2147483647 h 629"/>
              <a:gd name="T26" fmla="*/ 2147483647 w 576"/>
              <a:gd name="T27" fmla="*/ 2147483647 h 629"/>
              <a:gd name="T28" fmla="*/ 2147483647 w 576"/>
              <a:gd name="T29" fmla="*/ 2147483647 h 629"/>
              <a:gd name="T30" fmla="*/ 2147483647 w 576"/>
              <a:gd name="T31" fmla="*/ 2147483647 h 629"/>
              <a:gd name="T32" fmla="*/ 2147483647 w 576"/>
              <a:gd name="T33" fmla="*/ 2147483647 h 629"/>
              <a:gd name="T34" fmla="*/ 2147483647 w 576"/>
              <a:gd name="T35" fmla="*/ 2147483647 h 629"/>
              <a:gd name="T36" fmla="*/ 2147483647 w 576"/>
              <a:gd name="T37" fmla="*/ 2147483647 h 629"/>
              <a:gd name="T38" fmla="*/ 2147483647 w 576"/>
              <a:gd name="T39" fmla="*/ 2147483647 h 629"/>
              <a:gd name="T40" fmla="*/ 2147483647 w 576"/>
              <a:gd name="T41" fmla="*/ 2147483647 h 629"/>
              <a:gd name="T42" fmla="*/ 2147483647 w 576"/>
              <a:gd name="T43" fmla="*/ 2147483647 h 629"/>
              <a:gd name="T44" fmla="*/ 2147483647 w 576"/>
              <a:gd name="T45" fmla="*/ 2147483647 h 629"/>
              <a:gd name="T46" fmla="*/ 2147483647 w 576"/>
              <a:gd name="T47" fmla="*/ 2147483647 h 629"/>
              <a:gd name="T48" fmla="*/ 2147483647 w 576"/>
              <a:gd name="T49" fmla="*/ 2147483647 h 629"/>
              <a:gd name="T50" fmla="*/ 2147483647 w 576"/>
              <a:gd name="T51" fmla="*/ 2147483647 h 629"/>
              <a:gd name="T52" fmla="*/ 2147483647 w 576"/>
              <a:gd name="T53" fmla="*/ 2147483647 h 629"/>
              <a:gd name="T54" fmla="*/ 2147483647 w 576"/>
              <a:gd name="T55" fmla="*/ 2147483647 h 629"/>
              <a:gd name="T56" fmla="*/ 2147483647 w 576"/>
              <a:gd name="T57" fmla="*/ 2147483647 h 6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6"/>
              <a:gd name="T88" fmla="*/ 0 h 629"/>
              <a:gd name="T89" fmla="*/ 576 w 576"/>
              <a:gd name="T90" fmla="*/ 629 h 6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6" h="629">
                <a:moveTo>
                  <a:pt x="302" y="533"/>
                </a:moveTo>
                <a:cubicBezTo>
                  <a:pt x="293" y="491"/>
                  <a:pt x="302" y="474"/>
                  <a:pt x="262" y="461"/>
                </a:cubicBezTo>
                <a:cubicBezTo>
                  <a:pt x="254" y="453"/>
                  <a:pt x="244" y="445"/>
                  <a:pt x="238" y="437"/>
                </a:cubicBezTo>
                <a:cubicBezTo>
                  <a:pt x="226" y="421"/>
                  <a:pt x="206" y="389"/>
                  <a:pt x="206" y="389"/>
                </a:cubicBezTo>
                <a:cubicBezTo>
                  <a:pt x="186" y="312"/>
                  <a:pt x="163" y="295"/>
                  <a:pt x="94" y="261"/>
                </a:cubicBezTo>
                <a:cubicBezTo>
                  <a:pt x="83" y="245"/>
                  <a:pt x="64" y="232"/>
                  <a:pt x="62" y="213"/>
                </a:cubicBezTo>
                <a:cubicBezTo>
                  <a:pt x="60" y="199"/>
                  <a:pt x="57" y="146"/>
                  <a:pt x="46" y="125"/>
                </a:cubicBezTo>
                <a:cubicBezTo>
                  <a:pt x="0" y="42"/>
                  <a:pt x="24" y="107"/>
                  <a:pt x="6" y="53"/>
                </a:cubicBezTo>
                <a:cubicBezTo>
                  <a:pt x="17" y="29"/>
                  <a:pt x="18" y="0"/>
                  <a:pt x="54" y="29"/>
                </a:cubicBezTo>
                <a:cubicBezTo>
                  <a:pt x="69" y="41"/>
                  <a:pt x="62" y="67"/>
                  <a:pt x="70" y="85"/>
                </a:cubicBezTo>
                <a:cubicBezTo>
                  <a:pt x="79" y="107"/>
                  <a:pt x="109" y="170"/>
                  <a:pt x="126" y="181"/>
                </a:cubicBezTo>
                <a:cubicBezTo>
                  <a:pt x="142" y="191"/>
                  <a:pt x="174" y="213"/>
                  <a:pt x="174" y="213"/>
                </a:cubicBezTo>
                <a:cubicBezTo>
                  <a:pt x="195" y="244"/>
                  <a:pt x="185" y="256"/>
                  <a:pt x="222" y="269"/>
                </a:cubicBezTo>
                <a:cubicBezTo>
                  <a:pt x="224" y="215"/>
                  <a:pt x="218" y="161"/>
                  <a:pt x="230" y="109"/>
                </a:cubicBezTo>
                <a:cubicBezTo>
                  <a:pt x="231" y="100"/>
                  <a:pt x="251" y="108"/>
                  <a:pt x="254" y="117"/>
                </a:cubicBezTo>
                <a:cubicBezTo>
                  <a:pt x="256" y="126"/>
                  <a:pt x="241" y="182"/>
                  <a:pt x="238" y="197"/>
                </a:cubicBezTo>
                <a:cubicBezTo>
                  <a:pt x="242" y="218"/>
                  <a:pt x="238" y="245"/>
                  <a:pt x="254" y="261"/>
                </a:cubicBezTo>
                <a:cubicBezTo>
                  <a:pt x="262" y="269"/>
                  <a:pt x="319" y="288"/>
                  <a:pt x="334" y="293"/>
                </a:cubicBezTo>
                <a:cubicBezTo>
                  <a:pt x="342" y="301"/>
                  <a:pt x="352" y="307"/>
                  <a:pt x="358" y="317"/>
                </a:cubicBezTo>
                <a:cubicBezTo>
                  <a:pt x="368" y="336"/>
                  <a:pt x="369" y="372"/>
                  <a:pt x="390" y="389"/>
                </a:cubicBezTo>
                <a:cubicBezTo>
                  <a:pt x="403" y="400"/>
                  <a:pt x="423" y="403"/>
                  <a:pt x="438" y="413"/>
                </a:cubicBezTo>
                <a:cubicBezTo>
                  <a:pt x="458" y="443"/>
                  <a:pt x="462" y="462"/>
                  <a:pt x="494" y="477"/>
                </a:cubicBezTo>
                <a:cubicBezTo>
                  <a:pt x="509" y="483"/>
                  <a:pt x="542" y="493"/>
                  <a:pt x="542" y="493"/>
                </a:cubicBezTo>
                <a:cubicBezTo>
                  <a:pt x="549" y="522"/>
                  <a:pt x="558" y="551"/>
                  <a:pt x="566" y="581"/>
                </a:cubicBezTo>
                <a:cubicBezTo>
                  <a:pt x="480" y="615"/>
                  <a:pt x="576" y="580"/>
                  <a:pt x="470" y="605"/>
                </a:cubicBezTo>
                <a:cubicBezTo>
                  <a:pt x="453" y="608"/>
                  <a:pt x="438" y="615"/>
                  <a:pt x="422" y="621"/>
                </a:cubicBezTo>
                <a:cubicBezTo>
                  <a:pt x="414" y="623"/>
                  <a:pt x="398" y="629"/>
                  <a:pt x="398" y="629"/>
                </a:cubicBezTo>
                <a:cubicBezTo>
                  <a:pt x="349" y="620"/>
                  <a:pt x="335" y="622"/>
                  <a:pt x="302" y="589"/>
                </a:cubicBezTo>
                <a:cubicBezTo>
                  <a:pt x="293" y="537"/>
                  <a:pt x="282" y="552"/>
                  <a:pt x="302" y="533"/>
                </a:cubicBezTo>
                <a:close/>
              </a:path>
            </a:pathLst>
          </a:custGeom>
          <a:blipFill dpi="0" rotWithShape="0">
            <a:blip r:embed="rId4"/>
            <a:srcRect/>
            <a:tile tx="0" ty="0" sx="100000" sy="100000" flip="none" algn="tl"/>
          </a:blipFill>
          <a:ln w="12600">
            <a:solidFill>
              <a:srgbClr val="000000"/>
            </a:solidFill>
            <a:round/>
            <a:headEnd/>
            <a:tailEnd/>
          </a:ln>
        </p:spPr>
        <p:txBody>
          <a:bodyPr wrap="none" lIns="81828" tIns="40913" rIns="81828" bIns="40913" anchor="ctr"/>
          <a:lstStyle/>
          <a:p>
            <a:pPr marL="0" marR="0" lvl="0" indent="0" algn="l" defTabSz="404279" rtl="0" eaLnBrk="0" fontAlgn="base" latinLnBrk="0" hangingPunct="0">
              <a:lnSpc>
                <a:spcPct val="93000"/>
              </a:lnSpc>
              <a:spcBef>
                <a:spcPct val="0"/>
              </a:spcBef>
              <a:spcAft>
                <a:spcPct val="0"/>
              </a:spcAft>
              <a:buClr>
                <a:srgbClr val="000000"/>
              </a:buClr>
              <a:buSzPct val="100000"/>
              <a:buFontTx/>
              <a:buNone/>
              <a:tabLst/>
              <a:defRPr/>
            </a:pPr>
            <a:endParaRPr kumimoji="0" lang="en-US" sz="2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91144" name="Text Box 6"/>
          <p:cNvSpPr txBox="1">
            <a:spLocks noChangeArrowheads="1"/>
          </p:cNvSpPr>
          <p:nvPr/>
        </p:nvSpPr>
        <p:spPr bwMode="auto">
          <a:xfrm rot="1320000">
            <a:off x="3338081" y="4427022"/>
            <a:ext cx="2108488" cy="29275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1161" tIns="45745" rIns="91161" bIns="45745">
            <a:spAutoFit/>
          </a:bodyPr>
          <a:lstStyle>
            <a:lvl1pPr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742950" indent="-28575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marL="11430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marL="16002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marL="20574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25146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29718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34290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38862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ctr" defTabSz="406400" rtl="0" eaLnBrk="0" fontAlgn="base" latinLnBrk="0" hangingPunct="0">
              <a:lnSpc>
                <a:spcPct val="93000"/>
              </a:lnSpc>
              <a:spcBef>
                <a:spcPts val="897"/>
              </a:spcBef>
              <a:spcAft>
                <a:spcPct val="0"/>
              </a:spcAft>
              <a:buClr>
                <a:srgbClr val="FFFFFF"/>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البحر المتوسط</a:t>
            </a:r>
            <a:endParaRPr kumimoji="0" lang="en-GB" sz="14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91145" name="Text Box 7"/>
          <p:cNvSpPr txBox="1">
            <a:spLocks noChangeArrowheads="1"/>
          </p:cNvSpPr>
          <p:nvPr/>
        </p:nvSpPr>
        <p:spPr bwMode="auto">
          <a:xfrm rot="1320000">
            <a:off x="584492" y="1392332"/>
            <a:ext cx="1363806" cy="4986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1161" tIns="45745" rIns="91161" bIns="45745">
            <a:spAutoFit/>
          </a:bodyPr>
          <a:lstStyle>
            <a:lvl1pPr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742950" indent="-28575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marL="11430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marL="16002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marL="20574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25146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29718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34290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38862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ctr" defTabSz="406400" rtl="0" eaLnBrk="0" fontAlgn="base" latinLnBrk="0" hangingPunct="0">
              <a:lnSpc>
                <a:spcPct val="93000"/>
              </a:lnSpc>
              <a:spcBef>
                <a:spcPts val="897"/>
              </a:spcBef>
              <a:spcAft>
                <a:spcPct val="0"/>
              </a:spcAft>
              <a:buClr>
                <a:srgbClr val="FFFFFF"/>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en-GB" sz="1400" b="1"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rPr>
              <a:t>ATLANTIC OCEAN</a:t>
            </a:r>
          </a:p>
        </p:txBody>
      </p:sp>
      <p:sp>
        <p:nvSpPr>
          <p:cNvPr id="91146" name="Text Box 9"/>
          <p:cNvSpPr txBox="1">
            <a:spLocks noChangeArrowheads="1"/>
          </p:cNvSpPr>
          <p:nvPr/>
        </p:nvSpPr>
        <p:spPr bwMode="auto">
          <a:xfrm>
            <a:off x="8722996" y="99248"/>
            <a:ext cx="254636" cy="3786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91161" tIns="45745" rIns="91161" bIns="45745" anchor="ctr">
            <a:spAutoFit/>
          </a:bodyPr>
          <a:lstStyle>
            <a:lvl1pPr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742950" indent="-28575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marL="11430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marL="16002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marL="20574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25146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29718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34290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38862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ctr" defTabSz="406400" rtl="0" eaLnBrk="0" fontAlgn="base" latinLnBrk="0" hangingPunct="0">
              <a:lnSpc>
                <a:spcPct val="93000"/>
              </a:lnSpc>
              <a:spcBef>
                <a:spcPts val="1234"/>
              </a:spcBef>
              <a:spcAft>
                <a:spcPct val="0"/>
              </a:spcAft>
              <a:buClr>
                <a:srgbClr val="FFA27C"/>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en-GB" sz="2000" b="1" u="none" strike="noStrike" kern="1200" cap="none" spc="0" normalizeH="0" baseline="0" noProof="0">
                <a:ln>
                  <a:noFill/>
                </a:ln>
                <a:solidFill>
                  <a:srgbClr val="FFA27C"/>
                </a:solidFill>
                <a:effectLst/>
                <a:uLnTx/>
                <a:uFillTx/>
                <a:latin typeface="Arial" panose="020B0604020202020204" pitchFamily="34" charset="0"/>
                <a:ea typeface="MS Gothic" charset="0"/>
                <a:cs typeface="Arial" panose="020B0604020202020204" pitchFamily="34" charset="0"/>
              </a:rPr>
              <a:t> </a:t>
            </a:r>
          </a:p>
        </p:txBody>
      </p:sp>
      <p:sp>
        <p:nvSpPr>
          <p:cNvPr id="45066" name="Text Box 10"/>
          <p:cNvSpPr txBox="1">
            <a:spLocks noChangeArrowheads="1"/>
          </p:cNvSpPr>
          <p:nvPr/>
        </p:nvSpPr>
        <p:spPr bwMode="auto">
          <a:xfrm>
            <a:off x="2539945" y="3024199"/>
            <a:ext cx="1804061" cy="498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1161" tIns="45745" rIns="91161" bIns="45745">
            <a:spAutoFit/>
          </a:bodyPr>
          <a:lstStyle>
            <a:defPPr>
              <a:defRPr lang="en-GB"/>
            </a:defPPr>
            <a:lvl1pPr>
              <a:spcBef>
                <a:spcPts val="1500"/>
              </a:spcBef>
              <a:buClr>
                <a:srgbClr val="FC0128"/>
              </a:buCl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800" b="1">
                <a:solidFill>
                  <a:srgbClr val="FC0128"/>
                </a:solidFill>
                <a:effectLst>
                  <a:glow rad="165100">
                    <a:schemeClr val="bg1">
                      <a:alpha val="98000"/>
                    </a:schemeClr>
                  </a:glow>
                </a:effectLst>
                <a:latin typeface="Comic Sans MS" charset="0"/>
                <a:ea typeface="MS Gothic" charset="0"/>
                <a:cs typeface="MS Gothic" charset="0"/>
              </a:defRPr>
            </a:lvl1pPr>
            <a:lvl2pPr marL="37931725" indent="-37474525">
              <a:tabLst>
                <a:tab pos="0" algn="l"/>
                <a:tab pos="1016000" algn="l"/>
                <a:tab pos="2035175" algn="l"/>
                <a:tab pos="3054350" algn="l"/>
                <a:tab pos="4073525" algn="l"/>
                <a:tab pos="5091113" algn="l"/>
                <a:tab pos="6110288" algn="l"/>
                <a:tab pos="7129463" algn="l"/>
                <a:tab pos="8148638" algn="l"/>
                <a:tab pos="9166225" algn="l"/>
                <a:tab pos="10185400" algn="l"/>
                <a:tab pos="11204575" algn="l"/>
              </a:tabLst>
            </a:lvl2pPr>
            <a:lvl3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lvl3pPr>
            <a:lvl4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lvl4pPr>
            <a:lvl5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lvl5pPr>
            <a:lvl6pPr marL="4572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lvl6pPr>
            <a:lvl7pPr marL="9144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lvl7pPr>
            <a:lvl8pPr marL="13716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lvl8pPr>
            <a:lvl9pPr marL="18288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lvl9pPr>
          </a:lstStyle>
          <a:p>
            <a:pPr marL="0" marR="0" lvl="0" indent="0" algn="l" defTabSz="406410" rtl="0" eaLnBrk="0" fontAlgn="base" latinLnBrk="0" hangingPunct="0">
              <a:lnSpc>
                <a:spcPct val="93000"/>
              </a:lnSpc>
              <a:spcBef>
                <a:spcPts val="1500"/>
              </a:spcBef>
              <a:spcAft>
                <a:spcPct val="0"/>
              </a:spcAft>
              <a:buClr>
                <a:srgbClr val="FC0128"/>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ar-JO" sz="2800" u="none" strike="noStrike" kern="1200" cap="none" spc="0" normalizeH="0" baseline="0" noProof="0" dirty="0">
                <a:ln>
                  <a:noFill/>
                </a:ln>
                <a:solidFill>
                  <a:srgbClr val="FC0128"/>
                </a:solidFill>
                <a:effectLst>
                  <a:glow rad="165100">
                    <a:srgbClr val="FFFFFF">
                      <a:alpha val="98000"/>
                    </a:srgbClr>
                  </a:glow>
                </a:effectLst>
                <a:uLnTx/>
                <a:uFillTx/>
                <a:latin typeface="Arial" panose="020B0604020202020204" pitchFamily="34" charset="0"/>
                <a:cs typeface="Arial" panose="020B0604020202020204" pitchFamily="34" charset="0"/>
              </a:rPr>
              <a:t>روما</a:t>
            </a:r>
            <a:endParaRPr kumimoji="0" lang="en-GB" sz="2800" u="none" strike="noStrike" kern="1200" cap="none" spc="0" normalizeH="0" baseline="0" noProof="0" dirty="0">
              <a:ln>
                <a:noFill/>
              </a:ln>
              <a:solidFill>
                <a:srgbClr val="FC0128"/>
              </a:solidFill>
              <a:effectLst>
                <a:glow rad="165100">
                  <a:srgbClr val="FFFFFF">
                    <a:alpha val="98000"/>
                  </a:srgbClr>
                </a:glow>
              </a:effectLst>
              <a:uLnTx/>
              <a:uFillTx/>
              <a:latin typeface="Arial" panose="020B0604020202020204" pitchFamily="34" charset="0"/>
              <a:cs typeface="Arial" panose="020B0604020202020204" pitchFamily="34" charset="0"/>
            </a:endParaRPr>
          </a:p>
        </p:txBody>
      </p:sp>
      <p:sp>
        <p:nvSpPr>
          <p:cNvPr id="45067" name="Text Box 11"/>
          <p:cNvSpPr txBox="1">
            <a:spLocks noChangeArrowheads="1"/>
          </p:cNvSpPr>
          <p:nvPr/>
        </p:nvSpPr>
        <p:spPr bwMode="auto">
          <a:xfrm>
            <a:off x="6524625" y="4055146"/>
            <a:ext cx="1995920" cy="3673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1161" tIns="45745" rIns="91161" bIns="45745">
            <a:spAutoFit/>
          </a:bodyPr>
          <a:lstStyle>
            <a:lvl1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ctr" defTabSz="406410" rtl="0" eaLnBrk="0" fontAlgn="base" latinLnBrk="0" hangingPunct="0">
              <a:lnSpc>
                <a:spcPct val="70000"/>
              </a:lnSpc>
              <a:spcBef>
                <a:spcPts val="1346"/>
              </a:spcBef>
              <a:spcAft>
                <a:spcPct val="0"/>
              </a:spcAft>
              <a:buClr>
                <a:srgbClr val="FC0128"/>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ar-JO" sz="2500" b="1" u="none" strike="noStrike" kern="1200" cap="none" spc="0" normalizeH="0" baseline="0" noProof="0" dirty="0">
                <a:ln>
                  <a:noFill/>
                </a:ln>
                <a:solidFill>
                  <a:srgbClr val="FC0128"/>
                </a:solidFill>
                <a:effectLst>
                  <a:glow rad="165100">
                    <a:srgbClr val="FFFFFF">
                      <a:alpha val="98000"/>
                    </a:srgbClr>
                  </a:glow>
                </a:effectLst>
                <a:uLnTx/>
                <a:uFillTx/>
                <a:latin typeface="Arial" panose="020B0604020202020204" pitchFamily="34" charset="0"/>
                <a:ea typeface="MS Gothic" charset="0"/>
                <a:cs typeface="Arial" panose="020B0604020202020204" pitchFamily="34" charset="0"/>
              </a:rPr>
              <a:t>أنطاكية سوريا</a:t>
            </a:r>
            <a:endParaRPr kumimoji="0" lang="en-GB" sz="2500" b="1" u="none" strike="noStrike" kern="1200" cap="none" spc="0" normalizeH="0" baseline="0" noProof="0" dirty="0">
              <a:ln>
                <a:noFill/>
              </a:ln>
              <a:solidFill>
                <a:srgbClr val="FC0128"/>
              </a:solidFill>
              <a:effectLst>
                <a:glow rad="165100">
                  <a:srgbClr val="FFFFFF">
                    <a:alpha val="98000"/>
                  </a:srgbClr>
                </a:glow>
              </a:effectLst>
              <a:uLnTx/>
              <a:uFillTx/>
              <a:latin typeface="Arial" panose="020B0604020202020204" pitchFamily="34" charset="0"/>
              <a:ea typeface="MS Gothic" charset="0"/>
              <a:cs typeface="Arial" panose="020B0604020202020204" pitchFamily="34" charset="0"/>
            </a:endParaRPr>
          </a:p>
        </p:txBody>
      </p:sp>
      <p:sp>
        <p:nvSpPr>
          <p:cNvPr id="45068" name="Text Box 12"/>
          <p:cNvSpPr txBox="1">
            <a:spLocks noChangeArrowheads="1"/>
          </p:cNvSpPr>
          <p:nvPr/>
        </p:nvSpPr>
        <p:spPr bwMode="auto">
          <a:xfrm>
            <a:off x="5500694" y="3623710"/>
            <a:ext cx="3103556" cy="3673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91161" tIns="45745" rIns="91161" bIns="45745">
            <a:spAutoFit/>
          </a:bodyPr>
          <a:lstStyle>
            <a:lvl1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l" defTabSz="406410" rtl="0" eaLnBrk="0" fontAlgn="base" latinLnBrk="0" hangingPunct="0">
              <a:lnSpc>
                <a:spcPct val="70000"/>
              </a:lnSpc>
              <a:spcBef>
                <a:spcPts val="1346"/>
              </a:spcBef>
              <a:spcAft>
                <a:spcPct val="0"/>
              </a:spcAft>
              <a:buClr>
                <a:srgbClr val="FC0128"/>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ar-JO" sz="2500" b="1" u="none" strike="noStrike" kern="1200" cap="none" spc="0" normalizeH="0" baseline="0" noProof="0" dirty="0">
                <a:ln>
                  <a:noFill/>
                </a:ln>
                <a:solidFill>
                  <a:srgbClr val="FC0128"/>
                </a:solidFill>
                <a:effectLst>
                  <a:glow rad="165100">
                    <a:srgbClr val="FFFFFF">
                      <a:alpha val="98000"/>
                    </a:srgbClr>
                  </a:glow>
                </a:effectLst>
                <a:uLnTx/>
                <a:uFillTx/>
                <a:latin typeface="Arial" panose="020B0604020202020204" pitchFamily="34" charset="0"/>
                <a:ea typeface="MS Gothic" charset="0"/>
                <a:cs typeface="Arial" panose="020B0604020202020204" pitchFamily="34" charset="0"/>
              </a:rPr>
              <a:t>أنطاكية بيسيدية</a:t>
            </a:r>
            <a:endParaRPr kumimoji="0" lang="en-GB" sz="2500" b="1" u="none" strike="noStrike" kern="1200" cap="none" spc="0" normalizeH="0" baseline="0" noProof="0" dirty="0">
              <a:ln>
                <a:noFill/>
              </a:ln>
              <a:solidFill>
                <a:srgbClr val="FC0128"/>
              </a:solidFill>
              <a:effectLst>
                <a:glow rad="165100">
                  <a:srgbClr val="FFFFFF">
                    <a:alpha val="98000"/>
                  </a:srgbClr>
                </a:glow>
              </a:effectLst>
              <a:uLnTx/>
              <a:uFillTx/>
              <a:latin typeface="Arial" panose="020B0604020202020204" pitchFamily="34" charset="0"/>
              <a:ea typeface="MS Gothic" charset="0"/>
              <a:cs typeface="Arial" panose="020B0604020202020204" pitchFamily="34" charset="0"/>
            </a:endParaRPr>
          </a:p>
        </p:txBody>
      </p:sp>
      <p:sp>
        <p:nvSpPr>
          <p:cNvPr id="45069" name="Text Box 13"/>
          <p:cNvSpPr txBox="1">
            <a:spLocks noChangeArrowheads="1"/>
          </p:cNvSpPr>
          <p:nvPr/>
        </p:nvSpPr>
        <p:spPr bwMode="auto">
          <a:xfrm>
            <a:off x="5186796" y="3836627"/>
            <a:ext cx="1812636" cy="4546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1161" tIns="45745" rIns="91161" bIns="45745">
            <a:spAutoFit/>
          </a:bodyPr>
          <a:lstStyle>
            <a:lvl1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ctr" defTabSz="406410" rtl="0" eaLnBrk="0" fontAlgn="base" latinLnBrk="0" hangingPunct="0">
              <a:lnSpc>
                <a:spcPct val="93000"/>
              </a:lnSpc>
              <a:spcBef>
                <a:spcPts val="1346"/>
              </a:spcBef>
              <a:spcAft>
                <a:spcPct val="0"/>
              </a:spcAft>
              <a:buClr>
                <a:srgbClr val="FC0128"/>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ar-JO" sz="2500" b="1" u="none" strike="noStrike" kern="1200" cap="none" spc="0" normalizeH="0" baseline="0" noProof="0" dirty="0">
                <a:ln>
                  <a:noFill/>
                </a:ln>
                <a:solidFill>
                  <a:srgbClr val="FC0128"/>
                </a:solidFill>
                <a:effectLst>
                  <a:glow rad="165100">
                    <a:srgbClr val="FFFFFF">
                      <a:alpha val="98000"/>
                    </a:srgbClr>
                  </a:glow>
                </a:effectLst>
                <a:uLnTx/>
                <a:uFillTx/>
                <a:latin typeface="Arial" panose="020B0604020202020204" pitchFamily="34" charset="0"/>
                <a:ea typeface="MS Gothic" charset="0"/>
                <a:cs typeface="Arial" panose="020B0604020202020204" pitchFamily="34" charset="0"/>
              </a:rPr>
              <a:t>أفسس</a:t>
            </a:r>
            <a:endParaRPr kumimoji="0" lang="en-GB" sz="2500" b="1" u="none" strike="noStrike" kern="1200" cap="none" spc="0" normalizeH="0" baseline="0" noProof="0" dirty="0">
              <a:ln>
                <a:noFill/>
              </a:ln>
              <a:solidFill>
                <a:srgbClr val="FC0128"/>
              </a:solidFill>
              <a:effectLst>
                <a:glow rad="165100">
                  <a:srgbClr val="FFFFFF">
                    <a:alpha val="98000"/>
                  </a:srgbClr>
                </a:glow>
              </a:effectLst>
              <a:uLnTx/>
              <a:uFillTx/>
              <a:latin typeface="Arial" panose="020B0604020202020204" pitchFamily="34" charset="0"/>
              <a:ea typeface="MS Gothic" charset="0"/>
              <a:cs typeface="Arial" panose="020B0604020202020204" pitchFamily="34" charset="0"/>
            </a:endParaRPr>
          </a:p>
        </p:txBody>
      </p:sp>
      <p:sp>
        <p:nvSpPr>
          <p:cNvPr id="45070" name="Text Box 14"/>
          <p:cNvSpPr txBox="1">
            <a:spLocks noChangeArrowheads="1"/>
          </p:cNvSpPr>
          <p:nvPr/>
        </p:nvSpPr>
        <p:spPr bwMode="auto">
          <a:xfrm>
            <a:off x="3899478" y="3787600"/>
            <a:ext cx="1329171" cy="4546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1161" tIns="45745" rIns="91161" bIns="45745">
            <a:spAutoFit/>
          </a:bodyPr>
          <a:lstStyle>
            <a:lvl1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l" defTabSz="406410" rtl="0" eaLnBrk="0" fontAlgn="base" latinLnBrk="0" hangingPunct="0">
              <a:lnSpc>
                <a:spcPct val="93000"/>
              </a:lnSpc>
              <a:spcBef>
                <a:spcPts val="1346"/>
              </a:spcBef>
              <a:spcAft>
                <a:spcPct val="0"/>
              </a:spcAft>
              <a:buClr>
                <a:srgbClr val="FC0128"/>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ar-JO" sz="2500" b="1" u="none" strike="noStrike" kern="1200" cap="none" spc="0" normalizeH="0" baseline="0" noProof="0" dirty="0">
                <a:ln>
                  <a:noFill/>
                </a:ln>
                <a:solidFill>
                  <a:srgbClr val="FC0128"/>
                </a:solidFill>
                <a:effectLst>
                  <a:glow rad="165100">
                    <a:srgbClr val="FFFFFF">
                      <a:alpha val="98000"/>
                    </a:srgbClr>
                  </a:glow>
                </a:effectLst>
                <a:uLnTx/>
                <a:uFillTx/>
                <a:latin typeface="Arial" panose="020B0604020202020204" pitchFamily="34" charset="0"/>
                <a:ea typeface="MS Gothic" charset="0"/>
                <a:cs typeface="Arial" panose="020B0604020202020204" pitchFamily="34" charset="0"/>
              </a:rPr>
              <a:t>أثينا</a:t>
            </a:r>
            <a:endParaRPr kumimoji="0" lang="en-GB" sz="2500" b="1" u="none" strike="noStrike" kern="1200" cap="none" spc="0" normalizeH="0" baseline="0" noProof="0" dirty="0">
              <a:ln>
                <a:noFill/>
              </a:ln>
              <a:solidFill>
                <a:srgbClr val="FC0128"/>
              </a:solidFill>
              <a:effectLst>
                <a:glow rad="165100">
                  <a:srgbClr val="FFFFFF">
                    <a:alpha val="98000"/>
                  </a:srgbClr>
                </a:glow>
              </a:effectLst>
              <a:uLnTx/>
              <a:uFillTx/>
              <a:latin typeface="Arial" panose="020B0604020202020204" pitchFamily="34" charset="0"/>
              <a:ea typeface="MS Gothic" charset="0"/>
              <a:cs typeface="Arial" panose="020B0604020202020204" pitchFamily="34" charset="0"/>
            </a:endParaRPr>
          </a:p>
        </p:txBody>
      </p:sp>
      <p:sp>
        <p:nvSpPr>
          <p:cNvPr id="91152" name="Text Box 15"/>
          <p:cNvSpPr txBox="1">
            <a:spLocks noChangeArrowheads="1"/>
          </p:cNvSpPr>
          <p:nvPr/>
        </p:nvSpPr>
        <p:spPr bwMode="auto">
          <a:xfrm>
            <a:off x="4675909" y="3650316"/>
            <a:ext cx="307398" cy="5560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1161" tIns="45745" rIns="91161" bIns="45745">
            <a:spAutoFit/>
          </a:bodyPr>
          <a:lstStyle>
            <a:lvl1pPr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742950" indent="-28575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marL="11430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marL="16002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marL="20574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25146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29718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34290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38862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l" defTabSz="406400" rtl="0" eaLnBrk="0" fontAlgn="base" latinLnBrk="0" hangingPunct="0">
              <a:lnSpc>
                <a:spcPct val="93000"/>
              </a:lnSpc>
              <a:spcBef>
                <a:spcPts val="2019"/>
              </a:spcBef>
              <a:spcAft>
                <a:spcPct val="0"/>
              </a:spcAft>
              <a:buClr>
                <a:srgbClr val="919191"/>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en-GB" sz="3200" b="1" u="none" strike="noStrike" kern="1200" cap="none" spc="0" normalizeH="0" baseline="0" noProof="0">
                <a:ln>
                  <a:noFill/>
                </a:ln>
                <a:solidFill>
                  <a:srgbClr val="919191"/>
                </a:solidFill>
                <a:effectLst/>
                <a:uLnTx/>
                <a:uFillTx/>
                <a:latin typeface="Arial" panose="020B0604020202020204" pitchFamily="34" charset="0"/>
                <a:ea typeface="MS Gothic" charset="0"/>
                <a:cs typeface="Arial" panose="020B0604020202020204" pitchFamily="34" charset="0"/>
              </a:rPr>
              <a:t>•</a:t>
            </a:r>
          </a:p>
        </p:txBody>
      </p:sp>
      <p:sp>
        <p:nvSpPr>
          <p:cNvPr id="45072" name="Text Box 16"/>
          <p:cNvSpPr txBox="1">
            <a:spLocks noChangeArrowheads="1"/>
          </p:cNvSpPr>
          <p:nvPr/>
        </p:nvSpPr>
        <p:spPr bwMode="auto">
          <a:xfrm>
            <a:off x="2105631" y="937094"/>
            <a:ext cx="5957455" cy="15293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1161" tIns="45745" rIns="91161" bIns="45745">
            <a:spAutoFit/>
          </a:bodyPr>
          <a:lstStyle>
            <a:lvl1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ctr" defTabSz="406410" rtl="0" eaLnBrk="0" fontAlgn="base" latinLnBrk="0" hangingPunct="0">
              <a:lnSpc>
                <a:spcPct val="93000"/>
              </a:lnSpc>
              <a:spcBef>
                <a:spcPts val="2468"/>
              </a:spcBef>
              <a:spcAft>
                <a:spcPct val="0"/>
              </a:spcAft>
              <a:buClr>
                <a:srgbClr val="FFFFFF"/>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ar-JO" sz="3900" b="1" u="none" strike="noStrike" kern="1200" cap="none" spc="0" normalizeH="0" baseline="0" noProof="0" dirty="0">
                <a:ln>
                  <a:noFill/>
                </a:ln>
                <a:solidFill>
                  <a:srgbClr val="000000"/>
                </a:solidFill>
                <a:effectLst>
                  <a:glow rad="165100">
                    <a:srgbClr val="FFFFFF">
                      <a:alpha val="98000"/>
                    </a:srgbClr>
                  </a:glow>
                </a:effectLst>
                <a:uLnTx/>
                <a:uFillTx/>
                <a:latin typeface="Arial" panose="020B0604020202020204" pitchFamily="34" charset="0"/>
                <a:ea typeface="MS Gothic" charset="0"/>
                <a:cs typeface="Arial" panose="020B0604020202020204" pitchFamily="34" charset="0"/>
              </a:rPr>
              <a:t>رحلات بولس</a:t>
            </a:r>
          </a:p>
          <a:p>
            <a:pPr marL="0" marR="0" lvl="0" indent="0" algn="ctr" defTabSz="406410" rtl="0" eaLnBrk="0" fontAlgn="base" latinLnBrk="0" hangingPunct="0">
              <a:lnSpc>
                <a:spcPct val="93000"/>
              </a:lnSpc>
              <a:spcBef>
                <a:spcPts val="2468"/>
              </a:spcBef>
              <a:spcAft>
                <a:spcPct val="0"/>
              </a:spcAft>
              <a:buClr>
                <a:srgbClr val="FFFFFF"/>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ar-JO" sz="3900" b="1" u="none" strike="noStrike" kern="1200" cap="none" spc="0" normalizeH="0" baseline="0" noProof="0" dirty="0">
                <a:ln>
                  <a:noFill/>
                </a:ln>
                <a:solidFill>
                  <a:srgbClr val="000000"/>
                </a:solidFill>
                <a:effectLst>
                  <a:glow rad="165100">
                    <a:srgbClr val="FFFFFF">
                      <a:alpha val="98000"/>
                    </a:srgbClr>
                  </a:glow>
                </a:effectLst>
                <a:uLnTx/>
                <a:uFillTx/>
                <a:latin typeface="Arial" panose="020B0604020202020204" pitchFamily="34" charset="0"/>
                <a:ea typeface="MS Gothic" charset="0"/>
                <a:cs typeface="Arial" panose="020B0604020202020204" pitchFamily="34" charset="0"/>
              </a:rPr>
              <a:t>في لمحة</a:t>
            </a:r>
            <a:endParaRPr kumimoji="0" lang="en-GB" sz="3900" b="1" u="none" strike="noStrike" kern="1200" cap="none" spc="0" normalizeH="0" baseline="0" noProof="0" dirty="0">
              <a:ln>
                <a:noFill/>
              </a:ln>
              <a:solidFill>
                <a:srgbClr val="000000"/>
              </a:solidFill>
              <a:effectLst>
                <a:glow rad="165100">
                  <a:srgbClr val="FFFFFF">
                    <a:alpha val="98000"/>
                  </a:srgbClr>
                </a:glow>
              </a:effectLst>
              <a:uLnTx/>
              <a:uFillTx/>
              <a:latin typeface="Arial" panose="020B0604020202020204" pitchFamily="34" charset="0"/>
              <a:ea typeface="MS Gothic" charset="0"/>
              <a:cs typeface="Arial" panose="020B0604020202020204" pitchFamily="34" charset="0"/>
            </a:endParaRPr>
          </a:p>
        </p:txBody>
      </p:sp>
      <p:sp>
        <p:nvSpPr>
          <p:cNvPr id="45073" name="Text Box 17"/>
          <p:cNvSpPr txBox="1">
            <a:spLocks noChangeArrowheads="1"/>
          </p:cNvSpPr>
          <p:nvPr/>
        </p:nvSpPr>
        <p:spPr bwMode="auto">
          <a:xfrm>
            <a:off x="4297795" y="3012993"/>
            <a:ext cx="1814080" cy="4546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1161" tIns="45745" rIns="91161" bIns="45745">
            <a:spAutoFit/>
          </a:bodyPr>
          <a:lstStyle>
            <a:lvl1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ctr" defTabSz="406410" rtl="0" eaLnBrk="0" fontAlgn="base" latinLnBrk="0" hangingPunct="0">
              <a:lnSpc>
                <a:spcPct val="93000"/>
              </a:lnSpc>
              <a:spcBef>
                <a:spcPts val="1346"/>
              </a:spcBef>
              <a:spcAft>
                <a:spcPct val="0"/>
              </a:spcAft>
              <a:buClr>
                <a:srgbClr val="FC0128"/>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ar-JO" sz="2500" b="1" u="none" strike="noStrike" kern="1200" cap="none" spc="0" normalizeH="0" baseline="0" noProof="0" dirty="0">
                <a:ln>
                  <a:noFill/>
                </a:ln>
                <a:solidFill>
                  <a:srgbClr val="FC0128"/>
                </a:solidFill>
                <a:effectLst>
                  <a:glow rad="165100">
                    <a:srgbClr val="FFFFFF">
                      <a:alpha val="98000"/>
                    </a:srgbClr>
                  </a:glow>
                </a:effectLst>
                <a:uLnTx/>
                <a:uFillTx/>
                <a:latin typeface="Arial" panose="020B0604020202020204" pitchFamily="34" charset="0"/>
                <a:ea typeface="MS Gothic" charset="0"/>
                <a:cs typeface="Arial" panose="020B0604020202020204" pitchFamily="34" charset="0"/>
              </a:rPr>
              <a:t>مكدونية</a:t>
            </a:r>
            <a:endParaRPr kumimoji="0" lang="en-GB" sz="2500" b="1" u="none" strike="noStrike" kern="1200" cap="none" spc="0" normalizeH="0" baseline="0" noProof="0" dirty="0">
              <a:ln>
                <a:noFill/>
              </a:ln>
              <a:solidFill>
                <a:srgbClr val="FC0128"/>
              </a:solidFill>
              <a:effectLst>
                <a:glow rad="165100">
                  <a:srgbClr val="FFFFFF">
                    <a:alpha val="98000"/>
                  </a:srgbClr>
                </a:glow>
              </a:effectLst>
              <a:uLnTx/>
              <a:uFillTx/>
              <a:latin typeface="Arial" panose="020B0604020202020204" pitchFamily="34" charset="0"/>
              <a:ea typeface="MS Gothic" charset="0"/>
              <a:cs typeface="Arial" panose="020B0604020202020204" pitchFamily="34" charset="0"/>
            </a:endParaRPr>
          </a:p>
        </p:txBody>
      </p:sp>
      <p:grpSp>
        <p:nvGrpSpPr>
          <p:cNvPr id="91155" name="Group 18"/>
          <p:cNvGrpSpPr>
            <a:grpSpLocks/>
          </p:cNvGrpSpPr>
          <p:nvPr/>
        </p:nvGrpSpPr>
        <p:grpSpPr bwMode="auto">
          <a:xfrm>
            <a:off x="971264" y="2143116"/>
            <a:ext cx="7386950" cy="3841790"/>
            <a:chOff x="673" y="1600"/>
            <a:chExt cx="5086" cy="2673"/>
          </a:xfrm>
        </p:grpSpPr>
        <p:sp>
          <p:nvSpPr>
            <p:cNvPr id="91176" name="Text Box 19"/>
            <p:cNvSpPr txBox="1">
              <a:spLocks noChangeArrowheads="1"/>
            </p:cNvSpPr>
            <p:nvPr/>
          </p:nvSpPr>
          <p:spPr bwMode="auto">
            <a:xfrm>
              <a:off x="673" y="2759"/>
              <a:ext cx="1813" cy="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101880" tIns="51120" rIns="101880" bIns="51120">
              <a:spAutoFit/>
            </a:bodyPr>
            <a:lstStyle>
              <a:lvl1pPr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742950" indent="-28575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marL="11430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marL="16002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marL="20574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25146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29718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34290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38862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l" defTabSz="406400" rtl="0" eaLnBrk="0" fontAlgn="base" latinLnBrk="0" hangingPunct="0">
                <a:lnSpc>
                  <a:spcPct val="93000"/>
                </a:lnSpc>
                <a:spcBef>
                  <a:spcPts val="2255"/>
                </a:spcBef>
                <a:spcAft>
                  <a:spcPct val="0"/>
                </a:spcAft>
                <a:buClr>
                  <a:srgbClr val="0033CC"/>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ar-JO" sz="3600" b="1" u="none" strike="noStrike" kern="1200" cap="none" spc="0" normalizeH="0" baseline="0" noProof="0" dirty="0">
                  <a:ln>
                    <a:noFill/>
                  </a:ln>
                  <a:solidFill>
                    <a:srgbClr val="0033CC"/>
                  </a:solidFill>
                  <a:effectLst/>
                  <a:uLnTx/>
                  <a:uFillTx/>
                  <a:latin typeface="Arial" panose="020B0604020202020204" pitchFamily="34" charset="0"/>
                  <a:ea typeface="MS Gothic" charset="0"/>
                  <a:cs typeface="Arial" panose="020B0604020202020204" pitchFamily="34" charset="0"/>
                </a:rPr>
                <a:t>أفريقيا</a:t>
              </a:r>
              <a:endParaRPr kumimoji="0" lang="en-GB" sz="3600" b="1" u="none" strike="noStrike" kern="1200" cap="none" spc="0" normalizeH="0" baseline="0" noProof="0" dirty="0">
                <a:ln>
                  <a:noFill/>
                </a:ln>
                <a:solidFill>
                  <a:srgbClr val="0033CC"/>
                </a:solidFill>
                <a:effectLst/>
                <a:uLnTx/>
                <a:uFillTx/>
                <a:latin typeface="Arial" panose="020B0604020202020204" pitchFamily="34" charset="0"/>
                <a:ea typeface="MS Gothic" charset="0"/>
                <a:cs typeface="Arial" panose="020B0604020202020204" pitchFamily="34" charset="0"/>
              </a:endParaRPr>
            </a:p>
          </p:txBody>
        </p:sp>
        <p:sp>
          <p:nvSpPr>
            <p:cNvPr id="91177" name="Text Box 20"/>
            <p:cNvSpPr txBox="1">
              <a:spLocks noChangeArrowheads="1"/>
            </p:cNvSpPr>
            <p:nvPr/>
          </p:nvSpPr>
          <p:spPr bwMode="auto">
            <a:xfrm>
              <a:off x="4656" y="1957"/>
              <a:ext cx="1029" cy="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101880" tIns="51120" rIns="101880" bIns="51120">
              <a:spAutoFit/>
            </a:bodyPr>
            <a:lstStyle>
              <a:lvl1pPr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742950" indent="-28575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marL="11430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marL="16002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marL="20574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25146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29718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34290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38862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l" defTabSz="406400" rtl="0" eaLnBrk="0" fontAlgn="base" latinLnBrk="0" hangingPunct="0">
                <a:lnSpc>
                  <a:spcPct val="93000"/>
                </a:lnSpc>
                <a:spcBef>
                  <a:spcPts val="2255"/>
                </a:spcBef>
                <a:spcAft>
                  <a:spcPct val="0"/>
                </a:spcAft>
                <a:buClr>
                  <a:srgbClr val="0033CC"/>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lang="ar-JO" sz="3600" b="1" dirty="0">
                  <a:solidFill>
                    <a:srgbClr val="0033CC"/>
                  </a:solidFill>
                  <a:latin typeface="Arial" panose="020B0604020202020204" pitchFamily="34" charset="0"/>
                  <a:ea typeface="MS Gothic" charset="0"/>
                  <a:cs typeface="Arial" panose="020B0604020202020204" pitchFamily="34" charset="0"/>
                </a:rPr>
                <a:t>آسيا</a:t>
              </a:r>
              <a:endParaRPr kumimoji="0" lang="en-GB" sz="3600" b="1" u="none" strike="noStrike" kern="1200" cap="none" spc="0" normalizeH="0" baseline="0" noProof="0" dirty="0">
                <a:ln>
                  <a:noFill/>
                </a:ln>
                <a:solidFill>
                  <a:srgbClr val="0033CC"/>
                </a:solidFill>
                <a:effectLst/>
                <a:uLnTx/>
                <a:uFillTx/>
                <a:latin typeface="Arial" panose="020B0604020202020204" pitchFamily="34" charset="0"/>
                <a:ea typeface="MS Gothic" charset="0"/>
                <a:cs typeface="Arial" panose="020B0604020202020204" pitchFamily="34" charset="0"/>
              </a:endParaRPr>
            </a:p>
          </p:txBody>
        </p:sp>
        <p:sp>
          <p:nvSpPr>
            <p:cNvPr id="91178" name="Text Box 21"/>
            <p:cNvSpPr txBox="1">
              <a:spLocks noChangeArrowheads="1"/>
            </p:cNvSpPr>
            <p:nvPr/>
          </p:nvSpPr>
          <p:spPr bwMode="auto">
            <a:xfrm>
              <a:off x="803" y="1600"/>
              <a:ext cx="1998" cy="4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101880" tIns="51120" rIns="101880" bIns="51120">
              <a:spAutoFit/>
            </a:bodyPr>
            <a:lstStyle>
              <a:lvl1pPr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742950" indent="-28575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marL="11430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marL="16002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marL="20574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25146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29718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34290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38862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l" defTabSz="406400" rtl="0" eaLnBrk="0" fontAlgn="base" latinLnBrk="0" hangingPunct="0">
                <a:lnSpc>
                  <a:spcPct val="93000"/>
                </a:lnSpc>
                <a:spcBef>
                  <a:spcPts val="2019"/>
                </a:spcBef>
                <a:spcAft>
                  <a:spcPct val="0"/>
                </a:spcAft>
                <a:buClr>
                  <a:srgbClr val="0033CC"/>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ar-JO" sz="3200" b="1" u="none" strike="noStrike" kern="1200" cap="none" spc="0" normalizeH="0" baseline="0" noProof="0" dirty="0">
                  <a:ln>
                    <a:noFill/>
                  </a:ln>
                  <a:solidFill>
                    <a:srgbClr val="0033CC"/>
                  </a:solidFill>
                  <a:effectLst/>
                  <a:uLnTx/>
                  <a:uFillTx/>
                  <a:latin typeface="Arial" panose="020B0604020202020204" pitchFamily="34" charset="0"/>
                  <a:ea typeface="MS Gothic" charset="0"/>
                  <a:cs typeface="Arial" panose="020B0604020202020204" pitchFamily="34" charset="0"/>
                </a:rPr>
                <a:t>أوروبا</a:t>
              </a:r>
              <a:endParaRPr kumimoji="0" lang="en-GB" sz="3200" b="1" u="none" strike="noStrike" kern="1200" cap="none" spc="0" normalizeH="0" baseline="0" noProof="0" dirty="0">
                <a:ln>
                  <a:noFill/>
                </a:ln>
                <a:solidFill>
                  <a:srgbClr val="0033CC"/>
                </a:solidFill>
                <a:effectLst/>
                <a:uLnTx/>
                <a:uFillTx/>
                <a:latin typeface="Arial" panose="020B0604020202020204" pitchFamily="34" charset="0"/>
                <a:ea typeface="MS Gothic" charset="0"/>
                <a:cs typeface="Arial" panose="020B0604020202020204" pitchFamily="34" charset="0"/>
              </a:endParaRPr>
            </a:p>
          </p:txBody>
        </p:sp>
        <p:sp>
          <p:nvSpPr>
            <p:cNvPr id="91179" name="Text Box 22"/>
            <p:cNvSpPr txBox="1">
              <a:spLocks noChangeArrowheads="1"/>
            </p:cNvSpPr>
            <p:nvPr/>
          </p:nvSpPr>
          <p:spPr bwMode="auto">
            <a:xfrm>
              <a:off x="4677" y="3922"/>
              <a:ext cx="1082" cy="3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101880" tIns="51120" rIns="101880" bIns="51120">
              <a:spAutoFit/>
            </a:bodyPr>
            <a:lstStyle>
              <a:lvl1pPr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742950" indent="-28575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marL="11430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marL="16002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marL="20574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25146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29718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34290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38862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l" defTabSz="406400" rtl="0" eaLnBrk="0" fontAlgn="base" latinLnBrk="0" hangingPunct="0">
                <a:lnSpc>
                  <a:spcPct val="93000"/>
                </a:lnSpc>
                <a:spcBef>
                  <a:spcPts val="1739"/>
                </a:spcBef>
                <a:spcAft>
                  <a:spcPct val="0"/>
                </a:spcAft>
                <a:buClr>
                  <a:srgbClr val="0033CC"/>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ar-JO" sz="2800" b="1" u="none" strike="noStrike" kern="1200" cap="none" spc="0" normalizeH="0" baseline="0" noProof="0" dirty="0">
                  <a:ln>
                    <a:noFill/>
                  </a:ln>
                  <a:solidFill>
                    <a:srgbClr val="0033CC"/>
                  </a:solidFill>
                  <a:effectLst/>
                  <a:uLnTx/>
                  <a:uFillTx/>
                  <a:latin typeface="Arial" panose="020B0604020202020204" pitchFamily="34" charset="0"/>
                  <a:ea typeface="MS Gothic" charset="0"/>
                  <a:cs typeface="Arial" panose="020B0604020202020204" pitchFamily="34" charset="0"/>
                </a:rPr>
                <a:t>العربية</a:t>
              </a:r>
              <a:endParaRPr kumimoji="0" lang="en-GB" sz="2800" b="1" u="none" strike="noStrike" kern="1200" cap="none" spc="0" normalizeH="0" baseline="0" noProof="0" dirty="0">
                <a:ln>
                  <a:noFill/>
                </a:ln>
                <a:solidFill>
                  <a:srgbClr val="0033CC"/>
                </a:solidFill>
                <a:effectLst/>
                <a:uLnTx/>
                <a:uFillTx/>
                <a:latin typeface="Arial" panose="020B0604020202020204" pitchFamily="34" charset="0"/>
                <a:ea typeface="MS Gothic" charset="0"/>
                <a:cs typeface="Arial" panose="020B0604020202020204" pitchFamily="34" charset="0"/>
              </a:endParaRPr>
            </a:p>
          </p:txBody>
        </p:sp>
      </p:grpSp>
      <p:sp>
        <p:nvSpPr>
          <p:cNvPr id="45079" name="Text Box 23"/>
          <p:cNvSpPr txBox="1">
            <a:spLocks noChangeArrowheads="1"/>
          </p:cNvSpPr>
          <p:nvPr/>
        </p:nvSpPr>
        <p:spPr bwMode="auto">
          <a:xfrm>
            <a:off x="6459685" y="4668662"/>
            <a:ext cx="2073853" cy="4546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1161" tIns="45745" rIns="91161" bIns="45745">
            <a:spAutoFit/>
          </a:bodyPr>
          <a:lstStyle>
            <a:lvl1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ctr" defTabSz="406410" rtl="0" eaLnBrk="0" fontAlgn="base" latinLnBrk="0" hangingPunct="0">
              <a:lnSpc>
                <a:spcPct val="93000"/>
              </a:lnSpc>
              <a:spcBef>
                <a:spcPts val="1346"/>
              </a:spcBef>
              <a:spcAft>
                <a:spcPct val="0"/>
              </a:spcAft>
              <a:buClr>
                <a:srgbClr val="FC0128"/>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ar-JO" sz="2500" b="1" u="none" strike="noStrike" kern="1200" cap="none" spc="0" normalizeH="0" baseline="0" noProof="0" dirty="0">
                <a:ln>
                  <a:noFill/>
                </a:ln>
                <a:solidFill>
                  <a:srgbClr val="FC0128"/>
                </a:solidFill>
                <a:effectLst>
                  <a:glow rad="165100">
                    <a:srgbClr val="FFFFFF">
                      <a:alpha val="98000"/>
                    </a:srgbClr>
                  </a:glow>
                </a:effectLst>
                <a:uLnTx/>
                <a:uFillTx/>
                <a:latin typeface="Arial" panose="020B0604020202020204" pitchFamily="34" charset="0"/>
                <a:ea typeface="MS Gothic" charset="0"/>
                <a:cs typeface="Arial" panose="020B0604020202020204" pitchFamily="34" charset="0"/>
              </a:rPr>
              <a:t>أورشليم</a:t>
            </a:r>
            <a:endParaRPr kumimoji="0" lang="en-GB" sz="2500" b="1" u="none" strike="noStrike" kern="1200" cap="none" spc="0" normalizeH="0" baseline="0" noProof="0" dirty="0">
              <a:ln>
                <a:noFill/>
              </a:ln>
              <a:solidFill>
                <a:srgbClr val="FC0128"/>
              </a:solidFill>
              <a:effectLst>
                <a:glow rad="165100">
                  <a:srgbClr val="FFFFFF">
                    <a:alpha val="98000"/>
                  </a:srgbClr>
                </a:glow>
              </a:effectLst>
              <a:uLnTx/>
              <a:uFillTx/>
              <a:latin typeface="Arial" panose="020B0604020202020204" pitchFamily="34" charset="0"/>
              <a:ea typeface="MS Gothic" charset="0"/>
              <a:cs typeface="Arial" panose="020B0604020202020204" pitchFamily="34" charset="0"/>
            </a:endParaRPr>
          </a:p>
        </p:txBody>
      </p:sp>
      <p:sp>
        <p:nvSpPr>
          <p:cNvPr id="91157" name="Text Box 24"/>
          <p:cNvSpPr txBox="1">
            <a:spLocks noChangeArrowheads="1"/>
          </p:cNvSpPr>
          <p:nvPr/>
        </p:nvSpPr>
        <p:spPr bwMode="auto">
          <a:xfrm>
            <a:off x="8019764" y="6538637"/>
            <a:ext cx="167409" cy="215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828" tIns="40913" rIns="81828" bIns="40913" anchor="ctr"/>
          <a:lstStyle>
            <a:lvl1pPr defTabSz="406400">
              <a:defRPr sz="2500">
                <a:solidFill>
                  <a:schemeClr val="bg1"/>
                </a:solidFill>
                <a:latin typeface="Times New Roman" charset="0"/>
                <a:ea typeface="ＭＳ Ｐゴシック" charset="0"/>
                <a:cs typeface="ＭＳ Ｐゴシック" charset="0"/>
              </a:defRPr>
            </a:lvl1pPr>
            <a:lvl2pPr marL="742950" indent="-285750" defTabSz="406400">
              <a:defRPr sz="2500">
                <a:solidFill>
                  <a:schemeClr val="bg1"/>
                </a:solidFill>
                <a:latin typeface="Times New Roman" charset="0"/>
                <a:ea typeface="ＭＳ Ｐゴシック" charset="0"/>
              </a:defRPr>
            </a:lvl2pPr>
            <a:lvl3pPr marL="1143000" indent="-228600" defTabSz="406400">
              <a:defRPr sz="2500">
                <a:solidFill>
                  <a:schemeClr val="bg1"/>
                </a:solidFill>
                <a:latin typeface="Times New Roman" charset="0"/>
                <a:ea typeface="ＭＳ Ｐゴシック" charset="0"/>
              </a:defRPr>
            </a:lvl3pPr>
            <a:lvl4pPr marL="1600200" indent="-228600" defTabSz="406400">
              <a:defRPr sz="2500">
                <a:solidFill>
                  <a:schemeClr val="bg1"/>
                </a:solidFill>
                <a:latin typeface="Times New Roman" charset="0"/>
                <a:ea typeface="ＭＳ Ｐゴシック" charset="0"/>
              </a:defRPr>
            </a:lvl4pPr>
            <a:lvl5pPr marL="2057400" indent="-228600" defTabSz="406400">
              <a:defRPr sz="2500">
                <a:solidFill>
                  <a:schemeClr val="bg1"/>
                </a:solidFill>
                <a:latin typeface="Times New Roman" charset="0"/>
                <a:ea typeface="ＭＳ Ｐゴシック" charset="0"/>
              </a:defRPr>
            </a:lvl5pPr>
            <a:lvl6pPr marL="2514600" indent="-228600" defTabSz="4064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064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064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064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marL="0" marR="0" lvl="0" indent="0" algn="l" defTabSz="406400" rtl="0" eaLnBrk="0" fontAlgn="base" latinLnBrk="0" hangingPunct="0">
              <a:lnSpc>
                <a:spcPct val="93000"/>
              </a:lnSpc>
              <a:spcBef>
                <a:spcPct val="0"/>
              </a:spcBef>
              <a:spcAft>
                <a:spcPct val="0"/>
              </a:spcAft>
              <a:buClr>
                <a:srgbClr val="000000"/>
              </a:buClr>
              <a:buSzPct val="100000"/>
              <a:buFontTx/>
              <a:buNone/>
              <a:tabLst/>
              <a:defRPr/>
            </a:pPr>
            <a:endParaRPr kumimoji="0" lang="en-US" sz="2500" b="1"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91158" name="Text Box 26"/>
          <p:cNvSpPr txBox="1">
            <a:spLocks noChangeArrowheads="1"/>
          </p:cNvSpPr>
          <p:nvPr/>
        </p:nvSpPr>
        <p:spPr bwMode="auto">
          <a:xfrm>
            <a:off x="8365733" y="6540498"/>
            <a:ext cx="290891" cy="213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539" tIns="41876" rIns="80539" bIns="41876" anchor="ctr">
            <a:spAutoFit/>
          </a:bodyPr>
          <a:lstStyle>
            <a:lvl1pPr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742950" indent="-28575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marL="11430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marL="16002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marL="20574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25146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29718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34290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38862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ctr" defTabSz="406400" rtl="0" eaLnBrk="0" fontAlgn="base" latinLnBrk="0" hangingPunct="0">
              <a:lnSpc>
                <a:spcPct val="93000"/>
              </a:lnSpc>
              <a:spcBef>
                <a:spcPts val="561"/>
              </a:spcBef>
              <a:spcAft>
                <a:spcPct val="0"/>
              </a:spcAft>
              <a:buClr>
                <a:srgbClr val="FFFFFF"/>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en-GB" sz="900" b="1"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rPr>
              <a:t>42</a:t>
            </a:r>
          </a:p>
        </p:txBody>
      </p:sp>
      <p:sp>
        <p:nvSpPr>
          <p:cNvPr id="91159" name="Text Box 27"/>
          <p:cNvSpPr txBox="1">
            <a:spLocks noChangeArrowheads="1"/>
          </p:cNvSpPr>
          <p:nvPr/>
        </p:nvSpPr>
        <p:spPr bwMode="auto">
          <a:xfrm>
            <a:off x="8662300" y="6504864"/>
            <a:ext cx="348599" cy="2706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539" tIns="41876" rIns="80539" bIns="41876" anchor="ctr">
            <a:spAutoFit/>
          </a:bodyPr>
          <a:lstStyle>
            <a:lvl1pPr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742950" indent="-28575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marL="11430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marL="16002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marL="20574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25146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29718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34290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38862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ctr" defTabSz="406400" rtl="0" eaLnBrk="0" fontAlgn="base" latinLnBrk="0" hangingPunct="0">
              <a:lnSpc>
                <a:spcPct val="93000"/>
              </a:lnSpc>
              <a:spcBef>
                <a:spcPts val="785"/>
              </a:spcBef>
              <a:spcAft>
                <a:spcPct val="0"/>
              </a:spcAft>
              <a:buClr>
                <a:srgbClr val="FFFFFF"/>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en-GB" sz="1300" b="1"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rPr>
              <a:t>14</a:t>
            </a:r>
          </a:p>
        </p:txBody>
      </p:sp>
      <p:sp>
        <p:nvSpPr>
          <p:cNvPr id="45085" name="Rectangle 29"/>
          <p:cNvSpPr>
            <a:spLocks noChangeArrowheads="1"/>
          </p:cNvSpPr>
          <p:nvPr/>
        </p:nvSpPr>
        <p:spPr bwMode="auto">
          <a:xfrm>
            <a:off x="756227" y="4541185"/>
            <a:ext cx="5364307" cy="613522"/>
          </a:xfrm>
          <a:prstGeom prst="rect">
            <a:avLst/>
          </a:prstGeom>
          <a:blipFill dpi="0" rotWithShape="0">
            <a:blip r:embed="rId5"/>
            <a:srcRect/>
            <a:tile tx="0" ty="0" sx="100000" sy="100000" flip="none" algn="tl"/>
          </a:blipFill>
          <a:ln w="76320">
            <a:solidFill>
              <a:srgbClr val="0067C9"/>
            </a:solidFill>
            <a:miter lim="800000"/>
            <a:headEnd/>
            <a:tailEnd/>
          </a:ln>
          <a:effectLst>
            <a:outerShdw blurRad="63500" dist="89605" dir="2700000" algn="ctr" rotWithShape="0">
              <a:srgbClr val="000000"/>
            </a:outerShdw>
          </a:effectLst>
        </p:spPr>
        <p:txBody>
          <a:bodyPr wrap="none" lIns="81858" tIns="40928" rIns="81858" bIns="40928" anchor="ctr"/>
          <a:lstStyle/>
          <a:p>
            <a:pPr marL="0" marR="0" lvl="0" indent="0" algn="l" defTabSz="409108" rtl="0" eaLnBrk="0" fontAlgn="base" latinLnBrk="0" hangingPunct="0">
              <a:lnSpc>
                <a:spcPct val="93000"/>
              </a:lnSpc>
              <a:spcBef>
                <a:spcPct val="0"/>
              </a:spcBef>
              <a:spcAft>
                <a:spcPct val="0"/>
              </a:spcAft>
              <a:buClr>
                <a:srgbClr val="000000"/>
              </a:buClr>
              <a:buSzPct val="100000"/>
              <a:buFontTx/>
              <a:buNone/>
              <a:tabLst/>
              <a:defRPr/>
            </a:pPr>
            <a:endParaRPr kumimoji="0" lang="en-US" sz="2200" b="1" u="none" strike="noStrike" kern="1200" cap="none" spc="0" normalizeH="0" baseline="0" noProof="0" dirty="0">
              <a:ln>
                <a:noFill/>
              </a:ln>
              <a:solidFill>
                <a:srgbClr val="FFFFFF"/>
              </a:solidFill>
              <a:effectLst/>
              <a:uLnTx/>
              <a:uFillTx/>
              <a:latin typeface="Arial" panose="020B0604020202020204" pitchFamily="34" charset="0"/>
              <a:ea typeface="MS Gothic"/>
              <a:cs typeface="Arial" panose="020B0604020202020204" pitchFamily="34" charset="0"/>
            </a:endParaRPr>
          </a:p>
        </p:txBody>
      </p:sp>
      <p:sp>
        <p:nvSpPr>
          <p:cNvPr id="45087" name="Text Box 31"/>
          <p:cNvSpPr txBox="1">
            <a:spLocks noChangeArrowheads="1"/>
          </p:cNvSpPr>
          <p:nvPr/>
        </p:nvSpPr>
        <p:spPr bwMode="auto">
          <a:xfrm>
            <a:off x="724480" y="4028518"/>
            <a:ext cx="1418628" cy="321357"/>
          </a:xfrm>
          <a:prstGeom prst="rect">
            <a:avLst/>
          </a:prstGeom>
          <a:solidFill>
            <a:srgbClr val="A7FDFA"/>
          </a:solidFill>
          <a:ln w="9360">
            <a:solidFill>
              <a:srgbClr val="000000"/>
            </a:solidFill>
            <a:miter lim="800000"/>
            <a:headEnd/>
            <a:tailEnd/>
          </a:ln>
          <a:effectLst>
            <a:outerShdw blurRad="63500" dist="71785" dir="2700000" algn="ctr" rotWithShape="0">
              <a:srgbClr val="000000"/>
            </a:outerShdw>
          </a:effectLst>
        </p:spPr>
        <p:txBody>
          <a:bodyPr wrap="square" lIns="91161" tIns="45745" rIns="91161" bIns="45745">
            <a:spAutoFit/>
          </a:bodyPr>
          <a:lstStyle>
            <a:lvl1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ctr" defTabSz="406410" rtl="0" eaLnBrk="0" fontAlgn="base" latinLnBrk="0" hangingPunct="0">
              <a:lnSpc>
                <a:spcPct val="93000"/>
              </a:lnSpc>
              <a:spcBef>
                <a:spcPts val="1010"/>
              </a:spcBef>
              <a:spcAft>
                <a:spcPct val="0"/>
              </a:spcAft>
              <a:buClr>
                <a:srgbClr val="000000"/>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MS Gothic" charset="0"/>
                <a:cs typeface="Arial" panose="020B0604020202020204" pitchFamily="34" charset="0"/>
              </a:rPr>
              <a:t>أع 13-14</a:t>
            </a:r>
            <a:endParaRPr kumimoji="0" lang="en-GB" sz="1600" b="1" u="none" strike="noStrike" kern="1200" cap="none" spc="0" normalizeH="0" baseline="0" noProof="0" dirty="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45088" name="Text Box 32"/>
          <p:cNvSpPr txBox="1">
            <a:spLocks noChangeArrowheads="1"/>
          </p:cNvSpPr>
          <p:nvPr/>
        </p:nvSpPr>
        <p:spPr bwMode="auto">
          <a:xfrm>
            <a:off x="665307" y="417425"/>
            <a:ext cx="3947102" cy="446849"/>
          </a:xfrm>
          <a:prstGeom prst="rect">
            <a:avLst/>
          </a:prstGeom>
          <a:solidFill>
            <a:srgbClr val="1822CD"/>
          </a:solidFill>
          <a:ln w="38160">
            <a:solidFill>
              <a:srgbClr val="FFFF00"/>
            </a:solidFill>
            <a:miter lim="800000"/>
            <a:headEnd/>
            <a:tailEnd/>
          </a:ln>
          <a:effectLst>
            <a:outerShdw blurRad="63500" dist="71785" dir="2700000" algn="ctr" rotWithShape="0">
              <a:srgbClr val="000000"/>
            </a:outerShdw>
          </a:effectLst>
        </p:spPr>
        <p:txBody>
          <a:bodyPr lIns="80539" tIns="41876" rIns="80539" bIns="41876">
            <a:spAutoFit/>
          </a:bodyPr>
          <a:lstStyle>
            <a:lvl1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ctr" defTabSz="406410" rtl="0" eaLnBrk="0" fontAlgn="base" latinLnBrk="0" hangingPunct="0">
              <a:lnSpc>
                <a:spcPct val="93000"/>
              </a:lnSpc>
              <a:spcBef>
                <a:spcPts val="1570"/>
              </a:spcBef>
              <a:spcAft>
                <a:spcPct val="0"/>
              </a:spcAft>
              <a:buClr>
                <a:srgbClr val="FFFF00"/>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lang="ar-JO" b="1" dirty="0">
                <a:solidFill>
                  <a:srgbClr val="FFFF00"/>
                </a:solidFill>
                <a:latin typeface="Arial" panose="020B0604020202020204" pitchFamily="34" charset="0"/>
                <a:ea typeface="MS Gothic" charset="0"/>
                <a:cs typeface="Arial" panose="020B0604020202020204" pitchFamily="34" charset="0"/>
              </a:rPr>
              <a:t>المساعد الدراسي رقم 24</a:t>
            </a:r>
            <a:endParaRPr kumimoji="0" lang="en-GB" sz="2500" b="1"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endParaRPr>
          </a:p>
        </p:txBody>
      </p:sp>
      <p:sp>
        <p:nvSpPr>
          <p:cNvPr id="45089" name="AutoShape 33"/>
          <p:cNvSpPr>
            <a:spLocks noChangeArrowheads="1"/>
          </p:cNvSpPr>
          <p:nvPr/>
        </p:nvSpPr>
        <p:spPr bwMode="auto">
          <a:xfrm rot="11220000">
            <a:off x="5322455" y="3461220"/>
            <a:ext cx="430068" cy="953900"/>
          </a:xfrm>
          <a:prstGeom prst="curvedLeftArrow">
            <a:avLst>
              <a:gd name="adj1" fmla="val 44435"/>
              <a:gd name="adj2" fmla="val 90986"/>
              <a:gd name="adj3" fmla="val 66667"/>
            </a:avLst>
          </a:prstGeom>
          <a:solidFill>
            <a:srgbClr val="FFEA18"/>
          </a:solidFill>
          <a:ln w="38160">
            <a:solidFill>
              <a:srgbClr val="FC0128"/>
            </a:solidFill>
            <a:miter lim="800000"/>
            <a:headEnd/>
            <a:tailEnd/>
          </a:ln>
          <a:effectLst>
            <a:outerShdw blurRad="63500" dist="71785" dir="2700000" algn="ctr" rotWithShape="0">
              <a:srgbClr val="000000"/>
            </a:outerShdw>
          </a:effectLst>
        </p:spPr>
        <p:txBody>
          <a:bodyPr wrap="none" lIns="81828" tIns="40913" rIns="81828" bIns="40913" anchor="ctr"/>
          <a:lstStyle/>
          <a:p>
            <a:pPr marL="0" marR="0" lvl="0" indent="0" algn="l" defTabSz="409108" rtl="0" eaLnBrk="0" fontAlgn="base" latinLnBrk="0" hangingPunct="0">
              <a:lnSpc>
                <a:spcPct val="93000"/>
              </a:lnSpc>
              <a:spcBef>
                <a:spcPct val="0"/>
              </a:spcBef>
              <a:spcAft>
                <a:spcPct val="0"/>
              </a:spcAft>
              <a:buClr>
                <a:srgbClr val="000000"/>
              </a:buClr>
              <a:buSzPct val="100000"/>
              <a:buFontTx/>
              <a:buNone/>
              <a:tabLst/>
              <a:defRPr/>
            </a:pPr>
            <a:endParaRPr kumimoji="0" lang="en-US" sz="2200" b="1" u="none" strike="noStrike" kern="1200" cap="none" spc="0" normalizeH="0" baseline="0" noProof="0" dirty="0">
              <a:ln>
                <a:noFill/>
              </a:ln>
              <a:solidFill>
                <a:srgbClr val="FFFFFF"/>
              </a:solidFill>
              <a:effectLst/>
              <a:uLnTx/>
              <a:uFillTx/>
              <a:latin typeface="Arial" panose="020B0604020202020204" pitchFamily="34" charset="0"/>
              <a:ea typeface="MS Gothic"/>
              <a:cs typeface="Arial" panose="020B0604020202020204" pitchFamily="34" charset="0"/>
            </a:endParaRPr>
          </a:p>
        </p:txBody>
      </p:sp>
      <p:grpSp>
        <p:nvGrpSpPr>
          <p:cNvPr id="4" name="Group 34"/>
          <p:cNvGrpSpPr>
            <a:grpSpLocks/>
          </p:cNvGrpSpPr>
          <p:nvPr/>
        </p:nvGrpSpPr>
        <p:grpSpPr bwMode="auto">
          <a:xfrm>
            <a:off x="750455" y="5287773"/>
            <a:ext cx="6750503" cy="1196227"/>
            <a:chOff x="520" y="3775"/>
            <a:chExt cx="4833" cy="854"/>
          </a:xfrm>
        </p:grpSpPr>
        <p:sp>
          <p:nvSpPr>
            <p:cNvPr id="45091" name="Rectangle 35"/>
            <p:cNvSpPr>
              <a:spLocks noChangeArrowheads="1"/>
            </p:cNvSpPr>
            <p:nvPr/>
          </p:nvSpPr>
          <p:spPr bwMode="auto">
            <a:xfrm>
              <a:off x="520" y="3775"/>
              <a:ext cx="4833" cy="854"/>
            </a:xfrm>
            <a:prstGeom prst="rect">
              <a:avLst/>
            </a:prstGeom>
            <a:blipFill dpi="0" rotWithShape="0">
              <a:blip r:embed="rId5"/>
              <a:srcRect/>
              <a:tile tx="0" ty="0" sx="100000" sy="100000" flip="none" algn="tl"/>
            </a:blipFill>
            <a:ln w="76320">
              <a:solidFill>
                <a:srgbClr val="618FFD"/>
              </a:solidFill>
              <a:miter lim="800000"/>
              <a:headEnd/>
              <a:tailEnd/>
            </a:ln>
            <a:effectLst>
              <a:outerShdw blurRad="63500" dist="99193" dir="2381944" algn="ctr" rotWithShape="0">
                <a:srgbClr val="000000"/>
              </a:outerShdw>
            </a:effectLst>
          </p:spPr>
          <p:txBody>
            <a:bodyPr wrap="none" anchor="ctr"/>
            <a:lstStyle/>
            <a:p>
              <a:pPr marL="0" marR="0" lvl="0" indent="0" algn="l" defTabSz="409108" rtl="0" eaLnBrk="0" fontAlgn="base" latinLnBrk="0" hangingPunct="0">
                <a:lnSpc>
                  <a:spcPct val="93000"/>
                </a:lnSpc>
                <a:spcBef>
                  <a:spcPct val="0"/>
                </a:spcBef>
                <a:spcAft>
                  <a:spcPct val="0"/>
                </a:spcAft>
                <a:buClr>
                  <a:srgbClr val="000000"/>
                </a:buClr>
                <a:buSzPct val="100000"/>
                <a:buFontTx/>
                <a:buNone/>
                <a:tabLst/>
                <a:defRPr/>
              </a:pPr>
              <a:endParaRPr kumimoji="0" lang="en-US" sz="2200" b="1" u="none" strike="noStrike" kern="1200" cap="none" spc="0" normalizeH="0" baseline="0" noProof="0" dirty="0">
                <a:ln>
                  <a:noFill/>
                </a:ln>
                <a:solidFill>
                  <a:srgbClr val="FFFFFF"/>
                </a:solidFill>
                <a:effectLst/>
                <a:uLnTx/>
                <a:uFillTx/>
                <a:latin typeface="Arial" panose="020B0604020202020204" pitchFamily="34" charset="0"/>
                <a:ea typeface="MS Gothic"/>
                <a:cs typeface="Arial" panose="020B0604020202020204" pitchFamily="34" charset="0"/>
              </a:endParaRPr>
            </a:p>
          </p:txBody>
        </p:sp>
        <p:sp>
          <p:nvSpPr>
            <p:cNvPr id="91175" name="Rectangle 36"/>
            <p:cNvSpPr>
              <a:spLocks noChangeArrowheads="1"/>
            </p:cNvSpPr>
            <p:nvPr/>
          </p:nvSpPr>
          <p:spPr bwMode="auto">
            <a:xfrm>
              <a:off x="623" y="3807"/>
              <a:ext cx="4690" cy="4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p>
              <a:pPr marL="0" marR="0" lvl="0" indent="0" algn="r" defTabSz="404279" rtl="0" eaLnBrk="0" fontAlgn="base" latinLnBrk="0" hangingPunct="0">
                <a:lnSpc>
                  <a:spcPct val="80000"/>
                </a:lnSpc>
                <a:spcBef>
                  <a:spcPct val="0"/>
                </a:spcBef>
                <a:spcAft>
                  <a:spcPct val="0"/>
                </a:spcAft>
                <a:buClr>
                  <a:srgbClr val="000000"/>
                </a:buClr>
                <a:buSzPct val="100000"/>
                <a:buFontTx/>
                <a:buNone/>
                <a:tabLst>
                  <a:tab pos="0" algn="l"/>
                  <a:tab pos="812827" algn="l"/>
                  <a:tab pos="1629920" algn="l"/>
                  <a:tab pos="2448445" algn="l"/>
                  <a:tab pos="3266963" algn="l"/>
                  <a:tab pos="4085479" algn="l"/>
                  <a:tab pos="4906847" algn="l"/>
                  <a:tab pos="5722519" algn="l"/>
                  <a:tab pos="6541038" algn="l"/>
                  <a:tab pos="7359561" algn="l"/>
                  <a:tab pos="8178077" algn="l"/>
                  <a:tab pos="8998023" algn="l"/>
                </a:tabLst>
                <a:defRPr/>
              </a:pPr>
              <a:r>
                <a:rPr kumimoji="0" lang="ar-JO" sz="2200" b="1" u="none" strike="noStrike" kern="1200" cap="none" spc="0" normalizeH="0" baseline="0" noProof="0" dirty="0">
                  <a:ln>
                    <a:noFill/>
                  </a:ln>
                  <a:solidFill>
                    <a:srgbClr val="000000"/>
                  </a:solidFill>
                  <a:effectLst/>
                  <a:uLnTx/>
                  <a:uFillTx/>
                  <a:latin typeface="Arial" panose="020B0604020202020204" pitchFamily="34" charset="0"/>
                  <a:ea typeface="MS Gothic" charset="0"/>
                  <a:cs typeface="Arial" panose="020B0604020202020204" pitchFamily="34" charset="0"/>
                </a:rPr>
                <a:t>الأهمية : عُبد </a:t>
              </a:r>
              <a:r>
                <a:rPr kumimoji="0" lang="ar-JO" sz="2200" b="1" u="none" strike="noStrike" kern="1200" cap="none" spc="0" normalizeH="0" baseline="0" noProof="0" dirty="0">
                  <a:ln>
                    <a:noFill/>
                  </a:ln>
                  <a:solidFill>
                    <a:srgbClr val="FF0000"/>
                  </a:solidFill>
                  <a:effectLst/>
                  <a:uLnTx/>
                  <a:uFillTx/>
                  <a:latin typeface="Arial" panose="020B0604020202020204" pitchFamily="34" charset="0"/>
                  <a:ea typeface="MS Gothic" charset="0"/>
                  <a:cs typeface="Arial" panose="020B0604020202020204" pitchFamily="34" charset="0"/>
                </a:rPr>
                <a:t>كالآلهة</a:t>
              </a:r>
              <a:r>
                <a:rPr kumimoji="0" lang="ar-JO" sz="2200" b="1" u="none" strike="noStrike" kern="1200" cap="none" spc="0" normalizeH="0" baseline="0" noProof="0" dirty="0">
                  <a:ln>
                    <a:noFill/>
                  </a:ln>
                  <a:solidFill>
                    <a:srgbClr val="000000"/>
                  </a:solidFill>
                  <a:effectLst/>
                  <a:uLnTx/>
                  <a:uFillTx/>
                  <a:latin typeface="Arial" panose="020B0604020202020204" pitchFamily="34" charset="0"/>
                  <a:ea typeface="MS Gothic" charset="0"/>
                  <a:cs typeface="Arial" panose="020B0604020202020204" pitchFamily="34" charset="0"/>
                </a:rPr>
                <a:t>، صنع المعجزات، </a:t>
              </a:r>
              <a:r>
                <a:rPr kumimoji="0" lang="ar-JO" sz="2200" b="1" u="none" strike="noStrike" kern="1200" cap="none" spc="0" normalizeH="0" baseline="0" noProof="0" dirty="0">
                  <a:ln>
                    <a:noFill/>
                  </a:ln>
                  <a:solidFill>
                    <a:srgbClr val="FF0000"/>
                  </a:solidFill>
                  <a:effectLst/>
                  <a:uLnTx/>
                  <a:uFillTx/>
                  <a:latin typeface="Arial" panose="020B0604020202020204" pitchFamily="34" charset="0"/>
                  <a:ea typeface="MS Gothic" charset="0"/>
                  <a:cs typeface="Arial" panose="020B0604020202020204" pitchFamily="34" charset="0"/>
                </a:rPr>
                <a:t>رجم</a:t>
              </a:r>
              <a:r>
                <a:rPr kumimoji="0" lang="ar-JO" sz="2200" b="1" u="none" strike="noStrike" kern="1200" cap="none" spc="0" normalizeH="0" baseline="0" noProof="0" dirty="0">
                  <a:ln>
                    <a:noFill/>
                  </a:ln>
                  <a:solidFill>
                    <a:srgbClr val="000000"/>
                  </a:solidFill>
                  <a:effectLst/>
                  <a:uLnTx/>
                  <a:uFillTx/>
                  <a:latin typeface="Arial" panose="020B0604020202020204" pitchFamily="34" charset="0"/>
                  <a:ea typeface="MS Gothic" charset="0"/>
                  <a:cs typeface="Arial" panose="020B0604020202020204" pitchFamily="34" charset="0"/>
                </a:rPr>
                <a:t> بولس، عمل صعب، زراعة كنائس، العودة بنفس المسار</a:t>
              </a:r>
              <a:endParaRPr kumimoji="0" lang="en-GB" sz="2200" b="1" u="none" strike="noStrike" kern="1200" cap="none" spc="0" normalizeH="0" baseline="0" noProof="0" dirty="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grpSp>
      <p:grpSp>
        <p:nvGrpSpPr>
          <p:cNvPr id="5" name="Group 37"/>
          <p:cNvGrpSpPr>
            <a:grpSpLocks/>
          </p:cNvGrpSpPr>
          <p:nvPr/>
        </p:nvGrpSpPr>
        <p:grpSpPr bwMode="auto">
          <a:xfrm>
            <a:off x="642912" y="1402136"/>
            <a:ext cx="2571662" cy="2385452"/>
            <a:chOff x="386" y="999"/>
            <a:chExt cx="5252" cy="1703"/>
          </a:xfrm>
        </p:grpSpPr>
        <p:sp>
          <p:nvSpPr>
            <p:cNvPr id="91172" name="AutoShape 38"/>
            <p:cNvSpPr>
              <a:spLocks noChangeArrowheads="1"/>
            </p:cNvSpPr>
            <p:nvPr/>
          </p:nvSpPr>
          <p:spPr bwMode="auto">
            <a:xfrm flipH="1">
              <a:off x="622" y="999"/>
              <a:ext cx="5016" cy="1703"/>
            </a:xfrm>
            <a:prstGeom prst="roundRect">
              <a:avLst>
                <a:gd name="adj" fmla="val 16667"/>
              </a:avLst>
            </a:prstGeom>
            <a:gradFill rotWithShape="0">
              <a:gsLst>
                <a:gs pos="0">
                  <a:srgbClr val="000000"/>
                </a:gs>
                <a:gs pos="50000">
                  <a:srgbClr val="2828FF"/>
                </a:gs>
                <a:gs pos="100000">
                  <a:srgbClr val="000000"/>
                </a:gs>
              </a:gsLst>
              <a:lin ang="5400000" scaled="1"/>
            </a:gradFill>
            <a:ln w="76320">
              <a:solidFill>
                <a:srgbClr val="FC0128"/>
              </a:solidFill>
              <a:miter lim="800000"/>
              <a:headEnd/>
              <a:tailEnd/>
            </a:ln>
          </p:spPr>
          <p:txBody>
            <a:bodyPr wrap="none" anchor="ctr"/>
            <a:lstStyle/>
            <a:p>
              <a:pPr marL="0" marR="0" lvl="0" indent="0" algn="l" defTabSz="404279" rtl="0" eaLnBrk="0" fontAlgn="base" latinLnBrk="0" hangingPunct="0">
                <a:lnSpc>
                  <a:spcPct val="93000"/>
                </a:lnSpc>
                <a:spcBef>
                  <a:spcPct val="0"/>
                </a:spcBef>
                <a:spcAft>
                  <a:spcPct val="0"/>
                </a:spcAft>
                <a:buClr>
                  <a:srgbClr val="000000"/>
                </a:buClr>
                <a:buSzPct val="100000"/>
                <a:buFontTx/>
                <a:buNone/>
                <a:tabLst/>
                <a:defRPr/>
              </a:pPr>
              <a:endParaRPr kumimoji="0" lang="en-US" sz="2200" b="1"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91173" name="Text Box 39"/>
            <p:cNvSpPr txBox="1">
              <a:spLocks noChangeArrowheads="1"/>
            </p:cNvSpPr>
            <p:nvPr/>
          </p:nvSpPr>
          <p:spPr bwMode="auto">
            <a:xfrm>
              <a:off x="386" y="1171"/>
              <a:ext cx="4960" cy="8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90000" tIns="46800" rIns="90000" bIns="46800">
              <a:spAutoFit/>
            </a:bodyPr>
            <a:lstStyle>
              <a:lvl1pPr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742950" indent="-28575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marL="11430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marL="16002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marL="20574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25146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29718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34290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38862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ctr" defTabSz="406400" rtl="0" eaLnBrk="0" fontAlgn="base" latinLnBrk="0" hangingPunct="0">
                <a:lnSpc>
                  <a:spcPct val="93000"/>
                </a:lnSpc>
                <a:spcBef>
                  <a:spcPts val="3702"/>
                </a:spcBef>
                <a:spcAft>
                  <a:spcPct val="0"/>
                </a:spcAft>
                <a:buClr>
                  <a:srgbClr val="FFEA18"/>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ar-JO" sz="4000" b="1" u="none" strike="noStrike" kern="1200" cap="none" spc="0" normalizeH="0" baseline="0" noProof="0" dirty="0">
                  <a:ln>
                    <a:noFill/>
                  </a:ln>
                  <a:solidFill>
                    <a:srgbClr val="FFEA18"/>
                  </a:solidFill>
                  <a:effectLst/>
                  <a:uLnTx/>
                  <a:uFillTx/>
                  <a:latin typeface="Arial" panose="020B0604020202020204" pitchFamily="34" charset="0"/>
                  <a:ea typeface="MS Gothic" charset="0"/>
                  <a:cs typeface="Arial" panose="020B0604020202020204" pitchFamily="34" charset="0"/>
                </a:rPr>
                <a:t>48-49 </a:t>
              </a:r>
              <a:r>
                <a:rPr lang="ar-JO" sz="4000" b="1" dirty="0">
                  <a:solidFill>
                    <a:srgbClr val="FFEA18"/>
                  </a:solidFill>
                  <a:latin typeface="Arial" panose="020B0604020202020204" pitchFamily="34" charset="0"/>
                  <a:ea typeface="MS Gothic" charset="0"/>
                  <a:cs typeface="Arial" panose="020B0604020202020204" pitchFamily="34" charset="0"/>
                </a:rPr>
                <a:t>ميلادي</a:t>
              </a:r>
              <a:endParaRPr kumimoji="0" lang="ar-JO" sz="4000" b="1" u="none" strike="noStrike" kern="1200" cap="none" spc="0" normalizeH="0" baseline="0" noProof="0" dirty="0">
                <a:ln>
                  <a:noFill/>
                </a:ln>
                <a:solidFill>
                  <a:srgbClr val="FFEA18"/>
                </a:solidFill>
                <a:effectLst/>
                <a:uLnTx/>
                <a:uFillTx/>
                <a:latin typeface="Arial" panose="020B0604020202020204" pitchFamily="34" charset="0"/>
                <a:ea typeface="MS Gothic" charset="0"/>
                <a:cs typeface="Arial" panose="020B0604020202020204" pitchFamily="34" charset="0"/>
              </a:endParaRPr>
            </a:p>
          </p:txBody>
        </p:sp>
      </p:grpSp>
      <p:grpSp>
        <p:nvGrpSpPr>
          <p:cNvPr id="6" name="Group 40"/>
          <p:cNvGrpSpPr>
            <a:grpSpLocks/>
          </p:cNvGrpSpPr>
          <p:nvPr/>
        </p:nvGrpSpPr>
        <p:grpSpPr bwMode="auto">
          <a:xfrm>
            <a:off x="6102633" y="262659"/>
            <a:ext cx="2764824" cy="2888994"/>
            <a:chOff x="3441" y="207"/>
            <a:chExt cx="2675" cy="2052"/>
          </a:xfrm>
        </p:grpSpPr>
        <p:pic>
          <p:nvPicPr>
            <p:cNvPr id="45097" name="Picture 41"/>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3441" y="207"/>
              <a:ext cx="2622" cy="1966"/>
            </a:xfrm>
            <a:prstGeom prst="rect">
              <a:avLst/>
            </a:prstGeom>
            <a:noFill/>
            <a:ln w="76320">
              <a:solidFill>
                <a:srgbClr val="A50021"/>
              </a:solidFill>
              <a:miter lim="800000"/>
              <a:headEnd/>
              <a:tailEnd/>
            </a:ln>
            <a:effectLst>
              <a:outerShdw blurRad="63500" dist="89605" dir="2700000" algn="ctr" rotWithShape="0">
                <a:srgbClr val="000000"/>
              </a:outerShdw>
            </a:effectLst>
          </p:spPr>
        </p:pic>
        <p:sp>
          <p:nvSpPr>
            <p:cNvPr id="91171" name="Text Box 42"/>
            <p:cNvSpPr txBox="1">
              <a:spLocks noChangeArrowheads="1"/>
            </p:cNvSpPr>
            <p:nvPr/>
          </p:nvSpPr>
          <p:spPr bwMode="auto">
            <a:xfrm>
              <a:off x="3532" y="1933"/>
              <a:ext cx="2584" cy="3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742950" indent="-28575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marL="11430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marL="16002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marL="20574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25146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29718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34290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38862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ctr" defTabSz="406400" rtl="0" eaLnBrk="0" fontAlgn="base" latinLnBrk="0" hangingPunct="0">
                <a:lnSpc>
                  <a:spcPct val="93000"/>
                </a:lnSpc>
                <a:spcBef>
                  <a:spcPts val="1122"/>
                </a:spcBef>
                <a:spcAft>
                  <a:spcPct val="0"/>
                </a:spcAft>
                <a:buClr>
                  <a:srgbClr val="FFEA18"/>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ar-JO" sz="2500" b="1" u="none" strike="noStrike" kern="1200" cap="none" spc="0" normalizeH="0" baseline="0" noProof="0" dirty="0">
                  <a:ln>
                    <a:noFill/>
                  </a:ln>
                  <a:solidFill>
                    <a:srgbClr val="FFEA18"/>
                  </a:solidFill>
                  <a:effectLst/>
                  <a:uLnTx/>
                  <a:uFillTx/>
                  <a:latin typeface="Arial" panose="020B0604020202020204" pitchFamily="34" charset="0"/>
                  <a:ea typeface="MS Gothic" charset="0"/>
                  <a:cs typeface="Arial" panose="020B0604020202020204" pitchFamily="34" charset="0"/>
                </a:rPr>
                <a:t>الشاطئ في قبرص</a:t>
              </a:r>
              <a:endParaRPr kumimoji="0" lang="en-GB" sz="2500" b="1" u="none" strike="noStrike" kern="1200" cap="none" spc="0" normalizeH="0" baseline="0" noProof="0" dirty="0">
                <a:ln>
                  <a:noFill/>
                </a:ln>
                <a:solidFill>
                  <a:srgbClr val="FFEA18"/>
                </a:solidFill>
                <a:effectLst/>
                <a:uLnTx/>
                <a:uFillTx/>
                <a:latin typeface="Arial" panose="020B0604020202020204" pitchFamily="34" charset="0"/>
                <a:ea typeface="MS Gothic" charset="0"/>
                <a:cs typeface="Arial" panose="020B0604020202020204" pitchFamily="34" charset="0"/>
              </a:endParaRPr>
            </a:p>
          </p:txBody>
        </p:sp>
      </p:grpSp>
      <p:sp>
        <p:nvSpPr>
          <p:cNvPr id="45099" name="Freeform 43"/>
          <p:cNvSpPr>
            <a:spLocks noChangeArrowheads="1"/>
          </p:cNvSpPr>
          <p:nvPr/>
        </p:nvSpPr>
        <p:spPr bwMode="auto">
          <a:xfrm>
            <a:off x="5850663" y="3525653"/>
            <a:ext cx="777875" cy="883864"/>
          </a:xfrm>
          <a:custGeom>
            <a:avLst/>
            <a:gdLst/>
            <a:ahLst/>
            <a:cxnLst>
              <a:cxn ang="0">
                <a:pos x="539" y="593"/>
              </a:cxn>
              <a:cxn ang="0">
                <a:pos x="180" y="584"/>
              </a:cxn>
              <a:cxn ang="0">
                <a:pos x="90" y="530"/>
              </a:cxn>
              <a:cxn ang="0">
                <a:pos x="54" y="441"/>
              </a:cxn>
              <a:cxn ang="0">
                <a:pos x="18" y="387"/>
              </a:cxn>
              <a:cxn ang="0">
                <a:pos x="0" y="333"/>
              </a:cxn>
              <a:cxn ang="0">
                <a:pos x="45" y="36"/>
              </a:cxn>
              <a:cxn ang="0">
                <a:pos x="126" y="0"/>
              </a:cxn>
              <a:cxn ang="0">
                <a:pos x="207" y="36"/>
              </a:cxn>
              <a:cxn ang="0">
                <a:pos x="216" y="81"/>
              </a:cxn>
            </a:cxnLst>
            <a:rect l="0" t="0" r="r" b="b"/>
            <a:pathLst>
              <a:path w="539" h="631">
                <a:moveTo>
                  <a:pt x="539" y="593"/>
                </a:moveTo>
                <a:cubicBezTo>
                  <a:pt x="424" y="631"/>
                  <a:pt x="294" y="622"/>
                  <a:pt x="180" y="584"/>
                </a:cubicBezTo>
                <a:cubicBezTo>
                  <a:pt x="149" y="553"/>
                  <a:pt x="132" y="540"/>
                  <a:pt x="90" y="530"/>
                </a:cubicBezTo>
                <a:cubicBezTo>
                  <a:pt x="68" y="499"/>
                  <a:pt x="70" y="473"/>
                  <a:pt x="54" y="441"/>
                </a:cubicBezTo>
                <a:cubicBezTo>
                  <a:pt x="44" y="421"/>
                  <a:pt x="24" y="407"/>
                  <a:pt x="18" y="387"/>
                </a:cubicBezTo>
                <a:cubicBezTo>
                  <a:pt x="12" y="369"/>
                  <a:pt x="0" y="333"/>
                  <a:pt x="0" y="333"/>
                </a:cubicBezTo>
                <a:cubicBezTo>
                  <a:pt x="1" y="304"/>
                  <a:pt x="4" y="86"/>
                  <a:pt x="45" y="36"/>
                </a:cubicBezTo>
                <a:cubicBezTo>
                  <a:pt x="63" y="12"/>
                  <a:pt x="126" y="0"/>
                  <a:pt x="126" y="0"/>
                </a:cubicBezTo>
                <a:cubicBezTo>
                  <a:pt x="190" y="21"/>
                  <a:pt x="164" y="7"/>
                  <a:pt x="207" y="36"/>
                </a:cubicBezTo>
                <a:cubicBezTo>
                  <a:pt x="217" y="68"/>
                  <a:pt x="216" y="53"/>
                  <a:pt x="216" y="81"/>
                </a:cubicBezTo>
              </a:path>
            </a:pathLst>
          </a:custGeom>
          <a:noFill/>
          <a:ln w="57240">
            <a:solidFill>
              <a:srgbClr val="FFFF00"/>
            </a:solidFill>
            <a:round/>
            <a:headEnd/>
            <a:tailEnd/>
          </a:ln>
          <a:effectLst>
            <a:outerShdw blurRad="63500" dist="63504" dir="3183908" algn="ctr" rotWithShape="0">
              <a:srgbClr val="000000"/>
            </a:outerShdw>
          </a:effectLst>
        </p:spPr>
        <p:txBody>
          <a:bodyPr wrap="none" lIns="81828" tIns="40913" rIns="81828" bIns="40913" anchor="ctr"/>
          <a:lstStyle/>
          <a:p>
            <a:pPr marL="0" marR="0" lvl="0" indent="0" algn="l" defTabSz="409108" rtl="0" eaLnBrk="0" fontAlgn="base" latinLnBrk="0" hangingPunct="0">
              <a:lnSpc>
                <a:spcPct val="93000"/>
              </a:lnSpc>
              <a:spcBef>
                <a:spcPct val="0"/>
              </a:spcBef>
              <a:spcAft>
                <a:spcPct val="0"/>
              </a:spcAft>
              <a:buClr>
                <a:srgbClr val="000000"/>
              </a:buClr>
              <a:buSzPct val="100000"/>
              <a:buFontTx/>
              <a:buNone/>
              <a:tabLst/>
              <a:defRPr/>
            </a:pPr>
            <a:endParaRPr kumimoji="0" lang="en-US" sz="2200" b="1" u="none" strike="noStrike" kern="1200" cap="none" spc="0" normalizeH="0" baseline="0" noProof="0" dirty="0">
              <a:ln>
                <a:noFill/>
              </a:ln>
              <a:solidFill>
                <a:srgbClr val="FFFFFF"/>
              </a:solidFill>
              <a:effectLst/>
              <a:uLnTx/>
              <a:uFillTx/>
              <a:latin typeface="Arial" panose="020B0604020202020204" pitchFamily="34" charset="0"/>
              <a:ea typeface="MS Gothic"/>
              <a:cs typeface="Arial" panose="020B0604020202020204" pitchFamily="34" charset="0"/>
            </a:endParaRPr>
          </a:p>
        </p:txBody>
      </p:sp>
      <p:sp>
        <p:nvSpPr>
          <p:cNvPr id="45100" name="AutoShape 44"/>
          <p:cNvSpPr>
            <a:spLocks noChangeArrowheads="1"/>
          </p:cNvSpPr>
          <p:nvPr/>
        </p:nvSpPr>
        <p:spPr bwMode="auto">
          <a:xfrm>
            <a:off x="6286512" y="3197879"/>
            <a:ext cx="369447" cy="302559"/>
          </a:xfrm>
          <a:prstGeom prst="curvedLeftArrow">
            <a:avLst>
              <a:gd name="adj1" fmla="val 34040"/>
              <a:gd name="adj2" fmla="val 69702"/>
              <a:gd name="adj3" fmla="val 52081"/>
            </a:avLst>
          </a:prstGeom>
          <a:solidFill>
            <a:srgbClr val="FFEA18"/>
          </a:solidFill>
          <a:ln w="38160">
            <a:solidFill>
              <a:srgbClr val="FC0128"/>
            </a:solidFill>
            <a:miter lim="800000"/>
            <a:headEnd/>
            <a:tailEnd/>
          </a:ln>
          <a:effectLst>
            <a:outerShdw blurRad="63500" dist="71785" dir="2700000" algn="ctr" rotWithShape="0">
              <a:srgbClr val="000000"/>
            </a:outerShdw>
          </a:effectLst>
        </p:spPr>
        <p:txBody>
          <a:bodyPr wrap="none" lIns="81828" tIns="40913" rIns="81828" bIns="40913" anchor="ctr"/>
          <a:lstStyle/>
          <a:p>
            <a:pPr marL="0" marR="0" lvl="0" indent="0" algn="l" defTabSz="409108" rtl="0" eaLnBrk="0" fontAlgn="base" latinLnBrk="0" hangingPunct="0">
              <a:lnSpc>
                <a:spcPct val="93000"/>
              </a:lnSpc>
              <a:spcBef>
                <a:spcPct val="0"/>
              </a:spcBef>
              <a:spcAft>
                <a:spcPct val="0"/>
              </a:spcAft>
              <a:buClr>
                <a:srgbClr val="000000"/>
              </a:buClr>
              <a:buSzPct val="100000"/>
              <a:buFontTx/>
              <a:buNone/>
              <a:tabLst/>
              <a:defRPr/>
            </a:pPr>
            <a:endParaRPr kumimoji="0" lang="en-US" sz="2200" b="1" u="none" strike="noStrike" kern="1200" cap="none" spc="0" normalizeH="0" baseline="0" noProof="0" dirty="0">
              <a:ln>
                <a:noFill/>
              </a:ln>
              <a:solidFill>
                <a:srgbClr val="FFFFFF"/>
              </a:solidFill>
              <a:effectLst/>
              <a:uLnTx/>
              <a:uFillTx/>
              <a:latin typeface="Arial" panose="020B0604020202020204" pitchFamily="34" charset="0"/>
              <a:ea typeface="MS Gothic"/>
              <a:cs typeface="Arial" panose="020B0604020202020204" pitchFamily="34" charset="0"/>
            </a:endParaRPr>
          </a:p>
        </p:txBody>
      </p:sp>
      <p:sp>
        <p:nvSpPr>
          <p:cNvPr id="87073" name="Title 1"/>
          <p:cNvSpPr>
            <a:spLocks noGrp="1"/>
          </p:cNvSpPr>
          <p:nvPr>
            <p:ph type="title" idx="4294967295"/>
          </p:nvPr>
        </p:nvSpPr>
        <p:spPr bwMode="auto">
          <a:xfrm>
            <a:off x="774989" y="4635037"/>
            <a:ext cx="5368636" cy="445434"/>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197" tIns="45600" rIns="91197" bIns="45600"/>
          <a:lstStyle/>
          <a:p>
            <a:r>
              <a:rPr lang="ar-JO" altLang="ja-JP" sz="2500" b="1" dirty="0">
                <a:latin typeface="Arial" panose="020B0604020202020204" pitchFamily="34" charset="0"/>
                <a:cs typeface="Arial" panose="020B0604020202020204" pitchFamily="34" charset="0"/>
              </a:rPr>
              <a:t>رقم 1 : ال</a:t>
            </a:r>
            <a:r>
              <a:rPr lang="ar-JO" altLang="ja-JP" sz="2500" b="1" dirty="0">
                <a:solidFill>
                  <a:srgbClr val="FF0000"/>
                </a:solidFill>
                <a:latin typeface="Arial" panose="020B0604020202020204" pitchFamily="34" charset="0"/>
                <a:cs typeface="Arial" panose="020B0604020202020204" pitchFamily="34" charset="0"/>
              </a:rPr>
              <a:t>خطاف</a:t>
            </a:r>
            <a:r>
              <a:rPr lang="ar-JO" altLang="ja-JP" sz="2500" b="1" dirty="0">
                <a:latin typeface="Arial" panose="020B0604020202020204" pitchFamily="34" charset="0"/>
                <a:cs typeface="Arial" panose="020B0604020202020204" pitchFamily="34" charset="0"/>
              </a:rPr>
              <a:t> : ال</a:t>
            </a:r>
            <a:r>
              <a:rPr lang="ar-JO" altLang="ja-JP" sz="2500" b="1" dirty="0">
                <a:solidFill>
                  <a:srgbClr val="FF0000"/>
                </a:solidFill>
                <a:latin typeface="Arial" panose="020B0604020202020204" pitchFamily="34" charset="0"/>
                <a:cs typeface="Arial" panose="020B0604020202020204" pitchFamily="34" charset="0"/>
              </a:rPr>
              <a:t>مختبر</a:t>
            </a:r>
            <a:endParaRPr lang="en-US" b="1" dirty="0">
              <a:solidFill>
                <a:srgbClr val="FF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621390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nodeType="withEffect">
                                  <p:stCondLst>
                                    <p:cond delay="0"/>
                                  </p:stCondLst>
                                  <p:childTnLst>
                                    <p:set>
                                      <p:cBhvr>
                                        <p:cTn id="6" dur="1" fill="hold">
                                          <p:stCondLst>
                                            <p:cond delay="0"/>
                                          </p:stCondLst>
                                        </p:cTn>
                                        <p:tgtEl>
                                          <p:spTgt spid="45088"/>
                                        </p:tgtEl>
                                        <p:attrNameLst>
                                          <p:attrName>style.visibility</p:attrName>
                                        </p:attrNameLst>
                                      </p:cBhvr>
                                      <p:to>
                                        <p:strVal val="visible"/>
                                      </p:to>
                                    </p:set>
                                    <p:anim calcmode="lin" valueType="num">
                                      <p:cBhvr>
                                        <p:cTn id="7" dur="500" fill="hold"/>
                                        <p:tgtEl>
                                          <p:spTgt spid="45088"/>
                                        </p:tgtEl>
                                        <p:attrNameLst>
                                          <p:attrName>ppt_w</p:attrName>
                                        </p:attrNameLst>
                                      </p:cBhvr>
                                      <p:tavLst>
                                        <p:tav tm="100000">
                                          <p:val>
                                            <p:fltVal val="0"/>
                                          </p:val>
                                        </p:tav>
                                        <p:tav>
                                          <p:val>
                                            <p:strVal val="#ppt_w"/>
                                          </p:val>
                                        </p:tav>
                                      </p:tavLst>
                                    </p:anim>
                                    <p:anim calcmode="lin" valueType="num">
                                      <p:cBhvr>
                                        <p:cTn id="8" dur="500" fill="hold"/>
                                        <p:tgtEl>
                                          <p:spTgt spid="45088"/>
                                        </p:tgtEl>
                                        <p:attrNameLst>
                                          <p:attrName>ppt_h</p:attrName>
                                        </p:attrNameLst>
                                      </p:cBhvr>
                                      <p:tavLst>
                                        <p:tav tm="100000">
                                          <p:val>
                                            <p:fltVal val="0"/>
                                          </p:val>
                                        </p:tav>
                                        <p:tav>
                                          <p:val>
                                            <p:strVal val="#ppt_h"/>
                                          </p:val>
                                        </p:tav>
                                      </p:tavLst>
                                    </p:anim>
                                    <p:anim calcmode="lin" valueType="num">
                                      <p:cBhvr>
                                        <p:cTn id="9" dur="500" fill="hold"/>
                                        <p:tgtEl>
                                          <p:spTgt spid="45088"/>
                                        </p:tgtEl>
                                        <p:attrNameLst>
                                          <p:attrName>ppt_x</p:attrName>
                                        </p:attrNameLst>
                                      </p:cBhvr>
                                      <p:tavLst>
                                        <p:tav tm="100000">
                                          <p:val>
                                            <p:fltVal val="0.5"/>
                                          </p:val>
                                        </p:tav>
                                        <p:tav>
                                          <p:val>
                                            <p:strVal val="#ppt_x"/>
                                          </p:val>
                                        </p:tav>
                                      </p:tavLst>
                                    </p:anim>
                                    <p:anim calcmode="lin" valueType="num">
                                      <p:cBhvr>
                                        <p:cTn id="10" dur="500" fill="hold"/>
                                        <p:tgtEl>
                                          <p:spTgt spid="45088"/>
                                        </p:tgtEl>
                                        <p:attrNameLst>
                                          <p:attrName>ppt_y</p:attrName>
                                        </p:attrNameLst>
                                      </p:cBhvr>
                                      <p:tavLst>
                                        <p:tav tm="100000">
                                          <p:val>
                                            <p:fltVal val="0.5"/>
                                          </p:val>
                                        </p:tav>
                                        <p:tav>
                                          <p:val>
                                            <p:strVal val="#ppt_y"/>
                                          </p:val>
                                        </p:tav>
                                      </p:tavLst>
                                    </p:anim>
                                  </p:childTnLst>
                                </p:cTn>
                              </p:par>
                            </p:childTnLst>
                          </p:cTn>
                        </p:par>
                        <p:par>
                          <p:cTn id="11" fill="hold" nodeType="afterGroup">
                            <p:stCondLst>
                              <p:cond delay="500"/>
                            </p:stCondLst>
                            <p:childTnLst>
                              <p:par>
                                <p:cTn id="12" presetID="23" presetClass="entr" presetSubtype="272" fill="hold" nodeType="afterEffect">
                                  <p:stCondLst>
                                    <p:cond delay="0"/>
                                  </p:stCondLst>
                                  <p:childTnLst>
                                    <p:set>
                                      <p:cBhvr>
                                        <p:cTn id="13" dur="1" fill="hold">
                                          <p:stCondLst>
                                            <p:cond delay="0"/>
                                          </p:stCondLst>
                                        </p:cTn>
                                        <p:tgtEl>
                                          <p:spTgt spid="45072"/>
                                        </p:tgtEl>
                                        <p:attrNameLst>
                                          <p:attrName>style.visibility</p:attrName>
                                        </p:attrNameLst>
                                      </p:cBhvr>
                                      <p:to>
                                        <p:strVal val="visible"/>
                                      </p:to>
                                    </p:set>
                                    <p:anim calcmode="lin" valueType="num">
                                      <p:cBhvr>
                                        <p:cTn id="14" dur="500" fill="hold"/>
                                        <p:tgtEl>
                                          <p:spTgt spid="45072"/>
                                        </p:tgtEl>
                                        <p:attrNameLst>
                                          <p:attrName>ppt_w</p:attrName>
                                        </p:attrNameLst>
                                      </p:cBhvr>
                                      <p:tavLst>
                                        <p:tav tm="100000">
                                          <p:val>
                                            <p:strVal val="2/3*#ppt_w"/>
                                          </p:val>
                                        </p:tav>
                                        <p:tav>
                                          <p:val>
                                            <p:strVal val="#ppt_w"/>
                                          </p:val>
                                        </p:tav>
                                      </p:tavLst>
                                    </p:anim>
                                    <p:anim calcmode="lin" valueType="num">
                                      <p:cBhvr>
                                        <p:cTn id="15" dur="500" fill="hold"/>
                                        <p:tgtEl>
                                          <p:spTgt spid="45072"/>
                                        </p:tgtEl>
                                        <p:attrNameLst>
                                          <p:attrName>ppt_h</p:attrName>
                                        </p:attrNameLst>
                                      </p:cBhvr>
                                      <p:tavLst>
                                        <p:tav tm="100000">
                                          <p:val>
                                            <p:strVal val="2/3*#ppt_h"/>
                                          </p:val>
                                        </p:tav>
                                        <p:tav>
                                          <p:val>
                                            <p:strVal val="#ppt_h"/>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23" presetClass="entr" presetSubtype="36" fill="hold" nodeType="clickEffect">
                                  <p:stCondLst>
                                    <p:cond delay="0"/>
                                  </p:stCondLst>
                                  <p:childTnLst>
                                    <p:set>
                                      <p:cBhvr>
                                        <p:cTn id="19" dur="1" fill="hold">
                                          <p:stCondLst>
                                            <p:cond delay="0"/>
                                          </p:stCondLst>
                                        </p:cTn>
                                        <p:tgtEl>
                                          <p:spTgt spid="45079"/>
                                        </p:tgtEl>
                                        <p:attrNameLst>
                                          <p:attrName>style.visibility</p:attrName>
                                        </p:attrNameLst>
                                      </p:cBhvr>
                                      <p:to>
                                        <p:strVal val="visible"/>
                                      </p:to>
                                    </p:set>
                                    <p:anim calcmode="lin" valueType="num">
                                      <p:cBhvr>
                                        <p:cTn id="20" dur="500" fill="hold"/>
                                        <p:tgtEl>
                                          <p:spTgt spid="45079"/>
                                        </p:tgtEl>
                                        <p:attrNameLst>
                                          <p:attrName>ppt_w</p:attrName>
                                        </p:attrNameLst>
                                      </p:cBhvr>
                                      <p:tavLst>
                                        <p:tav tm="100000">
                                          <p:val>
                                            <p:strVal val="(6*min(ma#ppt_x(#ppt_w*#ppt_h,.3),1)-7.4)/-.7*#ppt_w"/>
                                          </p:val>
                                        </p:tav>
                                        <p:tav>
                                          <p:val>
                                            <p:strVal val="#ppt_w"/>
                                          </p:val>
                                        </p:tav>
                                      </p:tavLst>
                                    </p:anim>
                                    <p:anim calcmode="lin" valueType="num">
                                      <p:cBhvr>
                                        <p:cTn id="21" dur="500" fill="hold"/>
                                        <p:tgtEl>
                                          <p:spTgt spid="45079"/>
                                        </p:tgtEl>
                                        <p:attrNameLst>
                                          <p:attrName>ppt_h</p:attrName>
                                        </p:attrNameLst>
                                      </p:cBhvr>
                                      <p:tavLst>
                                        <p:tav tm="100000">
                                          <p:val>
                                            <p:strVal val="(6*min(ma#ppt_x(#ppt_w*#ppt_h,.3),1)-7.4)/-.7*#ppt_h"/>
                                          </p:val>
                                        </p:tav>
                                        <p:tav>
                                          <p:val>
                                            <p:strVal val="#ppt_h"/>
                                          </p:val>
                                        </p:tav>
                                      </p:tavLst>
                                    </p:anim>
                                    <p:anim calcmode="lin" valueType="num">
                                      <p:cBhvr>
                                        <p:cTn id="22" dur="500" fill="hold"/>
                                        <p:tgtEl>
                                          <p:spTgt spid="45079"/>
                                        </p:tgtEl>
                                        <p:attrNameLst>
                                          <p:attrName>ppt_x</p:attrName>
                                        </p:attrNameLst>
                                      </p:cBhvr>
                                      <p:tavLst>
                                        <p:tav tm="100000">
                                          <p:val>
                                            <p:fltVal val="0.5"/>
                                          </p:val>
                                        </p:tav>
                                        <p:tav>
                                          <p:val>
                                            <p:strVal val="#ppt_x"/>
                                          </p:val>
                                        </p:tav>
                                      </p:tavLst>
                                    </p:anim>
                                    <p:anim calcmode="lin" valueType="num">
                                      <p:cBhvr>
                                        <p:cTn id="23" dur="500" fill="hold"/>
                                        <p:tgtEl>
                                          <p:spTgt spid="45079"/>
                                        </p:tgtEl>
                                        <p:attrNameLst>
                                          <p:attrName>ppt_y</p:attrName>
                                        </p:attrNameLst>
                                      </p:cBhvr>
                                      <p:tavLst>
                                        <p:tav tm="100000">
                                          <p:val>
                                            <p:strVal val="1+(6*min(ma#ppt_x(#ppt_w*#ppt_h,.3),1)-7.4)/-.7*#ppt_h/2"/>
                                          </p:val>
                                        </p:tav>
                                        <p:tav>
                                          <p:val>
                                            <p:strVal val="#ppt_y"/>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23" presetClass="entr" presetSubtype="36" fill="hold" nodeType="clickEffect">
                                  <p:stCondLst>
                                    <p:cond delay="0"/>
                                  </p:stCondLst>
                                  <p:childTnLst>
                                    <p:set>
                                      <p:cBhvr>
                                        <p:cTn id="27" dur="1" fill="hold">
                                          <p:stCondLst>
                                            <p:cond delay="0"/>
                                          </p:stCondLst>
                                        </p:cTn>
                                        <p:tgtEl>
                                          <p:spTgt spid="45067"/>
                                        </p:tgtEl>
                                        <p:attrNameLst>
                                          <p:attrName>style.visibility</p:attrName>
                                        </p:attrNameLst>
                                      </p:cBhvr>
                                      <p:to>
                                        <p:strVal val="visible"/>
                                      </p:to>
                                    </p:set>
                                    <p:anim calcmode="lin" valueType="num">
                                      <p:cBhvr>
                                        <p:cTn id="28" dur="500" fill="hold"/>
                                        <p:tgtEl>
                                          <p:spTgt spid="45067"/>
                                        </p:tgtEl>
                                        <p:attrNameLst>
                                          <p:attrName>ppt_w</p:attrName>
                                        </p:attrNameLst>
                                      </p:cBhvr>
                                      <p:tavLst>
                                        <p:tav tm="100000">
                                          <p:val>
                                            <p:strVal val="(6*min(ma#ppt_x(#ppt_w*#ppt_h,.3),1)-7.4)/-.7*#ppt_w"/>
                                          </p:val>
                                        </p:tav>
                                        <p:tav>
                                          <p:val>
                                            <p:strVal val="#ppt_w"/>
                                          </p:val>
                                        </p:tav>
                                      </p:tavLst>
                                    </p:anim>
                                    <p:anim calcmode="lin" valueType="num">
                                      <p:cBhvr>
                                        <p:cTn id="29" dur="500" fill="hold"/>
                                        <p:tgtEl>
                                          <p:spTgt spid="45067"/>
                                        </p:tgtEl>
                                        <p:attrNameLst>
                                          <p:attrName>ppt_h</p:attrName>
                                        </p:attrNameLst>
                                      </p:cBhvr>
                                      <p:tavLst>
                                        <p:tav tm="100000">
                                          <p:val>
                                            <p:strVal val="(6*min(ma#ppt_x(#ppt_w*#ppt_h,.3),1)-7.4)/-.7*#ppt_h"/>
                                          </p:val>
                                        </p:tav>
                                        <p:tav>
                                          <p:val>
                                            <p:strVal val="#ppt_h"/>
                                          </p:val>
                                        </p:tav>
                                      </p:tavLst>
                                    </p:anim>
                                    <p:anim calcmode="lin" valueType="num">
                                      <p:cBhvr>
                                        <p:cTn id="30" dur="500" fill="hold"/>
                                        <p:tgtEl>
                                          <p:spTgt spid="45067"/>
                                        </p:tgtEl>
                                        <p:attrNameLst>
                                          <p:attrName>ppt_x</p:attrName>
                                        </p:attrNameLst>
                                      </p:cBhvr>
                                      <p:tavLst>
                                        <p:tav tm="100000">
                                          <p:val>
                                            <p:fltVal val="0.5"/>
                                          </p:val>
                                        </p:tav>
                                        <p:tav>
                                          <p:val>
                                            <p:strVal val="#ppt_x"/>
                                          </p:val>
                                        </p:tav>
                                      </p:tavLst>
                                    </p:anim>
                                    <p:anim calcmode="lin" valueType="num">
                                      <p:cBhvr>
                                        <p:cTn id="31" dur="500" fill="hold"/>
                                        <p:tgtEl>
                                          <p:spTgt spid="45067"/>
                                        </p:tgtEl>
                                        <p:attrNameLst>
                                          <p:attrName>ppt_y</p:attrName>
                                        </p:attrNameLst>
                                      </p:cBhvr>
                                      <p:tavLst>
                                        <p:tav tm="100000">
                                          <p:val>
                                            <p:strVal val="1+(6*min(ma#ppt_x(#ppt_w*#ppt_h,.3),1)-7.4)/-.7*#ppt_h/2"/>
                                          </p:val>
                                        </p:tav>
                                        <p:tav>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3" presetClass="entr" presetSubtype="36" fill="hold" nodeType="clickEffect">
                                  <p:stCondLst>
                                    <p:cond delay="0"/>
                                  </p:stCondLst>
                                  <p:childTnLst>
                                    <p:set>
                                      <p:cBhvr>
                                        <p:cTn id="35" dur="1" fill="hold">
                                          <p:stCondLst>
                                            <p:cond delay="0"/>
                                          </p:stCondLst>
                                        </p:cTn>
                                        <p:tgtEl>
                                          <p:spTgt spid="45068"/>
                                        </p:tgtEl>
                                        <p:attrNameLst>
                                          <p:attrName>style.visibility</p:attrName>
                                        </p:attrNameLst>
                                      </p:cBhvr>
                                      <p:to>
                                        <p:strVal val="visible"/>
                                      </p:to>
                                    </p:set>
                                    <p:anim calcmode="lin" valueType="num">
                                      <p:cBhvr>
                                        <p:cTn id="36" dur="500" fill="hold"/>
                                        <p:tgtEl>
                                          <p:spTgt spid="45068"/>
                                        </p:tgtEl>
                                        <p:attrNameLst>
                                          <p:attrName>ppt_w</p:attrName>
                                        </p:attrNameLst>
                                      </p:cBhvr>
                                      <p:tavLst>
                                        <p:tav tm="100000">
                                          <p:val>
                                            <p:strVal val="(6*min(ma#ppt_x(#ppt_w*#ppt_h,.3),1)-7.4)/-.7*#ppt_w"/>
                                          </p:val>
                                        </p:tav>
                                        <p:tav>
                                          <p:val>
                                            <p:strVal val="#ppt_w"/>
                                          </p:val>
                                        </p:tav>
                                      </p:tavLst>
                                    </p:anim>
                                    <p:anim calcmode="lin" valueType="num">
                                      <p:cBhvr>
                                        <p:cTn id="37" dur="500" fill="hold"/>
                                        <p:tgtEl>
                                          <p:spTgt spid="45068"/>
                                        </p:tgtEl>
                                        <p:attrNameLst>
                                          <p:attrName>ppt_h</p:attrName>
                                        </p:attrNameLst>
                                      </p:cBhvr>
                                      <p:tavLst>
                                        <p:tav tm="100000">
                                          <p:val>
                                            <p:strVal val="(6*min(ma#ppt_x(#ppt_w*#ppt_h,.3),1)-7.4)/-.7*#ppt_h"/>
                                          </p:val>
                                        </p:tav>
                                        <p:tav>
                                          <p:val>
                                            <p:strVal val="#ppt_h"/>
                                          </p:val>
                                        </p:tav>
                                      </p:tavLst>
                                    </p:anim>
                                    <p:anim calcmode="lin" valueType="num">
                                      <p:cBhvr>
                                        <p:cTn id="38" dur="500" fill="hold"/>
                                        <p:tgtEl>
                                          <p:spTgt spid="45068"/>
                                        </p:tgtEl>
                                        <p:attrNameLst>
                                          <p:attrName>ppt_x</p:attrName>
                                        </p:attrNameLst>
                                      </p:cBhvr>
                                      <p:tavLst>
                                        <p:tav tm="100000">
                                          <p:val>
                                            <p:fltVal val="0.5"/>
                                          </p:val>
                                        </p:tav>
                                        <p:tav>
                                          <p:val>
                                            <p:strVal val="#ppt_x"/>
                                          </p:val>
                                        </p:tav>
                                      </p:tavLst>
                                    </p:anim>
                                    <p:anim calcmode="lin" valueType="num">
                                      <p:cBhvr>
                                        <p:cTn id="39" dur="500" fill="hold"/>
                                        <p:tgtEl>
                                          <p:spTgt spid="45068"/>
                                        </p:tgtEl>
                                        <p:attrNameLst>
                                          <p:attrName>ppt_y</p:attrName>
                                        </p:attrNameLst>
                                      </p:cBhvr>
                                      <p:tavLst>
                                        <p:tav tm="100000">
                                          <p:val>
                                            <p:strVal val="1+(6*min(ma#ppt_x(#ppt_w*#ppt_h,.3),1)-7.4)/-.7*#ppt_h/2"/>
                                          </p:val>
                                        </p:tav>
                                        <p:tav>
                                          <p:val>
                                            <p:strVal val="#ppt_y"/>
                                          </p:val>
                                        </p:tav>
                                      </p:tavLst>
                                    </p:anim>
                                  </p:childTnLst>
                                </p:cTn>
                              </p:par>
                            </p:childTnLst>
                          </p:cTn>
                        </p:par>
                      </p:childTnLst>
                    </p:cTn>
                  </p:par>
                  <p:par>
                    <p:cTn id="40" fill="hold" nodeType="clickPar">
                      <p:stCondLst>
                        <p:cond delay="indefinite"/>
                      </p:stCondLst>
                      <p:childTnLst>
                        <p:par>
                          <p:cTn id="41" fill="hold" nodeType="withGroup">
                            <p:stCondLst>
                              <p:cond delay="0"/>
                            </p:stCondLst>
                            <p:childTnLst>
                              <p:par>
                                <p:cTn id="42" presetID="23" presetClass="entr" presetSubtype="36" fill="hold" nodeType="clickEffect">
                                  <p:stCondLst>
                                    <p:cond delay="0"/>
                                  </p:stCondLst>
                                  <p:childTnLst>
                                    <p:set>
                                      <p:cBhvr>
                                        <p:cTn id="43" dur="1" fill="hold">
                                          <p:stCondLst>
                                            <p:cond delay="0"/>
                                          </p:stCondLst>
                                        </p:cTn>
                                        <p:tgtEl>
                                          <p:spTgt spid="45069"/>
                                        </p:tgtEl>
                                        <p:attrNameLst>
                                          <p:attrName>style.visibility</p:attrName>
                                        </p:attrNameLst>
                                      </p:cBhvr>
                                      <p:to>
                                        <p:strVal val="visible"/>
                                      </p:to>
                                    </p:set>
                                    <p:anim calcmode="lin" valueType="num">
                                      <p:cBhvr>
                                        <p:cTn id="44" dur="500" fill="hold"/>
                                        <p:tgtEl>
                                          <p:spTgt spid="45069"/>
                                        </p:tgtEl>
                                        <p:attrNameLst>
                                          <p:attrName>ppt_w</p:attrName>
                                        </p:attrNameLst>
                                      </p:cBhvr>
                                      <p:tavLst>
                                        <p:tav tm="100000">
                                          <p:val>
                                            <p:strVal val="(6*min(ma#ppt_x(#ppt_w*#ppt_h,.3),1)-7.4)/-.7*#ppt_w"/>
                                          </p:val>
                                        </p:tav>
                                        <p:tav>
                                          <p:val>
                                            <p:strVal val="#ppt_w"/>
                                          </p:val>
                                        </p:tav>
                                      </p:tavLst>
                                    </p:anim>
                                    <p:anim calcmode="lin" valueType="num">
                                      <p:cBhvr>
                                        <p:cTn id="45" dur="500" fill="hold"/>
                                        <p:tgtEl>
                                          <p:spTgt spid="45069"/>
                                        </p:tgtEl>
                                        <p:attrNameLst>
                                          <p:attrName>ppt_h</p:attrName>
                                        </p:attrNameLst>
                                      </p:cBhvr>
                                      <p:tavLst>
                                        <p:tav tm="100000">
                                          <p:val>
                                            <p:strVal val="(6*min(ma#ppt_x(#ppt_w*#ppt_h,.3),1)-7.4)/-.7*#ppt_h"/>
                                          </p:val>
                                        </p:tav>
                                        <p:tav>
                                          <p:val>
                                            <p:strVal val="#ppt_h"/>
                                          </p:val>
                                        </p:tav>
                                      </p:tavLst>
                                    </p:anim>
                                    <p:anim calcmode="lin" valueType="num">
                                      <p:cBhvr>
                                        <p:cTn id="46" dur="500" fill="hold"/>
                                        <p:tgtEl>
                                          <p:spTgt spid="45069"/>
                                        </p:tgtEl>
                                        <p:attrNameLst>
                                          <p:attrName>ppt_x</p:attrName>
                                        </p:attrNameLst>
                                      </p:cBhvr>
                                      <p:tavLst>
                                        <p:tav tm="100000">
                                          <p:val>
                                            <p:fltVal val="0.5"/>
                                          </p:val>
                                        </p:tav>
                                        <p:tav>
                                          <p:val>
                                            <p:strVal val="#ppt_x"/>
                                          </p:val>
                                        </p:tav>
                                      </p:tavLst>
                                    </p:anim>
                                    <p:anim calcmode="lin" valueType="num">
                                      <p:cBhvr>
                                        <p:cTn id="47" dur="500" fill="hold"/>
                                        <p:tgtEl>
                                          <p:spTgt spid="45069"/>
                                        </p:tgtEl>
                                        <p:attrNameLst>
                                          <p:attrName>ppt_y</p:attrName>
                                        </p:attrNameLst>
                                      </p:cBhvr>
                                      <p:tavLst>
                                        <p:tav tm="100000">
                                          <p:val>
                                            <p:strVal val="1+(6*min(ma#ppt_x(#ppt_w*#ppt_h,.3),1)-7.4)/-.7*#ppt_h/2"/>
                                          </p:val>
                                        </p:tav>
                                        <p:tav>
                                          <p:val>
                                            <p:strVal val="#ppt_y"/>
                                          </p:val>
                                        </p:tav>
                                      </p:tavLst>
                                    </p:anim>
                                  </p:childTnLst>
                                </p:cTn>
                              </p:par>
                            </p:childTnLst>
                          </p:cTn>
                        </p:par>
                      </p:childTnLst>
                    </p:cTn>
                  </p:par>
                  <p:par>
                    <p:cTn id="48" fill="hold" nodeType="clickPar">
                      <p:stCondLst>
                        <p:cond delay="indefinite"/>
                      </p:stCondLst>
                      <p:childTnLst>
                        <p:par>
                          <p:cTn id="49" fill="hold" nodeType="withGroup">
                            <p:stCondLst>
                              <p:cond delay="0"/>
                            </p:stCondLst>
                            <p:childTnLst>
                              <p:par>
                                <p:cTn id="50" presetID="23" presetClass="entr" presetSubtype="36" fill="hold" nodeType="clickEffect">
                                  <p:stCondLst>
                                    <p:cond delay="0"/>
                                  </p:stCondLst>
                                  <p:childTnLst>
                                    <p:set>
                                      <p:cBhvr>
                                        <p:cTn id="51" dur="1" fill="hold">
                                          <p:stCondLst>
                                            <p:cond delay="0"/>
                                          </p:stCondLst>
                                        </p:cTn>
                                        <p:tgtEl>
                                          <p:spTgt spid="45073"/>
                                        </p:tgtEl>
                                        <p:attrNameLst>
                                          <p:attrName>style.visibility</p:attrName>
                                        </p:attrNameLst>
                                      </p:cBhvr>
                                      <p:to>
                                        <p:strVal val="visible"/>
                                      </p:to>
                                    </p:set>
                                    <p:anim calcmode="lin" valueType="num">
                                      <p:cBhvr>
                                        <p:cTn id="52" dur="500" fill="hold"/>
                                        <p:tgtEl>
                                          <p:spTgt spid="45073"/>
                                        </p:tgtEl>
                                        <p:attrNameLst>
                                          <p:attrName>ppt_w</p:attrName>
                                        </p:attrNameLst>
                                      </p:cBhvr>
                                      <p:tavLst>
                                        <p:tav tm="100000">
                                          <p:val>
                                            <p:strVal val="(6*min(ma#ppt_x(#ppt_w*#ppt_h,.3),1)-7.4)/-.7*#ppt_w"/>
                                          </p:val>
                                        </p:tav>
                                        <p:tav>
                                          <p:val>
                                            <p:strVal val="#ppt_w"/>
                                          </p:val>
                                        </p:tav>
                                      </p:tavLst>
                                    </p:anim>
                                    <p:anim calcmode="lin" valueType="num">
                                      <p:cBhvr>
                                        <p:cTn id="53" dur="500" fill="hold"/>
                                        <p:tgtEl>
                                          <p:spTgt spid="45073"/>
                                        </p:tgtEl>
                                        <p:attrNameLst>
                                          <p:attrName>ppt_h</p:attrName>
                                        </p:attrNameLst>
                                      </p:cBhvr>
                                      <p:tavLst>
                                        <p:tav tm="100000">
                                          <p:val>
                                            <p:strVal val="(6*min(ma#ppt_x(#ppt_w*#ppt_h,.3),1)-7.4)/-.7*#ppt_h"/>
                                          </p:val>
                                        </p:tav>
                                        <p:tav>
                                          <p:val>
                                            <p:strVal val="#ppt_h"/>
                                          </p:val>
                                        </p:tav>
                                      </p:tavLst>
                                    </p:anim>
                                    <p:anim calcmode="lin" valueType="num">
                                      <p:cBhvr>
                                        <p:cTn id="54" dur="500" fill="hold"/>
                                        <p:tgtEl>
                                          <p:spTgt spid="45073"/>
                                        </p:tgtEl>
                                        <p:attrNameLst>
                                          <p:attrName>ppt_x</p:attrName>
                                        </p:attrNameLst>
                                      </p:cBhvr>
                                      <p:tavLst>
                                        <p:tav tm="100000">
                                          <p:val>
                                            <p:fltVal val="0.5"/>
                                          </p:val>
                                        </p:tav>
                                        <p:tav>
                                          <p:val>
                                            <p:strVal val="#ppt_x"/>
                                          </p:val>
                                        </p:tav>
                                      </p:tavLst>
                                    </p:anim>
                                    <p:anim calcmode="lin" valueType="num">
                                      <p:cBhvr>
                                        <p:cTn id="55" dur="500" fill="hold"/>
                                        <p:tgtEl>
                                          <p:spTgt spid="45073"/>
                                        </p:tgtEl>
                                        <p:attrNameLst>
                                          <p:attrName>ppt_y</p:attrName>
                                        </p:attrNameLst>
                                      </p:cBhvr>
                                      <p:tavLst>
                                        <p:tav tm="100000">
                                          <p:val>
                                            <p:strVal val="1+(6*min(ma#ppt_x(#ppt_w*#ppt_h,.3),1)-7.4)/-.7*#ppt_h/2"/>
                                          </p:val>
                                        </p:tav>
                                        <p:tav>
                                          <p:val>
                                            <p:strVal val="#ppt_y"/>
                                          </p:val>
                                        </p:tav>
                                      </p:tavLst>
                                    </p:anim>
                                  </p:childTnLst>
                                </p:cTn>
                              </p:par>
                            </p:childTnLst>
                          </p:cTn>
                        </p:par>
                      </p:childTnLst>
                    </p:cTn>
                  </p:par>
                  <p:par>
                    <p:cTn id="56" fill="hold" nodeType="clickPar">
                      <p:stCondLst>
                        <p:cond delay="indefinite"/>
                      </p:stCondLst>
                      <p:childTnLst>
                        <p:par>
                          <p:cTn id="57" fill="hold" nodeType="withGroup">
                            <p:stCondLst>
                              <p:cond delay="0"/>
                            </p:stCondLst>
                            <p:childTnLst>
                              <p:par>
                                <p:cTn id="58" presetID="23" presetClass="entr" presetSubtype="36" fill="hold" nodeType="clickEffect">
                                  <p:stCondLst>
                                    <p:cond delay="0"/>
                                  </p:stCondLst>
                                  <p:childTnLst>
                                    <p:set>
                                      <p:cBhvr>
                                        <p:cTn id="59" dur="1" fill="hold">
                                          <p:stCondLst>
                                            <p:cond delay="0"/>
                                          </p:stCondLst>
                                        </p:cTn>
                                        <p:tgtEl>
                                          <p:spTgt spid="45070"/>
                                        </p:tgtEl>
                                        <p:attrNameLst>
                                          <p:attrName>style.visibility</p:attrName>
                                        </p:attrNameLst>
                                      </p:cBhvr>
                                      <p:to>
                                        <p:strVal val="visible"/>
                                      </p:to>
                                    </p:set>
                                    <p:anim calcmode="lin" valueType="num">
                                      <p:cBhvr>
                                        <p:cTn id="60" dur="500" fill="hold"/>
                                        <p:tgtEl>
                                          <p:spTgt spid="45070"/>
                                        </p:tgtEl>
                                        <p:attrNameLst>
                                          <p:attrName>ppt_w</p:attrName>
                                        </p:attrNameLst>
                                      </p:cBhvr>
                                      <p:tavLst>
                                        <p:tav tm="100000">
                                          <p:val>
                                            <p:strVal val="(6*min(ma#ppt_x(#ppt_w*#ppt_h,.3),1)-7.4)/-.7*#ppt_w"/>
                                          </p:val>
                                        </p:tav>
                                        <p:tav>
                                          <p:val>
                                            <p:strVal val="#ppt_w"/>
                                          </p:val>
                                        </p:tav>
                                      </p:tavLst>
                                    </p:anim>
                                    <p:anim calcmode="lin" valueType="num">
                                      <p:cBhvr>
                                        <p:cTn id="61" dur="500" fill="hold"/>
                                        <p:tgtEl>
                                          <p:spTgt spid="45070"/>
                                        </p:tgtEl>
                                        <p:attrNameLst>
                                          <p:attrName>ppt_h</p:attrName>
                                        </p:attrNameLst>
                                      </p:cBhvr>
                                      <p:tavLst>
                                        <p:tav tm="100000">
                                          <p:val>
                                            <p:strVal val="(6*min(ma#ppt_x(#ppt_w*#ppt_h,.3),1)-7.4)/-.7*#ppt_h"/>
                                          </p:val>
                                        </p:tav>
                                        <p:tav>
                                          <p:val>
                                            <p:strVal val="#ppt_h"/>
                                          </p:val>
                                        </p:tav>
                                      </p:tavLst>
                                    </p:anim>
                                    <p:anim calcmode="lin" valueType="num">
                                      <p:cBhvr>
                                        <p:cTn id="62" dur="500" fill="hold"/>
                                        <p:tgtEl>
                                          <p:spTgt spid="45070"/>
                                        </p:tgtEl>
                                        <p:attrNameLst>
                                          <p:attrName>ppt_x</p:attrName>
                                        </p:attrNameLst>
                                      </p:cBhvr>
                                      <p:tavLst>
                                        <p:tav tm="100000">
                                          <p:val>
                                            <p:fltVal val="0.5"/>
                                          </p:val>
                                        </p:tav>
                                        <p:tav>
                                          <p:val>
                                            <p:strVal val="#ppt_x"/>
                                          </p:val>
                                        </p:tav>
                                      </p:tavLst>
                                    </p:anim>
                                    <p:anim calcmode="lin" valueType="num">
                                      <p:cBhvr>
                                        <p:cTn id="63" dur="500" fill="hold"/>
                                        <p:tgtEl>
                                          <p:spTgt spid="45070"/>
                                        </p:tgtEl>
                                        <p:attrNameLst>
                                          <p:attrName>ppt_y</p:attrName>
                                        </p:attrNameLst>
                                      </p:cBhvr>
                                      <p:tavLst>
                                        <p:tav tm="100000">
                                          <p:val>
                                            <p:strVal val="1+(6*min(ma#ppt_x(#ppt_w*#ppt_h,.3),1)-7.4)/-.7*#ppt_h/2"/>
                                          </p:val>
                                        </p:tav>
                                        <p:tav>
                                          <p:val>
                                            <p:strVal val="#ppt_y"/>
                                          </p:val>
                                        </p:tav>
                                      </p:tavLst>
                                    </p:anim>
                                  </p:childTnLst>
                                </p:cTn>
                              </p:par>
                            </p:childTnLst>
                          </p:cTn>
                        </p:par>
                      </p:childTnLst>
                    </p:cTn>
                  </p:par>
                  <p:par>
                    <p:cTn id="64" fill="hold" nodeType="clickPar">
                      <p:stCondLst>
                        <p:cond delay="indefinite"/>
                      </p:stCondLst>
                      <p:childTnLst>
                        <p:par>
                          <p:cTn id="65" fill="hold" nodeType="withGroup">
                            <p:stCondLst>
                              <p:cond delay="0"/>
                            </p:stCondLst>
                            <p:childTnLst>
                              <p:par>
                                <p:cTn id="66" presetID="23" presetClass="entr" presetSubtype="36" fill="hold" nodeType="clickEffect">
                                  <p:stCondLst>
                                    <p:cond delay="0"/>
                                  </p:stCondLst>
                                  <p:childTnLst>
                                    <p:set>
                                      <p:cBhvr>
                                        <p:cTn id="67" dur="1" fill="hold">
                                          <p:stCondLst>
                                            <p:cond delay="0"/>
                                          </p:stCondLst>
                                        </p:cTn>
                                        <p:tgtEl>
                                          <p:spTgt spid="45066"/>
                                        </p:tgtEl>
                                        <p:attrNameLst>
                                          <p:attrName>style.visibility</p:attrName>
                                        </p:attrNameLst>
                                      </p:cBhvr>
                                      <p:to>
                                        <p:strVal val="visible"/>
                                      </p:to>
                                    </p:set>
                                    <p:anim calcmode="lin" valueType="num">
                                      <p:cBhvr>
                                        <p:cTn id="68" dur="500" fill="hold"/>
                                        <p:tgtEl>
                                          <p:spTgt spid="45066"/>
                                        </p:tgtEl>
                                        <p:attrNameLst>
                                          <p:attrName>ppt_w</p:attrName>
                                        </p:attrNameLst>
                                      </p:cBhvr>
                                      <p:tavLst>
                                        <p:tav tm="100000">
                                          <p:val>
                                            <p:strVal val="(6*min(ma#ppt_x(#ppt_w*#ppt_h,.3),1)-7.4)/-.7*#ppt_w"/>
                                          </p:val>
                                        </p:tav>
                                        <p:tav>
                                          <p:val>
                                            <p:strVal val="#ppt_w"/>
                                          </p:val>
                                        </p:tav>
                                      </p:tavLst>
                                    </p:anim>
                                    <p:anim calcmode="lin" valueType="num">
                                      <p:cBhvr>
                                        <p:cTn id="69" dur="500" fill="hold"/>
                                        <p:tgtEl>
                                          <p:spTgt spid="45066"/>
                                        </p:tgtEl>
                                        <p:attrNameLst>
                                          <p:attrName>ppt_h</p:attrName>
                                        </p:attrNameLst>
                                      </p:cBhvr>
                                      <p:tavLst>
                                        <p:tav tm="100000">
                                          <p:val>
                                            <p:strVal val="(6*min(ma#ppt_x(#ppt_w*#ppt_h,.3),1)-7.4)/-.7*#ppt_h"/>
                                          </p:val>
                                        </p:tav>
                                        <p:tav>
                                          <p:val>
                                            <p:strVal val="#ppt_h"/>
                                          </p:val>
                                        </p:tav>
                                      </p:tavLst>
                                    </p:anim>
                                    <p:anim calcmode="lin" valueType="num">
                                      <p:cBhvr>
                                        <p:cTn id="70" dur="500" fill="hold"/>
                                        <p:tgtEl>
                                          <p:spTgt spid="45066"/>
                                        </p:tgtEl>
                                        <p:attrNameLst>
                                          <p:attrName>ppt_x</p:attrName>
                                        </p:attrNameLst>
                                      </p:cBhvr>
                                      <p:tavLst>
                                        <p:tav tm="100000">
                                          <p:val>
                                            <p:fltVal val="0.5"/>
                                          </p:val>
                                        </p:tav>
                                        <p:tav>
                                          <p:val>
                                            <p:strVal val="#ppt_x"/>
                                          </p:val>
                                        </p:tav>
                                      </p:tavLst>
                                    </p:anim>
                                    <p:anim calcmode="lin" valueType="num">
                                      <p:cBhvr>
                                        <p:cTn id="71" dur="500" fill="hold"/>
                                        <p:tgtEl>
                                          <p:spTgt spid="45066"/>
                                        </p:tgtEl>
                                        <p:attrNameLst>
                                          <p:attrName>ppt_y</p:attrName>
                                        </p:attrNameLst>
                                      </p:cBhvr>
                                      <p:tavLst>
                                        <p:tav tm="100000">
                                          <p:val>
                                            <p:strVal val="1+(6*min(ma#ppt_x(#ppt_w*#ppt_h,.3),1)-7.4)/-.7*#ppt_h/2"/>
                                          </p:val>
                                        </p:tav>
                                        <p:tav>
                                          <p:val>
                                            <p:strVal val="#ppt_y"/>
                                          </p:val>
                                        </p:tav>
                                      </p:tavLst>
                                    </p:anim>
                                  </p:childTnLst>
                                </p:cTn>
                              </p:par>
                            </p:childTnLst>
                          </p:cTn>
                        </p:par>
                      </p:childTnLst>
                    </p:cTn>
                  </p:par>
                  <p:par>
                    <p:cTn id="72" fill="hold" nodeType="clickPar">
                      <p:stCondLst>
                        <p:cond delay="indefinite"/>
                      </p:stCondLst>
                      <p:childTnLst>
                        <p:par>
                          <p:cTn id="73" fill="hold" nodeType="withGroup">
                            <p:stCondLst>
                              <p:cond delay="0"/>
                            </p:stCondLst>
                            <p:childTnLst>
                              <p:par>
                                <p:cTn id="74" presetID="10" presetClass="exit" fill="hold" nodeType="clickEffect">
                                  <p:stCondLst>
                                    <p:cond delay="0"/>
                                  </p:stCondLst>
                                  <p:childTnLst>
                                    <p:animEffect transition="out" filter="fade">
                                      <p:cBhvr>
                                        <p:cTn id="75" dur="2000"/>
                                        <p:tgtEl>
                                          <p:spTgt spid="45072"/>
                                        </p:tgtEl>
                                      </p:cBhvr>
                                    </p:animEffect>
                                    <p:set>
                                      <p:cBhvr>
                                        <p:cTn id="76" dur="1" fill="hold">
                                          <p:stCondLst>
                                            <p:cond delay="0"/>
                                          </p:stCondLst>
                                        </p:cTn>
                                        <p:tgtEl>
                                          <p:spTgt spid="45072"/>
                                        </p:tgtEl>
                                        <p:attrNameLst>
                                          <p:attrName>style.visibility</p:attrName>
                                        </p:attrNameLst>
                                      </p:cBhvr>
                                      <p:to>
                                        <p:strVal val="hidden"/>
                                      </p:to>
                                    </p:set>
                                  </p:childTnLst>
                                </p:cTn>
                              </p:par>
                              <p:par>
                                <p:cTn id="77" presetID="55" presetClass="entr" presetSubtype="0" fill="hold" grpId="0" nodeType="withEffect">
                                  <p:stCondLst>
                                    <p:cond delay="0"/>
                                  </p:stCondLst>
                                  <p:childTnLst>
                                    <p:set>
                                      <p:cBhvr>
                                        <p:cTn id="78" dur="1" fill="hold">
                                          <p:stCondLst>
                                            <p:cond delay="0"/>
                                          </p:stCondLst>
                                        </p:cTn>
                                        <p:tgtEl>
                                          <p:spTgt spid="87073"/>
                                        </p:tgtEl>
                                        <p:attrNameLst>
                                          <p:attrName>style.visibility</p:attrName>
                                        </p:attrNameLst>
                                      </p:cBhvr>
                                      <p:to>
                                        <p:strVal val="visible"/>
                                      </p:to>
                                    </p:set>
                                    <p:anim calcmode="lin" valueType="num">
                                      <p:cBhvr>
                                        <p:cTn id="79" dur="1000" fill="hold"/>
                                        <p:tgtEl>
                                          <p:spTgt spid="87073"/>
                                        </p:tgtEl>
                                        <p:attrNameLst>
                                          <p:attrName>ppt_w</p:attrName>
                                        </p:attrNameLst>
                                      </p:cBhvr>
                                      <p:tavLst>
                                        <p:tav tm="0">
                                          <p:val>
                                            <p:strVal val="#ppt_w*0.70"/>
                                          </p:val>
                                        </p:tav>
                                        <p:tav tm="100000">
                                          <p:val>
                                            <p:strVal val="#ppt_w"/>
                                          </p:val>
                                        </p:tav>
                                      </p:tavLst>
                                    </p:anim>
                                    <p:anim calcmode="lin" valueType="num">
                                      <p:cBhvr>
                                        <p:cTn id="80" dur="1000" fill="hold"/>
                                        <p:tgtEl>
                                          <p:spTgt spid="87073"/>
                                        </p:tgtEl>
                                        <p:attrNameLst>
                                          <p:attrName>ppt_h</p:attrName>
                                        </p:attrNameLst>
                                      </p:cBhvr>
                                      <p:tavLst>
                                        <p:tav tm="0">
                                          <p:val>
                                            <p:strVal val="#ppt_h"/>
                                          </p:val>
                                        </p:tav>
                                        <p:tav tm="100000">
                                          <p:val>
                                            <p:strVal val="#ppt_h"/>
                                          </p:val>
                                        </p:tav>
                                      </p:tavLst>
                                    </p:anim>
                                    <p:animEffect transition="in" filter="fade">
                                      <p:cBhvr>
                                        <p:cTn id="81" dur="1000"/>
                                        <p:tgtEl>
                                          <p:spTgt spid="87073"/>
                                        </p:tgtEl>
                                      </p:cBhvr>
                                    </p:animEffect>
                                  </p:childTnLst>
                                </p:cTn>
                              </p:par>
                              <p:par>
                                <p:cTn id="82" presetID="55" presetClass="entr" presetSubtype="0" fill="hold" grpId="0" nodeType="withEffect">
                                  <p:stCondLst>
                                    <p:cond delay="0"/>
                                  </p:stCondLst>
                                  <p:childTnLst>
                                    <p:set>
                                      <p:cBhvr>
                                        <p:cTn id="83" dur="1" fill="hold">
                                          <p:stCondLst>
                                            <p:cond delay="0"/>
                                          </p:stCondLst>
                                        </p:cTn>
                                        <p:tgtEl>
                                          <p:spTgt spid="45085"/>
                                        </p:tgtEl>
                                        <p:attrNameLst>
                                          <p:attrName>style.visibility</p:attrName>
                                        </p:attrNameLst>
                                      </p:cBhvr>
                                      <p:to>
                                        <p:strVal val="visible"/>
                                      </p:to>
                                    </p:set>
                                    <p:anim calcmode="lin" valueType="num">
                                      <p:cBhvr>
                                        <p:cTn id="84" dur="1000" fill="hold"/>
                                        <p:tgtEl>
                                          <p:spTgt spid="45085"/>
                                        </p:tgtEl>
                                        <p:attrNameLst>
                                          <p:attrName>ppt_w</p:attrName>
                                        </p:attrNameLst>
                                      </p:cBhvr>
                                      <p:tavLst>
                                        <p:tav tm="0">
                                          <p:val>
                                            <p:strVal val="#ppt_w*0.70"/>
                                          </p:val>
                                        </p:tav>
                                        <p:tav tm="100000">
                                          <p:val>
                                            <p:strVal val="#ppt_w"/>
                                          </p:val>
                                        </p:tav>
                                      </p:tavLst>
                                    </p:anim>
                                    <p:anim calcmode="lin" valueType="num">
                                      <p:cBhvr>
                                        <p:cTn id="85" dur="1000" fill="hold"/>
                                        <p:tgtEl>
                                          <p:spTgt spid="45085"/>
                                        </p:tgtEl>
                                        <p:attrNameLst>
                                          <p:attrName>ppt_h</p:attrName>
                                        </p:attrNameLst>
                                      </p:cBhvr>
                                      <p:tavLst>
                                        <p:tav tm="0">
                                          <p:val>
                                            <p:strVal val="#ppt_h"/>
                                          </p:val>
                                        </p:tav>
                                        <p:tav tm="100000">
                                          <p:val>
                                            <p:strVal val="#ppt_h"/>
                                          </p:val>
                                        </p:tav>
                                      </p:tavLst>
                                    </p:anim>
                                    <p:animEffect transition="in" filter="fade">
                                      <p:cBhvr>
                                        <p:cTn id="86" dur="1000"/>
                                        <p:tgtEl>
                                          <p:spTgt spid="45085"/>
                                        </p:tgtEl>
                                      </p:cBhvr>
                                    </p:animEffect>
                                  </p:childTnLst>
                                </p:cTn>
                              </p:par>
                            </p:childTnLst>
                          </p:cTn>
                        </p:par>
                      </p:childTnLst>
                    </p:cTn>
                  </p:par>
                  <p:par>
                    <p:cTn id="87" fill="hold" nodeType="clickPar">
                      <p:stCondLst>
                        <p:cond delay="indefinite"/>
                      </p:stCondLst>
                      <p:childTnLst>
                        <p:par>
                          <p:cTn id="88" fill="hold" nodeType="withGroup">
                            <p:stCondLst>
                              <p:cond delay="0"/>
                            </p:stCondLst>
                            <p:childTnLst>
                              <p:par>
                                <p:cTn id="89" presetID="10" presetClass="entr" fill="hold" nodeType="clickEffect">
                                  <p:stCondLst>
                                    <p:cond delay="0"/>
                                  </p:stCondLst>
                                  <p:childTnLst>
                                    <p:set>
                                      <p:cBhvr>
                                        <p:cTn id="90" dur="1" fill="hold">
                                          <p:stCondLst>
                                            <p:cond delay="0"/>
                                          </p:stCondLst>
                                        </p:cTn>
                                        <p:tgtEl>
                                          <p:spTgt spid="45087"/>
                                        </p:tgtEl>
                                        <p:attrNameLst>
                                          <p:attrName>style.visibility</p:attrName>
                                        </p:attrNameLst>
                                      </p:cBhvr>
                                      <p:to>
                                        <p:strVal val="visible"/>
                                      </p:to>
                                    </p:set>
                                    <p:animEffect transition="in" filter="fade">
                                      <p:cBhvr>
                                        <p:cTn id="91" dur="1000"/>
                                        <p:tgtEl>
                                          <p:spTgt spid="45087"/>
                                        </p:tgtEl>
                                      </p:cBhvr>
                                    </p:animEffect>
                                  </p:childTnLst>
                                </p:cTn>
                              </p:par>
                            </p:childTnLst>
                          </p:cTn>
                        </p:par>
                      </p:childTnLst>
                    </p:cTn>
                  </p:par>
                  <p:par>
                    <p:cTn id="92" fill="hold" nodeType="clickPar">
                      <p:stCondLst>
                        <p:cond delay="indefinite"/>
                      </p:stCondLst>
                      <p:childTnLst>
                        <p:par>
                          <p:cTn id="93" fill="hold" nodeType="withGroup">
                            <p:stCondLst>
                              <p:cond delay="0"/>
                            </p:stCondLst>
                            <p:childTnLst>
                              <p:par>
                                <p:cTn id="94" presetID="10" presetClass="entr" fill="hold" nodeType="clickEffect">
                                  <p:stCondLst>
                                    <p:cond delay="0"/>
                                  </p:stCondLst>
                                  <p:childTnLst>
                                    <p:set>
                                      <p:cBhvr>
                                        <p:cTn id="95" dur="1" fill="hold">
                                          <p:stCondLst>
                                            <p:cond delay="0"/>
                                          </p:stCondLst>
                                        </p:cTn>
                                        <p:tgtEl>
                                          <p:spTgt spid="6"/>
                                        </p:tgtEl>
                                        <p:attrNameLst>
                                          <p:attrName>style.visibility</p:attrName>
                                        </p:attrNameLst>
                                      </p:cBhvr>
                                      <p:to>
                                        <p:strVal val="visible"/>
                                      </p:to>
                                    </p:set>
                                    <p:animEffect transition="in" filter="fade">
                                      <p:cBhvr>
                                        <p:cTn id="96" dur="1000"/>
                                        <p:tgtEl>
                                          <p:spTgt spid="6"/>
                                        </p:tgtEl>
                                      </p:cBhvr>
                                    </p:animEffect>
                                  </p:childTnLst>
                                </p:cTn>
                              </p:par>
                            </p:childTnLst>
                          </p:cTn>
                        </p:par>
                      </p:childTnLst>
                    </p:cTn>
                  </p:par>
                  <p:par>
                    <p:cTn id="97" fill="hold" nodeType="clickPar">
                      <p:stCondLst>
                        <p:cond delay="indefinite"/>
                      </p:stCondLst>
                      <p:childTnLst>
                        <p:par>
                          <p:cTn id="98" fill="hold" nodeType="withGroup">
                            <p:stCondLst>
                              <p:cond delay="0"/>
                            </p:stCondLst>
                            <p:childTnLst>
                              <p:par>
                                <p:cTn id="99" presetID="23" presetClass="entr" presetSubtype="36" fill="hold" nodeType="clickEffect">
                                  <p:stCondLst>
                                    <p:cond delay="0"/>
                                  </p:stCondLst>
                                  <p:childTnLst>
                                    <p:set>
                                      <p:cBhvr>
                                        <p:cTn id="100" dur="1" fill="hold">
                                          <p:stCondLst>
                                            <p:cond delay="0"/>
                                          </p:stCondLst>
                                        </p:cTn>
                                        <p:tgtEl>
                                          <p:spTgt spid="45099"/>
                                        </p:tgtEl>
                                        <p:attrNameLst>
                                          <p:attrName>style.visibility</p:attrName>
                                        </p:attrNameLst>
                                      </p:cBhvr>
                                      <p:to>
                                        <p:strVal val="visible"/>
                                      </p:to>
                                    </p:set>
                                    <p:anim calcmode="lin" valueType="num">
                                      <p:cBhvr>
                                        <p:cTn id="101" dur="2000" fill="hold"/>
                                        <p:tgtEl>
                                          <p:spTgt spid="45099"/>
                                        </p:tgtEl>
                                        <p:attrNameLst>
                                          <p:attrName>ppt_w</p:attrName>
                                        </p:attrNameLst>
                                      </p:cBhvr>
                                      <p:tavLst>
                                        <p:tav tm="100000">
                                          <p:val>
                                            <p:strVal val="(6*min(ma#ppt_x(#ppt_w*#ppt_h,.3),1)-7.4)/-.7*#ppt_w"/>
                                          </p:val>
                                        </p:tav>
                                        <p:tav>
                                          <p:val>
                                            <p:strVal val="#ppt_w"/>
                                          </p:val>
                                        </p:tav>
                                      </p:tavLst>
                                    </p:anim>
                                    <p:anim calcmode="lin" valueType="num">
                                      <p:cBhvr>
                                        <p:cTn id="102" dur="2000" fill="hold"/>
                                        <p:tgtEl>
                                          <p:spTgt spid="45099"/>
                                        </p:tgtEl>
                                        <p:attrNameLst>
                                          <p:attrName>ppt_h</p:attrName>
                                        </p:attrNameLst>
                                      </p:cBhvr>
                                      <p:tavLst>
                                        <p:tav tm="100000">
                                          <p:val>
                                            <p:strVal val="(6*min(ma#ppt_x(#ppt_w*#ppt_h,.3),1)-7.4)/-.7*#ppt_h"/>
                                          </p:val>
                                        </p:tav>
                                        <p:tav>
                                          <p:val>
                                            <p:strVal val="#ppt_h"/>
                                          </p:val>
                                        </p:tav>
                                      </p:tavLst>
                                    </p:anim>
                                    <p:anim calcmode="lin" valueType="num">
                                      <p:cBhvr>
                                        <p:cTn id="103" dur="2000" fill="hold"/>
                                        <p:tgtEl>
                                          <p:spTgt spid="45099"/>
                                        </p:tgtEl>
                                        <p:attrNameLst>
                                          <p:attrName>ppt_x</p:attrName>
                                        </p:attrNameLst>
                                      </p:cBhvr>
                                      <p:tavLst>
                                        <p:tav tm="100000">
                                          <p:val>
                                            <p:fltVal val="0.5"/>
                                          </p:val>
                                        </p:tav>
                                        <p:tav>
                                          <p:val>
                                            <p:strVal val="#ppt_x"/>
                                          </p:val>
                                        </p:tav>
                                      </p:tavLst>
                                    </p:anim>
                                    <p:anim calcmode="lin" valueType="num">
                                      <p:cBhvr>
                                        <p:cTn id="104" dur="2000" fill="hold"/>
                                        <p:tgtEl>
                                          <p:spTgt spid="45099"/>
                                        </p:tgtEl>
                                        <p:attrNameLst>
                                          <p:attrName>ppt_y</p:attrName>
                                        </p:attrNameLst>
                                      </p:cBhvr>
                                      <p:tavLst>
                                        <p:tav tm="100000">
                                          <p:val>
                                            <p:strVal val="1+(6*min(ma#ppt_x(#ppt_w*#ppt_h,.3),1)-7.4)/-.7*#ppt_h/2"/>
                                          </p:val>
                                        </p:tav>
                                        <p:tav>
                                          <p:val>
                                            <p:strVal val="#ppt_y"/>
                                          </p:val>
                                        </p:tav>
                                      </p:tavLst>
                                    </p:anim>
                                  </p:childTnLst>
                                </p:cTn>
                              </p:par>
                            </p:childTnLst>
                          </p:cTn>
                        </p:par>
                        <p:par>
                          <p:cTn id="105" fill="hold" nodeType="afterGroup">
                            <p:stCondLst>
                              <p:cond delay="2000"/>
                            </p:stCondLst>
                            <p:childTnLst>
                              <p:par>
                                <p:cTn id="106" presetID="23" presetClass="entr" presetSubtype="36" fill="hold" grpId="0" nodeType="afterEffect">
                                  <p:stCondLst>
                                    <p:cond delay="0"/>
                                  </p:stCondLst>
                                  <p:childTnLst>
                                    <p:set>
                                      <p:cBhvr>
                                        <p:cTn id="107" dur="1" fill="hold">
                                          <p:stCondLst>
                                            <p:cond delay="0"/>
                                          </p:stCondLst>
                                        </p:cTn>
                                        <p:tgtEl>
                                          <p:spTgt spid="45089"/>
                                        </p:tgtEl>
                                        <p:attrNameLst>
                                          <p:attrName>style.visibility</p:attrName>
                                        </p:attrNameLst>
                                      </p:cBhvr>
                                      <p:to>
                                        <p:strVal val="visible"/>
                                      </p:to>
                                    </p:set>
                                    <p:anim calcmode="lin" valueType="num">
                                      <p:cBhvr>
                                        <p:cTn id="108" dur="500" fill="hold"/>
                                        <p:tgtEl>
                                          <p:spTgt spid="45089"/>
                                        </p:tgtEl>
                                        <p:attrNameLst>
                                          <p:attrName>ppt_w</p:attrName>
                                        </p:attrNameLst>
                                      </p:cBhvr>
                                      <p:tavLst>
                                        <p:tav tm="100000">
                                          <p:val>
                                            <p:strVal val="(6*min(ma#ppt_x(#ppt_w*#ppt_h,.3),1)-7.4)/-.7*#ppt_w"/>
                                          </p:val>
                                        </p:tav>
                                        <p:tav>
                                          <p:val>
                                            <p:strVal val="#ppt_w"/>
                                          </p:val>
                                        </p:tav>
                                      </p:tavLst>
                                    </p:anim>
                                    <p:anim calcmode="lin" valueType="num">
                                      <p:cBhvr>
                                        <p:cTn id="109" dur="500" fill="hold"/>
                                        <p:tgtEl>
                                          <p:spTgt spid="45089"/>
                                        </p:tgtEl>
                                        <p:attrNameLst>
                                          <p:attrName>ppt_h</p:attrName>
                                        </p:attrNameLst>
                                      </p:cBhvr>
                                      <p:tavLst>
                                        <p:tav tm="100000">
                                          <p:val>
                                            <p:strVal val="(6*min(ma#ppt_x(#ppt_w*#ppt_h,.3),1)-7.4)/-.7*#ppt_h"/>
                                          </p:val>
                                        </p:tav>
                                        <p:tav>
                                          <p:val>
                                            <p:strVal val="#ppt_h"/>
                                          </p:val>
                                        </p:tav>
                                      </p:tavLst>
                                    </p:anim>
                                    <p:anim calcmode="lin" valueType="num">
                                      <p:cBhvr>
                                        <p:cTn id="110" dur="500" fill="hold"/>
                                        <p:tgtEl>
                                          <p:spTgt spid="45089"/>
                                        </p:tgtEl>
                                        <p:attrNameLst>
                                          <p:attrName>ppt_x</p:attrName>
                                        </p:attrNameLst>
                                      </p:cBhvr>
                                      <p:tavLst>
                                        <p:tav tm="100000">
                                          <p:val>
                                            <p:fltVal val="0.5"/>
                                          </p:val>
                                        </p:tav>
                                        <p:tav>
                                          <p:val>
                                            <p:strVal val="#ppt_x"/>
                                          </p:val>
                                        </p:tav>
                                      </p:tavLst>
                                    </p:anim>
                                    <p:anim calcmode="lin" valueType="num">
                                      <p:cBhvr>
                                        <p:cTn id="111" dur="500" fill="hold"/>
                                        <p:tgtEl>
                                          <p:spTgt spid="45089"/>
                                        </p:tgtEl>
                                        <p:attrNameLst>
                                          <p:attrName>ppt_y</p:attrName>
                                        </p:attrNameLst>
                                      </p:cBhvr>
                                      <p:tavLst>
                                        <p:tav tm="100000">
                                          <p:val>
                                            <p:strVal val="1+(6*min(ma#ppt_x(#ppt_w*#ppt_h,.3),1)-7.4)/-.7*#ppt_h/2"/>
                                          </p:val>
                                        </p:tav>
                                        <p:tav>
                                          <p:val>
                                            <p:strVal val="#ppt_y"/>
                                          </p:val>
                                        </p:tav>
                                      </p:tavLst>
                                    </p:anim>
                                  </p:childTnLst>
                                </p:cTn>
                              </p:par>
                            </p:childTnLst>
                          </p:cTn>
                        </p:par>
                      </p:childTnLst>
                    </p:cTn>
                  </p:par>
                  <p:par>
                    <p:cTn id="112" fill="hold" nodeType="clickPar">
                      <p:stCondLst>
                        <p:cond delay="indefinite"/>
                      </p:stCondLst>
                      <p:childTnLst>
                        <p:par>
                          <p:cTn id="113" fill="hold" nodeType="withGroup">
                            <p:stCondLst>
                              <p:cond delay="0"/>
                            </p:stCondLst>
                            <p:childTnLst>
                              <p:par>
                                <p:cTn id="114" presetID="10" presetClass="entr" fill="hold" nodeType="clickEffect">
                                  <p:stCondLst>
                                    <p:cond delay="0"/>
                                  </p:stCondLst>
                                  <p:childTnLst>
                                    <p:set>
                                      <p:cBhvr>
                                        <p:cTn id="115" dur="1" fill="hold">
                                          <p:stCondLst>
                                            <p:cond delay="0"/>
                                          </p:stCondLst>
                                        </p:cTn>
                                        <p:tgtEl>
                                          <p:spTgt spid="4"/>
                                        </p:tgtEl>
                                        <p:attrNameLst>
                                          <p:attrName>style.visibility</p:attrName>
                                        </p:attrNameLst>
                                      </p:cBhvr>
                                      <p:to>
                                        <p:strVal val="visible"/>
                                      </p:to>
                                    </p:set>
                                    <p:animEffect transition="in" filter="fade">
                                      <p:cBhvr>
                                        <p:cTn id="116" dur="1000"/>
                                        <p:tgtEl>
                                          <p:spTgt spid="4"/>
                                        </p:tgtEl>
                                      </p:cBhvr>
                                    </p:animEffect>
                                  </p:childTnLst>
                                </p:cTn>
                              </p:par>
                            </p:childTnLst>
                          </p:cTn>
                        </p:par>
                      </p:childTnLst>
                    </p:cTn>
                  </p:par>
                  <p:par>
                    <p:cTn id="117" fill="hold" nodeType="clickPar">
                      <p:stCondLst>
                        <p:cond delay="indefinite"/>
                      </p:stCondLst>
                      <p:childTnLst>
                        <p:par>
                          <p:cTn id="118" fill="hold" nodeType="withGroup">
                            <p:stCondLst>
                              <p:cond delay="0"/>
                            </p:stCondLst>
                            <p:childTnLst>
                              <p:par>
                                <p:cTn id="119" presetID="23" presetClass="entr" presetSubtype="36" fill="hold" grpId="0" nodeType="clickEffect">
                                  <p:stCondLst>
                                    <p:cond delay="0"/>
                                  </p:stCondLst>
                                  <p:childTnLst>
                                    <p:set>
                                      <p:cBhvr>
                                        <p:cTn id="120" dur="1" fill="hold">
                                          <p:stCondLst>
                                            <p:cond delay="0"/>
                                          </p:stCondLst>
                                        </p:cTn>
                                        <p:tgtEl>
                                          <p:spTgt spid="45100"/>
                                        </p:tgtEl>
                                        <p:attrNameLst>
                                          <p:attrName>style.visibility</p:attrName>
                                        </p:attrNameLst>
                                      </p:cBhvr>
                                      <p:to>
                                        <p:strVal val="visible"/>
                                      </p:to>
                                    </p:set>
                                    <p:anim calcmode="lin" valueType="num">
                                      <p:cBhvr>
                                        <p:cTn id="121" dur="500" fill="hold"/>
                                        <p:tgtEl>
                                          <p:spTgt spid="45100"/>
                                        </p:tgtEl>
                                        <p:attrNameLst>
                                          <p:attrName>ppt_w</p:attrName>
                                        </p:attrNameLst>
                                      </p:cBhvr>
                                      <p:tavLst>
                                        <p:tav tm="100000">
                                          <p:val>
                                            <p:strVal val="(6*min(ma#ppt_x(#ppt_w*#ppt_h,.3),1)-7.4)/-.7*#ppt_w"/>
                                          </p:val>
                                        </p:tav>
                                        <p:tav>
                                          <p:val>
                                            <p:strVal val="#ppt_w"/>
                                          </p:val>
                                        </p:tav>
                                      </p:tavLst>
                                    </p:anim>
                                    <p:anim calcmode="lin" valueType="num">
                                      <p:cBhvr>
                                        <p:cTn id="122" dur="500" fill="hold"/>
                                        <p:tgtEl>
                                          <p:spTgt spid="45100"/>
                                        </p:tgtEl>
                                        <p:attrNameLst>
                                          <p:attrName>ppt_h</p:attrName>
                                        </p:attrNameLst>
                                      </p:cBhvr>
                                      <p:tavLst>
                                        <p:tav tm="100000">
                                          <p:val>
                                            <p:strVal val="(6*min(ma#ppt_x(#ppt_w*#ppt_h,.3),1)-7.4)/-.7*#ppt_h"/>
                                          </p:val>
                                        </p:tav>
                                        <p:tav>
                                          <p:val>
                                            <p:strVal val="#ppt_h"/>
                                          </p:val>
                                        </p:tav>
                                      </p:tavLst>
                                    </p:anim>
                                    <p:anim calcmode="lin" valueType="num">
                                      <p:cBhvr>
                                        <p:cTn id="123" dur="500" fill="hold"/>
                                        <p:tgtEl>
                                          <p:spTgt spid="45100"/>
                                        </p:tgtEl>
                                        <p:attrNameLst>
                                          <p:attrName>ppt_x</p:attrName>
                                        </p:attrNameLst>
                                      </p:cBhvr>
                                      <p:tavLst>
                                        <p:tav tm="100000">
                                          <p:val>
                                            <p:fltVal val="0.5"/>
                                          </p:val>
                                        </p:tav>
                                        <p:tav>
                                          <p:val>
                                            <p:strVal val="#ppt_x"/>
                                          </p:val>
                                        </p:tav>
                                      </p:tavLst>
                                    </p:anim>
                                    <p:anim calcmode="lin" valueType="num">
                                      <p:cBhvr>
                                        <p:cTn id="124" dur="500" fill="hold"/>
                                        <p:tgtEl>
                                          <p:spTgt spid="45100"/>
                                        </p:tgtEl>
                                        <p:attrNameLst>
                                          <p:attrName>ppt_y</p:attrName>
                                        </p:attrNameLst>
                                      </p:cBhvr>
                                      <p:tavLst>
                                        <p:tav tm="100000">
                                          <p:val>
                                            <p:strVal val="1+(6*min(ma#ppt_x(#ppt_w*#ppt_h,.3),1)-7.4)/-.7*#ppt_h/2"/>
                                          </p:val>
                                        </p:tav>
                                        <p:tav>
                                          <p:val>
                                            <p:strVal val="#ppt_y"/>
                                          </p:val>
                                        </p:tav>
                                      </p:tavLst>
                                    </p:anim>
                                  </p:childTnLst>
                                </p:cTn>
                              </p:par>
                            </p:childTnLst>
                          </p:cTn>
                        </p:par>
                      </p:childTnLst>
                    </p:cTn>
                  </p:par>
                  <p:par>
                    <p:cTn id="125" fill="hold" nodeType="clickPar">
                      <p:stCondLst>
                        <p:cond delay="indefinite"/>
                      </p:stCondLst>
                      <p:childTnLst>
                        <p:par>
                          <p:cTn id="126" fill="hold" nodeType="withGroup">
                            <p:stCondLst>
                              <p:cond delay="0"/>
                            </p:stCondLst>
                            <p:childTnLst>
                              <p:par>
                                <p:cTn id="127" presetID="2" presetClass="entr" presetSubtype="4" fill="hold" nodeType="clickEffect">
                                  <p:stCondLst>
                                    <p:cond delay="0"/>
                                  </p:stCondLst>
                                  <p:childTnLst>
                                    <p:set>
                                      <p:cBhvr>
                                        <p:cTn id="128" dur="1" fill="hold">
                                          <p:stCondLst>
                                            <p:cond delay="0"/>
                                          </p:stCondLst>
                                        </p:cTn>
                                        <p:tgtEl>
                                          <p:spTgt spid="5"/>
                                        </p:tgtEl>
                                        <p:attrNameLst>
                                          <p:attrName>style.visibility</p:attrName>
                                        </p:attrNameLst>
                                      </p:cBhvr>
                                      <p:to>
                                        <p:strVal val="visible"/>
                                      </p:to>
                                    </p:set>
                                    <p:anim calcmode="lin" valueType="num">
                                      <p:cBhvr>
                                        <p:cTn id="129" dur="500" fill="hold"/>
                                        <p:tgtEl>
                                          <p:spTgt spid="5"/>
                                        </p:tgtEl>
                                        <p:attrNameLst>
                                          <p:attrName>ppt_x</p:attrName>
                                        </p:attrNameLst>
                                      </p:cBhvr>
                                      <p:tavLst>
                                        <p:tav tm="100000">
                                          <p:val>
                                            <p:strVal val="#ppt_x"/>
                                          </p:val>
                                        </p:tav>
                                        <p:tav>
                                          <p:val>
                                            <p:strVal val="#ppt_x"/>
                                          </p:val>
                                        </p:tav>
                                      </p:tavLst>
                                    </p:anim>
                                    <p:anim calcmode="lin" valueType="num">
                                      <p:cBhvr>
                                        <p:cTn id="130" dur="500" fill="hold"/>
                                        <p:tgtEl>
                                          <p:spTgt spid="5"/>
                                        </p:tgtEl>
                                        <p:attrNameLst>
                                          <p:attrName>ppt_y</p:attrName>
                                        </p:attrNameLst>
                                      </p:cBhvr>
                                      <p:tavLst>
                                        <p:tav tm="100000">
                                          <p:val>
                                            <p:strVal val="1+#ppt_h/2"/>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85" grpId="0" animBg="1"/>
      <p:bldP spid="45089" grpId="0" animBg="1"/>
      <p:bldP spid="45100" grpId="0" animBg="1"/>
      <p:bldP spid="87073"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5" name="Rectangle 1"/>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0" scaled="1"/>
          </a:gradFill>
          <a:ln w="12600">
            <a:solidFill>
              <a:srgbClr val="000000"/>
            </a:solidFill>
            <a:miter lim="800000"/>
            <a:headEnd/>
            <a:tailEnd/>
          </a:ln>
        </p:spPr>
        <p:txBody>
          <a:bodyPr wrap="none" lIns="81828" tIns="40913" rIns="81828" bIns="40913" anchor="ctr"/>
          <a:lstStyle/>
          <a:p>
            <a:pPr marL="0" marR="0" lvl="0" indent="0" algn="l" defTabSz="404279" rtl="0" eaLnBrk="0" fontAlgn="base" latinLnBrk="0" hangingPunct="0">
              <a:lnSpc>
                <a:spcPct val="93000"/>
              </a:lnSpc>
              <a:spcBef>
                <a:spcPct val="0"/>
              </a:spcBef>
              <a:spcAft>
                <a:spcPct val="0"/>
              </a:spcAft>
              <a:buClr>
                <a:srgbClr val="000000"/>
              </a:buClr>
              <a:buSzPct val="100000"/>
              <a:buFontTx/>
              <a:buNone/>
              <a:tabLst/>
              <a:defRPr/>
            </a:pPr>
            <a:endParaRPr kumimoji="0" lang="en-US" sz="2200" b="1"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pic>
        <p:nvPicPr>
          <p:cNvPr id="93186"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71504" y="507067"/>
            <a:ext cx="7950489" cy="57794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sp>
        <p:nvSpPr>
          <p:cNvPr id="93187" name="Text Box 2"/>
          <p:cNvSpPr txBox="1">
            <a:spLocks noChangeArrowheads="1"/>
          </p:cNvSpPr>
          <p:nvPr/>
        </p:nvSpPr>
        <p:spPr bwMode="auto">
          <a:xfrm>
            <a:off x="761292" y="6562910"/>
            <a:ext cx="875988" cy="213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539" tIns="41876" rIns="80539" bIns="41876" anchor="ctr">
            <a:spAutoFit/>
          </a:bodyPr>
          <a:lstStyle>
            <a:lvl1pPr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742950" indent="-28575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marL="11430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marL="16002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marL="20574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25146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29718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34290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38862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ctr" defTabSz="406400" rtl="0" eaLnBrk="0" fontAlgn="base" latinLnBrk="0" hangingPunct="0">
              <a:lnSpc>
                <a:spcPct val="93000"/>
              </a:lnSpc>
              <a:spcBef>
                <a:spcPts val="505"/>
              </a:spcBef>
              <a:spcAft>
                <a:spcPct val="0"/>
              </a:spcAft>
              <a:buClr>
                <a:srgbClr val="FFFFFF"/>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en-GB" sz="800" b="1"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rPr>
              <a:t>© </a:t>
            </a:r>
            <a:r>
              <a:rPr kumimoji="0" lang="en-GB" sz="900" b="1"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rPr>
              <a:t>2006</a:t>
            </a:r>
            <a:r>
              <a:rPr kumimoji="0" lang="en-GB" sz="800" b="1"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rPr>
              <a:t> TBBMI</a:t>
            </a:r>
          </a:p>
        </p:txBody>
      </p:sp>
      <p:sp>
        <p:nvSpPr>
          <p:cNvPr id="93188" name="Rectangle 3"/>
          <p:cNvSpPr>
            <a:spLocks noChangeArrowheads="1"/>
          </p:cNvSpPr>
          <p:nvPr/>
        </p:nvSpPr>
        <p:spPr bwMode="auto">
          <a:xfrm>
            <a:off x="7952307" y="6542610"/>
            <a:ext cx="579432" cy="213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539" tIns="41876" rIns="80539" bIns="41876" anchor="ctr">
            <a:spAutoFit/>
          </a:bodyPr>
          <a:lstStyle/>
          <a:p>
            <a:pPr marL="0" marR="0" lvl="0" indent="0" algn="ctr" defTabSz="404279" rtl="0" eaLnBrk="0" fontAlgn="base" latinLnBrk="0" hangingPunct="0">
              <a:lnSpc>
                <a:spcPct val="93000"/>
              </a:lnSpc>
              <a:spcBef>
                <a:spcPct val="0"/>
              </a:spcBef>
              <a:spcAft>
                <a:spcPct val="0"/>
              </a:spcAft>
              <a:buClr>
                <a:srgbClr val="FFFFFF"/>
              </a:buClr>
              <a:buSzPct val="100000"/>
              <a:buFontTx/>
              <a:buNone/>
              <a:tabLst>
                <a:tab pos="0" algn="l"/>
                <a:tab pos="812827" algn="l"/>
                <a:tab pos="1629920" algn="l"/>
                <a:tab pos="2448445" algn="l"/>
                <a:tab pos="3266963" algn="l"/>
                <a:tab pos="4085479" algn="l"/>
                <a:tab pos="4906847" algn="l"/>
                <a:tab pos="5722519" algn="l"/>
                <a:tab pos="6541038" algn="l"/>
                <a:tab pos="7359561" algn="l"/>
                <a:tab pos="8178077" algn="l"/>
                <a:tab pos="8998023" algn="l"/>
              </a:tabLst>
              <a:defRPr/>
            </a:pPr>
            <a:r>
              <a:rPr kumimoji="0" lang="en-GB" sz="900" b="1"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rPr>
              <a:t>9.65.08.</a:t>
            </a:r>
          </a:p>
        </p:txBody>
      </p:sp>
      <p:sp>
        <p:nvSpPr>
          <p:cNvPr id="93189" name="Picture 4"/>
          <p:cNvSpPr>
            <a:spLocks noChangeAspect="1" noChangeArrowheads="1"/>
          </p:cNvSpPr>
          <p:nvPr/>
        </p:nvSpPr>
        <p:spPr bwMode="auto">
          <a:xfrm>
            <a:off x="571504" y="507069"/>
            <a:ext cx="7950489" cy="57808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1858" tIns="40928" rIns="81858" bIns="40928"/>
          <a:lstStyle/>
          <a:p>
            <a:pPr marL="0" marR="0" lvl="0" indent="0" algn="l" defTabSz="404279" rtl="0" eaLnBrk="0" fontAlgn="base" latinLnBrk="0" hangingPunct="0">
              <a:lnSpc>
                <a:spcPct val="93000"/>
              </a:lnSpc>
              <a:spcBef>
                <a:spcPct val="0"/>
              </a:spcBef>
              <a:spcAft>
                <a:spcPct val="0"/>
              </a:spcAft>
              <a:buClr>
                <a:srgbClr val="000000"/>
              </a:buClr>
              <a:buSzPct val="100000"/>
              <a:buFontTx/>
              <a:buNone/>
              <a:tabLst/>
              <a:defRPr/>
            </a:pPr>
            <a:endParaRPr kumimoji="0" lang="en-US" sz="2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93190" name="Text Box 5"/>
          <p:cNvSpPr txBox="1">
            <a:spLocks noChangeArrowheads="1"/>
          </p:cNvSpPr>
          <p:nvPr/>
        </p:nvSpPr>
        <p:spPr bwMode="auto">
          <a:xfrm rot="1320000">
            <a:off x="3338081" y="4427022"/>
            <a:ext cx="2108488" cy="29275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1161" tIns="45745" rIns="91161" bIns="45745">
            <a:spAutoFit/>
          </a:bodyPr>
          <a:lstStyle>
            <a:lvl1pPr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742950" indent="-28575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marL="11430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marL="16002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marL="20574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25146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29718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34290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38862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ctr" defTabSz="406400" rtl="0" eaLnBrk="0" fontAlgn="base" latinLnBrk="0" hangingPunct="0">
              <a:lnSpc>
                <a:spcPct val="93000"/>
              </a:lnSpc>
              <a:spcBef>
                <a:spcPts val="897"/>
              </a:spcBef>
              <a:spcAft>
                <a:spcPct val="0"/>
              </a:spcAft>
              <a:buClr>
                <a:srgbClr val="FFFFFF"/>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البحر المتوسط</a:t>
            </a:r>
            <a:endParaRPr kumimoji="0" lang="en-GB" sz="14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93191" name="Text Box 6"/>
          <p:cNvSpPr txBox="1">
            <a:spLocks noChangeArrowheads="1"/>
          </p:cNvSpPr>
          <p:nvPr/>
        </p:nvSpPr>
        <p:spPr bwMode="auto">
          <a:xfrm rot="1320000">
            <a:off x="584492" y="1392332"/>
            <a:ext cx="1363806" cy="4986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1161" tIns="45745" rIns="91161" bIns="45745">
            <a:spAutoFit/>
          </a:bodyPr>
          <a:lstStyle>
            <a:lvl1pPr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742950" indent="-28575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marL="11430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marL="16002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marL="20574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25146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29718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34290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38862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ctr" defTabSz="406400" rtl="0" eaLnBrk="0" fontAlgn="base" latinLnBrk="0" hangingPunct="0">
              <a:lnSpc>
                <a:spcPct val="93000"/>
              </a:lnSpc>
              <a:spcBef>
                <a:spcPts val="897"/>
              </a:spcBef>
              <a:spcAft>
                <a:spcPct val="0"/>
              </a:spcAft>
              <a:buClr>
                <a:srgbClr val="FFFFFF"/>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en-GB" sz="1400" b="1"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rPr>
              <a:t>ATLANTIC OCEAN</a:t>
            </a:r>
          </a:p>
        </p:txBody>
      </p:sp>
      <p:sp>
        <p:nvSpPr>
          <p:cNvPr id="93192" name="Freeform 7"/>
          <p:cNvSpPr>
            <a:spLocks noChangeArrowheads="1"/>
          </p:cNvSpPr>
          <p:nvPr/>
        </p:nvSpPr>
        <p:spPr bwMode="auto">
          <a:xfrm>
            <a:off x="6251876" y="5350810"/>
            <a:ext cx="913535" cy="998725"/>
          </a:xfrm>
          <a:custGeom>
            <a:avLst/>
            <a:gdLst>
              <a:gd name="T0" fmla="*/ 2147483647 w 576"/>
              <a:gd name="T1" fmla="*/ 2147483647 h 629"/>
              <a:gd name="T2" fmla="*/ 2147483647 w 576"/>
              <a:gd name="T3" fmla="*/ 2147483647 h 629"/>
              <a:gd name="T4" fmla="*/ 2147483647 w 576"/>
              <a:gd name="T5" fmla="*/ 2147483647 h 629"/>
              <a:gd name="T6" fmla="*/ 2147483647 w 576"/>
              <a:gd name="T7" fmla="*/ 2147483647 h 629"/>
              <a:gd name="T8" fmla="*/ 2147483647 w 576"/>
              <a:gd name="T9" fmla="*/ 2147483647 h 629"/>
              <a:gd name="T10" fmla="*/ 2147483647 w 576"/>
              <a:gd name="T11" fmla="*/ 2147483647 h 629"/>
              <a:gd name="T12" fmla="*/ 2147483647 w 576"/>
              <a:gd name="T13" fmla="*/ 2147483647 h 629"/>
              <a:gd name="T14" fmla="*/ 2147483647 w 576"/>
              <a:gd name="T15" fmla="*/ 2147483647 h 629"/>
              <a:gd name="T16" fmla="*/ 2147483647 w 576"/>
              <a:gd name="T17" fmla="*/ 2147483647 h 629"/>
              <a:gd name="T18" fmla="*/ 2147483647 w 576"/>
              <a:gd name="T19" fmla="*/ 2147483647 h 629"/>
              <a:gd name="T20" fmla="*/ 2147483647 w 576"/>
              <a:gd name="T21" fmla="*/ 2147483647 h 629"/>
              <a:gd name="T22" fmla="*/ 2147483647 w 576"/>
              <a:gd name="T23" fmla="*/ 2147483647 h 629"/>
              <a:gd name="T24" fmla="*/ 2147483647 w 576"/>
              <a:gd name="T25" fmla="*/ 2147483647 h 629"/>
              <a:gd name="T26" fmla="*/ 2147483647 w 576"/>
              <a:gd name="T27" fmla="*/ 2147483647 h 629"/>
              <a:gd name="T28" fmla="*/ 2147483647 w 576"/>
              <a:gd name="T29" fmla="*/ 2147483647 h 629"/>
              <a:gd name="T30" fmla="*/ 2147483647 w 576"/>
              <a:gd name="T31" fmla="*/ 2147483647 h 629"/>
              <a:gd name="T32" fmla="*/ 2147483647 w 576"/>
              <a:gd name="T33" fmla="*/ 2147483647 h 629"/>
              <a:gd name="T34" fmla="*/ 2147483647 w 576"/>
              <a:gd name="T35" fmla="*/ 2147483647 h 629"/>
              <a:gd name="T36" fmla="*/ 2147483647 w 576"/>
              <a:gd name="T37" fmla="*/ 2147483647 h 629"/>
              <a:gd name="T38" fmla="*/ 2147483647 w 576"/>
              <a:gd name="T39" fmla="*/ 2147483647 h 629"/>
              <a:gd name="T40" fmla="*/ 2147483647 w 576"/>
              <a:gd name="T41" fmla="*/ 2147483647 h 629"/>
              <a:gd name="T42" fmla="*/ 2147483647 w 576"/>
              <a:gd name="T43" fmla="*/ 2147483647 h 629"/>
              <a:gd name="T44" fmla="*/ 2147483647 w 576"/>
              <a:gd name="T45" fmla="*/ 2147483647 h 629"/>
              <a:gd name="T46" fmla="*/ 2147483647 w 576"/>
              <a:gd name="T47" fmla="*/ 2147483647 h 629"/>
              <a:gd name="T48" fmla="*/ 2147483647 w 576"/>
              <a:gd name="T49" fmla="*/ 2147483647 h 629"/>
              <a:gd name="T50" fmla="*/ 2147483647 w 576"/>
              <a:gd name="T51" fmla="*/ 2147483647 h 629"/>
              <a:gd name="T52" fmla="*/ 2147483647 w 576"/>
              <a:gd name="T53" fmla="*/ 2147483647 h 629"/>
              <a:gd name="T54" fmla="*/ 2147483647 w 576"/>
              <a:gd name="T55" fmla="*/ 2147483647 h 629"/>
              <a:gd name="T56" fmla="*/ 2147483647 w 576"/>
              <a:gd name="T57" fmla="*/ 2147483647 h 6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6"/>
              <a:gd name="T88" fmla="*/ 0 h 629"/>
              <a:gd name="T89" fmla="*/ 576 w 576"/>
              <a:gd name="T90" fmla="*/ 629 h 6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6" h="629">
                <a:moveTo>
                  <a:pt x="302" y="533"/>
                </a:moveTo>
                <a:cubicBezTo>
                  <a:pt x="293" y="491"/>
                  <a:pt x="302" y="474"/>
                  <a:pt x="262" y="461"/>
                </a:cubicBezTo>
                <a:cubicBezTo>
                  <a:pt x="254" y="453"/>
                  <a:pt x="244" y="445"/>
                  <a:pt x="238" y="437"/>
                </a:cubicBezTo>
                <a:cubicBezTo>
                  <a:pt x="226" y="421"/>
                  <a:pt x="206" y="389"/>
                  <a:pt x="206" y="389"/>
                </a:cubicBezTo>
                <a:cubicBezTo>
                  <a:pt x="186" y="312"/>
                  <a:pt x="163" y="295"/>
                  <a:pt x="94" y="261"/>
                </a:cubicBezTo>
                <a:cubicBezTo>
                  <a:pt x="83" y="245"/>
                  <a:pt x="64" y="232"/>
                  <a:pt x="62" y="213"/>
                </a:cubicBezTo>
                <a:cubicBezTo>
                  <a:pt x="60" y="199"/>
                  <a:pt x="57" y="146"/>
                  <a:pt x="46" y="125"/>
                </a:cubicBezTo>
                <a:cubicBezTo>
                  <a:pt x="0" y="42"/>
                  <a:pt x="24" y="107"/>
                  <a:pt x="6" y="53"/>
                </a:cubicBezTo>
                <a:cubicBezTo>
                  <a:pt x="17" y="29"/>
                  <a:pt x="18" y="0"/>
                  <a:pt x="54" y="29"/>
                </a:cubicBezTo>
                <a:cubicBezTo>
                  <a:pt x="69" y="41"/>
                  <a:pt x="62" y="67"/>
                  <a:pt x="70" y="85"/>
                </a:cubicBezTo>
                <a:cubicBezTo>
                  <a:pt x="79" y="107"/>
                  <a:pt x="109" y="170"/>
                  <a:pt x="126" y="181"/>
                </a:cubicBezTo>
                <a:cubicBezTo>
                  <a:pt x="142" y="191"/>
                  <a:pt x="174" y="213"/>
                  <a:pt x="174" y="213"/>
                </a:cubicBezTo>
                <a:cubicBezTo>
                  <a:pt x="195" y="244"/>
                  <a:pt x="185" y="256"/>
                  <a:pt x="222" y="269"/>
                </a:cubicBezTo>
                <a:cubicBezTo>
                  <a:pt x="224" y="215"/>
                  <a:pt x="218" y="161"/>
                  <a:pt x="230" y="109"/>
                </a:cubicBezTo>
                <a:cubicBezTo>
                  <a:pt x="231" y="100"/>
                  <a:pt x="251" y="108"/>
                  <a:pt x="254" y="117"/>
                </a:cubicBezTo>
                <a:cubicBezTo>
                  <a:pt x="256" y="126"/>
                  <a:pt x="241" y="182"/>
                  <a:pt x="238" y="197"/>
                </a:cubicBezTo>
                <a:cubicBezTo>
                  <a:pt x="242" y="218"/>
                  <a:pt x="238" y="245"/>
                  <a:pt x="254" y="261"/>
                </a:cubicBezTo>
                <a:cubicBezTo>
                  <a:pt x="262" y="269"/>
                  <a:pt x="319" y="288"/>
                  <a:pt x="334" y="293"/>
                </a:cubicBezTo>
                <a:cubicBezTo>
                  <a:pt x="342" y="301"/>
                  <a:pt x="352" y="307"/>
                  <a:pt x="358" y="317"/>
                </a:cubicBezTo>
                <a:cubicBezTo>
                  <a:pt x="368" y="336"/>
                  <a:pt x="369" y="372"/>
                  <a:pt x="390" y="389"/>
                </a:cubicBezTo>
                <a:cubicBezTo>
                  <a:pt x="403" y="400"/>
                  <a:pt x="423" y="403"/>
                  <a:pt x="438" y="413"/>
                </a:cubicBezTo>
                <a:cubicBezTo>
                  <a:pt x="458" y="443"/>
                  <a:pt x="462" y="462"/>
                  <a:pt x="494" y="477"/>
                </a:cubicBezTo>
                <a:cubicBezTo>
                  <a:pt x="509" y="483"/>
                  <a:pt x="542" y="493"/>
                  <a:pt x="542" y="493"/>
                </a:cubicBezTo>
                <a:cubicBezTo>
                  <a:pt x="549" y="522"/>
                  <a:pt x="558" y="551"/>
                  <a:pt x="566" y="581"/>
                </a:cubicBezTo>
                <a:cubicBezTo>
                  <a:pt x="480" y="615"/>
                  <a:pt x="576" y="580"/>
                  <a:pt x="470" y="605"/>
                </a:cubicBezTo>
                <a:cubicBezTo>
                  <a:pt x="453" y="608"/>
                  <a:pt x="438" y="615"/>
                  <a:pt x="422" y="621"/>
                </a:cubicBezTo>
                <a:cubicBezTo>
                  <a:pt x="414" y="623"/>
                  <a:pt x="398" y="629"/>
                  <a:pt x="398" y="629"/>
                </a:cubicBezTo>
                <a:cubicBezTo>
                  <a:pt x="349" y="620"/>
                  <a:pt x="335" y="622"/>
                  <a:pt x="302" y="589"/>
                </a:cubicBezTo>
                <a:cubicBezTo>
                  <a:pt x="293" y="537"/>
                  <a:pt x="282" y="552"/>
                  <a:pt x="302" y="533"/>
                </a:cubicBezTo>
                <a:close/>
              </a:path>
            </a:pathLst>
          </a:custGeom>
          <a:blipFill dpi="0" rotWithShape="0">
            <a:blip r:embed="rId4"/>
            <a:srcRect/>
            <a:tile tx="0" ty="0" sx="100000" sy="100000" flip="none" algn="tl"/>
          </a:blipFill>
          <a:ln w="12600">
            <a:solidFill>
              <a:srgbClr val="000000"/>
            </a:solidFill>
            <a:round/>
            <a:headEnd/>
            <a:tailEnd/>
          </a:ln>
        </p:spPr>
        <p:txBody>
          <a:bodyPr wrap="none" lIns="81828" tIns="40913" rIns="81828" bIns="40913" anchor="ctr"/>
          <a:lstStyle/>
          <a:p>
            <a:pPr marL="0" marR="0" lvl="0" indent="0" algn="l" defTabSz="404279" rtl="0" eaLnBrk="0" fontAlgn="base" latinLnBrk="0" hangingPunct="0">
              <a:lnSpc>
                <a:spcPct val="93000"/>
              </a:lnSpc>
              <a:spcBef>
                <a:spcPct val="0"/>
              </a:spcBef>
              <a:spcAft>
                <a:spcPct val="0"/>
              </a:spcAft>
              <a:buClr>
                <a:srgbClr val="000000"/>
              </a:buClr>
              <a:buSzPct val="100000"/>
              <a:buFontTx/>
              <a:buNone/>
              <a:tabLst/>
              <a:defRPr/>
            </a:pPr>
            <a:endParaRPr kumimoji="0" lang="en-US" sz="2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93193" name="Rectangle 8"/>
          <p:cNvSpPr>
            <a:spLocks noChangeArrowheads="1"/>
          </p:cNvSpPr>
          <p:nvPr/>
        </p:nvSpPr>
        <p:spPr bwMode="auto">
          <a:xfrm>
            <a:off x="571504" y="495860"/>
            <a:ext cx="7950489" cy="5828460"/>
          </a:xfrm>
          <a:prstGeom prst="rect">
            <a:avLst/>
          </a:prstGeom>
          <a:noFill/>
          <a:ln w="76320">
            <a:solidFill>
              <a:srgbClr val="A50021"/>
            </a:solidFill>
            <a:miter lim="800000"/>
            <a:headEnd/>
            <a:tailEnd/>
          </a:ln>
          <a:extLst>
            <a:ext uri="{909E8E84-426E-40dd-AFC4-6F175D3DCCD1}">
              <a14:hiddenFill xmlns="" xmlns:a14="http://schemas.microsoft.com/office/drawing/2010/main">
                <a:solidFill>
                  <a:srgbClr val="FFFFFF"/>
                </a:solidFill>
              </a14:hiddenFill>
            </a:ext>
          </a:extLst>
        </p:spPr>
        <p:txBody>
          <a:bodyPr wrap="none" lIns="81828" tIns="40913" rIns="81828" bIns="40913" anchor="ctr"/>
          <a:lstStyle/>
          <a:p>
            <a:pPr marL="0" marR="0" lvl="0" indent="0" algn="l" defTabSz="404279" rtl="0" eaLnBrk="0" fontAlgn="base" latinLnBrk="0" hangingPunct="0">
              <a:lnSpc>
                <a:spcPct val="93000"/>
              </a:lnSpc>
              <a:spcBef>
                <a:spcPct val="0"/>
              </a:spcBef>
              <a:spcAft>
                <a:spcPct val="0"/>
              </a:spcAft>
              <a:buClr>
                <a:srgbClr val="000000"/>
              </a:buClr>
              <a:buSzPct val="100000"/>
              <a:buFontTx/>
              <a:buNone/>
              <a:tabLst/>
              <a:defRPr/>
            </a:pPr>
            <a:endParaRPr kumimoji="0" lang="en-US" sz="2200" b="1"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93194" name="Text Box 9"/>
          <p:cNvSpPr txBox="1">
            <a:spLocks noChangeArrowheads="1"/>
          </p:cNvSpPr>
          <p:nvPr/>
        </p:nvSpPr>
        <p:spPr bwMode="auto">
          <a:xfrm>
            <a:off x="8722996" y="99248"/>
            <a:ext cx="254636" cy="3786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91161" tIns="45745" rIns="91161" bIns="45745" anchor="ctr">
            <a:spAutoFit/>
          </a:bodyPr>
          <a:lstStyle>
            <a:lvl1pPr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742950" indent="-28575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marL="11430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marL="16002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marL="20574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25146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29718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34290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38862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ctr" defTabSz="406400" rtl="0" eaLnBrk="0" fontAlgn="base" latinLnBrk="0" hangingPunct="0">
              <a:lnSpc>
                <a:spcPct val="93000"/>
              </a:lnSpc>
              <a:spcBef>
                <a:spcPts val="1234"/>
              </a:spcBef>
              <a:spcAft>
                <a:spcPct val="0"/>
              </a:spcAft>
              <a:buClr>
                <a:srgbClr val="FFA27C"/>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en-GB" sz="2000" b="1" u="none" strike="noStrike" kern="1200" cap="none" spc="0" normalizeH="0" baseline="0" noProof="0">
                <a:ln>
                  <a:noFill/>
                </a:ln>
                <a:solidFill>
                  <a:srgbClr val="FFA27C"/>
                </a:solidFill>
                <a:effectLst/>
                <a:uLnTx/>
                <a:uFillTx/>
                <a:latin typeface="Arial" panose="020B0604020202020204" pitchFamily="34" charset="0"/>
                <a:ea typeface="MS Gothic" charset="0"/>
                <a:cs typeface="Arial" panose="020B0604020202020204" pitchFamily="34" charset="0"/>
              </a:rPr>
              <a:t> </a:t>
            </a:r>
          </a:p>
        </p:txBody>
      </p:sp>
      <p:sp>
        <p:nvSpPr>
          <p:cNvPr id="100363" name="Text Box 10"/>
          <p:cNvSpPr txBox="1">
            <a:spLocks noChangeArrowheads="1"/>
          </p:cNvSpPr>
          <p:nvPr/>
        </p:nvSpPr>
        <p:spPr bwMode="auto">
          <a:xfrm>
            <a:off x="2933991" y="3024199"/>
            <a:ext cx="1346488" cy="4546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1161" tIns="45745" rIns="91161" bIns="45745">
            <a:spAutoFit/>
          </a:bodyPr>
          <a:lstStyle>
            <a:lvl1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l" defTabSz="406410" rtl="0" eaLnBrk="0" fontAlgn="base" latinLnBrk="0" hangingPunct="0">
              <a:lnSpc>
                <a:spcPct val="93000"/>
              </a:lnSpc>
              <a:spcBef>
                <a:spcPts val="1122"/>
              </a:spcBef>
              <a:spcAft>
                <a:spcPct val="0"/>
              </a:spcAft>
              <a:buClr>
                <a:srgbClr val="FFFFFF"/>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ar-JO" sz="25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MS Gothic" charset="0"/>
                <a:cs typeface="Arial" panose="020B0604020202020204" pitchFamily="34" charset="0"/>
              </a:rPr>
              <a:t>روما</a:t>
            </a:r>
            <a:endParaRPr kumimoji="0" lang="en-GB" sz="25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MS Gothic" charset="0"/>
              <a:cs typeface="Arial" panose="020B0604020202020204" pitchFamily="34" charset="0"/>
            </a:endParaRPr>
          </a:p>
        </p:txBody>
      </p:sp>
      <p:sp>
        <p:nvSpPr>
          <p:cNvPr id="100364" name="Text Box 11"/>
          <p:cNvSpPr txBox="1">
            <a:spLocks noChangeArrowheads="1"/>
          </p:cNvSpPr>
          <p:nvPr/>
        </p:nvSpPr>
        <p:spPr bwMode="auto">
          <a:xfrm>
            <a:off x="6459682" y="4150392"/>
            <a:ext cx="2684318" cy="4546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1161" tIns="45745" rIns="91161" bIns="45745">
            <a:spAutoFit/>
          </a:bodyPr>
          <a:lstStyle>
            <a:lvl1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l" defTabSz="406410" rtl="0" eaLnBrk="0" fontAlgn="base" latinLnBrk="0" hangingPunct="0">
              <a:lnSpc>
                <a:spcPct val="93000"/>
              </a:lnSpc>
              <a:spcBef>
                <a:spcPts val="1122"/>
              </a:spcBef>
              <a:spcAft>
                <a:spcPct val="0"/>
              </a:spcAft>
              <a:buClr>
                <a:srgbClr val="000000"/>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ar-JO" sz="2500" b="1" u="none" strike="noStrike" kern="1200" cap="none" spc="0" normalizeH="0" baseline="0" noProof="0" dirty="0">
                <a:ln>
                  <a:noFill/>
                </a:ln>
                <a:solidFill>
                  <a:srgbClr val="000000"/>
                </a:solidFill>
                <a:effectLst>
                  <a:glow rad="190500">
                    <a:srgbClr val="FFFFFF">
                      <a:alpha val="96000"/>
                    </a:srgbClr>
                  </a:glow>
                </a:effectLst>
                <a:uLnTx/>
                <a:uFillTx/>
                <a:latin typeface="Arial" panose="020B0604020202020204" pitchFamily="34" charset="0"/>
                <a:ea typeface="MS Gothic" charset="0"/>
                <a:cs typeface="Arial" panose="020B0604020202020204" pitchFamily="34" charset="0"/>
              </a:rPr>
              <a:t>أنطاكية سوريا</a:t>
            </a:r>
            <a:endParaRPr kumimoji="0" lang="en-GB" sz="2500" b="1" u="none" strike="noStrike" kern="1200" cap="none" spc="0" normalizeH="0" baseline="0" noProof="0" dirty="0">
              <a:ln>
                <a:noFill/>
              </a:ln>
              <a:solidFill>
                <a:srgbClr val="000000"/>
              </a:solidFill>
              <a:effectLst>
                <a:glow rad="190500">
                  <a:srgbClr val="FFFFFF">
                    <a:alpha val="96000"/>
                  </a:srgbClr>
                </a:glow>
              </a:effectLst>
              <a:uLnTx/>
              <a:uFillTx/>
              <a:latin typeface="Arial" panose="020B0604020202020204" pitchFamily="34" charset="0"/>
              <a:ea typeface="MS Gothic" charset="0"/>
              <a:cs typeface="Arial" panose="020B0604020202020204" pitchFamily="34" charset="0"/>
            </a:endParaRPr>
          </a:p>
        </p:txBody>
      </p:sp>
      <p:sp>
        <p:nvSpPr>
          <p:cNvPr id="100365" name="Text Box 12"/>
          <p:cNvSpPr txBox="1">
            <a:spLocks noChangeArrowheads="1"/>
          </p:cNvSpPr>
          <p:nvPr/>
        </p:nvSpPr>
        <p:spPr bwMode="auto">
          <a:xfrm>
            <a:off x="5964687" y="3501850"/>
            <a:ext cx="3179329" cy="4546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1161" tIns="45745" rIns="91161" bIns="45745">
            <a:spAutoFit/>
          </a:bodyPr>
          <a:lstStyle>
            <a:lvl1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l" defTabSz="406410" rtl="0" eaLnBrk="0" fontAlgn="base" latinLnBrk="0" hangingPunct="0">
              <a:lnSpc>
                <a:spcPct val="93000"/>
              </a:lnSpc>
              <a:spcBef>
                <a:spcPts val="1122"/>
              </a:spcBef>
              <a:spcAft>
                <a:spcPct val="0"/>
              </a:spcAft>
              <a:buClr>
                <a:srgbClr val="000000"/>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ar-JO" sz="2500" b="1" u="none" strike="noStrike" kern="1200" cap="none" spc="0" normalizeH="0" baseline="0" noProof="0" dirty="0">
                <a:ln>
                  <a:noFill/>
                </a:ln>
                <a:solidFill>
                  <a:srgbClr val="000000"/>
                </a:solidFill>
                <a:effectLst>
                  <a:glow rad="190500">
                    <a:srgbClr val="FFFFFF">
                      <a:alpha val="96000"/>
                    </a:srgbClr>
                  </a:glow>
                </a:effectLst>
                <a:uLnTx/>
                <a:uFillTx/>
                <a:latin typeface="Arial" panose="020B0604020202020204" pitchFamily="34" charset="0"/>
                <a:ea typeface="MS Gothic" charset="0"/>
                <a:cs typeface="Arial" panose="020B0604020202020204" pitchFamily="34" charset="0"/>
              </a:rPr>
              <a:t>أنطاكية بيسيدية</a:t>
            </a:r>
            <a:endParaRPr kumimoji="0" lang="en-GB" sz="2500" b="1" u="none" strike="noStrike" kern="1200" cap="none" spc="0" normalizeH="0" baseline="0" noProof="0" dirty="0">
              <a:ln>
                <a:noFill/>
              </a:ln>
              <a:solidFill>
                <a:srgbClr val="000000"/>
              </a:solidFill>
              <a:effectLst>
                <a:glow rad="190500">
                  <a:srgbClr val="FFFFFF">
                    <a:alpha val="96000"/>
                  </a:srgbClr>
                </a:glow>
              </a:effectLst>
              <a:uLnTx/>
              <a:uFillTx/>
              <a:latin typeface="Arial" panose="020B0604020202020204" pitchFamily="34" charset="0"/>
              <a:ea typeface="MS Gothic" charset="0"/>
              <a:cs typeface="Arial" panose="020B0604020202020204" pitchFamily="34" charset="0"/>
            </a:endParaRPr>
          </a:p>
        </p:txBody>
      </p:sp>
      <p:sp>
        <p:nvSpPr>
          <p:cNvPr id="100366" name="Text Box 13"/>
          <p:cNvSpPr txBox="1">
            <a:spLocks noChangeArrowheads="1"/>
          </p:cNvSpPr>
          <p:nvPr/>
        </p:nvSpPr>
        <p:spPr bwMode="auto">
          <a:xfrm>
            <a:off x="5186797" y="3717563"/>
            <a:ext cx="1731818" cy="4546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1161" tIns="45745" rIns="91161" bIns="45745">
            <a:spAutoFit/>
          </a:bodyPr>
          <a:lstStyle>
            <a:lvl1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ctr" defTabSz="406410" rtl="0" eaLnBrk="0" fontAlgn="base" latinLnBrk="0" hangingPunct="0">
              <a:lnSpc>
                <a:spcPct val="93000"/>
              </a:lnSpc>
              <a:spcBef>
                <a:spcPts val="1122"/>
              </a:spcBef>
              <a:spcAft>
                <a:spcPct val="0"/>
              </a:spcAft>
              <a:buClr>
                <a:srgbClr val="000000"/>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ar-JO" sz="2500" b="1" u="none" strike="noStrike" kern="1200" cap="none" spc="0" normalizeH="0" baseline="0" noProof="0" dirty="0">
                <a:ln>
                  <a:noFill/>
                </a:ln>
                <a:solidFill>
                  <a:srgbClr val="000000"/>
                </a:solidFill>
                <a:effectLst>
                  <a:glow rad="190500">
                    <a:srgbClr val="FFFFFF">
                      <a:alpha val="96000"/>
                    </a:srgbClr>
                  </a:glow>
                </a:effectLst>
                <a:uLnTx/>
                <a:uFillTx/>
                <a:latin typeface="Arial" panose="020B0604020202020204" pitchFamily="34" charset="0"/>
                <a:ea typeface="MS Gothic" charset="0"/>
                <a:cs typeface="Arial" panose="020B0604020202020204" pitchFamily="34" charset="0"/>
              </a:rPr>
              <a:t>أفسس</a:t>
            </a:r>
            <a:endParaRPr kumimoji="0" lang="en-GB" sz="2500" b="1" u="none" strike="noStrike" kern="1200" cap="none" spc="0" normalizeH="0" baseline="0" noProof="0" dirty="0">
              <a:ln>
                <a:noFill/>
              </a:ln>
              <a:solidFill>
                <a:srgbClr val="000000"/>
              </a:solidFill>
              <a:effectLst>
                <a:glow rad="190500">
                  <a:srgbClr val="FFFFFF">
                    <a:alpha val="96000"/>
                  </a:srgbClr>
                </a:glow>
              </a:effectLst>
              <a:uLnTx/>
              <a:uFillTx/>
              <a:latin typeface="Arial" panose="020B0604020202020204" pitchFamily="34" charset="0"/>
              <a:ea typeface="MS Gothic" charset="0"/>
              <a:cs typeface="Arial" panose="020B0604020202020204" pitchFamily="34" charset="0"/>
            </a:endParaRPr>
          </a:p>
        </p:txBody>
      </p:sp>
      <p:sp>
        <p:nvSpPr>
          <p:cNvPr id="100367" name="Text Box 14"/>
          <p:cNvSpPr txBox="1">
            <a:spLocks noChangeArrowheads="1"/>
          </p:cNvSpPr>
          <p:nvPr/>
        </p:nvSpPr>
        <p:spPr bwMode="auto">
          <a:xfrm>
            <a:off x="3899481" y="3787600"/>
            <a:ext cx="1588988" cy="4546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1161" tIns="45745" rIns="91161" bIns="45745">
            <a:spAutoFit/>
          </a:bodyPr>
          <a:lstStyle>
            <a:lvl1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l" defTabSz="406410" rtl="0" eaLnBrk="0" fontAlgn="base" latinLnBrk="0" hangingPunct="0">
              <a:lnSpc>
                <a:spcPct val="93000"/>
              </a:lnSpc>
              <a:spcBef>
                <a:spcPts val="1122"/>
              </a:spcBef>
              <a:spcAft>
                <a:spcPct val="0"/>
              </a:spcAft>
              <a:buClr>
                <a:srgbClr val="FFFFFF"/>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ar-JO" sz="25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MS Gothic" charset="0"/>
                <a:cs typeface="Arial" panose="020B0604020202020204" pitchFamily="34" charset="0"/>
              </a:rPr>
              <a:t>أثينا</a:t>
            </a:r>
            <a:endParaRPr kumimoji="0" lang="en-GB" sz="25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MS Gothic" charset="0"/>
              <a:cs typeface="Arial" panose="020B0604020202020204" pitchFamily="34" charset="0"/>
            </a:endParaRPr>
          </a:p>
        </p:txBody>
      </p:sp>
      <p:sp>
        <p:nvSpPr>
          <p:cNvPr id="100369" name="Text Box 16"/>
          <p:cNvSpPr txBox="1">
            <a:spLocks noChangeArrowheads="1"/>
          </p:cNvSpPr>
          <p:nvPr/>
        </p:nvSpPr>
        <p:spPr bwMode="auto">
          <a:xfrm>
            <a:off x="4625398" y="3076025"/>
            <a:ext cx="2106842" cy="4546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1161" tIns="45745" rIns="91161" bIns="45745">
            <a:spAutoFit/>
          </a:bodyPr>
          <a:lstStyle>
            <a:lvl1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l" defTabSz="406410" rtl="0" eaLnBrk="0" fontAlgn="base" latinLnBrk="0" hangingPunct="0">
              <a:lnSpc>
                <a:spcPct val="93000"/>
              </a:lnSpc>
              <a:spcBef>
                <a:spcPts val="1122"/>
              </a:spcBef>
              <a:spcAft>
                <a:spcPct val="0"/>
              </a:spcAft>
              <a:buClr>
                <a:srgbClr val="000000"/>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en-GB" sz="2500" b="1" u="none" strike="noStrike" kern="1200" cap="none" spc="0" normalizeH="0" baseline="0" noProof="0" dirty="0">
                <a:ln>
                  <a:noFill/>
                </a:ln>
                <a:solidFill>
                  <a:srgbClr val="000000"/>
                </a:solidFill>
                <a:effectLst>
                  <a:glow rad="190500">
                    <a:srgbClr val="FFFFFF">
                      <a:alpha val="96000"/>
                    </a:srgbClr>
                  </a:glow>
                </a:effectLst>
                <a:uLnTx/>
                <a:uFillTx/>
                <a:latin typeface="Arial" panose="020B0604020202020204" pitchFamily="34" charset="0"/>
                <a:ea typeface="MS Gothic" charset="0"/>
                <a:cs typeface="Arial" panose="020B0604020202020204" pitchFamily="34" charset="0"/>
              </a:rPr>
              <a:t>•Macedonia</a:t>
            </a:r>
          </a:p>
        </p:txBody>
      </p:sp>
      <p:pic>
        <p:nvPicPr>
          <p:cNvPr id="46097" name="Picture 17"/>
          <p:cNvPicPr>
            <a:picLocks noChangeAspect="1" noChangeArrowheads="1"/>
          </p:cNvPicPr>
          <p:nvPr/>
        </p:nvPicPr>
        <p:blipFill>
          <a:blip r:embed="rId5" cstate="screen">
            <a:lum contrast="18000"/>
            <a:extLst>
              <a:ext uri="{28A0092B-C50C-407E-A947-70E740481C1C}">
                <a14:useLocalDpi xmlns:a14="http://schemas.microsoft.com/office/drawing/2010/main"/>
              </a:ext>
            </a:extLst>
          </a:blip>
          <a:srcRect/>
          <a:stretch>
            <a:fillRect/>
          </a:stretch>
        </p:blipFill>
        <p:spPr bwMode="auto">
          <a:xfrm>
            <a:off x="3983184" y="2094103"/>
            <a:ext cx="2694421" cy="1549212"/>
          </a:xfrm>
          <a:prstGeom prst="rect">
            <a:avLst/>
          </a:prstGeom>
          <a:noFill/>
          <a:ln w="76320">
            <a:solidFill>
              <a:srgbClr val="00AE00"/>
            </a:solidFill>
            <a:miter lim="800000"/>
            <a:headEnd/>
            <a:tailEnd/>
          </a:ln>
          <a:effectLst>
            <a:outerShdw blurRad="63500" dist="89605" dir="2700000" algn="ctr" rotWithShape="0">
              <a:srgbClr val="000000"/>
            </a:outerShdw>
          </a:effectLst>
        </p:spPr>
      </p:pic>
      <p:sp>
        <p:nvSpPr>
          <p:cNvPr id="46098" name="Text Box 18"/>
          <p:cNvSpPr txBox="1">
            <a:spLocks noChangeArrowheads="1"/>
          </p:cNvSpPr>
          <p:nvPr/>
        </p:nvSpPr>
        <p:spPr bwMode="auto">
          <a:xfrm>
            <a:off x="4357686" y="2236975"/>
            <a:ext cx="2218894" cy="16980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91161" tIns="45745" rIns="91161" bIns="45745">
            <a:spAutoFit/>
          </a:bodyPr>
          <a:lstStyle>
            <a:lvl1pPr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742950" indent="-28575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marL="11430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marL="16002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marL="20574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25146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29718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34290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38862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ctr" defTabSz="406400" rtl="0" eaLnBrk="0" fontAlgn="base" latinLnBrk="0" hangingPunct="0">
              <a:lnSpc>
                <a:spcPct val="93000"/>
              </a:lnSpc>
              <a:spcBef>
                <a:spcPts val="2749"/>
              </a:spcBef>
              <a:spcAft>
                <a:spcPct val="0"/>
              </a:spcAft>
              <a:buClr>
                <a:srgbClr val="FFEA18"/>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ar-JO" sz="4400" b="1" u="none" strike="noStrike" kern="1200" cap="none" spc="0" normalizeH="0" baseline="0" noProof="0" dirty="0">
                <a:ln>
                  <a:noFill/>
                </a:ln>
                <a:solidFill>
                  <a:srgbClr val="FFEA18"/>
                </a:solidFill>
                <a:effectLst>
                  <a:glow rad="127000">
                    <a:srgbClr val="000000"/>
                  </a:glow>
                </a:effectLst>
                <a:uLnTx/>
                <a:uFillTx/>
                <a:latin typeface="Arial" panose="020B0604020202020204" pitchFamily="34" charset="0"/>
                <a:ea typeface="MS Gothic" charset="0"/>
                <a:cs typeface="Arial" panose="020B0604020202020204" pitchFamily="34" charset="0"/>
              </a:rPr>
              <a:t>النعمة</a:t>
            </a:r>
          </a:p>
          <a:p>
            <a:pPr marL="0" marR="0" lvl="0" indent="0" algn="ctr" defTabSz="406400" rtl="0" eaLnBrk="0" fontAlgn="base" latinLnBrk="0" hangingPunct="0">
              <a:lnSpc>
                <a:spcPct val="93000"/>
              </a:lnSpc>
              <a:spcBef>
                <a:spcPts val="2749"/>
              </a:spcBef>
              <a:spcAft>
                <a:spcPct val="0"/>
              </a:spcAft>
              <a:buClr>
                <a:srgbClr val="FFEA18"/>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ar-JO" sz="4400" b="1" u="none" strike="noStrike" kern="1200" cap="none" spc="0" normalizeH="0" baseline="0" noProof="0" dirty="0">
                <a:ln>
                  <a:noFill/>
                </a:ln>
                <a:solidFill>
                  <a:srgbClr val="FFEA18"/>
                </a:solidFill>
                <a:effectLst>
                  <a:glow rad="127000">
                    <a:srgbClr val="000000"/>
                  </a:glow>
                </a:effectLst>
                <a:uLnTx/>
                <a:uFillTx/>
                <a:latin typeface="Arial" panose="020B0604020202020204" pitchFamily="34" charset="0"/>
                <a:ea typeface="MS Gothic" charset="0"/>
                <a:cs typeface="Arial" panose="020B0604020202020204" pitchFamily="34" charset="0"/>
              </a:rPr>
              <a:t>فقط</a:t>
            </a:r>
            <a:endParaRPr kumimoji="0" lang="en-GB" sz="4400" b="1" u="none" strike="noStrike" kern="1200" cap="none" spc="0" normalizeH="0" baseline="0" noProof="0" dirty="0">
              <a:ln>
                <a:noFill/>
              </a:ln>
              <a:solidFill>
                <a:srgbClr val="FFEA18"/>
              </a:solidFill>
              <a:effectLst>
                <a:glow rad="127000">
                  <a:srgbClr val="000000"/>
                </a:glow>
              </a:effectLst>
              <a:uLnTx/>
              <a:uFillTx/>
              <a:latin typeface="Arial" panose="020B0604020202020204" pitchFamily="34" charset="0"/>
              <a:ea typeface="MS Gothic" charset="0"/>
              <a:cs typeface="Arial" panose="020B0604020202020204" pitchFamily="34" charset="0"/>
            </a:endParaRPr>
          </a:p>
        </p:txBody>
      </p:sp>
      <p:sp>
        <p:nvSpPr>
          <p:cNvPr id="46099" name="Oval 19"/>
          <p:cNvSpPr>
            <a:spLocks noChangeArrowheads="1"/>
          </p:cNvSpPr>
          <p:nvPr/>
        </p:nvSpPr>
        <p:spPr bwMode="auto">
          <a:xfrm>
            <a:off x="6342798" y="4511769"/>
            <a:ext cx="610465" cy="579904"/>
          </a:xfrm>
          <a:prstGeom prst="ellipse">
            <a:avLst/>
          </a:prstGeom>
          <a:noFill/>
          <a:ln w="76320">
            <a:solidFill>
              <a:srgbClr val="FFFF00"/>
            </a:solidFill>
            <a:miter lim="800000"/>
            <a:headEnd/>
            <a:tailEnd/>
          </a:ln>
          <a:effectLst>
            <a:outerShdw blurRad="63500" dist="71785" dir="2700000" algn="ctr" rotWithShape="0">
              <a:srgbClr val="000000"/>
            </a:outerShdw>
          </a:effectLst>
        </p:spPr>
        <p:txBody>
          <a:bodyPr wrap="none" lIns="81828" tIns="40913" rIns="81828" bIns="40913" anchor="ctr"/>
          <a:lstStyle/>
          <a:p>
            <a:pPr marL="0" marR="0" lvl="0" indent="0" algn="l" defTabSz="409108" rtl="0" eaLnBrk="0" fontAlgn="base" latinLnBrk="0" hangingPunct="0">
              <a:lnSpc>
                <a:spcPct val="93000"/>
              </a:lnSpc>
              <a:spcBef>
                <a:spcPct val="0"/>
              </a:spcBef>
              <a:spcAft>
                <a:spcPct val="0"/>
              </a:spcAft>
              <a:buClr>
                <a:srgbClr val="000000"/>
              </a:buClr>
              <a:buSzPct val="100000"/>
              <a:buFontTx/>
              <a:buNone/>
              <a:tabLst/>
              <a:defRPr/>
            </a:pPr>
            <a:endParaRPr kumimoji="0" lang="en-US" sz="2200" b="1" u="none" strike="noStrike" kern="1200" cap="none" spc="0" normalizeH="0" baseline="0" noProof="0" dirty="0">
              <a:ln>
                <a:noFill/>
              </a:ln>
              <a:solidFill>
                <a:srgbClr val="FFFFFF"/>
              </a:solidFill>
              <a:effectLst/>
              <a:uLnTx/>
              <a:uFillTx/>
              <a:latin typeface="Arial" panose="020B0604020202020204" pitchFamily="34" charset="0"/>
              <a:ea typeface="MS Gothic"/>
              <a:cs typeface="Arial" panose="020B0604020202020204" pitchFamily="34" charset="0"/>
            </a:endParaRPr>
          </a:p>
        </p:txBody>
      </p:sp>
      <p:grpSp>
        <p:nvGrpSpPr>
          <p:cNvPr id="93204" name="Group 20"/>
          <p:cNvGrpSpPr>
            <a:grpSpLocks/>
          </p:cNvGrpSpPr>
          <p:nvPr/>
        </p:nvGrpSpPr>
        <p:grpSpPr bwMode="auto">
          <a:xfrm>
            <a:off x="971264" y="2241179"/>
            <a:ext cx="7886989" cy="3756772"/>
            <a:chOff x="673" y="1600"/>
            <a:chExt cx="5465" cy="2682"/>
          </a:xfrm>
        </p:grpSpPr>
        <p:sp>
          <p:nvSpPr>
            <p:cNvPr id="100397" name="Text Box 21"/>
            <p:cNvSpPr txBox="1">
              <a:spLocks noChangeArrowheads="1"/>
            </p:cNvSpPr>
            <p:nvPr/>
          </p:nvSpPr>
          <p:spPr bwMode="auto">
            <a:xfrm>
              <a:off x="673" y="2759"/>
              <a:ext cx="1813" cy="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101880" tIns="51120" rIns="101880" bIns="51120">
              <a:spAutoFit/>
            </a:bodyPr>
            <a:lstStyle>
              <a:lvl1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l" defTabSz="406410" rtl="0" eaLnBrk="0" fontAlgn="base" latinLnBrk="0" hangingPunct="0">
                <a:lnSpc>
                  <a:spcPct val="93000"/>
                </a:lnSpc>
                <a:spcBef>
                  <a:spcPts val="2255"/>
                </a:spcBef>
                <a:spcAft>
                  <a:spcPct val="0"/>
                </a:spcAft>
                <a:buClr>
                  <a:srgbClr val="0033CC"/>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ar-JO" sz="3600" b="1" u="none" strike="noStrike" kern="1200" cap="none" spc="0" normalizeH="0" baseline="0" noProof="0" dirty="0">
                  <a:ln>
                    <a:noFill/>
                  </a:ln>
                  <a:solidFill>
                    <a:srgbClr val="0033CC"/>
                  </a:solidFill>
                  <a:effectLst>
                    <a:glow rad="190500">
                      <a:srgbClr val="FFFFFF">
                        <a:alpha val="96000"/>
                      </a:srgbClr>
                    </a:glow>
                  </a:effectLst>
                  <a:uLnTx/>
                  <a:uFillTx/>
                  <a:latin typeface="Arial" panose="020B0604020202020204" pitchFamily="34" charset="0"/>
                  <a:ea typeface="MS Gothic" charset="0"/>
                  <a:cs typeface="Arial" panose="020B0604020202020204" pitchFamily="34" charset="0"/>
                </a:rPr>
                <a:t>أفريقيا</a:t>
              </a:r>
              <a:endParaRPr kumimoji="0" lang="en-GB" sz="3600" b="1" u="none" strike="noStrike" kern="1200" cap="none" spc="0" normalizeH="0" baseline="0" noProof="0" dirty="0">
                <a:ln>
                  <a:noFill/>
                </a:ln>
                <a:solidFill>
                  <a:srgbClr val="0033CC"/>
                </a:solidFill>
                <a:effectLst>
                  <a:glow rad="190500">
                    <a:srgbClr val="FFFFFF">
                      <a:alpha val="96000"/>
                    </a:srgbClr>
                  </a:glow>
                </a:effectLst>
                <a:uLnTx/>
                <a:uFillTx/>
                <a:latin typeface="Arial" panose="020B0604020202020204" pitchFamily="34" charset="0"/>
                <a:ea typeface="MS Gothic" charset="0"/>
                <a:cs typeface="Arial" panose="020B0604020202020204" pitchFamily="34" charset="0"/>
              </a:endParaRPr>
            </a:p>
          </p:txBody>
        </p:sp>
        <p:sp>
          <p:nvSpPr>
            <p:cNvPr id="100398" name="Text Box 22"/>
            <p:cNvSpPr txBox="1">
              <a:spLocks noChangeArrowheads="1"/>
            </p:cNvSpPr>
            <p:nvPr/>
          </p:nvSpPr>
          <p:spPr bwMode="auto">
            <a:xfrm>
              <a:off x="4656" y="1957"/>
              <a:ext cx="1029" cy="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101880" tIns="51120" rIns="101880" bIns="51120">
              <a:spAutoFit/>
            </a:bodyPr>
            <a:lstStyle>
              <a:lvl1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l" defTabSz="406410" rtl="0" eaLnBrk="0" fontAlgn="base" latinLnBrk="0" hangingPunct="0">
                <a:lnSpc>
                  <a:spcPct val="93000"/>
                </a:lnSpc>
                <a:spcBef>
                  <a:spcPts val="2255"/>
                </a:spcBef>
                <a:spcAft>
                  <a:spcPct val="0"/>
                </a:spcAft>
                <a:buClr>
                  <a:srgbClr val="0033CC"/>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ar-JO" sz="3600" b="1" u="none" strike="noStrike" kern="1200" cap="none" spc="0" normalizeH="0" baseline="0" noProof="0" dirty="0">
                  <a:ln>
                    <a:noFill/>
                  </a:ln>
                  <a:solidFill>
                    <a:srgbClr val="0033CC"/>
                  </a:solidFill>
                  <a:effectLst>
                    <a:glow rad="190500">
                      <a:srgbClr val="FFFFFF">
                        <a:alpha val="96000"/>
                      </a:srgbClr>
                    </a:glow>
                  </a:effectLst>
                  <a:uLnTx/>
                  <a:uFillTx/>
                  <a:latin typeface="Arial" panose="020B0604020202020204" pitchFamily="34" charset="0"/>
                  <a:ea typeface="MS Gothic" charset="0"/>
                  <a:cs typeface="Arial" panose="020B0604020202020204" pitchFamily="34" charset="0"/>
                </a:rPr>
                <a:t>آسيا</a:t>
              </a:r>
              <a:endParaRPr kumimoji="0" lang="en-GB" sz="3600" b="1" u="none" strike="noStrike" kern="1200" cap="none" spc="0" normalizeH="0" baseline="0" noProof="0" dirty="0">
                <a:ln>
                  <a:noFill/>
                </a:ln>
                <a:solidFill>
                  <a:srgbClr val="0033CC"/>
                </a:solidFill>
                <a:effectLst>
                  <a:glow rad="190500">
                    <a:srgbClr val="FFFFFF">
                      <a:alpha val="96000"/>
                    </a:srgbClr>
                  </a:glow>
                </a:effectLst>
                <a:uLnTx/>
                <a:uFillTx/>
                <a:latin typeface="Arial" panose="020B0604020202020204" pitchFamily="34" charset="0"/>
                <a:ea typeface="MS Gothic" charset="0"/>
                <a:cs typeface="Arial" panose="020B0604020202020204" pitchFamily="34" charset="0"/>
              </a:endParaRPr>
            </a:p>
          </p:txBody>
        </p:sp>
        <p:sp>
          <p:nvSpPr>
            <p:cNvPr id="100399" name="Text Box 23"/>
            <p:cNvSpPr txBox="1">
              <a:spLocks noChangeArrowheads="1"/>
            </p:cNvSpPr>
            <p:nvPr/>
          </p:nvSpPr>
          <p:spPr bwMode="auto">
            <a:xfrm>
              <a:off x="803" y="1600"/>
              <a:ext cx="1998" cy="4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101880" tIns="51120" rIns="101880" bIns="51120">
              <a:spAutoFit/>
            </a:bodyPr>
            <a:lstStyle>
              <a:lvl1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l" defTabSz="406410" rtl="0" eaLnBrk="0" fontAlgn="base" latinLnBrk="0" hangingPunct="0">
                <a:lnSpc>
                  <a:spcPct val="93000"/>
                </a:lnSpc>
                <a:spcBef>
                  <a:spcPts val="2019"/>
                </a:spcBef>
                <a:spcAft>
                  <a:spcPct val="0"/>
                </a:spcAft>
                <a:buClr>
                  <a:srgbClr val="0033CC"/>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en-GB" sz="3200" b="1" u="none" strike="noStrike" kern="1200" cap="none" spc="0" normalizeH="0" baseline="0" noProof="0">
                  <a:ln>
                    <a:noFill/>
                  </a:ln>
                  <a:solidFill>
                    <a:srgbClr val="0033CC"/>
                  </a:solidFill>
                  <a:effectLst>
                    <a:glow rad="190500">
                      <a:srgbClr val="FFFFFF">
                        <a:alpha val="96000"/>
                      </a:srgbClr>
                    </a:glow>
                  </a:effectLst>
                  <a:uLnTx/>
                  <a:uFillTx/>
                  <a:latin typeface="Arial" panose="020B0604020202020204" pitchFamily="34" charset="0"/>
                  <a:ea typeface="MS Gothic" charset="0"/>
                  <a:cs typeface="Arial" panose="020B0604020202020204" pitchFamily="34" charset="0"/>
                </a:rPr>
                <a:t>EUROPE</a:t>
              </a:r>
            </a:p>
          </p:txBody>
        </p:sp>
        <p:sp>
          <p:nvSpPr>
            <p:cNvPr id="100400" name="Text Box 24"/>
            <p:cNvSpPr txBox="1">
              <a:spLocks noChangeArrowheads="1"/>
            </p:cNvSpPr>
            <p:nvPr/>
          </p:nvSpPr>
          <p:spPr bwMode="auto">
            <a:xfrm>
              <a:off x="4599" y="3922"/>
              <a:ext cx="1539" cy="3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101880" tIns="51120" rIns="101880" bIns="51120">
              <a:spAutoFit/>
            </a:bodyPr>
            <a:lstStyle>
              <a:lvl1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l" defTabSz="406410" rtl="0" eaLnBrk="0" fontAlgn="base" latinLnBrk="0" hangingPunct="0">
                <a:lnSpc>
                  <a:spcPct val="93000"/>
                </a:lnSpc>
                <a:spcBef>
                  <a:spcPts val="1739"/>
                </a:spcBef>
                <a:spcAft>
                  <a:spcPct val="0"/>
                </a:spcAft>
                <a:buClr>
                  <a:srgbClr val="0033CC"/>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ar-JO" sz="2800" b="1" u="none" strike="noStrike" kern="1200" cap="none" spc="0" normalizeH="0" baseline="0" noProof="0" dirty="0">
                  <a:ln>
                    <a:noFill/>
                  </a:ln>
                  <a:solidFill>
                    <a:srgbClr val="0033CC"/>
                  </a:solidFill>
                  <a:effectLst>
                    <a:glow rad="190500">
                      <a:srgbClr val="FFFFFF">
                        <a:alpha val="96000"/>
                      </a:srgbClr>
                    </a:glow>
                  </a:effectLst>
                  <a:uLnTx/>
                  <a:uFillTx/>
                  <a:latin typeface="Arial" panose="020B0604020202020204" pitchFamily="34" charset="0"/>
                  <a:ea typeface="MS Gothic" charset="0"/>
                  <a:cs typeface="Arial" panose="020B0604020202020204" pitchFamily="34" charset="0"/>
                </a:rPr>
                <a:t>العربية</a:t>
              </a:r>
              <a:endParaRPr kumimoji="0" lang="en-GB" sz="2800" b="1" u="none" strike="noStrike" kern="1200" cap="none" spc="0" normalizeH="0" baseline="0" noProof="0" dirty="0">
                <a:ln>
                  <a:noFill/>
                </a:ln>
                <a:solidFill>
                  <a:srgbClr val="0033CC"/>
                </a:solidFill>
                <a:effectLst>
                  <a:glow rad="190500">
                    <a:srgbClr val="FFFFFF">
                      <a:alpha val="96000"/>
                    </a:srgbClr>
                  </a:glow>
                </a:effectLst>
                <a:uLnTx/>
                <a:uFillTx/>
                <a:latin typeface="Arial" panose="020B0604020202020204" pitchFamily="34" charset="0"/>
                <a:ea typeface="MS Gothic" charset="0"/>
                <a:cs typeface="Arial" panose="020B0604020202020204" pitchFamily="34" charset="0"/>
              </a:endParaRPr>
            </a:p>
          </p:txBody>
        </p:sp>
      </p:grpSp>
      <p:grpSp>
        <p:nvGrpSpPr>
          <p:cNvPr id="3" name="Group 25"/>
          <p:cNvGrpSpPr>
            <a:grpSpLocks/>
          </p:cNvGrpSpPr>
          <p:nvPr/>
        </p:nvGrpSpPr>
        <p:grpSpPr bwMode="auto">
          <a:xfrm>
            <a:off x="756241" y="5388630"/>
            <a:ext cx="5397500" cy="1196228"/>
            <a:chOff x="524" y="3847"/>
            <a:chExt cx="3740" cy="854"/>
          </a:xfrm>
        </p:grpSpPr>
        <p:sp>
          <p:nvSpPr>
            <p:cNvPr id="46106" name="Rectangle 26"/>
            <p:cNvSpPr>
              <a:spLocks noChangeArrowheads="1"/>
            </p:cNvSpPr>
            <p:nvPr/>
          </p:nvSpPr>
          <p:spPr bwMode="auto">
            <a:xfrm>
              <a:off x="524" y="3847"/>
              <a:ext cx="3740" cy="854"/>
            </a:xfrm>
            <a:prstGeom prst="rect">
              <a:avLst/>
            </a:prstGeom>
            <a:blipFill dpi="0" rotWithShape="0">
              <a:blip r:embed="rId6"/>
              <a:srcRect/>
              <a:tile tx="0" ty="0" sx="100000" sy="100000" flip="none" algn="tl"/>
            </a:blipFill>
            <a:ln w="76320">
              <a:solidFill>
                <a:srgbClr val="618FFD"/>
              </a:solidFill>
              <a:miter lim="800000"/>
              <a:headEnd/>
              <a:tailEnd/>
            </a:ln>
            <a:effectLst>
              <a:outerShdw blurRad="63500" dist="99193" dir="2381944" algn="ctr" rotWithShape="0">
                <a:srgbClr val="000000"/>
              </a:outerShdw>
            </a:effectLst>
          </p:spPr>
          <p:txBody>
            <a:bodyPr wrap="none" anchor="ctr"/>
            <a:lstStyle/>
            <a:p>
              <a:pPr marL="0" marR="0" lvl="0" indent="0" algn="l" defTabSz="409108" rtl="0" eaLnBrk="0" fontAlgn="base" latinLnBrk="0" hangingPunct="0">
                <a:lnSpc>
                  <a:spcPct val="93000"/>
                </a:lnSpc>
                <a:spcBef>
                  <a:spcPct val="0"/>
                </a:spcBef>
                <a:spcAft>
                  <a:spcPct val="0"/>
                </a:spcAft>
                <a:buClr>
                  <a:srgbClr val="000000"/>
                </a:buClr>
                <a:buSzPct val="100000"/>
                <a:buFontTx/>
                <a:buNone/>
                <a:tabLst/>
                <a:defRPr/>
              </a:pPr>
              <a:endParaRPr kumimoji="0" lang="en-US" sz="2200" b="1" u="none" strike="noStrike" kern="1200" cap="none" spc="0" normalizeH="0" baseline="0" noProof="0" dirty="0">
                <a:ln>
                  <a:noFill/>
                </a:ln>
                <a:solidFill>
                  <a:srgbClr val="FFFFFF"/>
                </a:solidFill>
                <a:effectLst/>
                <a:uLnTx/>
                <a:uFillTx/>
                <a:latin typeface="Arial" panose="020B0604020202020204" pitchFamily="34" charset="0"/>
                <a:ea typeface="MS Gothic"/>
                <a:cs typeface="Arial" panose="020B0604020202020204" pitchFamily="34" charset="0"/>
              </a:endParaRPr>
            </a:p>
          </p:txBody>
        </p:sp>
        <p:sp>
          <p:nvSpPr>
            <p:cNvPr id="93227" name="Text Box 27"/>
            <p:cNvSpPr txBox="1">
              <a:spLocks noChangeArrowheads="1"/>
            </p:cNvSpPr>
            <p:nvPr/>
          </p:nvSpPr>
          <p:spPr bwMode="auto">
            <a:xfrm>
              <a:off x="667" y="3951"/>
              <a:ext cx="3590" cy="7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90000" tIns="46800" rIns="90000" bIns="46800">
              <a:spAutoFit/>
            </a:bodyPr>
            <a:lstStyle>
              <a:lvl1pPr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742950" indent="-28575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marL="11430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marL="16002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marL="20574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25146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29718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34290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38862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ctr" defTabSz="406400" rtl="0" eaLnBrk="0" fontAlgn="base" latinLnBrk="0" hangingPunct="0">
                <a:lnSpc>
                  <a:spcPct val="80000"/>
                </a:lnSpc>
                <a:spcBef>
                  <a:spcPts val="1795"/>
                </a:spcBef>
                <a:spcAft>
                  <a:spcPct val="0"/>
                </a:spcAft>
                <a:buClr>
                  <a:srgbClr val="000000"/>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ar-JO" sz="2900" b="1" u="none" strike="noStrike" kern="1200" cap="none" spc="0" normalizeH="0" baseline="0" noProof="0" dirty="0">
                  <a:ln>
                    <a:noFill/>
                  </a:ln>
                  <a:solidFill>
                    <a:srgbClr val="000000"/>
                  </a:solidFill>
                  <a:effectLst/>
                  <a:uLnTx/>
                  <a:uFillTx/>
                  <a:latin typeface="Arial" panose="020B0604020202020204" pitchFamily="34" charset="0"/>
                  <a:ea typeface="MS Gothic" charset="0"/>
                  <a:cs typeface="Arial" panose="020B0604020202020204" pitchFamily="34" charset="0"/>
                </a:rPr>
                <a:t>تم تسوية المشكلة بشكل دائم : </a:t>
              </a:r>
            </a:p>
            <a:p>
              <a:pPr marL="0" marR="0" lvl="0" indent="0" algn="ctr" defTabSz="406400" rtl="0" eaLnBrk="0" fontAlgn="base" latinLnBrk="0" hangingPunct="0">
                <a:lnSpc>
                  <a:spcPct val="80000"/>
                </a:lnSpc>
                <a:spcBef>
                  <a:spcPts val="1795"/>
                </a:spcBef>
                <a:spcAft>
                  <a:spcPct val="0"/>
                </a:spcAft>
                <a:buClr>
                  <a:srgbClr val="000000"/>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ar-JO" sz="2900" b="1" u="none" strike="noStrike" kern="1200" cap="none" spc="0" normalizeH="0" baseline="0" noProof="0" dirty="0">
                  <a:ln>
                    <a:noFill/>
                  </a:ln>
                  <a:solidFill>
                    <a:srgbClr val="FF0000"/>
                  </a:solidFill>
                  <a:effectLst/>
                  <a:uLnTx/>
                  <a:uFillTx/>
                  <a:latin typeface="Arial" panose="020B0604020202020204" pitchFamily="34" charset="0"/>
                  <a:ea typeface="MS Gothic" charset="0"/>
                  <a:cs typeface="Arial" panose="020B0604020202020204" pitchFamily="34" charset="0"/>
                </a:rPr>
                <a:t>النعمة</a:t>
              </a:r>
              <a:r>
                <a:rPr kumimoji="0" lang="ar-JO" sz="2900" b="1" u="none" strike="noStrike" kern="1200" cap="none" spc="0" normalizeH="0" baseline="0" noProof="0" dirty="0">
                  <a:ln>
                    <a:noFill/>
                  </a:ln>
                  <a:solidFill>
                    <a:srgbClr val="000000"/>
                  </a:solidFill>
                  <a:effectLst/>
                  <a:uLnTx/>
                  <a:uFillTx/>
                  <a:latin typeface="Arial" panose="020B0604020202020204" pitchFamily="34" charset="0"/>
                  <a:ea typeface="MS Gothic" charset="0"/>
                  <a:cs typeface="Arial" panose="020B0604020202020204" pitchFamily="34" charset="0"/>
                </a:rPr>
                <a:t> وليس </a:t>
              </a:r>
              <a:r>
                <a:rPr kumimoji="0" lang="ar-JO" sz="2900" b="1" u="none" strike="noStrike" kern="1200" cap="none" spc="0" normalizeH="0" baseline="0" noProof="0" dirty="0">
                  <a:ln>
                    <a:noFill/>
                  </a:ln>
                  <a:solidFill>
                    <a:srgbClr val="FF0000"/>
                  </a:solidFill>
                  <a:effectLst/>
                  <a:uLnTx/>
                  <a:uFillTx/>
                  <a:latin typeface="Arial" panose="020B0604020202020204" pitchFamily="34" charset="0"/>
                  <a:ea typeface="MS Gothic" charset="0"/>
                  <a:cs typeface="Arial" panose="020B0604020202020204" pitchFamily="34" charset="0"/>
                </a:rPr>
                <a:t>الناموس</a:t>
              </a:r>
              <a:endParaRPr kumimoji="0" lang="en-GB" sz="2900" b="1" u="none" strike="noStrike" kern="1200" cap="none" spc="0" normalizeH="0" baseline="0" noProof="0" dirty="0">
                <a:ln>
                  <a:noFill/>
                </a:ln>
                <a:solidFill>
                  <a:srgbClr val="FF0000"/>
                </a:solidFill>
                <a:effectLst/>
                <a:uLnTx/>
                <a:uFillTx/>
                <a:latin typeface="Arial" panose="020B0604020202020204" pitchFamily="34" charset="0"/>
                <a:ea typeface="MS Gothic" charset="0"/>
                <a:cs typeface="Arial" panose="020B0604020202020204" pitchFamily="34" charset="0"/>
              </a:endParaRPr>
            </a:p>
          </p:txBody>
        </p:sp>
      </p:grpSp>
      <p:sp>
        <p:nvSpPr>
          <p:cNvPr id="46108" name="Text Box 28"/>
          <p:cNvSpPr txBox="1">
            <a:spLocks noChangeArrowheads="1"/>
          </p:cNvSpPr>
          <p:nvPr/>
        </p:nvSpPr>
        <p:spPr bwMode="auto">
          <a:xfrm>
            <a:off x="718707" y="3993500"/>
            <a:ext cx="1853029" cy="321357"/>
          </a:xfrm>
          <a:prstGeom prst="rect">
            <a:avLst/>
          </a:prstGeom>
          <a:solidFill>
            <a:srgbClr val="A7FDFA"/>
          </a:solidFill>
          <a:ln w="9360">
            <a:solidFill>
              <a:srgbClr val="000000"/>
            </a:solidFill>
            <a:miter lim="800000"/>
            <a:headEnd/>
            <a:tailEnd/>
          </a:ln>
          <a:effectLst>
            <a:outerShdw blurRad="63500" dist="71785" dir="2700000" algn="ctr" rotWithShape="0">
              <a:srgbClr val="000000"/>
            </a:outerShdw>
          </a:effectLst>
        </p:spPr>
        <p:txBody>
          <a:bodyPr wrap="square" lIns="91161" tIns="45745" rIns="91161" bIns="45745">
            <a:spAutoFit/>
          </a:bodyPr>
          <a:lstStyle>
            <a:lvl1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ctr" defTabSz="406410" rtl="0" eaLnBrk="0" fontAlgn="base" latinLnBrk="0" hangingPunct="0">
              <a:lnSpc>
                <a:spcPct val="93000"/>
              </a:lnSpc>
              <a:spcBef>
                <a:spcPts val="1010"/>
              </a:spcBef>
              <a:spcAft>
                <a:spcPct val="0"/>
              </a:spcAft>
              <a:buClr>
                <a:srgbClr val="000000"/>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MS Gothic" charset="0"/>
                <a:cs typeface="Arial" panose="020B0604020202020204" pitchFamily="34" charset="0"/>
              </a:rPr>
              <a:t>أعمال 15</a:t>
            </a:r>
            <a:endParaRPr kumimoji="0" lang="en-GB" sz="1600" b="1" u="none" strike="noStrike" kern="1200" cap="none" spc="0" normalizeH="0" baseline="0" noProof="0" dirty="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100376" name="Text Box 29"/>
          <p:cNvSpPr txBox="1">
            <a:spLocks noChangeArrowheads="1"/>
          </p:cNvSpPr>
          <p:nvPr/>
        </p:nvSpPr>
        <p:spPr bwMode="auto">
          <a:xfrm>
            <a:off x="6459682" y="4668662"/>
            <a:ext cx="2684318" cy="4546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1161" tIns="45745" rIns="91161" bIns="45745">
            <a:spAutoFit/>
          </a:bodyPr>
          <a:lstStyle>
            <a:lvl1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ctr" defTabSz="406410" rtl="0" eaLnBrk="0" fontAlgn="base" latinLnBrk="0" hangingPunct="0">
              <a:lnSpc>
                <a:spcPct val="93000"/>
              </a:lnSpc>
              <a:spcBef>
                <a:spcPts val="1122"/>
              </a:spcBef>
              <a:spcAft>
                <a:spcPct val="0"/>
              </a:spcAft>
              <a:buClr>
                <a:srgbClr val="000000"/>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ar-JO" sz="2500" b="1" u="none" strike="noStrike" kern="1200" cap="none" spc="0" normalizeH="0" baseline="0" noProof="0" dirty="0">
                <a:ln>
                  <a:noFill/>
                </a:ln>
                <a:solidFill>
                  <a:srgbClr val="000000"/>
                </a:solidFill>
                <a:effectLst>
                  <a:glow rad="190500">
                    <a:srgbClr val="FFFFFF">
                      <a:alpha val="96000"/>
                    </a:srgbClr>
                  </a:glow>
                </a:effectLst>
                <a:uLnTx/>
                <a:uFillTx/>
                <a:latin typeface="Arial" panose="020B0604020202020204" pitchFamily="34" charset="0"/>
                <a:ea typeface="MS Gothic" charset="0"/>
                <a:cs typeface="Arial" panose="020B0604020202020204" pitchFamily="34" charset="0"/>
              </a:rPr>
              <a:t>أورشليم</a:t>
            </a:r>
            <a:endParaRPr kumimoji="0" lang="en-GB" sz="2500" b="1" u="none" strike="noStrike" kern="1200" cap="none" spc="0" normalizeH="0" baseline="0" noProof="0" dirty="0">
              <a:ln>
                <a:noFill/>
              </a:ln>
              <a:solidFill>
                <a:srgbClr val="000000"/>
              </a:solidFill>
              <a:effectLst>
                <a:glow rad="190500">
                  <a:srgbClr val="FFFFFF">
                    <a:alpha val="96000"/>
                  </a:srgbClr>
                </a:glow>
              </a:effectLst>
              <a:uLnTx/>
              <a:uFillTx/>
              <a:latin typeface="Arial" panose="020B0604020202020204" pitchFamily="34" charset="0"/>
              <a:ea typeface="MS Gothic" charset="0"/>
              <a:cs typeface="Arial" panose="020B0604020202020204" pitchFamily="34" charset="0"/>
            </a:endParaRPr>
          </a:p>
        </p:txBody>
      </p:sp>
      <p:grpSp>
        <p:nvGrpSpPr>
          <p:cNvPr id="4" name="Group 30"/>
          <p:cNvGrpSpPr>
            <a:grpSpLocks/>
          </p:cNvGrpSpPr>
          <p:nvPr/>
        </p:nvGrpSpPr>
        <p:grpSpPr bwMode="auto">
          <a:xfrm>
            <a:off x="749013" y="4541197"/>
            <a:ext cx="5502852" cy="614923"/>
            <a:chOff x="519" y="3243"/>
            <a:chExt cx="3508" cy="438"/>
          </a:xfrm>
        </p:grpSpPr>
        <p:sp>
          <p:nvSpPr>
            <p:cNvPr id="46111" name="Rectangle 31"/>
            <p:cNvSpPr>
              <a:spLocks noChangeArrowheads="1"/>
            </p:cNvSpPr>
            <p:nvPr/>
          </p:nvSpPr>
          <p:spPr bwMode="auto">
            <a:xfrm>
              <a:off x="519" y="3243"/>
              <a:ext cx="3445" cy="438"/>
            </a:xfrm>
            <a:prstGeom prst="rect">
              <a:avLst/>
            </a:prstGeom>
            <a:blipFill dpi="0" rotWithShape="0">
              <a:blip r:embed="rId6"/>
              <a:srcRect/>
              <a:tile tx="0" ty="0" sx="100000" sy="100000" flip="none" algn="tl"/>
            </a:blipFill>
            <a:ln w="76320">
              <a:solidFill>
                <a:srgbClr val="0067C9"/>
              </a:solidFill>
              <a:miter lim="800000"/>
              <a:headEnd/>
              <a:tailEnd/>
            </a:ln>
            <a:effectLst>
              <a:outerShdw blurRad="63500" dist="89605" dir="2700000" algn="ctr" rotWithShape="0">
                <a:srgbClr val="000000"/>
              </a:outerShdw>
            </a:effectLst>
          </p:spPr>
          <p:txBody>
            <a:bodyPr wrap="none" anchor="ctr"/>
            <a:lstStyle/>
            <a:p>
              <a:pPr marL="0" marR="0" lvl="0" indent="0" algn="l" defTabSz="409108" rtl="0" eaLnBrk="0" fontAlgn="base" latinLnBrk="0" hangingPunct="0">
                <a:lnSpc>
                  <a:spcPct val="93000"/>
                </a:lnSpc>
                <a:spcBef>
                  <a:spcPct val="0"/>
                </a:spcBef>
                <a:spcAft>
                  <a:spcPct val="0"/>
                </a:spcAft>
                <a:buClr>
                  <a:srgbClr val="000000"/>
                </a:buClr>
                <a:buSzPct val="100000"/>
                <a:buFontTx/>
                <a:buNone/>
                <a:tabLst/>
                <a:defRPr/>
              </a:pPr>
              <a:endParaRPr kumimoji="0" lang="en-US" sz="2200" b="1" u="none" strike="noStrike" kern="1200" cap="none" spc="0" normalizeH="0" baseline="0" noProof="0" dirty="0">
                <a:ln>
                  <a:noFill/>
                </a:ln>
                <a:solidFill>
                  <a:srgbClr val="FFFFFF"/>
                </a:solidFill>
                <a:effectLst/>
                <a:uLnTx/>
                <a:uFillTx/>
                <a:latin typeface="Arial" panose="020B0604020202020204" pitchFamily="34" charset="0"/>
                <a:ea typeface="MS Gothic"/>
                <a:cs typeface="Arial" panose="020B0604020202020204" pitchFamily="34" charset="0"/>
              </a:endParaRPr>
            </a:p>
          </p:txBody>
        </p:sp>
        <p:sp>
          <p:nvSpPr>
            <p:cNvPr id="93225" name="Rectangle 32"/>
            <p:cNvSpPr>
              <a:spLocks noChangeArrowheads="1"/>
            </p:cNvSpPr>
            <p:nvPr/>
          </p:nvSpPr>
          <p:spPr bwMode="auto">
            <a:xfrm>
              <a:off x="567" y="3290"/>
              <a:ext cx="3460" cy="2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p>
              <a:pPr marL="0" marR="0" lvl="0" indent="0" algn="ctr" defTabSz="404279" rtl="0" eaLnBrk="0" fontAlgn="base" latinLnBrk="0" hangingPunct="0">
                <a:lnSpc>
                  <a:spcPct val="93000"/>
                </a:lnSpc>
                <a:spcBef>
                  <a:spcPct val="0"/>
                </a:spcBef>
                <a:spcAft>
                  <a:spcPct val="0"/>
                </a:spcAft>
                <a:buClr>
                  <a:srgbClr val="000000"/>
                </a:buClr>
                <a:buSzPct val="100000"/>
                <a:buFontTx/>
                <a:buNone/>
                <a:tabLst>
                  <a:tab pos="0" algn="l"/>
                  <a:tab pos="812827" algn="l"/>
                  <a:tab pos="1629920" algn="l"/>
                  <a:tab pos="2448445" algn="l"/>
                  <a:tab pos="3266963" algn="l"/>
                  <a:tab pos="4085479" algn="l"/>
                  <a:tab pos="4906847" algn="l"/>
                  <a:tab pos="5722519" algn="l"/>
                  <a:tab pos="6541038" algn="l"/>
                  <a:tab pos="7359561" algn="l"/>
                  <a:tab pos="8178077" algn="l"/>
                  <a:tab pos="8998023" algn="l"/>
                </a:tabLst>
                <a:defRPr/>
              </a:pPr>
              <a:r>
                <a:rPr kumimoji="0" lang="ar-JO" sz="2200" b="1" u="none" strike="noStrike" kern="1200" cap="none" spc="0" normalizeH="0" baseline="0" noProof="0" dirty="0">
                  <a:ln>
                    <a:noFill/>
                  </a:ln>
                  <a:solidFill>
                    <a:srgbClr val="000000"/>
                  </a:solidFill>
                  <a:effectLst/>
                  <a:uLnTx/>
                  <a:uFillTx/>
                  <a:latin typeface="Arial" panose="020B0604020202020204" pitchFamily="34" charset="0"/>
                  <a:ea typeface="MS Gothic" charset="0"/>
                  <a:cs typeface="Arial" panose="020B0604020202020204" pitchFamily="34" charset="0"/>
                </a:rPr>
                <a:t>1(--)2 مجمع أورشليم</a:t>
              </a:r>
              <a:endParaRPr kumimoji="0" lang="en-GB" sz="2200" b="1" u="none" strike="noStrike" kern="1200" cap="none" spc="0" normalizeH="0" baseline="0" noProof="0" dirty="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grpSp>
      <p:grpSp>
        <p:nvGrpSpPr>
          <p:cNvPr id="5" name="Group 33"/>
          <p:cNvGrpSpPr>
            <a:grpSpLocks/>
          </p:cNvGrpSpPr>
          <p:nvPr/>
        </p:nvGrpSpPr>
        <p:grpSpPr bwMode="auto">
          <a:xfrm>
            <a:off x="760560" y="1092576"/>
            <a:ext cx="2174875" cy="1896596"/>
            <a:chOff x="527" y="780"/>
            <a:chExt cx="1507" cy="1354"/>
          </a:xfrm>
        </p:grpSpPr>
        <p:sp>
          <p:nvSpPr>
            <p:cNvPr id="46114" name="Rectangle 34"/>
            <p:cNvSpPr>
              <a:spLocks noChangeArrowheads="1"/>
            </p:cNvSpPr>
            <p:nvPr/>
          </p:nvSpPr>
          <p:spPr bwMode="auto">
            <a:xfrm>
              <a:off x="527" y="780"/>
              <a:ext cx="1500" cy="1354"/>
            </a:xfrm>
            <a:prstGeom prst="rect">
              <a:avLst/>
            </a:prstGeom>
            <a:solidFill>
              <a:srgbClr val="22228B"/>
            </a:solidFill>
            <a:ln w="12600">
              <a:solidFill>
                <a:srgbClr val="000000"/>
              </a:solidFill>
              <a:miter lim="800000"/>
              <a:headEnd/>
              <a:tailEnd/>
            </a:ln>
            <a:effectLst>
              <a:outerShdw blurRad="63500" dist="125752" dir="2700000" algn="ctr" rotWithShape="0">
                <a:srgbClr val="000000"/>
              </a:outerShdw>
            </a:effectLst>
          </p:spPr>
          <p:txBody>
            <a:bodyPr wrap="none" anchor="ctr"/>
            <a:lstStyle/>
            <a:p>
              <a:pPr marL="0" marR="0" lvl="0" indent="0" algn="l" defTabSz="409108" rtl="0" eaLnBrk="0" fontAlgn="base" latinLnBrk="0" hangingPunct="0">
                <a:lnSpc>
                  <a:spcPct val="93000"/>
                </a:lnSpc>
                <a:spcBef>
                  <a:spcPct val="0"/>
                </a:spcBef>
                <a:spcAft>
                  <a:spcPct val="0"/>
                </a:spcAft>
                <a:buClr>
                  <a:srgbClr val="000000"/>
                </a:buClr>
                <a:buSzPct val="100000"/>
                <a:buFontTx/>
                <a:buNone/>
                <a:tabLst/>
                <a:defRPr/>
              </a:pPr>
              <a:endParaRPr kumimoji="0" lang="en-US" sz="2200" b="1" u="none" strike="noStrike" kern="1200" cap="none" spc="0" normalizeH="0" baseline="0" noProof="0" dirty="0">
                <a:ln>
                  <a:noFill/>
                </a:ln>
                <a:solidFill>
                  <a:srgbClr val="FFFFFF"/>
                </a:solidFill>
                <a:effectLst/>
                <a:uLnTx/>
                <a:uFillTx/>
                <a:latin typeface="Arial" panose="020B0604020202020204" pitchFamily="34" charset="0"/>
                <a:ea typeface="MS Gothic"/>
                <a:cs typeface="Arial" panose="020B0604020202020204" pitchFamily="34" charset="0"/>
              </a:endParaRPr>
            </a:p>
          </p:txBody>
        </p:sp>
        <p:sp>
          <p:nvSpPr>
            <p:cNvPr id="93223" name="Text Box 35"/>
            <p:cNvSpPr txBox="1">
              <a:spLocks noChangeArrowheads="1"/>
            </p:cNvSpPr>
            <p:nvPr/>
          </p:nvSpPr>
          <p:spPr bwMode="auto">
            <a:xfrm>
              <a:off x="551" y="828"/>
              <a:ext cx="1483" cy="8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742950" indent="-28575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marL="11430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marL="16002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marL="20574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25146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29718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34290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38862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ctr" defTabSz="406400" rtl="0" eaLnBrk="0" fontAlgn="base" latinLnBrk="0" hangingPunct="0">
                <a:lnSpc>
                  <a:spcPct val="93000"/>
                </a:lnSpc>
                <a:spcBef>
                  <a:spcPts val="1010"/>
                </a:spcBef>
                <a:spcAft>
                  <a:spcPct val="0"/>
                </a:spcAft>
                <a:buClr>
                  <a:srgbClr val="FFFFFF"/>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lang="ar-JO" sz="1600" b="1" dirty="0">
                  <a:solidFill>
                    <a:srgbClr val="FFFFFF"/>
                  </a:solidFill>
                  <a:latin typeface="Arial" panose="020B0604020202020204" pitchFamily="34" charset="0"/>
                  <a:ea typeface="MS Gothic" charset="0"/>
                  <a:cs typeface="Arial" panose="020B0604020202020204" pitchFamily="34" charset="0"/>
                </a:rPr>
                <a:t>أ</a:t>
              </a: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عمال ١٥: ١ — هل يجب على الأممي أن يصبح يهودياً ويقبل شرائعه وطقوسه، قبل أن يتمكن من أن يصبح مسيحياً؟</a:t>
              </a:r>
              <a:endParaRPr kumimoji="0" lang="en-GB"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grpSp>
      <p:sp>
        <p:nvSpPr>
          <p:cNvPr id="93210" name="Text Box 36"/>
          <p:cNvSpPr txBox="1">
            <a:spLocks noChangeArrowheads="1"/>
          </p:cNvSpPr>
          <p:nvPr/>
        </p:nvSpPr>
        <p:spPr bwMode="auto">
          <a:xfrm>
            <a:off x="8019764" y="6538637"/>
            <a:ext cx="167409" cy="215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828" tIns="40913" rIns="81828" bIns="40913" anchor="ctr"/>
          <a:lstStyle>
            <a:lvl1pPr defTabSz="406400">
              <a:defRPr sz="2500">
                <a:solidFill>
                  <a:schemeClr val="bg1"/>
                </a:solidFill>
                <a:latin typeface="Times New Roman" charset="0"/>
                <a:ea typeface="ＭＳ Ｐゴシック" charset="0"/>
                <a:cs typeface="ＭＳ Ｐゴシック" charset="0"/>
              </a:defRPr>
            </a:lvl1pPr>
            <a:lvl2pPr marL="742950" indent="-285750" defTabSz="406400">
              <a:defRPr sz="2500">
                <a:solidFill>
                  <a:schemeClr val="bg1"/>
                </a:solidFill>
                <a:latin typeface="Times New Roman" charset="0"/>
                <a:ea typeface="ＭＳ Ｐゴシック" charset="0"/>
              </a:defRPr>
            </a:lvl2pPr>
            <a:lvl3pPr marL="1143000" indent="-228600" defTabSz="406400">
              <a:defRPr sz="2500">
                <a:solidFill>
                  <a:schemeClr val="bg1"/>
                </a:solidFill>
                <a:latin typeface="Times New Roman" charset="0"/>
                <a:ea typeface="ＭＳ Ｐゴシック" charset="0"/>
              </a:defRPr>
            </a:lvl3pPr>
            <a:lvl4pPr marL="1600200" indent="-228600" defTabSz="406400">
              <a:defRPr sz="2500">
                <a:solidFill>
                  <a:schemeClr val="bg1"/>
                </a:solidFill>
                <a:latin typeface="Times New Roman" charset="0"/>
                <a:ea typeface="ＭＳ Ｐゴシック" charset="0"/>
              </a:defRPr>
            </a:lvl4pPr>
            <a:lvl5pPr marL="2057400" indent="-228600" defTabSz="406400">
              <a:defRPr sz="2500">
                <a:solidFill>
                  <a:schemeClr val="bg1"/>
                </a:solidFill>
                <a:latin typeface="Times New Roman" charset="0"/>
                <a:ea typeface="ＭＳ Ｐゴシック" charset="0"/>
              </a:defRPr>
            </a:lvl5pPr>
            <a:lvl6pPr marL="2514600" indent="-228600" defTabSz="4064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064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064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064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marL="0" marR="0" lvl="0" indent="0" algn="l" defTabSz="406400" rtl="0" eaLnBrk="0" fontAlgn="base" latinLnBrk="0" hangingPunct="0">
              <a:lnSpc>
                <a:spcPct val="93000"/>
              </a:lnSpc>
              <a:spcBef>
                <a:spcPct val="0"/>
              </a:spcBef>
              <a:spcAft>
                <a:spcPct val="0"/>
              </a:spcAft>
              <a:buClr>
                <a:srgbClr val="000000"/>
              </a:buClr>
              <a:buSzPct val="100000"/>
              <a:buFontTx/>
              <a:buNone/>
              <a:tabLst/>
              <a:defRPr/>
            </a:pPr>
            <a:endParaRPr kumimoji="0" lang="en-US" sz="2500" b="1"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93211" name="Text Box 37"/>
          <p:cNvSpPr txBox="1">
            <a:spLocks noChangeArrowheads="1"/>
          </p:cNvSpPr>
          <p:nvPr/>
        </p:nvSpPr>
        <p:spPr bwMode="auto">
          <a:xfrm>
            <a:off x="8620126" y="6261287"/>
            <a:ext cx="167409" cy="3235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828" tIns="40913" rIns="81828" bIns="40913" anchor="ctr"/>
          <a:lstStyle>
            <a:lvl1pPr defTabSz="406400">
              <a:defRPr sz="2500">
                <a:solidFill>
                  <a:schemeClr val="bg1"/>
                </a:solidFill>
                <a:latin typeface="Times New Roman" charset="0"/>
                <a:ea typeface="ＭＳ Ｐゴシック" charset="0"/>
                <a:cs typeface="ＭＳ Ｐゴシック" charset="0"/>
              </a:defRPr>
            </a:lvl1pPr>
            <a:lvl2pPr marL="742950" indent="-285750" defTabSz="406400">
              <a:defRPr sz="2500">
                <a:solidFill>
                  <a:schemeClr val="bg1"/>
                </a:solidFill>
                <a:latin typeface="Times New Roman" charset="0"/>
                <a:ea typeface="ＭＳ Ｐゴシック" charset="0"/>
              </a:defRPr>
            </a:lvl2pPr>
            <a:lvl3pPr marL="1143000" indent="-228600" defTabSz="406400">
              <a:defRPr sz="2500">
                <a:solidFill>
                  <a:schemeClr val="bg1"/>
                </a:solidFill>
                <a:latin typeface="Times New Roman" charset="0"/>
                <a:ea typeface="ＭＳ Ｐゴシック" charset="0"/>
              </a:defRPr>
            </a:lvl3pPr>
            <a:lvl4pPr marL="1600200" indent="-228600" defTabSz="406400">
              <a:defRPr sz="2500">
                <a:solidFill>
                  <a:schemeClr val="bg1"/>
                </a:solidFill>
                <a:latin typeface="Times New Roman" charset="0"/>
                <a:ea typeface="ＭＳ Ｐゴシック" charset="0"/>
              </a:defRPr>
            </a:lvl4pPr>
            <a:lvl5pPr marL="2057400" indent="-228600" defTabSz="406400">
              <a:defRPr sz="2500">
                <a:solidFill>
                  <a:schemeClr val="bg1"/>
                </a:solidFill>
                <a:latin typeface="Times New Roman" charset="0"/>
                <a:ea typeface="ＭＳ Ｐゴシック" charset="0"/>
              </a:defRPr>
            </a:lvl5pPr>
            <a:lvl6pPr marL="2514600" indent="-228600" defTabSz="4064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064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064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064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marL="0" marR="0" lvl="0" indent="0" algn="l" defTabSz="406400" rtl="0" eaLnBrk="0" fontAlgn="base" latinLnBrk="0" hangingPunct="0">
              <a:lnSpc>
                <a:spcPct val="93000"/>
              </a:lnSpc>
              <a:spcBef>
                <a:spcPct val="0"/>
              </a:spcBef>
              <a:spcAft>
                <a:spcPct val="0"/>
              </a:spcAft>
              <a:buClr>
                <a:srgbClr val="000000"/>
              </a:buClr>
              <a:buSzPct val="100000"/>
              <a:buFontTx/>
              <a:buNone/>
              <a:tabLst/>
              <a:defRPr/>
            </a:pPr>
            <a:endParaRPr kumimoji="0" lang="en-US" sz="2500" b="1"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93212" name="Text Box 38"/>
          <p:cNvSpPr txBox="1">
            <a:spLocks noChangeArrowheads="1"/>
          </p:cNvSpPr>
          <p:nvPr/>
        </p:nvSpPr>
        <p:spPr bwMode="auto">
          <a:xfrm>
            <a:off x="8442943" y="6539799"/>
            <a:ext cx="290891" cy="213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539" tIns="41876" rIns="80539" bIns="41876" anchor="ctr">
            <a:spAutoFit/>
          </a:bodyPr>
          <a:lstStyle>
            <a:lvl1pPr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742950" indent="-28575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marL="11430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marL="16002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marL="20574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25146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29718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34290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38862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ctr" defTabSz="406400" rtl="0" eaLnBrk="0" fontAlgn="base" latinLnBrk="0" hangingPunct="0">
              <a:lnSpc>
                <a:spcPct val="93000"/>
              </a:lnSpc>
              <a:spcBef>
                <a:spcPts val="561"/>
              </a:spcBef>
              <a:spcAft>
                <a:spcPct val="0"/>
              </a:spcAft>
              <a:buClr>
                <a:srgbClr val="FFFFFF"/>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en-GB" sz="900" b="1"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rPr>
              <a:t>43</a:t>
            </a:r>
          </a:p>
        </p:txBody>
      </p:sp>
      <p:sp>
        <p:nvSpPr>
          <p:cNvPr id="93213" name="Text Box 39"/>
          <p:cNvSpPr txBox="1">
            <a:spLocks noChangeArrowheads="1"/>
          </p:cNvSpPr>
          <p:nvPr/>
        </p:nvSpPr>
        <p:spPr bwMode="auto">
          <a:xfrm>
            <a:off x="8709913" y="6488619"/>
            <a:ext cx="262037" cy="2849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539" tIns="41876" rIns="80539" bIns="41876" anchor="ctr">
            <a:spAutoFit/>
          </a:bodyPr>
          <a:lstStyle>
            <a:lvl1pPr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742950" indent="-28575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marL="11430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marL="16002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marL="20574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25146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29718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34290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38862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ctr" defTabSz="406400" rtl="0" eaLnBrk="0" fontAlgn="base" latinLnBrk="0" hangingPunct="0">
              <a:lnSpc>
                <a:spcPct val="93000"/>
              </a:lnSpc>
              <a:spcBef>
                <a:spcPts val="897"/>
              </a:spcBef>
              <a:spcAft>
                <a:spcPct val="0"/>
              </a:spcAft>
              <a:buClr>
                <a:srgbClr val="FFFFFF"/>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en-GB" sz="1400" b="1"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rPr>
              <a:t>4</a:t>
            </a:r>
          </a:p>
        </p:txBody>
      </p:sp>
      <p:grpSp>
        <p:nvGrpSpPr>
          <p:cNvPr id="6" name="Group 40"/>
          <p:cNvGrpSpPr>
            <a:grpSpLocks/>
          </p:cNvGrpSpPr>
          <p:nvPr/>
        </p:nvGrpSpPr>
        <p:grpSpPr bwMode="auto">
          <a:xfrm>
            <a:off x="4137616" y="655545"/>
            <a:ext cx="4636943" cy="1404938"/>
            <a:chOff x="2867" y="468"/>
            <a:chExt cx="3213" cy="1003"/>
          </a:xfrm>
        </p:grpSpPr>
        <p:sp>
          <p:nvSpPr>
            <p:cNvPr id="93220" name="AutoShape 41"/>
            <p:cNvSpPr>
              <a:spLocks noChangeArrowheads="1"/>
            </p:cNvSpPr>
            <p:nvPr/>
          </p:nvSpPr>
          <p:spPr bwMode="auto">
            <a:xfrm flipH="1">
              <a:off x="3242" y="468"/>
              <a:ext cx="2459" cy="1003"/>
            </a:xfrm>
            <a:prstGeom prst="roundRect">
              <a:avLst>
                <a:gd name="adj" fmla="val 16667"/>
              </a:avLst>
            </a:prstGeom>
            <a:gradFill rotWithShape="0">
              <a:gsLst>
                <a:gs pos="0">
                  <a:srgbClr val="000000"/>
                </a:gs>
                <a:gs pos="50000">
                  <a:srgbClr val="2828FF"/>
                </a:gs>
                <a:gs pos="100000">
                  <a:srgbClr val="000000"/>
                </a:gs>
              </a:gsLst>
              <a:lin ang="5400000" scaled="1"/>
            </a:gradFill>
            <a:ln w="76320">
              <a:solidFill>
                <a:srgbClr val="FC0128"/>
              </a:solidFill>
              <a:miter lim="800000"/>
              <a:headEnd/>
              <a:tailEnd/>
            </a:ln>
          </p:spPr>
          <p:txBody>
            <a:bodyPr wrap="none" anchor="ctr"/>
            <a:lstStyle/>
            <a:p>
              <a:pPr marL="0" marR="0" lvl="0" indent="0" algn="l" defTabSz="404279" rtl="0" eaLnBrk="0" fontAlgn="base" latinLnBrk="0" hangingPunct="0">
                <a:lnSpc>
                  <a:spcPct val="93000"/>
                </a:lnSpc>
                <a:spcBef>
                  <a:spcPct val="0"/>
                </a:spcBef>
                <a:spcAft>
                  <a:spcPct val="0"/>
                </a:spcAft>
                <a:buClr>
                  <a:srgbClr val="000000"/>
                </a:buClr>
                <a:buSzPct val="100000"/>
                <a:buFontTx/>
                <a:buNone/>
                <a:tabLst/>
                <a:defRPr/>
              </a:pPr>
              <a:endParaRPr kumimoji="0" lang="en-US" sz="2200" b="1"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93221" name="Text Box 42"/>
            <p:cNvSpPr txBox="1">
              <a:spLocks noChangeArrowheads="1"/>
            </p:cNvSpPr>
            <p:nvPr/>
          </p:nvSpPr>
          <p:spPr bwMode="auto">
            <a:xfrm>
              <a:off x="2867" y="612"/>
              <a:ext cx="3213" cy="6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742950" indent="-28575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marL="11430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marL="16002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marL="20574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25146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29718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34290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38862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ctr" defTabSz="406400" rtl="0" eaLnBrk="0" fontAlgn="base" latinLnBrk="0" hangingPunct="0">
                <a:lnSpc>
                  <a:spcPct val="93000"/>
                </a:lnSpc>
                <a:spcBef>
                  <a:spcPts val="3702"/>
                </a:spcBef>
                <a:spcAft>
                  <a:spcPct val="0"/>
                </a:spcAft>
                <a:buClr>
                  <a:srgbClr val="FFEA18"/>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ar-JO" sz="5900" b="1" u="none" strike="noStrike" kern="1200" cap="none" spc="0" normalizeH="0" baseline="0" noProof="0" dirty="0">
                  <a:ln>
                    <a:noFill/>
                  </a:ln>
                  <a:solidFill>
                    <a:srgbClr val="FFEA18"/>
                  </a:solidFill>
                  <a:effectLst/>
                  <a:uLnTx/>
                  <a:uFillTx/>
                  <a:latin typeface="Arial" panose="020B0604020202020204" pitchFamily="34" charset="0"/>
                  <a:ea typeface="MS Gothic" charset="0"/>
                  <a:cs typeface="Arial" panose="020B0604020202020204" pitchFamily="34" charset="0"/>
                </a:rPr>
                <a:t>49 م</a:t>
              </a:r>
              <a:endParaRPr kumimoji="0" lang="en-GB" sz="5900" b="1" u="none" strike="noStrike" kern="1200" cap="none" spc="0" normalizeH="0" baseline="0" noProof="0" dirty="0">
                <a:ln>
                  <a:noFill/>
                </a:ln>
                <a:solidFill>
                  <a:srgbClr val="FFEA18"/>
                </a:solidFill>
                <a:effectLst/>
                <a:uLnTx/>
                <a:uFillTx/>
                <a:latin typeface="Arial" panose="020B0604020202020204" pitchFamily="34" charset="0"/>
                <a:ea typeface="MS Gothic" charset="0"/>
                <a:cs typeface="Arial" panose="020B0604020202020204" pitchFamily="34" charset="0"/>
              </a:endParaRPr>
            </a:p>
          </p:txBody>
        </p:sp>
      </p:grpSp>
      <p:sp>
        <p:nvSpPr>
          <p:cNvPr id="46123" name="AutoShape 43"/>
          <p:cNvSpPr>
            <a:spLocks noChangeArrowheads="1"/>
          </p:cNvSpPr>
          <p:nvPr/>
        </p:nvSpPr>
        <p:spPr bwMode="auto">
          <a:xfrm>
            <a:off x="1524000" y="4445934"/>
            <a:ext cx="495012" cy="626140"/>
          </a:xfrm>
          <a:prstGeom prst="lightningBolt">
            <a:avLst/>
          </a:prstGeom>
          <a:solidFill>
            <a:srgbClr val="ED181E"/>
          </a:solidFill>
          <a:ln w="38160">
            <a:solidFill>
              <a:srgbClr val="FFEA18"/>
            </a:solidFill>
            <a:miter lim="800000"/>
            <a:headEnd/>
            <a:tailEnd/>
          </a:ln>
          <a:effectLst>
            <a:outerShdw blurRad="63500" dist="91659" dir="3382341" algn="ctr" rotWithShape="0">
              <a:srgbClr val="000000"/>
            </a:outerShdw>
          </a:effectLst>
        </p:spPr>
        <p:txBody>
          <a:bodyPr wrap="none" lIns="81828" tIns="40913" rIns="81828" bIns="40913" anchor="ctr"/>
          <a:lstStyle/>
          <a:p>
            <a:pPr marL="0" marR="0" lvl="0" indent="0" algn="l" defTabSz="409108" rtl="0" eaLnBrk="0" fontAlgn="base" latinLnBrk="0" hangingPunct="0">
              <a:lnSpc>
                <a:spcPct val="93000"/>
              </a:lnSpc>
              <a:spcBef>
                <a:spcPct val="0"/>
              </a:spcBef>
              <a:spcAft>
                <a:spcPct val="0"/>
              </a:spcAft>
              <a:buClr>
                <a:srgbClr val="000000"/>
              </a:buClr>
              <a:buSzPct val="100000"/>
              <a:buFontTx/>
              <a:buNone/>
              <a:tabLst/>
              <a:defRPr/>
            </a:pPr>
            <a:endParaRPr kumimoji="0" lang="en-US" sz="2200" b="1" u="none" strike="noStrike" kern="1200" cap="none" spc="0" normalizeH="0" baseline="0" noProof="0" dirty="0">
              <a:ln>
                <a:noFill/>
              </a:ln>
              <a:solidFill>
                <a:srgbClr val="FFFFFF"/>
              </a:solidFill>
              <a:effectLst/>
              <a:uLnTx/>
              <a:uFillTx/>
              <a:latin typeface="Arial" panose="020B0604020202020204" pitchFamily="34" charset="0"/>
              <a:ea typeface="MS Gothic"/>
              <a:cs typeface="Arial" panose="020B0604020202020204" pitchFamily="34" charset="0"/>
            </a:endParaRPr>
          </a:p>
        </p:txBody>
      </p:sp>
      <p:sp>
        <p:nvSpPr>
          <p:cNvPr id="46124" name="Freeform 44"/>
          <p:cNvSpPr>
            <a:spLocks noChangeArrowheads="1"/>
          </p:cNvSpPr>
          <p:nvPr/>
        </p:nvSpPr>
        <p:spPr bwMode="auto">
          <a:xfrm>
            <a:off x="6612673" y="4269443"/>
            <a:ext cx="79375" cy="532279"/>
          </a:xfrm>
          <a:custGeom>
            <a:avLst/>
            <a:gdLst/>
            <a:ahLst/>
            <a:cxnLst>
              <a:cxn ang="0">
                <a:pos x="19" y="381"/>
              </a:cxn>
              <a:cxn ang="0">
                <a:pos x="38" y="257"/>
              </a:cxn>
              <a:cxn ang="0">
                <a:pos x="19" y="86"/>
              </a:cxn>
              <a:cxn ang="0">
                <a:pos x="0" y="0"/>
              </a:cxn>
            </a:cxnLst>
            <a:rect l="0" t="0" r="r" b="b"/>
            <a:pathLst>
              <a:path w="56" h="381">
                <a:moveTo>
                  <a:pt x="19" y="381"/>
                </a:moveTo>
                <a:cubicBezTo>
                  <a:pt x="4" y="335"/>
                  <a:pt x="24" y="300"/>
                  <a:pt x="38" y="257"/>
                </a:cubicBezTo>
                <a:cubicBezTo>
                  <a:pt x="47" y="194"/>
                  <a:pt x="56" y="141"/>
                  <a:pt x="19" y="86"/>
                </a:cubicBezTo>
                <a:cubicBezTo>
                  <a:pt x="10" y="57"/>
                  <a:pt x="0" y="30"/>
                  <a:pt x="0" y="0"/>
                </a:cubicBezTo>
              </a:path>
            </a:pathLst>
          </a:custGeom>
          <a:noFill/>
          <a:ln w="76320">
            <a:solidFill>
              <a:srgbClr val="FFEA18"/>
            </a:solidFill>
            <a:round/>
            <a:headEnd/>
            <a:tailEnd/>
          </a:ln>
          <a:effectLst>
            <a:outerShdw blurRad="63500" dist="71785" dir="2700000" algn="ctr" rotWithShape="0">
              <a:srgbClr val="000000"/>
            </a:outerShdw>
          </a:effectLst>
        </p:spPr>
        <p:txBody>
          <a:bodyPr wrap="none" lIns="81828" tIns="40913" rIns="81828" bIns="40913" anchor="ctr"/>
          <a:lstStyle/>
          <a:p>
            <a:pPr marL="0" marR="0" lvl="0" indent="0" algn="l" defTabSz="409108" rtl="0" eaLnBrk="0" fontAlgn="base" latinLnBrk="0" hangingPunct="0">
              <a:lnSpc>
                <a:spcPct val="93000"/>
              </a:lnSpc>
              <a:spcBef>
                <a:spcPct val="0"/>
              </a:spcBef>
              <a:spcAft>
                <a:spcPct val="0"/>
              </a:spcAft>
              <a:buClr>
                <a:srgbClr val="000000"/>
              </a:buClr>
              <a:buSzPct val="100000"/>
              <a:buFontTx/>
              <a:buNone/>
              <a:tabLst/>
              <a:defRPr/>
            </a:pPr>
            <a:endParaRPr kumimoji="0" lang="en-US" sz="2200" b="1" u="none" strike="noStrike" kern="1200" cap="none" spc="0" normalizeH="0" baseline="0" noProof="0" dirty="0">
              <a:ln>
                <a:noFill/>
              </a:ln>
              <a:solidFill>
                <a:srgbClr val="FFFFFF"/>
              </a:solidFill>
              <a:effectLst/>
              <a:uLnTx/>
              <a:uFillTx/>
              <a:latin typeface="Arial" panose="020B0604020202020204" pitchFamily="34" charset="0"/>
              <a:ea typeface="MS Gothic"/>
              <a:cs typeface="Arial" panose="020B0604020202020204" pitchFamily="34" charset="0"/>
            </a:endParaRPr>
          </a:p>
        </p:txBody>
      </p:sp>
      <p:sp>
        <p:nvSpPr>
          <p:cNvPr id="46125" name="AutoShape 45"/>
          <p:cNvSpPr>
            <a:spLocks noChangeArrowheads="1"/>
          </p:cNvSpPr>
          <p:nvPr/>
        </p:nvSpPr>
        <p:spPr bwMode="auto">
          <a:xfrm rot="10080000">
            <a:off x="6843568" y="4120965"/>
            <a:ext cx="526762" cy="719978"/>
          </a:xfrm>
          <a:prstGeom prst="upArrow">
            <a:avLst>
              <a:gd name="adj1" fmla="val 50000"/>
              <a:gd name="adj2" fmla="val 35205"/>
            </a:avLst>
          </a:prstGeom>
          <a:solidFill>
            <a:srgbClr val="FFEA18"/>
          </a:solidFill>
          <a:ln w="38160">
            <a:solidFill>
              <a:srgbClr val="FC0128"/>
            </a:solidFill>
            <a:miter lim="800000"/>
            <a:headEnd/>
            <a:tailEnd/>
          </a:ln>
          <a:effectLst>
            <a:outerShdw blurRad="63500" dist="71785" dir="2700000" algn="ctr" rotWithShape="0">
              <a:srgbClr val="000000"/>
            </a:outerShdw>
          </a:effectLst>
        </p:spPr>
        <p:txBody>
          <a:bodyPr wrap="none" lIns="81828" tIns="40913" rIns="81828" bIns="40913" anchor="ctr"/>
          <a:lstStyle/>
          <a:p>
            <a:pPr marL="0" marR="0" lvl="0" indent="0" algn="l" defTabSz="409108" rtl="0" eaLnBrk="0" fontAlgn="base" latinLnBrk="0" hangingPunct="0">
              <a:lnSpc>
                <a:spcPct val="93000"/>
              </a:lnSpc>
              <a:spcBef>
                <a:spcPct val="0"/>
              </a:spcBef>
              <a:spcAft>
                <a:spcPct val="0"/>
              </a:spcAft>
              <a:buClr>
                <a:srgbClr val="000000"/>
              </a:buClr>
              <a:buSzPct val="100000"/>
              <a:buFontTx/>
              <a:buNone/>
              <a:tabLst/>
              <a:defRPr/>
            </a:pPr>
            <a:endParaRPr kumimoji="0" lang="en-US" sz="2200" b="1" u="none" strike="noStrike" kern="1200" cap="none" spc="0" normalizeH="0" baseline="0" noProof="0" dirty="0">
              <a:ln>
                <a:noFill/>
              </a:ln>
              <a:solidFill>
                <a:srgbClr val="FFFFFF"/>
              </a:solidFill>
              <a:effectLst/>
              <a:uLnTx/>
              <a:uFillTx/>
              <a:latin typeface="Arial" panose="020B0604020202020204" pitchFamily="34" charset="0"/>
              <a:ea typeface="MS Gothic"/>
              <a:cs typeface="Arial" panose="020B0604020202020204" pitchFamily="34" charset="0"/>
            </a:endParaRPr>
          </a:p>
        </p:txBody>
      </p:sp>
      <p:sp>
        <p:nvSpPr>
          <p:cNvPr id="46126" name="AutoShape 46"/>
          <p:cNvSpPr>
            <a:spLocks noChangeArrowheads="1"/>
          </p:cNvSpPr>
          <p:nvPr/>
        </p:nvSpPr>
        <p:spPr bwMode="auto">
          <a:xfrm rot="20700000">
            <a:off x="7342909" y="3945873"/>
            <a:ext cx="526762" cy="721378"/>
          </a:xfrm>
          <a:prstGeom prst="upArrow">
            <a:avLst>
              <a:gd name="adj1" fmla="val 50000"/>
              <a:gd name="adj2" fmla="val 35205"/>
            </a:avLst>
          </a:prstGeom>
          <a:solidFill>
            <a:srgbClr val="FFEA18"/>
          </a:solidFill>
          <a:ln w="38160">
            <a:solidFill>
              <a:srgbClr val="FC0128"/>
            </a:solidFill>
            <a:miter lim="800000"/>
            <a:headEnd/>
            <a:tailEnd/>
          </a:ln>
          <a:effectLst>
            <a:outerShdw blurRad="63500" dist="71785" dir="2700000" algn="ctr" rotWithShape="0">
              <a:srgbClr val="000000"/>
            </a:outerShdw>
          </a:effectLst>
        </p:spPr>
        <p:txBody>
          <a:bodyPr wrap="none" lIns="81828" tIns="40913" rIns="81828" bIns="40913" anchor="ctr"/>
          <a:lstStyle/>
          <a:p>
            <a:pPr marL="0" marR="0" lvl="0" indent="0" algn="l" defTabSz="409108" rtl="0" eaLnBrk="0" fontAlgn="base" latinLnBrk="0" hangingPunct="0">
              <a:lnSpc>
                <a:spcPct val="93000"/>
              </a:lnSpc>
              <a:spcBef>
                <a:spcPct val="0"/>
              </a:spcBef>
              <a:spcAft>
                <a:spcPct val="0"/>
              </a:spcAft>
              <a:buClr>
                <a:srgbClr val="000000"/>
              </a:buClr>
              <a:buSzPct val="100000"/>
              <a:buFontTx/>
              <a:buNone/>
              <a:tabLst/>
              <a:defRPr/>
            </a:pPr>
            <a:endParaRPr kumimoji="0" lang="en-US" sz="2200" b="1" u="none" strike="noStrike" kern="1200" cap="none" spc="0" normalizeH="0" baseline="0" noProof="0" dirty="0">
              <a:ln>
                <a:noFill/>
              </a:ln>
              <a:solidFill>
                <a:srgbClr val="FFFFFF"/>
              </a:solidFill>
              <a:effectLst/>
              <a:uLnTx/>
              <a:uFillTx/>
              <a:latin typeface="Arial" panose="020B0604020202020204" pitchFamily="34" charset="0"/>
              <a:ea typeface="MS Gothic"/>
              <a:cs typeface="Arial" panose="020B0604020202020204" pitchFamily="34" charset="0"/>
            </a:endParaRPr>
          </a:p>
        </p:txBody>
      </p:sp>
      <p:sp>
        <p:nvSpPr>
          <p:cNvPr id="93219" name="Title 1"/>
          <p:cNvSpPr>
            <a:spLocks noGrp="1"/>
          </p:cNvSpPr>
          <p:nvPr>
            <p:ph type="title" idx="4294967295"/>
          </p:nvPr>
        </p:nvSpPr>
        <p:spPr bwMode="auto">
          <a:xfrm>
            <a:off x="457502" y="-603718"/>
            <a:ext cx="8229023" cy="634534"/>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197" tIns="45600" rIns="91197" bIns="45600"/>
          <a:lstStyle/>
          <a:p>
            <a:r>
              <a:rPr lang="en-GB" sz="2500" b="1">
                <a:latin typeface="Arial" panose="020B0604020202020204" pitchFamily="34" charset="0"/>
                <a:cs typeface="Arial" panose="020B0604020202020204" pitchFamily="34" charset="0"/>
              </a:rPr>
              <a:t>1(--)2</a:t>
            </a:r>
            <a:r>
              <a:rPr lang="ru-RU" altLang="ja-JP" sz="2500" b="1">
                <a:latin typeface="Arial" panose="020B0604020202020204" pitchFamily="34" charset="0"/>
                <a:cs typeface="Arial" panose="020B0604020202020204" pitchFamily="34" charset="0"/>
              </a:rPr>
              <a:t>"</a:t>
            </a:r>
            <a:r>
              <a:rPr lang="en-GB" altLang="ja-JP" sz="2500" b="1">
                <a:latin typeface="Arial" panose="020B0604020202020204" pitchFamily="34" charset="0"/>
                <a:cs typeface="Arial" panose="020B0604020202020204" pitchFamily="34" charset="0"/>
              </a:rPr>
              <a:t>The Jerusalem Council</a:t>
            </a:r>
            <a:r>
              <a:rPr lang="ru-RU" altLang="ja-JP" sz="2500" b="1">
                <a:latin typeface="Arial" panose="020B0604020202020204" pitchFamily="34" charset="0"/>
                <a:cs typeface="Arial" panose="020B0604020202020204" pitchFamily="34" charset="0"/>
              </a:rPr>
              <a:t>"</a:t>
            </a:r>
            <a:endParaRPr lang="en-US" b="1">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3144187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ppt_x</p:attrName>
                                        </p:attrNameLst>
                                      </p:cBhvr>
                                      <p:tavLst>
                                        <p:tav tm="100000">
                                          <p:val>
                                            <p:strVal val="#ppt_x"/>
                                          </p:val>
                                        </p:tav>
                                        <p:tav>
                                          <p:val>
                                            <p:strVal val="#ppt_x"/>
                                          </p:val>
                                        </p:tav>
                                      </p:tavLst>
                                    </p:anim>
                                    <p:anim calcmode="lin" valueType="num">
                                      <p:cBhvr>
                                        <p:cTn id="8" dur="1000" fill="hold"/>
                                        <p:tgtEl>
                                          <p:spTgt spid="6"/>
                                        </p:tgtEl>
                                        <p:attrNameLst>
                                          <p:attrName>ppt_y</p:attrName>
                                        </p:attrNameLst>
                                      </p:cBhvr>
                                      <p:tavLst>
                                        <p:tav tm="100000">
                                          <p:val>
                                            <p:strVal val="1+#ppt_h/2"/>
                                          </p:val>
                                        </p:tav>
                                        <p:tav>
                                          <p:val>
                                            <p:strVal val="#ppt_y"/>
                                          </p:val>
                                        </p:tav>
                                      </p:tavLst>
                                    </p:anim>
                                  </p:childTnLst>
                                </p:cTn>
                              </p:par>
                            </p:childTnLst>
                          </p:cTn>
                        </p:par>
                        <p:par>
                          <p:cTn id="9" fill="hold" nodeType="afterGroup">
                            <p:stCondLst>
                              <p:cond delay="0"/>
                            </p:stCondLst>
                            <p:childTnLst>
                              <p:par>
                                <p:cTn id="10" presetID="10" presetClass="entr" fill="hold" nodeType="after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childTnLst>
                                </p:cTn>
                              </p:par>
                            </p:childTnLst>
                          </p:cTn>
                        </p:par>
                        <p:par>
                          <p:cTn id="13" fill="hold" nodeType="afterGroup">
                            <p:stCondLst>
                              <p:cond delay="0"/>
                            </p:stCondLst>
                            <p:childTnLst>
                              <p:par>
                                <p:cTn id="14" presetID="2" presetClass="entr" presetSubtype="1" fill="hold" grpId="0" nodeType="afterEffect">
                                  <p:stCondLst>
                                    <p:cond delay="0"/>
                                  </p:stCondLst>
                                  <p:childTnLst>
                                    <p:set>
                                      <p:cBhvr>
                                        <p:cTn id="15" dur="1" fill="hold">
                                          <p:stCondLst>
                                            <p:cond delay="0"/>
                                          </p:stCondLst>
                                        </p:cTn>
                                        <p:tgtEl>
                                          <p:spTgt spid="46123"/>
                                        </p:tgtEl>
                                        <p:attrNameLst>
                                          <p:attrName>style.visibility</p:attrName>
                                        </p:attrNameLst>
                                      </p:cBhvr>
                                      <p:to>
                                        <p:strVal val="visible"/>
                                      </p:to>
                                    </p:set>
                                    <p:anim calcmode="lin" valueType="num">
                                      <p:cBhvr>
                                        <p:cTn id="16" dur="500" fill="hold"/>
                                        <p:tgtEl>
                                          <p:spTgt spid="46123"/>
                                        </p:tgtEl>
                                        <p:attrNameLst>
                                          <p:attrName>ppt_x</p:attrName>
                                        </p:attrNameLst>
                                      </p:cBhvr>
                                      <p:tavLst>
                                        <p:tav tm="100000">
                                          <p:val>
                                            <p:strVal val="#ppt_x"/>
                                          </p:val>
                                        </p:tav>
                                        <p:tav>
                                          <p:val>
                                            <p:strVal val="#ppt_x"/>
                                          </p:val>
                                        </p:tav>
                                      </p:tavLst>
                                    </p:anim>
                                    <p:anim calcmode="lin" valueType="num">
                                      <p:cBhvr>
                                        <p:cTn id="17" dur="500" fill="hold"/>
                                        <p:tgtEl>
                                          <p:spTgt spid="46123"/>
                                        </p:tgtEl>
                                        <p:attrNameLst>
                                          <p:attrName>ppt_y</p:attrName>
                                        </p:attrNameLst>
                                      </p:cBhvr>
                                      <p:tavLst>
                                        <p:tav tm="100000">
                                          <p:val>
                                            <p:strVal val="0-#ppt_h/2"/>
                                          </p:val>
                                        </p:tav>
                                        <p:tav>
                                          <p:val>
                                            <p:strVal val="#ppt_y"/>
                                          </p:val>
                                        </p:tav>
                                      </p:tavLst>
                                    </p:anim>
                                  </p:childTnLst>
                                </p:cTn>
                              </p:par>
                            </p:childTnLst>
                          </p:cTn>
                        </p:par>
                        <p:par>
                          <p:cTn id="18" fill="hold" nodeType="afterGroup">
                            <p:stCondLst>
                              <p:cond delay="0"/>
                            </p:stCondLst>
                            <p:childTnLst>
                              <p:par>
                                <p:cTn id="19" presetID="23" presetClass="entr" presetSubtype="36" fill="hold" nodeType="afterEffect">
                                  <p:stCondLst>
                                    <p:cond delay="0"/>
                                  </p:stCondLst>
                                  <p:childTnLst>
                                    <p:set>
                                      <p:cBhvr>
                                        <p:cTn id="20" dur="1" fill="hold">
                                          <p:stCondLst>
                                            <p:cond delay="0"/>
                                          </p:stCondLst>
                                        </p:cTn>
                                        <p:tgtEl>
                                          <p:spTgt spid="46124"/>
                                        </p:tgtEl>
                                        <p:attrNameLst>
                                          <p:attrName>style.visibility</p:attrName>
                                        </p:attrNameLst>
                                      </p:cBhvr>
                                      <p:to>
                                        <p:strVal val="visible"/>
                                      </p:to>
                                    </p:set>
                                    <p:anim calcmode="lin" valueType="num">
                                      <p:cBhvr>
                                        <p:cTn id="21" dur="2000" fill="hold"/>
                                        <p:tgtEl>
                                          <p:spTgt spid="46124"/>
                                        </p:tgtEl>
                                        <p:attrNameLst>
                                          <p:attrName>ppt_w</p:attrName>
                                        </p:attrNameLst>
                                      </p:cBhvr>
                                      <p:tavLst>
                                        <p:tav tm="100000">
                                          <p:val>
                                            <p:strVal val="(6*min(ma#ppt_x(#ppt_w*#ppt_h,.3),1)-7.4)/-.7*#ppt_w"/>
                                          </p:val>
                                        </p:tav>
                                        <p:tav>
                                          <p:val>
                                            <p:strVal val="#ppt_w"/>
                                          </p:val>
                                        </p:tav>
                                      </p:tavLst>
                                    </p:anim>
                                    <p:anim calcmode="lin" valueType="num">
                                      <p:cBhvr>
                                        <p:cTn id="22" dur="2000" fill="hold"/>
                                        <p:tgtEl>
                                          <p:spTgt spid="46124"/>
                                        </p:tgtEl>
                                        <p:attrNameLst>
                                          <p:attrName>ppt_h</p:attrName>
                                        </p:attrNameLst>
                                      </p:cBhvr>
                                      <p:tavLst>
                                        <p:tav tm="100000">
                                          <p:val>
                                            <p:strVal val="(6*min(ma#ppt_x(#ppt_w*#ppt_h,.3),1)-7.4)/-.7*#ppt_h"/>
                                          </p:val>
                                        </p:tav>
                                        <p:tav>
                                          <p:val>
                                            <p:strVal val="#ppt_h"/>
                                          </p:val>
                                        </p:tav>
                                      </p:tavLst>
                                    </p:anim>
                                    <p:anim calcmode="lin" valueType="num">
                                      <p:cBhvr>
                                        <p:cTn id="23" dur="2000" fill="hold"/>
                                        <p:tgtEl>
                                          <p:spTgt spid="46124"/>
                                        </p:tgtEl>
                                        <p:attrNameLst>
                                          <p:attrName>ppt_x</p:attrName>
                                        </p:attrNameLst>
                                      </p:cBhvr>
                                      <p:tavLst>
                                        <p:tav tm="100000">
                                          <p:val>
                                            <p:fltVal val="0.5"/>
                                          </p:val>
                                        </p:tav>
                                        <p:tav>
                                          <p:val>
                                            <p:strVal val="#ppt_x"/>
                                          </p:val>
                                        </p:tav>
                                      </p:tavLst>
                                    </p:anim>
                                    <p:anim calcmode="lin" valueType="num">
                                      <p:cBhvr>
                                        <p:cTn id="24" dur="2000" fill="hold"/>
                                        <p:tgtEl>
                                          <p:spTgt spid="46124"/>
                                        </p:tgtEl>
                                        <p:attrNameLst>
                                          <p:attrName>ppt_y</p:attrName>
                                        </p:attrNameLst>
                                      </p:cBhvr>
                                      <p:tavLst>
                                        <p:tav tm="100000">
                                          <p:val>
                                            <p:strVal val="1+(6*min(ma#ppt_x(#ppt_w*#ppt_h,.3),1)-7.4)/-.7*#ppt_h/2"/>
                                          </p:val>
                                        </p:tav>
                                        <p:tav>
                                          <p:val>
                                            <p:strVal val="#ppt_y"/>
                                          </p:val>
                                        </p:tav>
                                      </p:tavLst>
                                    </p:anim>
                                  </p:childTnLst>
                                </p:cTn>
                              </p:par>
                            </p:childTnLst>
                          </p:cTn>
                        </p:par>
                        <p:par>
                          <p:cTn id="25" fill="hold" nodeType="afterGroup">
                            <p:stCondLst>
                              <p:cond delay="0"/>
                            </p:stCondLst>
                            <p:childTnLst>
                              <p:par>
                                <p:cTn id="26" presetID="10" presetClass="entr" fill="hold" nodeType="afterEffect">
                                  <p:stCondLst>
                                    <p:cond delay="0"/>
                                  </p:stCondLst>
                                  <p:childTnLst>
                                    <p:set>
                                      <p:cBhvr>
                                        <p:cTn id="27" dur="1" fill="hold">
                                          <p:stCondLst>
                                            <p:cond delay="0"/>
                                          </p:stCondLst>
                                        </p:cTn>
                                        <p:tgtEl>
                                          <p:spTgt spid="46108"/>
                                        </p:tgtEl>
                                        <p:attrNameLst>
                                          <p:attrName>style.visibility</p:attrName>
                                        </p:attrNameLst>
                                      </p:cBhvr>
                                      <p:to>
                                        <p:strVal val="visible"/>
                                      </p:to>
                                    </p:set>
                                    <p:animEffect transition="in" filter="fade">
                                      <p:cBhvr>
                                        <p:cTn id="28" dur="1000"/>
                                        <p:tgtEl>
                                          <p:spTgt spid="46108"/>
                                        </p:tgtEl>
                                      </p:cBhvr>
                                    </p:animEffect>
                                  </p:childTnLst>
                                </p:cTn>
                              </p:par>
                            </p:childTnLst>
                          </p:cTn>
                        </p:par>
                        <p:par>
                          <p:cTn id="29" fill="hold" nodeType="afterGroup">
                            <p:stCondLst>
                              <p:cond delay="0"/>
                            </p:stCondLst>
                            <p:childTnLst>
                              <p:par>
                                <p:cTn id="30" presetID="23" presetClass="entr" presetSubtype="36" fill="hold" grpId="0" nodeType="afterEffect">
                                  <p:stCondLst>
                                    <p:cond delay="0"/>
                                  </p:stCondLst>
                                  <p:childTnLst>
                                    <p:set>
                                      <p:cBhvr>
                                        <p:cTn id="31" dur="1" fill="hold">
                                          <p:stCondLst>
                                            <p:cond delay="0"/>
                                          </p:stCondLst>
                                        </p:cTn>
                                        <p:tgtEl>
                                          <p:spTgt spid="46125"/>
                                        </p:tgtEl>
                                        <p:attrNameLst>
                                          <p:attrName>style.visibility</p:attrName>
                                        </p:attrNameLst>
                                      </p:cBhvr>
                                      <p:to>
                                        <p:strVal val="visible"/>
                                      </p:to>
                                    </p:set>
                                    <p:anim calcmode="lin" valueType="num">
                                      <p:cBhvr>
                                        <p:cTn id="32" dur="500" fill="hold"/>
                                        <p:tgtEl>
                                          <p:spTgt spid="46125"/>
                                        </p:tgtEl>
                                        <p:attrNameLst>
                                          <p:attrName>ppt_w</p:attrName>
                                        </p:attrNameLst>
                                      </p:cBhvr>
                                      <p:tavLst>
                                        <p:tav tm="100000">
                                          <p:val>
                                            <p:strVal val="(6*min(ma#ppt_x(#ppt_w*#ppt_h,.3),1)-7.4)/-.7*#ppt_w"/>
                                          </p:val>
                                        </p:tav>
                                        <p:tav>
                                          <p:val>
                                            <p:strVal val="#ppt_w"/>
                                          </p:val>
                                        </p:tav>
                                      </p:tavLst>
                                    </p:anim>
                                    <p:anim calcmode="lin" valueType="num">
                                      <p:cBhvr>
                                        <p:cTn id="33" dur="500" fill="hold"/>
                                        <p:tgtEl>
                                          <p:spTgt spid="46125"/>
                                        </p:tgtEl>
                                        <p:attrNameLst>
                                          <p:attrName>ppt_h</p:attrName>
                                        </p:attrNameLst>
                                      </p:cBhvr>
                                      <p:tavLst>
                                        <p:tav tm="100000">
                                          <p:val>
                                            <p:strVal val="(6*min(ma#ppt_x(#ppt_w*#ppt_h,.3),1)-7.4)/-.7*#ppt_h"/>
                                          </p:val>
                                        </p:tav>
                                        <p:tav>
                                          <p:val>
                                            <p:strVal val="#ppt_h"/>
                                          </p:val>
                                        </p:tav>
                                      </p:tavLst>
                                    </p:anim>
                                    <p:anim calcmode="lin" valueType="num">
                                      <p:cBhvr>
                                        <p:cTn id="34" dur="500" fill="hold"/>
                                        <p:tgtEl>
                                          <p:spTgt spid="46125"/>
                                        </p:tgtEl>
                                        <p:attrNameLst>
                                          <p:attrName>ppt_x</p:attrName>
                                        </p:attrNameLst>
                                      </p:cBhvr>
                                      <p:tavLst>
                                        <p:tav tm="100000">
                                          <p:val>
                                            <p:fltVal val="0.5"/>
                                          </p:val>
                                        </p:tav>
                                        <p:tav>
                                          <p:val>
                                            <p:strVal val="#ppt_x"/>
                                          </p:val>
                                        </p:tav>
                                      </p:tavLst>
                                    </p:anim>
                                    <p:anim calcmode="lin" valueType="num">
                                      <p:cBhvr>
                                        <p:cTn id="35" dur="500" fill="hold"/>
                                        <p:tgtEl>
                                          <p:spTgt spid="46125"/>
                                        </p:tgtEl>
                                        <p:attrNameLst>
                                          <p:attrName>ppt_y</p:attrName>
                                        </p:attrNameLst>
                                      </p:cBhvr>
                                      <p:tavLst>
                                        <p:tav tm="100000">
                                          <p:val>
                                            <p:strVal val="1+(6*min(ma#ppt_x(#ppt_w*#ppt_h,.3),1)-7.4)/-.7*#ppt_h/2"/>
                                          </p:val>
                                        </p:tav>
                                        <p:tav>
                                          <p:val>
                                            <p:strVal val="#ppt_y"/>
                                          </p:val>
                                        </p:tav>
                                      </p:tavLst>
                                    </p:anim>
                                  </p:childTnLst>
                                </p:cTn>
                              </p:par>
                            </p:childTnLst>
                          </p:cTn>
                        </p:par>
                        <p:par>
                          <p:cTn id="36" fill="hold" nodeType="afterGroup">
                            <p:stCondLst>
                              <p:cond delay="0"/>
                            </p:stCondLst>
                            <p:childTnLst>
                              <p:par>
                                <p:cTn id="37" presetID="10" presetClass="entr" fill="hold" grpId="0" nodeType="afterEffect">
                                  <p:stCondLst>
                                    <p:cond delay="0"/>
                                  </p:stCondLst>
                                  <p:childTnLst>
                                    <p:set>
                                      <p:cBhvr>
                                        <p:cTn id="38" dur="1" fill="hold">
                                          <p:stCondLst>
                                            <p:cond delay="0"/>
                                          </p:stCondLst>
                                        </p:cTn>
                                        <p:tgtEl>
                                          <p:spTgt spid="46099"/>
                                        </p:tgtEl>
                                        <p:attrNameLst>
                                          <p:attrName>style.visibility</p:attrName>
                                        </p:attrNameLst>
                                      </p:cBhvr>
                                      <p:to>
                                        <p:strVal val="visible"/>
                                      </p:to>
                                    </p:set>
                                    <p:animEffect transition="in" filter="fade">
                                      <p:cBhvr>
                                        <p:cTn id="39" dur="1000"/>
                                        <p:tgtEl>
                                          <p:spTgt spid="46099"/>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23" presetClass="entr" presetSubtype="528" fill="hold" nodeType="click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1000" fill="hold"/>
                                        <p:tgtEl>
                                          <p:spTgt spid="5"/>
                                        </p:tgtEl>
                                        <p:attrNameLst>
                                          <p:attrName>ppt_w</p:attrName>
                                        </p:attrNameLst>
                                      </p:cBhvr>
                                      <p:tavLst>
                                        <p:tav tm="100000">
                                          <p:val>
                                            <p:fltVal val="0"/>
                                          </p:val>
                                        </p:tav>
                                        <p:tav>
                                          <p:val>
                                            <p:strVal val="#ppt_w"/>
                                          </p:val>
                                        </p:tav>
                                      </p:tavLst>
                                    </p:anim>
                                    <p:anim calcmode="lin" valueType="num">
                                      <p:cBhvr>
                                        <p:cTn id="45" dur="1000" fill="hold"/>
                                        <p:tgtEl>
                                          <p:spTgt spid="5"/>
                                        </p:tgtEl>
                                        <p:attrNameLst>
                                          <p:attrName>ppt_h</p:attrName>
                                        </p:attrNameLst>
                                      </p:cBhvr>
                                      <p:tavLst>
                                        <p:tav tm="100000">
                                          <p:val>
                                            <p:fltVal val="0"/>
                                          </p:val>
                                        </p:tav>
                                        <p:tav>
                                          <p:val>
                                            <p:strVal val="#ppt_h"/>
                                          </p:val>
                                        </p:tav>
                                      </p:tavLst>
                                    </p:anim>
                                    <p:anim calcmode="lin" valueType="num">
                                      <p:cBhvr>
                                        <p:cTn id="46" dur="1000" fill="hold"/>
                                        <p:tgtEl>
                                          <p:spTgt spid="5"/>
                                        </p:tgtEl>
                                        <p:attrNameLst>
                                          <p:attrName>ppt_x</p:attrName>
                                        </p:attrNameLst>
                                      </p:cBhvr>
                                      <p:tavLst>
                                        <p:tav tm="100000">
                                          <p:val>
                                            <p:fltVal val="0.5"/>
                                          </p:val>
                                        </p:tav>
                                        <p:tav>
                                          <p:val>
                                            <p:strVal val="#ppt_x"/>
                                          </p:val>
                                        </p:tav>
                                      </p:tavLst>
                                    </p:anim>
                                    <p:anim calcmode="lin" valueType="num">
                                      <p:cBhvr>
                                        <p:cTn id="47" dur="1000" fill="hold"/>
                                        <p:tgtEl>
                                          <p:spTgt spid="5"/>
                                        </p:tgtEl>
                                        <p:attrNameLst>
                                          <p:attrName>ppt_y</p:attrName>
                                        </p:attrNameLst>
                                      </p:cBhvr>
                                      <p:tavLst>
                                        <p:tav tm="100000">
                                          <p:val>
                                            <p:fltVal val="0.5"/>
                                          </p:val>
                                        </p:tav>
                                        <p:tav>
                                          <p:val>
                                            <p:strVal val="#ppt_y"/>
                                          </p:val>
                                        </p:tav>
                                      </p:tavLst>
                                    </p:anim>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fill="hold" nodeType="clickEffect">
                                  <p:stCondLst>
                                    <p:cond delay="0"/>
                                  </p:stCondLst>
                                  <p:childTnLst>
                                    <p:set>
                                      <p:cBhvr>
                                        <p:cTn id="51" dur="1" fill="hold">
                                          <p:stCondLst>
                                            <p:cond delay="0"/>
                                          </p:stCondLst>
                                        </p:cTn>
                                        <p:tgtEl>
                                          <p:spTgt spid="3"/>
                                        </p:tgtEl>
                                        <p:attrNameLst>
                                          <p:attrName>style.visibility</p:attrName>
                                        </p:attrNameLst>
                                      </p:cBhvr>
                                      <p:to>
                                        <p:strVal val="visible"/>
                                      </p:to>
                                    </p:set>
                                    <p:animEffect transition="in" filter="fade">
                                      <p:cBhvr>
                                        <p:cTn id="52" dur="1000"/>
                                        <p:tgtEl>
                                          <p:spTgt spid="3"/>
                                        </p:tgtEl>
                                      </p:cBhvr>
                                    </p:animEffect>
                                  </p:childTnLst>
                                </p:cTn>
                              </p:par>
                            </p:childTnLst>
                          </p:cTn>
                        </p:par>
                        <p:par>
                          <p:cTn id="53" fill="hold" nodeType="afterGroup">
                            <p:stCondLst>
                              <p:cond delay="0"/>
                            </p:stCondLst>
                            <p:childTnLst>
                              <p:par>
                                <p:cTn id="54" presetID="10" presetClass="entr" fill="hold" nodeType="afterEffect">
                                  <p:stCondLst>
                                    <p:cond delay="0"/>
                                  </p:stCondLst>
                                  <p:childTnLst>
                                    <p:set>
                                      <p:cBhvr>
                                        <p:cTn id="55" dur="1" fill="hold">
                                          <p:stCondLst>
                                            <p:cond delay="0"/>
                                          </p:stCondLst>
                                        </p:cTn>
                                        <p:tgtEl>
                                          <p:spTgt spid="46098"/>
                                        </p:tgtEl>
                                        <p:attrNameLst>
                                          <p:attrName>style.visibility</p:attrName>
                                        </p:attrNameLst>
                                      </p:cBhvr>
                                      <p:to>
                                        <p:strVal val="visible"/>
                                      </p:to>
                                    </p:set>
                                    <p:animEffect transition="in" filter="fade">
                                      <p:cBhvr>
                                        <p:cTn id="56" dur="1000"/>
                                        <p:tgtEl>
                                          <p:spTgt spid="46098"/>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23" presetClass="entr" presetSubtype="36" fill="hold" grpId="0" nodeType="clickEffect">
                                  <p:stCondLst>
                                    <p:cond delay="0"/>
                                  </p:stCondLst>
                                  <p:childTnLst>
                                    <p:set>
                                      <p:cBhvr>
                                        <p:cTn id="60" dur="1" fill="hold">
                                          <p:stCondLst>
                                            <p:cond delay="0"/>
                                          </p:stCondLst>
                                        </p:cTn>
                                        <p:tgtEl>
                                          <p:spTgt spid="46126"/>
                                        </p:tgtEl>
                                        <p:attrNameLst>
                                          <p:attrName>style.visibility</p:attrName>
                                        </p:attrNameLst>
                                      </p:cBhvr>
                                      <p:to>
                                        <p:strVal val="visible"/>
                                      </p:to>
                                    </p:set>
                                    <p:anim calcmode="lin" valueType="num">
                                      <p:cBhvr>
                                        <p:cTn id="61" dur="500" fill="hold"/>
                                        <p:tgtEl>
                                          <p:spTgt spid="46126"/>
                                        </p:tgtEl>
                                        <p:attrNameLst>
                                          <p:attrName>ppt_w</p:attrName>
                                        </p:attrNameLst>
                                      </p:cBhvr>
                                      <p:tavLst>
                                        <p:tav tm="100000">
                                          <p:val>
                                            <p:strVal val="(6*min(ma#ppt_x(#ppt_w*#ppt_h,.3),1)-7.4)/-.7*#ppt_w"/>
                                          </p:val>
                                        </p:tav>
                                        <p:tav>
                                          <p:val>
                                            <p:strVal val="#ppt_w"/>
                                          </p:val>
                                        </p:tav>
                                      </p:tavLst>
                                    </p:anim>
                                    <p:anim calcmode="lin" valueType="num">
                                      <p:cBhvr>
                                        <p:cTn id="62" dur="500" fill="hold"/>
                                        <p:tgtEl>
                                          <p:spTgt spid="46126"/>
                                        </p:tgtEl>
                                        <p:attrNameLst>
                                          <p:attrName>ppt_h</p:attrName>
                                        </p:attrNameLst>
                                      </p:cBhvr>
                                      <p:tavLst>
                                        <p:tav tm="100000">
                                          <p:val>
                                            <p:strVal val="(6*min(ma#ppt_x(#ppt_w*#ppt_h,.3),1)-7.4)/-.7*#ppt_h"/>
                                          </p:val>
                                        </p:tav>
                                        <p:tav>
                                          <p:val>
                                            <p:strVal val="#ppt_h"/>
                                          </p:val>
                                        </p:tav>
                                      </p:tavLst>
                                    </p:anim>
                                    <p:anim calcmode="lin" valueType="num">
                                      <p:cBhvr>
                                        <p:cTn id="63" dur="500" fill="hold"/>
                                        <p:tgtEl>
                                          <p:spTgt spid="46126"/>
                                        </p:tgtEl>
                                        <p:attrNameLst>
                                          <p:attrName>ppt_x</p:attrName>
                                        </p:attrNameLst>
                                      </p:cBhvr>
                                      <p:tavLst>
                                        <p:tav tm="100000">
                                          <p:val>
                                            <p:fltVal val="0.5"/>
                                          </p:val>
                                        </p:tav>
                                        <p:tav>
                                          <p:val>
                                            <p:strVal val="#ppt_x"/>
                                          </p:val>
                                        </p:tav>
                                      </p:tavLst>
                                    </p:anim>
                                    <p:anim calcmode="lin" valueType="num">
                                      <p:cBhvr>
                                        <p:cTn id="64" dur="500" fill="hold"/>
                                        <p:tgtEl>
                                          <p:spTgt spid="46126"/>
                                        </p:tgtEl>
                                        <p:attrNameLst>
                                          <p:attrName>ppt_y</p:attrName>
                                        </p:attrNameLst>
                                      </p:cBhvr>
                                      <p:tavLst>
                                        <p:tav tm="100000">
                                          <p:val>
                                            <p:strVal val="1+(6*min(ma#ppt_x(#ppt_w*#ppt_h,.3),1)-7.4)/-.7*#ppt_h/2"/>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99" grpId="0" animBg="1"/>
      <p:bldP spid="46123" grpId="0" animBg="1"/>
      <p:bldP spid="46125" grpId="0" animBg="1"/>
      <p:bldP spid="46126"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70790" y="0"/>
            <a:ext cx="9214792" cy="2043658"/>
          </a:xfrm>
          <a:solidFill>
            <a:schemeClr val="tx1"/>
          </a:solidFill>
        </p:spPr>
        <p:txBody>
          <a:bodyPr/>
          <a:lstStyle/>
          <a:p>
            <a:r>
              <a:rPr lang="ar-JO" sz="6000" dirty="0">
                <a:solidFill>
                  <a:srgbClr val="008000"/>
                </a:solidFill>
                <a:cs typeface="Arial" panose="020B0604020202020204" pitchFamily="34" charset="0"/>
              </a:rPr>
              <a:t>كيف تزرع كنيسة</a:t>
            </a:r>
            <a:br>
              <a:rPr lang="ar-JO" sz="6000" dirty="0">
                <a:solidFill>
                  <a:srgbClr val="008000"/>
                </a:solidFill>
                <a:cs typeface="Arial" panose="020B0604020202020204" pitchFamily="34" charset="0"/>
              </a:rPr>
            </a:br>
            <a:r>
              <a:rPr lang="en-US" dirty="0">
                <a:solidFill>
                  <a:srgbClr val="008000"/>
                </a:solidFill>
                <a:cs typeface="Arial" panose="020B0604020202020204" pitchFamily="34" charset="0"/>
              </a:rPr>
              <a:t>(</a:t>
            </a:r>
            <a:r>
              <a:rPr lang="ar-JO" dirty="0">
                <a:solidFill>
                  <a:srgbClr val="008000"/>
                </a:solidFill>
                <a:cs typeface="Arial" panose="020B0604020202020204" pitchFamily="34" charset="0"/>
              </a:rPr>
              <a:t>الإنجيل بحسب بولس</a:t>
            </a:r>
            <a:r>
              <a:rPr lang="en-US" dirty="0">
                <a:solidFill>
                  <a:srgbClr val="008000"/>
                </a:solidFill>
                <a:cs typeface="Arial" panose="020B0604020202020204" pitchFamily="34" charset="0"/>
              </a:rPr>
              <a:t>)</a:t>
            </a:r>
          </a:p>
        </p:txBody>
      </p:sp>
      <p:sp>
        <p:nvSpPr>
          <p:cNvPr id="3" name="Subtitle 2"/>
          <p:cNvSpPr>
            <a:spLocks noGrp="1"/>
          </p:cNvSpPr>
          <p:nvPr>
            <p:ph type="subTitle" idx="1"/>
          </p:nvPr>
        </p:nvSpPr>
        <p:spPr>
          <a:xfrm>
            <a:off x="539552" y="2564904"/>
            <a:ext cx="7992888" cy="3456384"/>
          </a:xfrm>
        </p:spPr>
        <p:txBody>
          <a:bodyPr/>
          <a:lstStyle/>
          <a:p>
            <a:pPr algn="r"/>
            <a:r>
              <a:rPr lang="ar-JO" sz="4000" dirty="0">
                <a:solidFill>
                  <a:srgbClr val="00B0F0"/>
                </a:solidFill>
                <a:cs typeface="Arial" panose="020B0604020202020204" pitchFamily="34" charset="0"/>
              </a:rPr>
              <a:t>1. </a:t>
            </a:r>
            <a:r>
              <a:rPr lang="ar-JO" sz="4000" dirty="0">
                <a:cs typeface="Arial" panose="020B0604020202020204" pitchFamily="34" charset="0"/>
              </a:rPr>
              <a:t>علّم في مجمع</a:t>
            </a:r>
          </a:p>
          <a:p>
            <a:pPr algn="r"/>
            <a:r>
              <a:rPr lang="ar-JO" sz="4000" dirty="0">
                <a:solidFill>
                  <a:srgbClr val="00B0F0"/>
                </a:solidFill>
                <a:cs typeface="Arial" panose="020B0604020202020204" pitchFamily="34" charset="0"/>
              </a:rPr>
              <a:t>2. </a:t>
            </a:r>
            <a:r>
              <a:rPr lang="ar-JO" sz="4000" dirty="0">
                <a:cs typeface="Arial" panose="020B0604020202020204" pitchFamily="34" charset="0"/>
              </a:rPr>
              <a:t>ثم يتم طردك</a:t>
            </a:r>
          </a:p>
          <a:p>
            <a:pPr algn="r"/>
            <a:r>
              <a:rPr lang="ar-JO" sz="4000" dirty="0">
                <a:solidFill>
                  <a:srgbClr val="00B0F0"/>
                </a:solidFill>
                <a:cs typeface="Arial" panose="020B0604020202020204" pitchFamily="34" charset="0"/>
              </a:rPr>
              <a:t>3. </a:t>
            </a:r>
            <a:r>
              <a:rPr lang="ar-JO" sz="4000" dirty="0">
                <a:cs typeface="Arial" panose="020B0604020202020204" pitchFamily="34" charset="0"/>
              </a:rPr>
              <a:t>اذهب وجد بعض الأمميين</a:t>
            </a:r>
            <a:endParaRPr lang="en-US" sz="4000" dirty="0">
              <a:cs typeface="Arial" panose="020B0604020202020204" pitchFamily="34" charset="0"/>
            </a:endParaRPr>
          </a:p>
        </p:txBody>
      </p:sp>
    </p:spTree>
    <p:extLst>
      <p:ext uri="{BB962C8B-B14F-4D97-AF65-F5344CB8AC3E}">
        <p14:creationId xmlns:p14="http://schemas.microsoft.com/office/powerpoint/2010/main" val="271865048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7745" name="Picture 1026" descr="rabbi"/>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8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7746" name="Rectangle 1027"/>
          <p:cNvSpPr>
            <a:spLocks noGrp="1" noChangeArrowheads="1"/>
          </p:cNvSpPr>
          <p:nvPr>
            <p:ph type="title"/>
          </p:nvPr>
        </p:nvSpPr>
        <p:spPr>
          <a:xfrm>
            <a:off x="685800" y="76200"/>
            <a:ext cx="7772400" cy="914400"/>
          </a:xfrm>
          <a:solidFill>
            <a:srgbClr val="000000"/>
          </a:solidFill>
        </p:spPr>
        <p:txBody>
          <a:bodyPr/>
          <a:lstStyle/>
          <a:p>
            <a:pPr eaLnBrk="1" hangingPunct="1"/>
            <a:r>
              <a:rPr lang="ar-JO" b="1" dirty="0">
                <a:solidFill>
                  <a:srgbClr val="FFFFFF"/>
                </a:solidFill>
                <a:effectLst/>
                <a:latin typeface="Arial" panose="020B0604020202020204" pitchFamily="34" charset="0"/>
                <a:ea typeface="ＭＳ Ｐゴシック" charset="0"/>
                <a:cs typeface="Arial" panose="020B0604020202020204" pitchFamily="34" charset="0"/>
              </a:rPr>
              <a:t>نقص أو لا نقص؟</a:t>
            </a:r>
            <a:endParaRPr lang="en-US" b="1" dirty="0">
              <a:solidFill>
                <a:srgbClr val="FFFFFF"/>
              </a:solidFill>
              <a:effectLst/>
              <a:latin typeface="Arial" panose="020B0604020202020204" pitchFamily="34" charset="0"/>
              <a:ea typeface="ＭＳ Ｐゴシック" charset="0"/>
              <a:cs typeface="Arial" panose="020B0604020202020204" pitchFamily="34" charset="0"/>
            </a:endParaRPr>
          </a:p>
        </p:txBody>
      </p:sp>
      <p:sp>
        <p:nvSpPr>
          <p:cNvPr id="99333" name="Text Box 1029"/>
          <p:cNvSpPr txBox="1">
            <a:spLocks noChangeArrowheads="1"/>
          </p:cNvSpPr>
          <p:nvPr/>
        </p:nvSpPr>
        <p:spPr bwMode="auto">
          <a:xfrm>
            <a:off x="0" y="5983288"/>
            <a:ext cx="9144000" cy="461665"/>
          </a:xfrm>
          <a:prstGeom prst="rect">
            <a:avLst/>
          </a:prstGeom>
          <a:solidFill>
            <a:srgbClr val="000000"/>
          </a:solidFill>
          <a:ln w="28575">
            <a:solidFill>
              <a:srgbClr val="FFFFFF"/>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لا 19: 27 ( لا تقصروا رؤوسكم مستديراً ولا تفسد عارضيك )</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2955091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99333"/>
                                        </p:tgtEl>
                                        <p:attrNameLst>
                                          <p:attrName>style.visibility</p:attrName>
                                        </p:attrNameLst>
                                      </p:cBhvr>
                                      <p:to>
                                        <p:strVal val="visible"/>
                                      </p:to>
                                    </p:set>
                                    <p:anim calcmode="lin" valueType="num">
                                      <p:cBhvr additive="base">
                                        <p:cTn id="7" dur="500" fill="hold"/>
                                        <p:tgtEl>
                                          <p:spTgt spid="99333"/>
                                        </p:tgtEl>
                                        <p:attrNameLst>
                                          <p:attrName>ppt_x</p:attrName>
                                        </p:attrNameLst>
                                      </p:cBhvr>
                                      <p:tavLst>
                                        <p:tav tm="0">
                                          <p:val>
                                            <p:strVal val="0-#ppt_w/2"/>
                                          </p:val>
                                        </p:tav>
                                        <p:tav tm="100000">
                                          <p:val>
                                            <p:strVal val="#ppt_x"/>
                                          </p:val>
                                        </p:tav>
                                      </p:tavLst>
                                    </p:anim>
                                    <p:anim calcmode="lin" valueType="num">
                                      <p:cBhvr additive="base">
                                        <p:cTn id="8" dur="500" fill="hold"/>
                                        <p:tgtEl>
                                          <p:spTgt spid="993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333" grpId="0" animBg="1" autoUpdateAnimBg="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153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96900" y="0"/>
            <a:ext cx="79327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1538" name="Title 1"/>
          <p:cNvSpPr>
            <a:spLocks noGrp="1"/>
          </p:cNvSpPr>
          <p:nvPr>
            <p:ph type="title"/>
          </p:nvPr>
        </p:nvSpPr>
        <p:spPr>
          <a:xfrm>
            <a:off x="25400" y="5229225"/>
            <a:ext cx="9144000" cy="1655763"/>
          </a:xfrm>
          <a:solidFill>
            <a:srgbClr val="000000"/>
          </a:solidFill>
        </p:spPr>
        <p:txBody>
          <a:bodyPr/>
          <a:lstStyle/>
          <a:p>
            <a:r>
              <a:rPr lang="ar-JO" dirty="0">
                <a:solidFill>
                  <a:srgbClr val="FFFFFF"/>
                </a:solidFill>
                <a:ea typeface="ＭＳ Ｐゴシック" charset="0"/>
              </a:rPr>
              <a:t>لاويين 19: 28</a:t>
            </a:r>
            <a:br>
              <a:rPr lang="en-US" dirty="0">
                <a:solidFill>
                  <a:srgbClr val="FFFFFF"/>
                </a:solidFill>
                <a:ea typeface="ＭＳ Ｐゴシック" charset="0"/>
              </a:rPr>
            </a:br>
            <a:r>
              <a:rPr lang="ar-JO" sz="2800" dirty="0">
                <a:solidFill>
                  <a:srgbClr val="FFFFFF"/>
                </a:solidFill>
                <a:ea typeface="ＭＳ Ｐゴシック" charset="0"/>
              </a:rPr>
              <a:t>ولا تجرحوا أجسادكم لميت وكتابة وسم لا تجعلوا فيكم أنا الرب</a:t>
            </a:r>
            <a:endParaRPr lang="en-US" sz="2800" dirty="0">
              <a:solidFill>
                <a:srgbClr val="FFFFFF"/>
              </a:solidFill>
              <a:ea typeface="ＭＳ Ｐゴシック" charset="0"/>
            </a:endParaRPr>
          </a:p>
        </p:txBody>
      </p:sp>
    </p:spTree>
  </p:cSld>
  <p:clrMapOvr>
    <a:masterClrMapping/>
  </p:clrMapOvr>
  <p:transition spd="med">
    <p:randomBar dir="vert"/>
  </p:transition>
</p:sld>
</file>

<file path=ppt/slides/slide87.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8200"/>
            </a:gs>
            <a:gs pos="10001">
              <a:srgbClr val="FF0000"/>
            </a:gs>
            <a:gs pos="35001">
              <a:srgbClr val="BA0066"/>
            </a:gs>
            <a:gs pos="70000">
              <a:srgbClr val="66008F"/>
            </a:gs>
            <a:gs pos="100000">
              <a:srgbClr val="000082"/>
            </a:gs>
          </a:gsLst>
          <a:lin ang="2700000" scaled="1"/>
        </a:gradFill>
        <a:effectLst/>
      </p:bgPr>
    </p:bg>
    <p:spTree>
      <p:nvGrpSpPr>
        <p:cNvPr id="1" name=""/>
        <p:cNvGrpSpPr/>
        <p:nvPr/>
      </p:nvGrpSpPr>
      <p:grpSpPr>
        <a:xfrm>
          <a:off x="0" y="0"/>
          <a:ext cx="0" cy="0"/>
          <a:chOff x="0" y="0"/>
          <a:chExt cx="0" cy="0"/>
        </a:xfrm>
      </p:grpSpPr>
      <p:sp>
        <p:nvSpPr>
          <p:cNvPr id="289794" name="WordArt 2" descr="Sand"/>
          <p:cNvSpPr>
            <a:spLocks noChangeArrowheads="1" noChangeShapeType="1" noTextEdit="1"/>
          </p:cNvSpPr>
          <p:nvPr/>
        </p:nvSpPr>
        <p:spPr bwMode="auto">
          <a:xfrm>
            <a:off x="2971800" y="2343150"/>
            <a:ext cx="3219450" cy="154305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7200" b="1" i="0" u="none" strike="noStrike" kern="10" cap="none" spc="0" normalizeH="0" baseline="0" noProof="0" dirty="0">
                <a:ln>
                  <a:noFill/>
                </a:ln>
                <a:blipFill dpi="0" rotWithShape="0">
                  <a:blip r:embed="rId3"/>
                  <a:srcRect/>
                  <a:tile tx="0" ty="0" sx="100000" sy="100000" flip="none" algn="tl"/>
                </a:blipFill>
                <a:effectLst>
                  <a:outerShdw blurRad="63500" dist="38099" dir="2700000" algn="ctr" rotWithShape="0">
                    <a:srgbClr val="C0C0C0">
                      <a:alpha val="74997"/>
                    </a:srgbClr>
                  </a:outerShdw>
                </a:effectLst>
                <a:uLnTx/>
                <a:uFillTx/>
                <a:latin typeface="Verdana"/>
                <a:ea typeface="Verdana"/>
                <a:cs typeface="Verdana"/>
              </a:rPr>
              <a:t>الناموس</a:t>
            </a:r>
            <a:endParaRPr kumimoji="0" lang="en-US" sz="7200" b="1" i="0" u="none" strike="noStrike" kern="10" cap="none" spc="0" normalizeH="0" baseline="0" noProof="0" dirty="0">
              <a:ln>
                <a:noFill/>
              </a:ln>
              <a:blipFill dpi="0" rotWithShape="0">
                <a:blip r:embed="rId3"/>
                <a:srcRect/>
                <a:tile tx="0" ty="0" sx="100000" sy="100000" flip="none" algn="tl"/>
              </a:blipFill>
              <a:effectLst>
                <a:outerShdw blurRad="63500" dist="38099" dir="2700000" algn="ctr" rotWithShape="0">
                  <a:srgbClr val="C0C0C0">
                    <a:alpha val="74997"/>
                  </a:srgbClr>
                </a:outerShdw>
              </a:effectLst>
              <a:uLnTx/>
              <a:uFillTx/>
              <a:latin typeface="Verdana"/>
              <a:ea typeface="Verdana"/>
              <a:cs typeface="Verdana"/>
            </a:endParaRPr>
          </a:p>
        </p:txBody>
      </p:sp>
      <p:sp>
        <p:nvSpPr>
          <p:cNvPr id="101379" name="Text Box 3"/>
          <p:cNvSpPr txBox="1">
            <a:spLocks noChangeArrowheads="1"/>
          </p:cNvSpPr>
          <p:nvPr/>
        </p:nvSpPr>
        <p:spPr bwMode="auto">
          <a:xfrm>
            <a:off x="381000" y="304800"/>
            <a:ext cx="1905000" cy="954107"/>
          </a:xfrm>
          <a:prstGeom prst="rect">
            <a:avLst/>
          </a:prstGeom>
          <a:solidFill>
            <a:srgbClr val="000000"/>
          </a:solidFill>
          <a:ln w="19050" cap="flat" cmpd="sng" algn="ctr">
            <a:solidFill>
              <a:srgbClr val="FFFFFF"/>
            </a:solidFill>
            <a:prstDash val="solid"/>
            <a:miter lim="800000"/>
            <a:headEnd type="none" w="med" len="med"/>
            <a:tailEnd type="none" w="med" len="me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هل نعيش تحت الناموس؟</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1380" name="Text Box 4"/>
          <p:cNvSpPr txBox="1">
            <a:spLocks noChangeArrowheads="1"/>
          </p:cNvSpPr>
          <p:nvPr/>
        </p:nvSpPr>
        <p:spPr bwMode="auto">
          <a:xfrm>
            <a:off x="3657600" y="304800"/>
            <a:ext cx="1905000" cy="954107"/>
          </a:xfrm>
          <a:prstGeom prst="rect">
            <a:avLst/>
          </a:prstGeom>
          <a:solidFill>
            <a:srgbClr val="800000"/>
          </a:solidFill>
          <a:ln w="19050" cap="flat" cmpd="sng" algn="ctr">
            <a:solidFill>
              <a:srgbClr val="FFFFFF"/>
            </a:solidFill>
            <a:prstDash val="solid"/>
            <a:miter lim="800000"/>
            <a:headEnd type="none" w="med" len="med"/>
            <a:tailEnd type="none" w="med" len="me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هل يمكنني أكل الخنزير؟</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1381" name="Text Box 5"/>
          <p:cNvSpPr txBox="1">
            <a:spLocks noChangeArrowheads="1"/>
          </p:cNvSpPr>
          <p:nvPr/>
        </p:nvSpPr>
        <p:spPr bwMode="auto">
          <a:xfrm>
            <a:off x="6324600" y="304800"/>
            <a:ext cx="2362200" cy="954107"/>
          </a:xfrm>
          <a:prstGeom prst="rect">
            <a:avLst/>
          </a:prstGeom>
          <a:solidFill>
            <a:srgbClr val="660066"/>
          </a:solidFill>
          <a:ln w="19050" cap="flat" cmpd="sng" algn="ctr">
            <a:solidFill>
              <a:srgbClr val="FFFFFF"/>
            </a:solidFill>
            <a:prstDash val="solid"/>
            <a:miter lim="800000"/>
            <a:headEnd type="none" w="med" len="med"/>
            <a:tailEnd type="none" w="med" len="me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هل يجب أن أطيع السبت؟</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1382" name="Text Box 6"/>
          <p:cNvSpPr txBox="1">
            <a:spLocks noChangeArrowheads="1"/>
          </p:cNvSpPr>
          <p:nvPr/>
        </p:nvSpPr>
        <p:spPr bwMode="auto">
          <a:xfrm>
            <a:off x="381000" y="3792538"/>
            <a:ext cx="2590800" cy="954107"/>
          </a:xfrm>
          <a:prstGeom prst="rect">
            <a:avLst/>
          </a:prstGeom>
          <a:solidFill>
            <a:srgbClr val="0000FF"/>
          </a:solidFill>
          <a:ln w="19050" cap="flat" cmpd="sng" algn="ctr">
            <a:solidFill>
              <a:srgbClr val="FFFFFF"/>
            </a:solidFill>
            <a:prstDash val="solid"/>
            <a:miter lim="800000"/>
            <a:headEnd type="none" w="med" len="med"/>
            <a:tailEnd type="none" w="med" len="med"/>
          </a:ln>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كيف يرتبط الناموس بنا؟</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1383" name="Text Box 7"/>
          <p:cNvSpPr txBox="1">
            <a:spLocks noChangeArrowheads="1"/>
          </p:cNvSpPr>
          <p:nvPr/>
        </p:nvSpPr>
        <p:spPr bwMode="auto">
          <a:xfrm>
            <a:off x="6553200" y="3124200"/>
            <a:ext cx="2286000" cy="1815882"/>
          </a:xfrm>
          <a:prstGeom prst="rect">
            <a:avLst/>
          </a:prstGeom>
          <a:solidFill>
            <a:srgbClr val="000090"/>
          </a:solidFill>
          <a:ln w="19050" cap="flat" cmpd="sng" algn="ctr">
            <a:solidFill>
              <a:srgbClr val="FFFFFF"/>
            </a:solidFill>
            <a:prstDash val="solid"/>
            <a:miter lim="800000"/>
            <a:headEnd type="none" w="med" len="med"/>
            <a:tailEnd type="none" w="med" len="me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宋体" charset="0"/>
                <a:cs typeface="Arial" panose="020B0604020202020204" pitchFamily="34" charset="0"/>
              </a:rPr>
              <a:t>هل يمكن للمسيحيين تناول الدم (مثل يونغ تاو فو، سجق الدم)؟ </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宋体" charset="0"/>
              <a:cs typeface="Arial" panose="020B0604020202020204" pitchFamily="34" charset="0"/>
            </a:endParaRPr>
          </a:p>
        </p:txBody>
      </p:sp>
      <p:sp>
        <p:nvSpPr>
          <p:cNvPr id="101384" name="Text Box 8"/>
          <p:cNvSpPr txBox="1">
            <a:spLocks noChangeArrowheads="1"/>
          </p:cNvSpPr>
          <p:nvPr/>
        </p:nvSpPr>
        <p:spPr bwMode="auto">
          <a:xfrm>
            <a:off x="3419872" y="4419600"/>
            <a:ext cx="2868386" cy="954107"/>
          </a:xfrm>
          <a:prstGeom prst="rect">
            <a:avLst/>
          </a:prstGeom>
          <a:solidFill>
            <a:schemeClr val="tx2">
              <a:lumMod val="85000"/>
              <a:lumOff val="15000"/>
            </a:schemeClr>
          </a:solidFill>
          <a:ln w="19050" cap="flat" cmpd="sng" algn="ctr">
            <a:solidFill>
              <a:srgbClr val="FFFFFF"/>
            </a:solidFill>
            <a:prstDash val="solid"/>
            <a:miter lim="800000"/>
            <a:headEnd type="none" w="med" len="med"/>
            <a:tailEnd type="none" w="med" len="med"/>
          </a:ln>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هل يطلب الله العشور مني؟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1385" name="Rectangle 9"/>
          <p:cNvSpPr>
            <a:spLocks noGrp="1" noChangeArrowheads="1"/>
          </p:cNvSpPr>
          <p:nvPr>
            <p:ph type="title"/>
          </p:nvPr>
        </p:nvSpPr>
        <p:spPr>
          <a:xfrm>
            <a:off x="533400" y="2133600"/>
            <a:ext cx="7772400" cy="1143000"/>
          </a:xfrm>
        </p:spPr>
        <p:txBody>
          <a:bodyPr/>
          <a:lstStyle/>
          <a:p>
            <a:pPr eaLnBrk="1" hangingPunct="1">
              <a:defRPr/>
            </a:pPr>
            <a:r>
              <a:rPr lang="ar-JO" b="1"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ماذا تعتقد؟</a:t>
            </a:r>
            <a:endParaRPr lang="en-US" b="1" dirty="0">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3927079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8" fill="hold" grpId="0" nodeType="afterEffect">
                                  <p:stCondLst>
                                    <p:cond delay="3000"/>
                                  </p:stCondLst>
                                  <p:childTnLst>
                                    <p:set>
                                      <p:cBhvr>
                                        <p:cTn id="6" dur="1" fill="hold">
                                          <p:stCondLst>
                                            <p:cond delay="0"/>
                                          </p:stCondLst>
                                        </p:cTn>
                                        <p:tgtEl>
                                          <p:spTgt spid="101379"/>
                                        </p:tgtEl>
                                        <p:attrNameLst>
                                          <p:attrName>style.visibility</p:attrName>
                                        </p:attrNameLst>
                                      </p:cBhvr>
                                      <p:to>
                                        <p:strVal val="visible"/>
                                      </p:to>
                                    </p:set>
                                    <p:anim calcmode="lin" valueType="num">
                                      <p:cBhvr additive="base">
                                        <p:cTn id="7" dur="5000" fill="hold"/>
                                        <p:tgtEl>
                                          <p:spTgt spid="101379"/>
                                        </p:tgtEl>
                                        <p:attrNameLst>
                                          <p:attrName>ppt_x</p:attrName>
                                        </p:attrNameLst>
                                      </p:cBhvr>
                                      <p:tavLst>
                                        <p:tav tm="0">
                                          <p:val>
                                            <p:strVal val="0-#ppt_w/2"/>
                                          </p:val>
                                        </p:tav>
                                        <p:tav tm="100000">
                                          <p:val>
                                            <p:strVal val="#ppt_x"/>
                                          </p:val>
                                        </p:tav>
                                      </p:tavLst>
                                    </p:anim>
                                    <p:anim calcmode="lin" valueType="num">
                                      <p:cBhvr additive="base">
                                        <p:cTn id="8" dur="5000" fill="hold"/>
                                        <p:tgtEl>
                                          <p:spTgt spid="101379"/>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8000"/>
                            </p:stCondLst>
                            <p:childTnLst>
                              <p:par>
                                <p:cTn id="10" presetID="7" presetClass="entr" presetSubtype="1" fill="hold" grpId="0" nodeType="afterEffect">
                                  <p:stCondLst>
                                    <p:cond delay="0"/>
                                  </p:stCondLst>
                                  <p:childTnLst>
                                    <p:set>
                                      <p:cBhvr>
                                        <p:cTn id="11" dur="1" fill="hold">
                                          <p:stCondLst>
                                            <p:cond delay="0"/>
                                          </p:stCondLst>
                                        </p:cTn>
                                        <p:tgtEl>
                                          <p:spTgt spid="101380"/>
                                        </p:tgtEl>
                                        <p:attrNameLst>
                                          <p:attrName>style.visibility</p:attrName>
                                        </p:attrNameLst>
                                      </p:cBhvr>
                                      <p:to>
                                        <p:strVal val="visible"/>
                                      </p:to>
                                    </p:set>
                                    <p:anim calcmode="lin" valueType="num">
                                      <p:cBhvr additive="base">
                                        <p:cTn id="12" dur="5000" fill="hold"/>
                                        <p:tgtEl>
                                          <p:spTgt spid="101380"/>
                                        </p:tgtEl>
                                        <p:attrNameLst>
                                          <p:attrName>ppt_x</p:attrName>
                                        </p:attrNameLst>
                                      </p:cBhvr>
                                      <p:tavLst>
                                        <p:tav tm="0">
                                          <p:val>
                                            <p:strVal val="#ppt_x"/>
                                          </p:val>
                                        </p:tav>
                                        <p:tav tm="100000">
                                          <p:val>
                                            <p:strVal val="#ppt_x"/>
                                          </p:val>
                                        </p:tav>
                                      </p:tavLst>
                                    </p:anim>
                                    <p:anim calcmode="lin" valueType="num">
                                      <p:cBhvr additive="base">
                                        <p:cTn id="13" dur="5000" fill="hold"/>
                                        <p:tgtEl>
                                          <p:spTgt spid="101380"/>
                                        </p:tgtEl>
                                        <p:attrNameLst>
                                          <p:attrName>ppt_y</p:attrName>
                                        </p:attrNameLst>
                                      </p:cBhvr>
                                      <p:tavLst>
                                        <p:tav tm="0">
                                          <p:val>
                                            <p:strVal val="0-#ppt_h/2"/>
                                          </p:val>
                                        </p:tav>
                                        <p:tav tm="100000">
                                          <p:val>
                                            <p:strVal val="#ppt_y"/>
                                          </p:val>
                                        </p:tav>
                                      </p:tavLst>
                                    </p:anim>
                                  </p:childTnLst>
                                </p:cTn>
                              </p:par>
                            </p:childTnLst>
                          </p:cTn>
                        </p:par>
                        <p:par>
                          <p:cTn id="14" fill="hold" nodeType="afterGroup">
                            <p:stCondLst>
                              <p:cond delay="13000"/>
                            </p:stCondLst>
                            <p:childTnLst>
                              <p:par>
                                <p:cTn id="15" presetID="7" presetClass="entr" presetSubtype="2" fill="hold" grpId="0" nodeType="afterEffect">
                                  <p:stCondLst>
                                    <p:cond delay="0"/>
                                  </p:stCondLst>
                                  <p:childTnLst>
                                    <p:set>
                                      <p:cBhvr>
                                        <p:cTn id="16" dur="1" fill="hold">
                                          <p:stCondLst>
                                            <p:cond delay="0"/>
                                          </p:stCondLst>
                                        </p:cTn>
                                        <p:tgtEl>
                                          <p:spTgt spid="101381"/>
                                        </p:tgtEl>
                                        <p:attrNameLst>
                                          <p:attrName>style.visibility</p:attrName>
                                        </p:attrNameLst>
                                      </p:cBhvr>
                                      <p:to>
                                        <p:strVal val="visible"/>
                                      </p:to>
                                    </p:set>
                                    <p:anim calcmode="lin" valueType="num">
                                      <p:cBhvr additive="base">
                                        <p:cTn id="17" dur="5000" fill="hold"/>
                                        <p:tgtEl>
                                          <p:spTgt spid="101381"/>
                                        </p:tgtEl>
                                        <p:attrNameLst>
                                          <p:attrName>ppt_x</p:attrName>
                                        </p:attrNameLst>
                                      </p:cBhvr>
                                      <p:tavLst>
                                        <p:tav tm="0">
                                          <p:val>
                                            <p:strVal val="1+#ppt_w/2"/>
                                          </p:val>
                                        </p:tav>
                                        <p:tav tm="100000">
                                          <p:val>
                                            <p:strVal val="#ppt_x"/>
                                          </p:val>
                                        </p:tav>
                                      </p:tavLst>
                                    </p:anim>
                                    <p:anim calcmode="lin" valueType="num">
                                      <p:cBhvr additive="base">
                                        <p:cTn id="18" dur="5000" fill="hold"/>
                                        <p:tgtEl>
                                          <p:spTgt spid="101381"/>
                                        </p:tgtEl>
                                        <p:attrNameLst>
                                          <p:attrName>ppt_y</p:attrName>
                                        </p:attrNameLst>
                                      </p:cBhvr>
                                      <p:tavLst>
                                        <p:tav tm="0">
                                          <p:val>
                                            <p:strVal val="#ppt_y"/>
                                          </p:val>
                                        </p:tav>
                                        <p:tav tm="100000">
                                          <p:val>
                                            <p:strVal val="#ppt_y"/>
                                          </p:val>
                                        </p:tav>
                                      </p:tavLst>
                                    </p:anim>
                                  </p:childTnLst>
                                </p:cTn>
                              </p:par>
                            </p:childTnLst>
                          </p:cTn>
                        </p:par>
                        <p:par>
                          <p:cTn id="19" fill="hold" nodeType="afterGroup">
                            <p:stCondLst>
                              <p:cond delay="18000"/>
                            </p:stCondLst>
                            <p:childTnLst>
                              <p:par>
                                <p:cTn id="20" presetID="7" presetClass="entr" presetSubtype="8" fill="hold" grpId="0" nodeType="afterEffect">
                                  <p:stCondLst>
                                    <p:cond delay="0"/>
                                  </p:stCondLst>
                                  <p:childTnLst>
                                    <p:set>
                                      <p:cBhvr>
                                        <p:cTn id="21" dur="1" fill="hold">
                                          <p:stCondLst>
                                            <p:cond delay="0"/>
                                          </p:stCondLst>
                                        </p:cTn>
                                        <p:tgtEl>
                                          <p:spTgt spid="101382"/>
                                        </p:tgtEl>
                                        <p:attrNameLst>
                                          <p:attrName>style.visibility</p:attrName>
                                        </p:attrNameLst>
                                      </p:cBhvr>
                                      <p:to>
                                        <p:strVal val="visible"/>
                                      </p:to>
                                    </p:set>
                                    <p:anim calcmode="lin" valueType="num">
                                      <p:cBhvr additive="base">
                                        <p:cTn id="22" dur="5000" fill="hold"/>
                                        <p:tgtEl>
                                          <p:spTgt spid="101382"/>
                                        </p:tgtEl>
                                        <p:attrNameLst>
                                          <p:attrName>ppt_x</p:attrName>
                                        </p:attrNameLst>
                                      </p:cBhvr>
                                      <p:tavLst>
                                        <p:tav tm="0">
                                          <p:val>
                                            <p:strVal val="0-#ppt_w/2"/>
                                          </p:val>
                                        </p:tav>
                                        <p:tav tm="100000">
                                          <p:val>
                                            <p:strVal val="#ppt_x"/>
                                          </p:val>
                                        </p:tav>
                                      </p:tavLst>
                                    </p:anim>
                                    <p:anim calcmode="lin" valueType="num">
                                      <p:cBhvr additive="base">
                                        <p:cTn id="23" dur="5000" fill="hold"/>
                                        <p:tgtEl>
                                          <p:spTgt spid="101382"/>
                                        </p:tgtEl>
                                        <p:attrNameLst>
                                          <p:attrName>ppt_y</p:attrName>
                                        </p:attrNameLst>
                                      </p:cBhvr>
                                      <p:tavLst>
                                        <p:tav tm="0">
                                          <p:val>
                                            <p:strVal val="#ppt_y"/>
                                          </p:val>
                                        </p:tav>
                                        <p:tav tm="100000">
                                          <p:val>
                                            <p:strVal val="#ppt_y"/>
                                          </p:val>
                                        </p:tav>
                                      </p:tavLst>
                                    </p:anim>
                                  </p:childTnLst>
                                </p:cTn>
                              </p:par>
                            </p:childTnLst>
                          </p:cTn>
                        </p:par>
                        <p:par>
                          <p:cTn id="24" fill="hold" nodeType="afterGroup">
                            <p:stCondLst>
                              <p:cond delay="23000"/>
                            </p:stCondLst>
                            <p:childTnLst>
                              <p:par>
                                <p:cTn id="25" presetID="7" presetClass="entr" presetSubtype="4" fill="hold" grpId="0" nodeType="afterEffect">
                                  <p:stCondLst>
                                    <p:cond delay="0"/>
                                  </p:stCondLst>
                                  <p:childTnLst>
                                    <p:set>
                                      <p:cBhvr>
                                        <p:cTn id="26" dur="1" fill="hold">
                                          <p:stCondLst>
                                            <p:cond delay="0"/>
                                          </p:stCondLst>
                                        </p:cTn>
                                        <p:tgtEl>
                                          <p:spTgt spid="101384"/>
                                        </p:tgtEl>
                                        <p:attrNameLst>
                                          <p:attrName>style.visibility</p:attrName>
                                        </p:attrNameLst>
                                      </p:cBhvr>
                                      <p:to>
                                        <p:strVal val="visible"/>
                                      </p:to>
                                    </p:set>
                                    <p:anim calcmode="lin" valueType="num">
                                      <p:cBhvr additive="base">
                                        <p:cTn id="27" dur="5000" fill="hold"/>
                                        <p:tgtEl>
                                          <p:spTgt spid="101384"/>
                                        </p:tgtEl>
                                        <p:attrNameLst>
                                          <p:attrName>ppt_x</p:attrName>
                                        </p:attrNameLst>
                                      </p:cBhvr>
                                      <p:tavLst>
                                        <p:tav tm="0">
                                          <p:val>
                                            <p:strVal val="#ppt_x"/>
                                          </p:val>
                                        </p:tav>
                                        <p:tav tm="100000">
                                          <p:val>
                                            <p:strVal val="#ppt_x"/>
                                          </p:val>
                                        </p:tav>
                                      </p:tavLst>
                                    </p:anim>
                                    <p:anim calcmode="lin" valueType="num">
                                      <p:cBhvr additive="base">
                                        <p:cTn id="28" dur="5000" fill="hold"/>
                                        <p:tgtEl>
                                          <p:spTgt spid="101384"/>
                                        </p:tgtEl>
                                        <p:attrNameLst>
                                          <p:attrName>ppt_y</p:attrName>
                                        </p:attrNameLst>
                                      </p:cBhvr>
                                      <p:tavLst>
                                        <p:tav tm="0">
                                          <p:val>
                                            <p:strVal val="1+#ppt_h/2"/>
                                          </p:val>
                                        </p:tav>
                                        <p:tav tm="100000">
                                          <p:val>
                                            <p:strVal val="#ppt_y"/>
                                          </p:val>
                                        </p:tav>
                                      </p:tavLst>
                                    </p:anim>
                                  </p:childTnLst>
                                </p:cTn>
                              </p:par>
                            </p:childTnLst>
                          </p:cTn>
                        </p:par>
                        <p:par>
                          <p:cTn id="29" fill="hold" nodeType="afterGroup">
                            <p:stCondLst>
                              <p:cond delay="28000"/>
                            </p:stCondLst>
                            <p:childTnLst>
                              <p:par>
                                <p:cTn id="30" presetID="7" presetClass="entr" presetSubtype="2" fill="hold" grpId="0" nodeType="afterEffect">
                                  <p:stCondLst>
                                    <p:cond delay="0"/>
                                  </p:stCondLst>
                                  <p:childTnLst>
                                    <p:set>
                                      <p:cBhvr>
                                        <p:cTn id="31" dur="1" fill="hold">
                                          <p:stCondLst>
                                            <p:cond delay="0"/>
                                          </p:stCondLst>
                                        </p:cTn>
                                        <p:tgtEl>
                                          <p:spTgt spid="101383"/>
                                        </p:tgtEl>
                                        <p:attrNameLst>
                                          <p:attrName>style.visibility</p:attrName>
                                        </p:attrNameLst>
                                      </p:cBhvr>
                                      <p:to>
                                        <p:strVal val="visible"/>
                                      </p:to>
                                    </p:set>
                                    <p:anim calcmode="lin" valueType="num">
                                      <p:cBhvr additive="base">
                                        <p:cTn id="32" dur="5000" fill="hold"/>
                                        <p:tgtEl>
                                          <p:spTgt spid="101383"/>
                                        </p:tgtEl>
                                        <p:attrNameLst>
                                          <p:attrName>ppt_x</p:attrName>
                                        </p:attrNameLst>
                                      </p:cBhvr>
                                      <p:tavLst>
                                        <p:tav tm="0">
                                          <p:val>
                                            <p:strVal val="1+#ppt_w/2"/>
                                          </p:val>
                                        </p:tav>
                                        <p:tav tm="100000">
                                          <p:val>
                                            <p:strVal val="#ppt_x"/>
                                          </p:val>
                                        </p:tav>
                                      </p:tavLst>
                                    </p:anim>
                                    <p:anim calcmode="lin" valueType="num">
                                      <p:cBhvr additive="base">
                                        <p:cTn id="33" dur="5000" fill="hold"/>
                                        <p:tgtEl>
                                          <p:spTgt spid="10138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379" grpId="0" animBg="1" autoUpdateAnimBg="0"/>
      <p:bldP spid="101380" grpId="0" animBg="1" autoUpdateAnimBg="0"/>
      <p:bldP spid="101381" grpId="0" animBg="1" autoUpdateAnimBg="0"/>
      <p:bldP spid="101382" grpId="0" animBg="1" autoUpdateAnimBg="0"/>
      <p:bldP spid="101383" grpId="0" animBg="1" autoUpdateAnimBg="0"/>
      <p:bldP spid="101384" grpId="0" animBg="1" autoUpdateAnimBg="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9" name="Text Box 5"/>
          <p:cNvSpPr txBox="1">
            <a:spLocks noChangeArrowheads="1"/>
          </p:cNvSpPr>
          <p:nvPr/>
        </p:nvSpPr>
        <p:spPr bwMode="auto">
          <a:xfrm>
            <a:off x="228600" y="304800"/>
            <a:ext cx="8534400" cy="769938"/>
          </a:xfrm>
          <a:prstGeom prst="rect">
            <a:avLst/>
          </a:prstGeom>
          <a:solidFill>
            <a:srgbClr val="000000"/>
          </a:solidFill>
          <a:ln w="9525">
            <a:noFill/>
            <a:miter lim="800000"/>
            <a:headEnd/>
            <a:tailEnd/>
          </a:ln>
          <a:effectLst>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outerShdw blurRad="38100" dist="38100" dir="2700000" algn="tl">
                    <a:srgbClr val="000066"/>
                  </a:outerShdw>
                </a:effectLst>
                <a:uLnTx/>
                <a:uFillTx/>
                <a:latin typeface="Arial" panose="020B0604020202020204" pitchFamily="34" charset="0"/>
                <a:cs typeface="Arial" panose="020B0604020202020204" pitchFamily="34" charset="0"/>
              </a:rPr>
              <a:t>إصحاحات غلاطية</a:t>
            </a:r>
            <a:endParaRPr kumimoji="0" lang="en-GB" sz="6000" b="1" u="none" strike="noStrike" kern="1200" cap="none" spc="0" normalizeH="0" baseline="0" noProof="0" dirty="0">
              <a:ln>
                <a:noFill/>
              </a:ln>
              <a:solidFill>
                <a:srgbClr val="FFFFFF"/>
              </a:solidFill>
              <a:effectLst>
                <a:outerShdw blurRad="38100" dist="38100" dir="2700000" algn="tl">
                  <a:srgbClr val="000066"/>
                </a:outerShdw>
              </a:effectLst>
              <a:uLnTx/>
              <a:uFillTx/>
              <a:latin typeface="Arial" panose="020B0604020202020204" pitchFamily="34" charset="0"/>
              <a:cs typeface="Arial" panose="020B0604020202020204" pitchFamily="34" charset="0"/>
            </a:endParaRPr>
          </a:p>
        </p:txBody>
      </p:sp>
      <p:sp>
        <p:nvSpPr>
          <p:cNvPr id="1030" name="Text Box 6"/>
          <p:cNvSpPr txBox="1">
            <a:spLocks noChangeArrowheads="1"/>
          </p:cNvSpPr>
          <p:nvPr/>
        </p:nvSpPr>
        <p:spPr bwMode="auto">
          <a:xfrm>
            <a:off x="3886200" y="1447800"/>
            <a:ext cx="5257800" cy="3600986"/>
          </a:xfrm>
          <a:prstGeom prst="rect">
            <a:avLst/>
          </a:prstGeom>
          <a:noFill/>
          <a:ln w="9525">
            <a:noFill/>
            <a:miter lim="800000"/>
            <a:headEnd/>
            <a:tailEnd/>
          </a:ln>
          <a:effectLst/>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457200" marR="0" lvl="0" indent="-457200" algn="r" defTabSz="914400" rtl="1"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 التحول عن الإنجيل الحقيقي</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457200" marR="0" lvl="0" indent="-457200" algn="r" defTabSz="914400" rtl="1"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 مراءاة بطرس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457200" marR="0" lvl="0" indent="-457200" algn="r" defTabSz="914400" rtl="1"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 مثال من إيمان إبراهيم</a:t>
            </a:r>
            <a:endParaRPr kumimoji="0" lang="en-US" altLang="ja-JP"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457200" marR="0" lvl="0" indent="-457200" algn="r" defTabSz="914400" rtl="1" eaLnBrk="1" fontAlgn="base" latinLnBrk="0" hangingPunct="1">
              <a:lnSpc>
                <a:spcPct val="100000"/>
              </a:lnSpc>
              <a:spcBef>
                <a:spcPct val="5000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457200" marR="0" lvl="0" indent="-457200" algn="r" defTabSz="914400" rtl="1"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 الناموس مقابل الحرية الحقيقية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457200" marR="0" lvl="0" indent="-457200" algn="r" defTabSz="914400" rtl="1"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 مواقف مقادة بالروح</a:t>
            </a:r>
            <a:endParaRPr kumimoji="0" lang="en-US" altLang="ja-JP"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457200" marR="0" lvl="0" indent="-457200" algn="r" defTabSz="914400" rtl="1"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 استرداد المؤمنين المخطئين</a:t>
            </a:r>
            <a:endParaRPr kumimoji="0" lang="en-GB"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9556" name="TextBox 4"/>
          <p:cNvSpPr txBox="1">
            <a:spLocks noChangeArrowheads="1"/>
          </p:cNvSpPr>
          <p:nvPr/>
        </p:nvSpPr>
        <p:spPr bwMode="auto">
          <a:xfrm>
            <a:off x="5955878" y="6477000"/>
            <a:ext cx="300755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lang="ar-JO" sz="1400" b="1" dirty="0">
                <a:solidFill>
                  <a:srgbClr val="FFFFFF"/>
                </a:solidFill>
                <a:latin typeface="Arial" panose="020B0604020202020204" pitchFamily="34" charset="0"/>
                <a:cs typeface="Arial" panose="020B0604020202020204" pitchFamily="34" charset="0"/>
              </a:rPr>
              <a:t>باري هدلستون، الكتاب المقدس الأبجدي الملخص</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6" name="Group 5"/>
          <p:cNvGrpSpPr/>
          <p:nvPr/>
        </p:nvGrpSpPr>
        <p:grpSpPr>
          <a:xfrm>
            <a:off x="228600" y="1483568"/>
            <a:ext cx="3505200" cy="5257800"/>
            <a:chOff x="228600" y="1371600"/>
            <a:chExt cx="3505200" cy="5257800"/>
          </a:xfrm>
        </p:grpSpPr>
        <p:grpSp>
          <p:nvGrpSpPr>
            <p:cNvPr id="7" name="Group 6"/>
            <p:cNvGrpSpPr/>
            <p:nvPr/>
          </p:nvGrpSpPr>
          <p:grpSpPr>
            <a:xfrm>
              <a:off x="228600" y="1371600"/>
              <a:ext cx="3505200" cy="5257800"/>
              <a:chOff x="228600" y="1371600"/>
              <a:chExt cx="3505200" cy="5257800"/>
            </a:xfrm>
          </p:grpSpPr>
          <p:pic>
            <p:nvPicPr>
              <p:cNvPr id="9" name="Picture 2"/>
              <p:cNvPicPr>
                <a:picLocks noChangeAspect="1" noChangeArrowheads="1"/>
              </p:cNvPicPr>
              <p:nvPr/>
            </p:nvPicPr>
            <p:blipFill>
              <a:blip r:embed="rId2" cstate="screen">
                <a:extLst>
                  <a:ext uri="{28A0092B-C50C-407E-A947-70E740481C1C}">
                    <a14:useLocalDpi xmlns:a14="http://schemas.microsoft.com/office/drawing/2010/main"/>
                  </a:ext>
                </a:extLst>
              </a:blip>
              <a:srcRect l="16029" r="8197"/>
              <a:stretch>
                <a:fillRect/>
              </a:stretch>
            </p:blipFill>
            <p:spPr bwMode="auto">
              <a:xfrm>
                <a:off x="228600" y="1371600"/>
                <a:ext cx="3505200" cy="5257800"/>
              </a:xfrm>
              <a:prstGeom prst="rect">
                <a:avLst/>
              </a:prstGeom>
              <a:noFill/>
              <a:ln w="57150" cmpd="thickThin">
                <a:solidFill>
                  <a:srgbClr val="000000"/>
                </a:solidFill>
                <a:miter lim="800000"/>
                <a:headEnd/>
                <a:tailEnd/>
              </a:ln>
              <a:extLst>
                <a:ext uri="{909E8E84-426E-40dd-AFC4-6F175D3DCCD1}">
                  <a14:hiddenFill xmlns:a14="http://schemas.microsoft.com/office/drawing/2010/main" xmlns="">
                    <a:solidFill>
                      <a:srgbClr val="FFFFFF"/>
                    </a:solidFill>
                  </a14:hiddenFill>
                </a:ext>
              </a:extLst>
            </p:spPr>
          </p:pic>
          <p:sp>
            <p:nvSpPr>
              <p:cNvPr id="10" name="Rectangle 9"/>
              <p:cNvSpPr/>
              <p:nvPr/>
            </p:nvSpPr>
            <p:spPr bwMode="auto">
              <a:xfrm rot="20420084">
                <a:off x="920826" y="3318987"/>
                <a:ext cx="865719" cy="870101"/>
              </a:xfrm>
              <a:prstGeom prst="rect">
                <a:avLst/>
              </a:prstGeom>
              <a:solidFill>
                <a:srgbClr val="FFFFFF"/>
              </a:solidFill>
              <a:ln w="12700"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8" name="Title 5"/>
            <p:cNvSpPr txBox="1">
              <a:spLocks/>
            </p:cNvSpPr>
            <p:nvPr/>
          </p:nvSpPr>
          <p:spPr bwMode="auto">
            <a:xfrm rot="20662300">
              <a:off x="582721" y="3361881"/>
              <a:ext cx="1441856" cy="71086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الناموس</a:t>
              </a:r>
              <a:endParaRPr kumimoji="0" lang="en-GB"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030">
                                            <p:txEl>
                                              <p:pRg st="0" end="0"/>
                                            </p:txEl>
                                          </p:spTgt>
                                        </p:tgtEl>
                                        <p:attrNameLst>
                                          <p:attrName>style.visibility</p:attrName>
                                        </p:attrNameLst>
                                      </p:cBhvr>
                                      <p:to>
                                        <p:strVal val="visible"/>
                                      </p:to>
                                    </p:set>
                                    <p:anim calcmode="lin" valueType="num">
                                      <p:cBhvr additive="base">
                                        <p:cTn id="7" dur="500" fill="hold"/>
                                        <p:tgtEl>
                                          <p:spTgt spid="103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3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030">
                                            <p:txEl>
                                              <p:pRg st="1" end="1"/>
                                            </p:txEl>
                                          </p:spTgt>
                                        </p:tgtEl>
                                        <p:attrNameLst>
                                          <p:attrName>style.visibility</p:attrName>
                                        </p:attrNameLst>
                                      </p:cBhvr>
                                      <p:to>
                                        <p:strVal val="visible"/>
                                      </p:to>
                                    </p:set>
                                    <p:anim calcmode="lin" valueType="num">
                                      <p:cBhvr additive="base">
                                        <p:cTn id="13" dur="500" fill="hold"/>
                                        <p:tgtEl>
                                          <p:spTgt spid="1030">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3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030">
                                            <p:txEl>
                                              <p:pRg st="2" end="2"/>
                                            </p:txEl>
                                          </p:spTgt>
                                        </p:tgtEl>
                                        <p:attrNameLst>
                                          <p:attrName>style.visibility</p:attrName>
                                        </p:attrNameLst>
                                      </p:cBhvr>
                                      <p:to>
                                        <p:strVal val="visible"/>
                                      </p:to>
                                    </p:set>
                                    <p:anim calcmode="lin" valueType="num">
                                      <p:cBhvr additive="base">
                                        <p:cTn id="19" dur="500" fill="hold"/>
                                        <p:tgtEl>
                                          <p:spTgt spid="1030">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03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030">
                                            <p:txEl>
                                              <p:pRg st="4" end="4"/>
                                            </p:txEl>
                                          </p:spTgt>
                                        </p:tgtEl>
                                        <p:attrNameLst>
                                          <p:attrName>style.visibility</p:attrName>
                                        </p:attrNameLst>
                                      </p:cBhvr>
                                      <p:to>
                                        <p:strVal val="visible"/>
                                      </p:to>
                                    </p:set>
                                    <p:anim calcmode="lin" valueType="num">
                                      <p:cBhvr additive="base">
                                        <p:cTn id="25" dur="500" fill="hold"/>
                                        <p:tgtEl>
                                          <p:spTgt spid="1030">
                                            <p:txEl>
                                              <p:pRg st="4" end="4"/>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030">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030">
                                            <p:txEl>
                                              <p:pRg st="5" end="5"/>
                                            </p:txEl>
                                          </p:spTgt>
                                        </p:tgtEl>
                                        <p:attrNameLst>
                                          <p:attrName>style.visibility</p:attrName>
                                        </p:attrNameLst>
                                      </p:cBhvr>
                                      <p:to>
                                        <p:strVal val="visible"/>
                                      </p:to>
                                    </p:set>
                                    <p:anim calcmode="lin" valueType="num">
                                      <p:cBhvr additive="base">
                                        <p:cTn id="31" dur="500" fill="hold"/>
                                        <p:tgtEl>
                                          <p:spTgt spid="1030">
                                            <p:txEl>
                                              <p:pRg st="5" end="5"/>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030">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030">
                                            <p:txEl>
                                              <p:pRg st="6" end="6"/>
                                            </p:txEl>
                                          </p:spTgt>
                                        </p:tgtEl>
                                        <p:attrNameLst>
                                          <p:attrName>style.visibility</p:attrName>
                                        </p:attrNameLst>
                                      </p:cBhvr>
                                      <p:to>
                                        <p:strVal val="visible"/>
                                      </p:to>
                                    </p:set>
                                    <p:anim calcmode="lin" valueType="num">
                                      <p:cBhvr additive="base">
                                        <p:cTn id="37" dur="500" fill="hold"/>
                                        <p:tgtEl>
                                          <p:spTgt spid="1030">
                                            <p:txEl>
                                              <p:pRg st="6" end="6"/>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030">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0" grpId="0" build="p" autoUpdateAnimBg="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49"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2000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40966" name="Text Box 6"/>
          <p:cNvSpPr txBox="1">
            <a:spLocks noChangeArrowheads="1"/>
          </p:cNvSpPr>
          <p:nvPr/>
        </p:nvSpPr>
        <p:spPr bwMode="auto">
          <a:xfrm>
            <a:off x="76200" y="1143000"/>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ja-JP"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إلى أقصى الأرض        (أع 1: 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أع</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9</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13</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14</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15</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16</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18</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21</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27</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34851" name="Text Box 16"/>
          <p:cNvSpPr txBox="1">
            <a:spLocks noChangeArrowheads="1"/>
          </p:cNvSpPr>
          <p:nvPr/>
        </p:nvSpPr>
        <p:spPr bwMode="auto">
          <a:xfrm>
            <a:off x="1828800" y="2338388"/>
            <a:ext cx="838200"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خريف 49</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المجمع</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34852" name="Text Box 17"/>
          <p:cNvSpPr txBox="1">
            <a:spLocks noChangeArrowheads="1"/>
          </p:cNvSpPr>
          <p:nvPr/>
        </p:nvSpPr>
        <p:spPr bwMode="auto">
          <a:xfrm>
            <a:off x="4724400" y="2133600"/>
            <a:ext cx="685800" cy="738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أيار 57-</a:t>
            </a:r>
            <a:b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آب 59</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المحاكمة</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34853"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34854" name="Text Box 20"/>
          <p:cNvSpPr txBox="1">
            <a:spLocks noChangeArrowheads="1"/>
          </p:cNvSpPr>
          <p:nvPr/>
        </p:nvSpPr>
        <p:spPr bwMode="auto">
          <a:xfrm>
            <a:off x="8296275" y="2324100"/>
            <a:ext cx="8477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ربيع 68</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توسع</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الكنيسة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34855" name="Text Box 21"/>
          <p:cNvSpPr txBox="1">
            <a:spLocks noChangeArrowheads="1"/>
          </p:cNvSpPr>
          <p:nvPr/>
        </p:nvSpPr>
        <p:spPr bwMode="auto">
          <a:xfrm>
            <a:off x="0" y="3409950"/>
            <a:ext cx="914400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35</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49</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53</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95</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34856" name="Text Box 7"/>
          <p:cNvSpPr txBox="1">
            <a:spLocks noChangeArrowheads="1"/>
          </p:cNvSpPr>
          <p:nvPr/>
        </p:nvSpPr>
        <p:spPr bwMode="auto">
          <a:xfrm>
            <a:off x="914400" y="1981200"/>
            <a:ext cx="990600" cy="135413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نيسان 48-</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أيلول 49</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غلاطية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34857" name="Text Box 8"/>
          <p:cNvSpPr txBox="1">
            <a:spLocks noChangeArrowheads="1"/>
          </p:cNvSpPr>
          <p:nvPr/>
        </p:nvSpPr>
        <p:spPr bwMode="auto">
          <a:xfrm>
            <a:off x="2667000" y="1981200"/>
            <a:ext cx="990600" cy="110799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نيسان 50-</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أيلول 52</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بحر إيجة</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34858" name="Text Box 9"/>
          <p:cNvSpPr txBox="1">
            <a:spLocks noChangeArrowheads="1"/>
          </p:cNvSpPr>
          <p:nvPr/>
        </p:nvSpPr>
        <p:spPr bwMode="auto">
          <a:xfrm>
            <a:off x="3743325" y="1981200"/>
            <a:ext cx="990600" cy="135413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أيلول 53-</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أيار 57</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آسيا</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0970" name="Text Box 10"/>
          <p:cNvSpPr txBox="1">
            <a:spLocks noChangeArrowheads="1"/>
          </p:cNvSpPr>
          <p:nvPr/>
        </p:nvSpPr>
        <p:spPr bwMode="auto">
          <a:xfrm>
            <a:off x="5334000" y="1981200"/>
            <a:ext cx="990600" cy="1354138"/>
          </a:xfrm>
          <a:prstGeom prst="rect">
            <a:avLst/>
          </a:prstGeom>
          <a:solidFill>
            <a:schemeClr val="accent4"/>
          </a:solidFill>
          <a:ln w="12700">
            <a:solidFill>
              <a:srgbClr val="FFFFFF"/>
            </a:solidFill>
            <a:miter lim="800000"/>
            <a:headEnd/>
            <a:tailEnd/>
          </a:ln>
          <a:effectLst/>
        </p:spPr>
        <p:txBody>
          <a:bodyPr lIns="0" tIns="0" rIns="4572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شباط 60-</a:t>
            </a:r>
            <a:b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آذار 62</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0971" name="Text Box 11"/>
          <p:cNvSpPr txBox="1">
            <a:spLocks noChangeArrowheads="1"/>
          </p:cNvSpPr>
          <p:nvPr/>
        </p:nvSpPr>
        <p:spPr bwMode="auto">
          <a:xfrm>
            <a:off x="7315200" y="1981200"/>
            <a:ext cx="990600" cy="1354138"/>
          </a:xfrm>
          <a:prstGeom prst="rect">
            <a:avLst/>
          </a:prstGeom>
          <a:solidFill>
            <a:schemeClr val="accent4"/>
          </a:solidFill>
          <a:ln w="12700">
            <a:solidFill>
              <a:srgbClr val="FFFFFF"/>
            </a:solidFill>
            <a:miter lim="800000"/>
            <a:headEnd/>
            <a:tailEnd/>
          </a:ln>
          <a:effectLst/>
        </p:spPr>
        <p:txBody>
          <a:bodyPr lIns="0" tIns="0" rIns="4572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خريف 67-</a:t>
            </a:r>
            <a:b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ربيع 68</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34861" name="TextBox 27"/>
          <p:cNvSpPr txBox="1">
            <a:spLocks noChangeArrowheads="1"/>
          </p:cNvSpPr>
          <p:nvPr/>
        </p:nvSpPr>
        <p:spPr bwMode="auto">
          <a:xfrm>
            <a:off x="7924800" y="71438"/>
            <a:ext cx="1155700" cy="101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143</a:t>
            </a:r>
            <a:b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124</a:t>
            </a:r>
            <a:b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39-41</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34862" name="Text Box 9"/>
          <p:cNvSpPr txBox="1">
            <a:spLocks noChangeArrowheads="1"/>
          </p:cNvSpPr>
          <p:nvPr/>
        </p:nvSpPr>
        <p:spPr bwMode="auto">
          <a:xfrm>
            <a:off x="6324600" y="1981200"/>
            <a:ext cx="990600" cy="135413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أيلول 62-</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خريف 67</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إسبانيا</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7297" name="Text Box 22"/>
          <p:cNvSpPr txBox="1">
            <a:spLocks noChangeArrowheads="1"/>
          </p:cNvSpPr>
          <p:nvPr/>
        </p:nvSpPr>
        <p:spPr bwMode="auto">
          <a:xfrm>
            <a:off x="914400" y="3810000"/>
            <a:ext cx="990600" cy="868363"/>
          </a:xfrm>
          <a:prstGeom prst="rect">
            <a:avLst/>
          </a:prstGeom>
          <a:solidFill>
            <a:schemeClr val="bg1"/>
          </a:solidFill>
          <a:ln w="12700">
            <a:solidFill>
              <a:schemeClr val="tx1"/>
            </a:solidFill>
            <a:miter lim="800000"/>
            <a:headEnd/>
            <a:tailEnd/>
          </a:ln>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غلاطية</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أنطاكية</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خريف 49</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ar-JO" sz="4000"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بولس ورسائله</a:t>
            </a:r>
            <a:endParaRPr lang="en-US" sz="4000"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334867" name="Text Box 17"/>
          <p:cNvSpPr txBox="1">
            <a:spLocks noChangeArrowheads="1"/>
          </p:cNvSpPr>
          <p:nvPr/>
        </p:nvSpPr>
        <p:spPr bwMode="auto">
          <a:xfrm>
            <a:off x="-76200" y="2133600"/>
            <a:ext cx="990600"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صيف</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35-37</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دمشق</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أنطاكية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29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97"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7384"/>
            <a:ext cx="9162651" cy="1397996"/>
          </a:xfrm>
          <a:solidFill>
            <a:schemeClr val="tx1"/>
          </a:solidFill>
        </p:spPr>
        <p:txBody>
          <a:bodyPr/>
          <a:lstStyle/>
          <a:p>
            <a:r>
              <a:rPr lang="ar-JO" sz="3600" b="1" dirty="0">
                <a:solidFill>
                  <a:srgbClr val="FFFFFF"/>
                </a:solidFill>
                <a:effectLst>
                  <a:glow rad="101600">
                    <a:schemeClr val="tx1">
                      <a:alpha val="99000"/>
                    </a:schemeClr>
                  </a:glow>
                </a:effectLst>
                <a:latin typeface="Arial" panose="020B0604020202020204" pitchFamily="34" charset="0"/>
                <a:cs typeface="Arial" panose="020B0604020202020204" pitchFamily="34" charset="0"/>
              </a:rPr>
              <a:t>ال</a:t>
            </a:r>
            <a:r>
              <a:rPr lang="ar-SA" sz="3600" b="1" dirty="0">
                <a:solidFill>
                  <a:srgbClr val="FFFFFF"/>
                </a:solidFill>
                <a:effectLst>
                  <a:glow rad="101600">
                    <a:schemeClr val="tx1">
                      <a:alpha val="99000"/>
                    </a:schemeClr>
                  </a:glow>
                </a:effectLst>
                <a:latin typeface="Arial" panose="020B0604020202020204" pitchFamily="34" charset="0"/>
                <a:cs typeface="Arial" panose="020B0604020202020204" pitchFamily="34" charset="0"/>
              </a:rPr>
              <a:t>نبوة</a:t>
            </a:r>
            <a:br>
              <a:rPr lang="ar-SA" sz="3600" b="1" dirty="0">
                <a:solidFill>
                  <a:srgbClr val="FFFFFF"/>
                </a:solidFill>
                <a:effectLst>
                  <a:glow rad="101600">
                    <a:schemeClr val="tx1">
                      <a:alpha val="99000"/>
                    </a:schemeClr>
                  </a:glow>
                </a:effectLst>
                <a:latin typeface="Arial" panose="020B0604020202020204" pitchFamily="34" charset="0"/>
                <a:cs typeface="Arial" panose="020B0604020202020204" pitchFamily="34" charset="0"/>
              </a:rPr>
            </a:br>
            <a:r>
              <a:rPr lang="ar-SA" sz="3600" b="1" dirty="0">
                <a:solidFill>
                  <a:srgbClr val="FFFFFF"/>
                </a:solidFill>
                <a:effectLst>
                  <a:glow rad="101600">
                    <a:schemeClr val="tx1">
                      <a:alpha val="99000"/>
                    </a:schemeClr>
                  </a:glow>
                </a:effectLst>
                <a:latin typeface="Arial" panose="020B0604020202020204" pitchFamily="34" charset="0"/>
                <a:cs typeface="Arial" panose="020B0604020202020204" pitchFamily="34" charset="0"/>
              </a:rPr>
              <a:t>(</a:t>
            </a:r>
            <a:r>
              <a:rPr lang="ar-JO" sz="3600" b="1" dirty="0">
                <a:solidFill>
                  <a:srgbClr val="FFFFFF"/>
                </a:solidFill>
                <a:effectLst>
                  <a:glow rad="101600">
                    <a:schemeClr val="tx1">
                      <a:alpha val="99000"/>
                    </a:schemeClr>
                  </a:glow>
                </a:effectLst>
                <a:latin typeface="Arial" panose="020B0604020202020204" pitchFamily="34" charset="0"/>
                <a:cs typeface="Arial" panose="020B0604020202020204" pitchFamily="34" charset="0"/>
              </a:rPr>
              <a:t>ال</a:t>
            </a:r>
            <a:r>
              <a:rPr lang="ar-SA" sz="3600" b="1" dirty="0">
                <a:solidFill>
                  <a:srgbClr val="FFFFFF"/>
                </a:solidFill>
                <a:effectLst>
                  <a:glow rad="101600">
                    <a:schemeClr val="tx1">
                      <a:alpha val="99000"/>
                    </a:schemeClr>
                  </a:glow>
                </a:effectLst>
                <a:latin typeface="Arial" panose="020B0604020202020204" pitchFamily="34" charset="0"/>
                <a:cs typeface="Arial" panose="020B0604020202020204" pitchFamily="34" charset="0"/>
              </a:rPr>
              <a:t>رب ، </a:t>
            </a:r>
            <a:r>
              <a:rPr lang="ar-JO" sz="3600" b="1" dirty="0">
                <a:solidFill>
                  <a:srgbClr val="FFFFFF"/>
                </a:solidFill>
                <a:effectLst>
                  <a:glow rad="101600">
                    <a:schemeClr val="tx1">
                      <a:alpha val="99000"/>
                    </a:schemeClr>
                  </a:glow>
                </a:effectLst>
                <a:latin typeface="Arial" panose="020B0604020202020204" pitchFamily="34" charset="0"/>
                <a:cs typeface="Arial" panose="020B0604020202020204" pitchFamily="34" charset="0"/>
              </a:rPr>
              <a:t>ال</a:t>
            </a:r>
            <a:r>
              <a:rPr lang="ar-SA" sz="3600" b="1" dirty="0">
                <a:solidFill>
                  <a:srgbClr val="FFFFFF"/>
                </a:solidFill>
                <a:effectLst>
                  <a:glow rad="101600">
                    <a:schemeClr val="tx1">
                      <a:alpha val="99000"/>
                    </a:schemeClr>
                  </a:glow>
                </a:effectLst>
                <a:latin typeface="Arial" panose="020B0604020202020204" pitchFamily="34" charset="0"/>
                <a:cs typeface="Arial" panose="020B0604020202020204" pitchFamily="34" charset="0"/>
              </a:rPr>
              <a:t>إله)</a:t>
            </a:r>
            <a:endParaRPr lang="en-US" sz="3600" b="1" dirty="0">
              <a:solidFill>
                <a:srgbClr val="FFFFFF"/>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marL="0" marR="0" lvl="0" indent="0" algn="ctr" defTabSz="457200" eaLnBrk="0" latinLnBrk="0" hangingPunct="0">
              <a:lnSpc>
                <a:spcPct val="100000"/>
              </a:lnSpc>
              <a:buClrTx/>
              <a:buSzTx/>
              <a:buFontTx/>
              <a:buNone/>
              <a:tabLst/>
              <a:defRPr kumimoji="0" sz="3200" b="1" i="0" u="none" strike="noStrike" cap="none" spc="0" normalizeH="0" baseline="0">
                <a:ln>
                  <a:noFill/>
                </a:ln>
                <a:solidFill>
                  <a:srgbClr val="FFFFFF"/>
                </a:solidFill>
                <a:effectLst>
                  <a:glow rad="127000">
                    <a:srgbClr val="000000"/>
                  </a:glow>
                </a:effectLst>
                <a:uLnTx/>
                <a:uFillTx/>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ar-JO" dirty="0">
                <a:latin typeface="Arial" panose="020B0604020202020204" pitchFamily="34" charset="0"/>
                <a:cs typeface="Arial" panose="020B0604020202020204" pitchFamily="34" charset="0"/>
              </a:rPr>
              <a:t>يفسر بولس بشكل مجازي بركة الله لإسحق (العهد الإبراهيمي) بدلاً من إسماعيل (العهد الموسوي) ليكشف أن قرائه كانوا يعملون تحت سليل إبراهيم الخاطئ باتباع الشريعة</a:t>
            </a:r>
          </a:p>
          <a:p>
            <a:r>
              <a:rPr lang="ar-JO" dirty="0">
                <a:latin typeface="Arial" panose="020B0604020202020204" pitchFamily="34" charset="0"/>
                <a:cs typeface="Arial" panose="020B0604020202020204" pitchFamily="34" charset="0"/>
              </a:rPr>
              <a:t> (٤: ٢١-٣١ ؛ راجع ص ١٧٤ أ)، والتي كانت مؤقتة فقط         (٣ :١٩).</a:t>
            </a:r>
            <a:endParaRPr lang="en-US" dirty="0">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48A5981E-2AF8-164F-9CB4-0DA7273697CA}"/>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defTabSz="457200">
              <a:defRPr/>
            </a:pPr>
            <a:r>
              <a:rPr lang="ar-SA"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غلاطية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8"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27ت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17090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5" name="Text Box 2"/>
          <p:cNvSpPr txBox="1">
            <a:spLocks noChangeArrowheads="1"/>
          </p:cNvSpPr>
          <p:nvPr/>
        </p:nvSpPr>
        <p:spPr bwMode="auto">
          <a:xfrm>
            <a:off x="8274050" y="228600"/>
            <a:ext cx="61747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167</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05" name="Text Box 69"/>
          <p:cNvSpPr txBox="1">
            <a:spLocks noChangeArrowheads="1"/>
          </p:cNvSpPr>
          <p:nvPr/>
        </p:nvSpPr>
        <p:spPr bwMode="auto">
          <a:xfrm>
            <a:off x="2807185" y="1566863"/>
            <a:ext cx="3478837" cy="584775"/>
          </a:xfrm>
          <a:prstGeom prst="rect">
            <a:avLst/>
          </a:prstGeom>
          <a:solidFill>
            <a:srgbClr val="000000"/>
          </a:solidFill>
          <a:ln w="12700">
            <a:solidFill>
              <a:srgbClr val="000000"/>
            </a:solidFill>
            <a:miter lim="800000"/>
            <a:headEnd type="none" w="sm" len="sm"/>
            <a:tailEnd type="none" w="sm" len="sm"/>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الكلمة المفتاحية : التبرير</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06" name="Text Box 70"/>
          <p:cNvSpPr txBox="1">
            <a:spLocks noChangeArrowheads="1"/>
          </p:cNvSpPr>
          <p:nvPr/>
        </p:nvSpPr>
        <p:spPr bwMode="auto">
          <a:xfrm>
            <a:off x="0" y="2438400"/>
            <a:ext cx="9144000" cy="2246769"/>
          </a:xfrm>
          <a:prstGeom prst="rect">
            <a:avLst/>
          </a:prstGeom>
          <a:solidFill>
            <a:schemeClr val="bg2"/>
          </a:solidFill>
          <a:ln w="12700">
            <a:solidFill>
              <a:srgbClr val="000000"/>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sng"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الآية المفتاحية</a:t>
            </a: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إذ نعلم أن الإنسان لا يتبرر بأعمال الناموس بل بإيمان يسوع المسيح آمنا نحن أيضاً بيسوع المسيح لنتبرر بإيمان يسوع لا بأعمال الناموس لأنه بأعمال الناموس لا يتبرر جسد ما</a:t>
            </a: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غلاطية 2: 16</a:t>
            </a:r>
            <a:r>
              <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07" name="Text Box 71"/>
          <p:cNvSpPr txBox="1">
            <a:spLocks noChangeArrowheads="1"/>
          </p:cNvSpPr>
          <p:nvPr/>
        </p:nvSpPr>
        <p:spPr bwMode="auto">
          <a:xfrm>
            <a:off x="4141286" y="152400"/>
            <a:ext cx="891591" cy="461665"/>
          </a:xfrm>
          <a:prstGeom prst="rect">
            <a:avLst/>
          </a:prstGeom>
          <a:gradFill rotWithShape="1">
            <a:gsLst>
              <a:gs pos="0">
                <a:srgbClr val="9933FF"/>
              </a:gs>
              <a:gs pos="50000">
                <a:schemeClr val="bg2"/>
              </a:gs>
              <a:gs pos="100000">
                <a:srgbClr val="9933FF"/>
              </a:gs>
            </a:gsLst>
            <a:lin ang="5400000" scaled="1"/>
          </a:gradFill>
          <a:ln w="12700">
            <a:noFill/>
            <a:miter lim="800000"/>
            <a:headEnd type="none" w="sm" len="sm"/>
            <a:tailEnd type="none" w="sm" len="sm"/>
          </a:ln>
          <a:effec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غلاطية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 name="Title 5"/>
          <p:cNvSpPr>
            <a:spLocks noGrp="1"/>
          </p:cNvSpPr>
          <p:nvPr>
            <p:ph type="title" idx="4294967295"/>
          </p:nvPr>
        </p:nvSpPr>
        <p:spPr>
          <a:xfrm>
            <a:off x="0" y="0"/>
            <a:ext cx="3657600" cy="457200"/>
          </a:xfrm>
        </p:spPr>
        <p:txBody>
          <a:bodyPr/>
          <a:lstStyle/>
          <a:p>
            <a:pPr>
              <a:defRPr/>
            </a:pPr>
            <a:r>
              <a:rPr lang="ar-JO" sz="2000" b="1" dirty="0">
                <a:latin typeface="Arial" panose="020B0604020202020204" pitchFamily="34" charset="0"/>
                <a:ea typeface="ＭＳ Ｐゴシック" charset="0"/>
                <a:cs typeface="Arial" panose="020B0604020202020204" pitchFamily="34" charset="0"/>
              </a:rPr>
              <a:t>الكلمة والآية المفتاحية</a:t>
            </a:r>
            <a:endParaRPr lang="en-US" sz="2000" b="1" dirty="0">
              <a:latin typeface="Arial" panose="020B0604020202020204" pitchFamily="34" charset="0"/>
              <a:ea typeface="ＭＳ Ｐゴシック" charset="0"/>
              <a:cs typeface="Arial" panose="020B0604020202020204" pitchFamily="34" charset="0"/>
            </a:endParaRP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405"/>
                                        </p:tgtEl>
                                        <p:attrNameLst>
                                          <p:attrName>style.visibility</p:attrName>
                                        </p:attrNameLst>
                                      </p:cBhvr>
                                      <p:to>
                                        <p:strVal val="visible"/>
                                      </p:to>
                                    </p:set>
                                    <p:anim calcmode="lin" valueType="num">
                                      <p:cBhvr additive="base">
                                        <p:cTn id="7" dur="500" fill="hold"/>
                                        <p:tgtEl>
                                          <p:spTgt spid="14405"/>
                                        </p:tgtEl>
                                        <p:attrNameLst>
                                          <p:attrName>ppt_x</p:attrName>
                                        </p:attrNameLst>
                                      </p:cBhvr>
                                      <p:tavLst>
                                        <p:tav tm="0">
                                          <p:val>
                                            <p:strVal val="0-#ppt_w/2"/>
                                          </p:val>
                                        </p:tav>
                                        <p:tav tm="100000">
                                          <p:val>
                                            <p:strVal val="#ppt_x"/>
                                          </p:val>
                                        </p:tav>
                                      </p:tavLst>
                                    </p:anim>
                                    <p:anim calcmode="lin" valueType="num">
                                      <p:cBhvr additive="base">
                                        <p:cTn id="8" dur="500" fill="hold"/>
                                        <p:tgtEl>
                                          <p:spTgt spid="1440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4406"/>
                                        </p:tgtEl>
                                        <p:attrNameLst>
                                          <p:attrName>style.visibility</p:attrName>
                                        </p:attrNameLst>
                                      </p:cBhvr>
                                      <p:to>
                                        <p:strVal val="visible"/>
                                      </p:to>
                                    </p:set>
                                    <p:anim calcmode="lin" valueType="num">
                                      <p:cBhvr additive="base">
                                        <p:cTn id="13" dur="500" fill="hold"/>
                                        <p:tgtEl>
                                          <p:spTgt spid="14406"/>
                                        </p:tgtEl>
                                        <p:attrNameLst>
                                          <p:attrName>ppt_x</p:attrName>
                                        </p:attrNameLst>
                                      </p:cBhvr>
                                      <p:tavLst>
                                        <p:tav tm="0">
                                          <p:val>
                                            <p:strVal val="1+#ppt_w/2"/>
                                          </p:val>
                                        </p:tav>
                                        <p:tav tm="100000">
                                          <p:val>
                                            <p:strVal val="#ppt_x"/>
                                          </p:val>
                                        </p:tav>
                                      </p:tavLst>
                                    </p:anim>
                                    <p:anim calcmode="lin" valueType="num">
                                      <p:cBhvr additive="base">
                                        <p:cTn id="14" dur="500" fill="hold"/>
                                        <p:tgtEl>
                                          <p:spTgt spid="1440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405" grpId="0" animBg="1" autoUpdateAnimBg="0"/>
      <p:bldP spid="14406" grpId="0" animBg="1" autoUpdateAnimBg="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aphicFrame>
        <p:nvGraphicFramePr>
          <p:cNvPr id="28953" name="Group 281"/>
          <p:cNvGraphicFramePr>
            <a:graphicFrameLocks noGrp="1"/>
          </p:cNvGraphicFramePr>
          <p:nvPr>
            <p:extLst>
              <p:ext uri="{D42A27DB-BD31-4B8C-83A1-F6EECF244321}">
                <p14:modId xmlns:p14="http://schemas.microsoft.com/office/powerpoint/2010/main" val="3028447407"/>
              </p:ext>
            </p:extLst>
          </p:nvPr>
        </p:nvGraphicFramePr>
        <p:xfrm>
          <a:off x="0" y="61111"/>
          <a:ext cx="9108504" cy="6796888"/>
        </p:xfrm>
        <a:graphic>
          <a:graphicData uri="http://schemas.openxmlformats.org/drawingml/2006/table">
            <a:tbl>
              <a:tblPr/>
              <a:tblGrid>
                <a:gridCol w="1563963">
                  <a:extLst>
                    <a:ext uri="{9D8B030D-6E8A-4147-A177-3AD203B41FA5}">
                      <a16:colId xmlns:a16="http://schemas.microsoft.com/office/drawing/2014/main" val="20000"/>
                    </a:ext>
                  </a:extLst>
                </a:gridCol>
                <a:gridCol w="3760690">
                  <a:extLst>
                    <a:ext uri="{9D8B030D-6E8A-4147-A177-3AD203B41FA5}">
                      <a16:colId xmlns:a16="http://schemas.microsoft.com/office/drawing/2014/main" val="20001"/>
                    </a:ext>
                  </a:extLst>
                </a:gridCol>
                <a:gridCol w="3783851">
                  <a:extLst>
                    <a:ext uri="{9D8B030D-6E8A-4147-A177-3AD203B41FA5}">
                      <a16:colId xmlns:a16="http://schemas.microsoft.com/office/drawing/2014/main" val="20002"/>
                    </a:ext>
                  </a:extLst>
                </a:gridCol>
              </a:tblGrid>
              <a:tr h="626972">
                <a:tc>
                  <a:txBody>
                    <a:bodyPr/>
                    <a:lstStyle/>
                    <a:p>
                      <a:pPr marL="0" marR="0" lvl="0" indent="0" algn="l" defTabSz="914400" rtl="0" eaLnBrk="1" fontAlgn="base" latinLnBrk="0" hangingPunct="1">
                        <a:lnSpc>
                          <a:spcPct val="100000"/>
                        </a:lnSpc>
                        <a:spcBef>
                          <a:spcPct val="20000"/>
                        </a:spcBef>
                        <a:spcAft>
                          <a:spcPct val="0"/>
                        </a:spcAft>
                        <a:buClr>
                          <a:schemeClr val="accent1"/>
                        </a:buClr>
                        <a:buSzPct val="80000"/>
                        <a:buFont typeface="Wingdings" charset="0"/>
                        <a:buNone/>
                        <a:tabLst/>
                      </a:pPr>
                      <a:endParaRPr kumimoji="0" lang="en-GB" sz="32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anchor="ct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59FFFF"/>
                        </a:gs>
                        <a:gs pos="100000">
                          <a:srgbClr val="FFFFFF"/>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الترجمة العربية المبسطة</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68580" marR="68580" marT="0" marB="0"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59FFFF"/>
                        </a:gs>
                        <a:gs pos="100000">
                          <a:srgbClr val="FFFFFF"/>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الترجمة المشتركة</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68580" marR="68580" marT="0" marB="0"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59FFFF"/>
                        </a:gs>
                        <a:gs pos="100000">
                          <a:srgbClr val="FFFFFF"/>
                        </a:gs>
                      </a:gsLst>
                      <a:path path="rect">
                        <a:fillToRect l="100000" t="100000"/>
                      </a:path>
                    </a:gradFill>
                  </a:tcPr>
                </a:tc>
                <a:extLst>
                  <a:ext uri="{0D108BD9-81ED-4DB2-BD59-A6C34878D82A}">
                    <a16:rowId xmlns:a16="http://schemas.microsoft.com/office/drawing/2014/main" val="10000"/>
                  </a:ext>
                </a:extLst>
              </a:tr>
              <a:tr h="1440703">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رومية 4: 25</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anchor="ct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algn="ctr"/>
                      <a:r>
                        <a:rPr lang="ar-JO" sz="1800" b="1" i="0" kern="1200" dirty="0">
                          <a:solidFill>
                            <a:schemeClr val="tx1"/>
                          </a:solidFill>
                          <a:effectLst/>
                          <a:latin typeface="Arial" panose="020B0604020202020204" pitchFamily="34" charset="0"/>
                          <a:ea typeface="+mn-ea"/>
                          <a:cs typeface="Arial" panose="020B0604020202020204" pitchFamily="34" charset="0"/>
                        </a:rPr>
                        <a:t>وهو قد سلم للموت وأقيم من الموت من أجل غفران خطايانا ومن أجل تبريرنا</a:t>
                      </a:r>
                      <a:endParaRPr lang="en-SG" sz="1800" b="1" i="0" kern="1200" dirty="0">
                        <a:solidFill>
                          <a:schemeClr val="tx1"/>
                        </a:solidFill>
                        <a:effectLst/>
                        <a:latin typeface="Arial" panose="020B0604020202020204" pitchFamily="34" charset="0"/>
                        <a:ea typeface="+mn-ea"/>
                        <a:cs typeface="Arial" panose="020B0604020202020204" pitchFamily="34" charset="0"/>
                      </a:endParaRPr>
                    </a:p>
                  </a:txBody>
                  <a:tcPr marL="68580" marR="68580" marT="0" marB="0"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flip="none" rotWithShape="1">
                      <a:gsLst>
                        <a:gs pos="0">
                          <a:srgbClr val="056A04">
                            <a:shade val="30000"/>
                            <a:satMod val="115000"/>
                          </a:srgbClr>
                        </a:gs>
                        <a:gs pos="50000">
                          <a:srgbClr val="056A04">
                            <a:shade val="67500"/>
                            <a:satMod val="115000"/>
                          </a:srgbClr>
                        </a:gs>
                        <a:gs pos="100000">
                          <a:srgbClr val="056A04">
                            <a:shade val="100000"/>
                            <a:satMod val="115000"/>
                          </a:srgbClr>
                        </a:gs>
                      </a:gsLst>
                      <a:path path="circle">
                        <a:fillToRect l="50000" t="50000" r="50000" b="50000"/>
                      </a:path>
                      <a:tileRect/>
                    </a:gradFill>
                  </a:tcPr>
                </a:tc>
                <a:tc>
                  <a:txBody>
                    <a:bodyPr/>
                    <a:lstStyle/>
                    <a:p>
                      <a:pPr algn="ctr"/>
                      <a:r>
                        <a:rPr lang="ar-JO" sz="1800" b="1" i="0" kern="1200" dirty="0">
                          <a:solidFill>
                            <a:schemeClr val="tx1"/>
                          </a:solidFill>
                          <a:effectLst/>
                          <a:latin typeface="Arial" panose="020B0604020202020204" pitchFamily="34" charset="0"/>
                          <a:ea typeface="+mn-ea"/>
                          <a:cs typeface="Arial" panose="020B0604020202020204" pitchFamily="34" charset="0"/>
                        </a:rPr>
                        <a:t>وكان أسلمه إلى الموت للتكفير عن زلاتنا وأقامه</a:t>
                      </a:r>
                      <a:r>
                        <a:rPr lang="ar-JO" sz="1800" b="1" i="0" kern="1200" baseline="0" dirty="0">
                          <a:solidFill>
                            <a:schemeClr val="tx1"/>
                          </a:solidFill>
                          <a:effectLst/>
                          <a:latin typeface="Arial" panose="020B0604020202020204" pitchFamily="34" charset="0"/>
                          <a:ea typeface="+mn-ea"/>
                          <a:cs typeface="Arial" panose="020B0604020202020204" pitchFamily="34" charset="0"/>
                        </a:rPr>
                        <a:t> من أجل تبريرنا</a:t>
                      </a:r>
                      <a:endParaRPr lang="en-SG" sz="1800" b="1" i="0" kern="1200" dirty="0">
                        <a:solidFill>
                          <a:schemeClr val="tx1"/>
                        </a:solidFill>
                        <a:effectLst/>
                        <a:latin typeface="Arial" panose="020B0604020202020204" pitchFamily="34" charset="0"/>
                        <a:ea typeface="+mn-ea"/>
                        <a:cs typeface="Arial" panose="020B0604020202020204" pitchFamily="34" charset="0"/>
                      </a:endParaRPr>
                    </a:p>
                  </a:txBody>
                  <a:tcPr marL="68580" marR="68580" marT="0" marB="0"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flip="none" rotWithShape="1">
                      <a:gsLst>
                        <a:gs pos="0">
                          <a:srgbClr val="056A04">
                            <a:shade val="30000"/>
                            <a:satMod val="115000"/>
                          </a:srgbClr>
                        </a:gs>
                        <a:gs pos="50000">
                          <a:srgbClr val="056A04">
                            <a:shade val="67500"/>
                            <a:satMod val="115000"/>
                          </a:srgbClr>
                        </a:gs>
                        <a:gs pos="100000">
                          <a:srgbClr val="056A04">
                            <a:shade val="100000"/>
                            <a:satMod val="115000"/>
                          </a:srgbClr>
                        </a:gs>
                      </a:gsLst>
                      <a:path path="circle">
                        <a:fillToRect l="50000" t="50000" r="50000" b="50000"/>
                      </a:path>
                      <a:tileRect/>
                    </a:gradFill>
                  </a:tcPr>
                </a:tc>
                <a:extLst>
                  <a:ext uri="{0D108BD9-81ED-4DB2-BD59-A6C34878D82A}">
                    <a16:rowId xmlns:a16="http://schemas.microsoft.com/office/drawing/2014/main" val="10001"/>
                  </a:ext>
                </a:extLst>
              </a:tr>
              <a:tr h="2712229">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رومية 5: 16</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anchor="ct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algn="ctr"/>
                      <a:r>
                        <a:rPr lang="ar-JO" sz="1800" b="1" i="0" kern="1200" dirty="0">
                          <a:solidFill>
                            <a:schemeClr val="tx1"/>
                          </a:solidFill>
                          <a:effectLst/>
                          <a:latin typeface="Arial" panose="020B0604020202020204" pitchFamily="34" charset="0"/>
                          <a:ea typeface="+mn-ea"/>
                          <a:cs typeface="Arial" panose="020B0604020202020204" pitchFamily="34" charset="0"/>
                        </a:rPr>
                        <a:t>فنتيجة عطية الله ليست كنتيجة خطية ذلك الإنسان الواحد فقد جاء الحكم المؤدي إلى الدينونة بعد خطية واحدة أما العطية المؤدية إلى البر فجاءت بعد خطايا كثيرة</a:t>
                      </a:r>
                      <a:endParaRPr lang="en-SG" sz="1800" b="1" i="0" kern="1200" dirty="0">
                        <a:solidFill>
                          <a:schemeClr val="tx1"/>
                        </a:solidFill>
                        <a:effectLst/>
                        <a:latin typeface="Arial" panose="020B0604020202020204" pitchFamily="34" charset="0"/>
                        <a:ea typeface="+mn-ea"/>
                        <a:cs typeface="Arial" panose="020B0604020202020204" pitchFamily="34" charset="0"/>
                      </a:endParaRPr>
                    </a:p>
                  </a:txBody>
                  <a:tcPr marL="68580" marR="68580" marT="0" marB="0"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flip="none" rotWithShape="1">
                      <a:gsLst>
                        <a:gs pos="0">
                          <a:srgbClr val="056A04">
                            <a:shade val="30000"/>
                            <a:satMod val="115000"/>
                          </a:srgbClr>
                        </a:gs>
                        <a:gs pos="50000">
                          <a:srgbClr val="056A04">
                            <a:shade val="67500"/>
                            <a:satMod val="115000"/>
                          </a:srgbClr>
                        </a:gs>
                        <a:gs pos="100000">
                          <a:srgbClr val="056A04">
                            <a:shade val="100000"/>
                            <a:satMod val="115000"/>
                          </a:srgbClr>
                        </a:gs>
                      </a:gsLst>
                      <a:path path="circle">
                        <a:fillToRect l="50000" t="50000" r="50000" b="50000"/>
                      </a:path>
                      <a:tileRect/>
                    </a:gradFill>
                  </a:tcPr>
                </a:tc>
                <a:tc>
                  <a:txBody>
                    <a:bodyPr/>
                    <a:lstStyle/>
                    <a:p>
                      <a:pPr algn="ctr"/>
                      <a:r>
                        <a:rPr lang="ar-JO" sz="1800" b="1" i="0" kern="1200" dirty="0">
                          <a:solidFill>
                            <a:schemeClr val="tx1"/>
                          </a:solidFill>
                          <a:effectLst/>
                          <a:latin typeface="Arial" panose="020B0604020202020204" pitchFamily="34" charset="0"/>
                          <a:ea typeface="+mn-ea"/>
                          <a:cs typeface="Arial" panose="020B0604020202020204" pitchFamily="34" charset="0"/>
                        </a:rPr>
                        <a:t>وهناك فرق في النتيجة بين هبة الله وبين خطيئة إنسان واحد فخطيئة</a:t>
                      </a:r>
                      <a:r>
                        <a:rPr lang="ar-JO" sz="1800" b="1" i="0" kern="1200" baseline="0" dirty="0">
                          <a:solidFill>
                            <a:schemeClr val="tx1"/>
                          </a:solidFill>
                          <a:effectLst/>
                          <a:latin typeface="Arial" panose="020B0604020202020204" pitchFamily="34" charset="0"/>
                          <a:ea typeface="+mn-ea"/>
                          <a:cs typeface="Arial" panose="020B0604020202020204" pitchFamily="34" charset="0"/>
                        </a:rPr>
                        <a:t> إنسان واحد قادت البشر إلى الهلاك وأما هبة الله بعد كثير من الخطايا فقادت البشر إلى البر</a:t>
                      </a:r>
                      <a:endParaRPr lang="en-SG" sz="1800" b="1" i="0" kern="1200" dirty="0">
                        <a:solidFill>
                          <a:schemeClr val="tx1"/>
                        </a:solidFill>
                        <a:effectLst/>
                        <a:latin typeface="Arial" panose="020B0604020202020204" pitchFamily="34" charset="0"/>
                        <a:ea typeface="+mn-ea"/>
                        <a:cs typeface="Arial" panose="020B0604020202020204" pitchFamily="34" charset="0"/>
                      </a:endParaRPr>
                    </a:p>
                  </a:txBody>
                  <a:tcPr marL="68580" marR="68580" marT="0" marB="0"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flip="none" rotWithShape="1">
                      <a:gsLst>
                        <a:gs pos="0">
                          <a:srgbClr val="056A04">
                            <a:shade val="30000"/>
                            <a:satMod val="115000"/>
                          </a:srgbClr>
                        </a:gs>
                        <a:gs pos="50000">
                          <a:srgbClr val="056A04">
                            <a:shade val="67500"/>
                            <a:satMod val="115000"/>
                          </a:srgbClr>
                        </a:gs>
                        <a:gs pos="100000">
                          <a:srgbClr val="056A04">
                            <a:shade val="100000"/>
                            <a:satMod val="115000"/>
                          </a:srgbClr>
                        </a:gs>
                      </a:gsLst>
                      <a:path path="circle">
                        <a:fillToRect l="50000" t="50000" r="50000" b="50000"/>
                      </a:path>
                      <a:tileRect/>
                    </a:gradFill>
                  </a:tcPr>
                </a:tc>
                <a:extLst>
                  <a:ext uri="{0D108BD9-81ED-4DB2-BD59-A6C34878D82A}">
                    <a16:rowId xmlns:a16="http://schemas.microsoft.com/office/drawing/2014/main" val="10002"/>
                  </a:ext>
                </a:extLst>
              </a:tr>
              <a:tr h="2016984">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رومية 5: 18</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anchor="ct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800" b="1" i="0" kern="1200" dirty="0">
                          <a:solidFill>
                            <a:schemeClr val="tx1"/>
                          </a:solidFill>
                          <a:effectLst/>
                          <a:latin typeface="Arial" panose="020B0604020202020204" pitchFamily="34" charset="0"/>
                          <a:ea typeface="+mn-ea"/>
                          <a:cs typeface="Arial" panose="020B0604020202020204" pitchFamily="34" charset="0"/>
                        </a:rPr>
                        <a:t>لقد جاءت الدينونة على جميع الناس بمعصية واحدة وكذلك جاء البر المؤدي إلى الحياة الأبدية لجميع الناس بعمل بار واحد</a:t>
                      </a:r>
                      <a:r>
                        <a:rPr lang="en-SG" sz="1800" b="1" i="0" kern="1200" dirty="0">
                          <a:solidFill>
                            <a:schemeClr val="tx1"/>
                          </a:solidFill>
                          <a:effectLst/>
                          <a:latin typeface="Arial" panose="020B0604020202020204" pitchFamily="34" charset="0"/>
                          <a:ea typeface="+mn-ea"/>
                          <a:cs typeface="Arial" panose="020B0604020202020204" pitchFamily="34" charset="0"/>
                        </a:rPr>
                        <a:t> </a:t>
                      </a:r>
                    </a:p>
                  </a:txBody>
                  <a:tcPr marL="68580" marR="68580" marT="0" marB="0"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flip="none" rotWithShape="1">
                      <a:gsLst>
                        <a:gs pos="0">
                          <a:srgbClr val="056A04">
                            <a:shade val="30000"/>
                            <a:satMod val="115000"/>
                          </a:srgbClr>
                        </a:gs>
                        <a:gs pos="50000">
                          <a:srgbClr val="056A04">
                            <a:shade val="67500"/>
                            <a:satMod val="115000"/>
                          </a:srgbClr>
                        </a:gs>
                        <a:gs pos="100000">
                          <a:srgbClr val="056A04">
                            <a:shade val="100000"/>
                            <a:satMod val="115000"/>
                          </a:srgbClr>
                        </a:gs>
                      </a:gsLst>
                      <a:path path="circle">
                        <a:fillToRect l="50000" t="50000" r="50000" b="50000"/>
                      </a:path>
                      <a:tileRect/>
                    </a:gradFill>
                  </a:tcPr>
                </a:tc>
                <a:tc>
                  <a:txBody>
                    <a:bodyPr/>
                    <a:lstStyle/>
                    <a:p>
                      <a:pPr algn="ctr"/>
                      <a:r>
                        <a:rPr lang="ar-JO" sz="1800" b="1" i="0" kern="1200" dirty="0">
                          <a:solidFill>
                            <a:schemeClr val="tx1"/>
                          </a:solidFill>
                          <a:effectLst/>
                          <a:latin typeface="Arial" panose="020B0604020202020204" pitchFamily="34" charset="0"/>
                          <a:ea typeface="+mn-ea"/>
                          <a:cs typeface="Arial" panose="020B0604020202020204" pitchFamily="34" charset="0"/>
                        </a:rPr>
                        <a:t>فكما أن خطيئة إنسان واحد قادت البشر جميعاً إلى الهلاك فكذلك بر إنسان واحد يبرر البشر جميعاً فينالون الحياة </a:t>
                      </a:r>
                      <a:endParaRPr lang="en-SG" sz="1800" b="1" i="0" kern="1200" dirty="0">
                        <a:solidFill>
                          <a:schemeClr val="tx1"/>
                        </a:solidFill>
                        <a:effectLst/>
                        <a:latin typeface="Arial" panose="020B0604020202020204" pitchFamily="34" charset="0"/>
                        <a:ea typeface="+mn-ea"/>
                        <a:cs typeface="Arial" panose="020B0604020202020204" pitchFamily="34" charset="0"/>
                      </a:endParaRPr>
                    </a:p>
                  </a:txBody>
                  <a:tcPr marL="68580" marR="68580" marT="0" marB="0"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flip="none" rotWithShape="1">
                      <a:gsLst>
                        <a:gs pos="0">
                          <a:srgbClr val="056A04">
                            <a:shade val="30000"/>
                            <a:satMod val="115000"/>
                          </a:srgbClr>
                        </a:gs>
                        <a:gs pos="50000">
                          <a:srgbClr val="056A04">
                            <a:shade val="67500"/>
                            <a:satMod val="115000"/>
                          </a:srgbClr>
                        </a:gs>
                        <a:gs pos="100000">
                          <a:srgbClr val="056A04">
                            <a:shade val="100000"/>
                            <a:satMod val="115000"/>
                          </a:srgbClr>
                        </a:gs>
                      </a:gsLst>
                      <a:path path="circle">
                        <a:fillToRect l="50000" t="50000" r="50000" b="50000"/>
                      </a:path>
                      <a:tileRect/>
                    </a:gradFill>
                  </a:tcPr>
                </a:tc>
                <a:extLst>
                  <a:ext uri="{0D108BD9-81ED-4DB2-BD59-A6C34878D82A}">
                    <a16:rowId xmlns:a16="http://schemas.microsoft.com/office/drawing/2014/main" val="10003"/>
                  </a:ext>
                </a:extLst>
              </a:tr>
            </a:tbl>
          </a:graphicData>
        </a:graphic>
      </p:graphicFrame>
      <p:sp>
        <p:nvSpPr>
          <p:cNvPr id="117762" name="Text Box 2"/>
          <p:cNvSpPr txBox="1">
            <a:spLocks noChangeArrowheads="1"/>
          </p:cNvSpPr>
          <p:nvPr/>
        </p:nvSpPr>
        <p:spPr bwMode="auto">
          <a:xfrm>
            <a:off x="8229600" y="-617857"/>
            <a:ext cx="914400" cy="461963"/>
          </a:xfrm>
          <a:prstGeom prst="rect">
            <a:avLst/>
          </a:prstGeom>
          <a:noFill/>
          <a:ln w="12700">
            <a:noFill/>
            <a:miter lim="800000"/>
            <a:headEnd type="none" w="sm" len="sm"/>
            <a:tailEnd type="none" w="sm" len="sm"/>
          </a:ln>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rPr>
              <a:t>174</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endParaRPr>
          </a:p>
        </p:txBody>
      </p:sp>
      <p:sp>
        <p:nvSpPr>
          <p:cNvPr id="28675" name="Text Box 3"/>
          <p:cNvSpPr txBox="1">
            <a:spLocks noChangeArrowheads="1"/>
          </p:cNvSpPr>
          <p:nvPr/>
        </p:nvSpPr>
        <p:spPr bwMode="auto">
          <a:xfrm rot="20742521">
            <a:off x="-17463" y="68332"/>
            <a:ext cx="1874838" cy="707886"/>
          </a:xfrm>
          <a:prstGeom prst="rect">
            <a:avLst/>
          </a:prstGeom>
          <a:gradFill rotWithShape="1">
            <a:gsLst>
              <a:gs pos="0">
                <a:srgbClr val="9933FF"/>
              </a:gs>
              <a:gs pos="50000">
                <a:schemeClr val="bg2"/>
              </a:gs>
              <a:gs pos="100000">
                <a:srgbClr val="9933FF"/>
              </a:gs>
            </a:gsLst>
            <a:lin ang="5400000" scaled="1"/>
          </a:gradFill>
          <a:ln w="12700">
            <a:noFill/>
            <a:miter lim="800000"/>
            <a:headEnd type="none" w="sm" len="sm"/>
            <a:tailEnd type="none" w="sm" len="sm"/>
          </a:ln>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FFFFFF"/>
                </a:solidFill>
                <a:effectLst/>
                <a:uLnTx/>
                <a:uFillTx/>
                <a:latin typeface="Arial" panose="020B0604020202020204" pitchFamily="34" charset="0"/>
                <a:ea typeface="SimSun" pitchFamily="2" charset="-122"/>
                <a:cs typeface="Arial" panose="020B0604020202020204" pitchFamily="34" charset="0"/>
              </a:rPr>
              <a:t>آيات عن        التبرير</a:t>
            </a:r>
            <a:endParaRPr kumimoji="0" lang="en-US" altLang="zh-CN" sz="2000" b="1" u="none" strike="noStrike" kern="1200" cap="none" spc="0" normalizeH="0" baseline="0" noProof="0" dirty="0">
              <a:ln>
                <a:noFill/>
              </a:ln>
              <a:solidFill>
                <a:srgbClr val="FFFFFF"/>
              </a:solidFill>
              <a:effectLst/>
              <a:uLnTx/>
              <a:uFillTx/>
              <a:latin typeface="Arial" panose="020B0604020202020204" pitchFamily="34" charset="0"/>
              <a:ea typeface="SimSun" pitchFamily="2" charset="-122"/>
              <a:cs typeface="Arial" panose="020B0604020202020204" pitchFamily="34" charset="0"/>
            </a:endParaRPr>
          </a:p>
        </p:txBody>
      </p:sp>
      <p:sp>
        <p:nvSpPr>
          <p:cNvPr id="117769" name="Rectangle 9"/>
          <p:cNvSpPr>
            <a:spLocks noChangeArrowheads="1"/>
          </p:cNvSpPr>
          <p:nvPr/>
        </p:nvSpPr>
        <p:spPr bwMode="auto">
          <a:xfrm>
            <a:off x="1938338" y="-9525"/>
            <a:ext cx="9144000" cy="0"/>
          </a:xfrm>
          <a:prstGeom prst="rect">
            <a:avLst/>
          </a:prstGeom>
          <a:noFill/>
          <a:ln w="12700">
            <a:noFill/>
            <a:miter lim="800000"/>
            <a:headEnd type="none" w="sm" len="sm"/>
            <a:tailEnd type="none" w="sm" len="sm"/>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Osaka"/>
              <a:cs typeface="+mn-cs"/>
            </a:endParaRPr>
          </a:p>
        </p:txBody>
      </p:sp>
      <p:sp>
        <p:nvSpPr>
          <p:cNvPr id="117770" name="Rectangle 157"/>
          <p:cNvSpPr>
            <a:spLocks noChangeArrowheads="1"/>
          </p:cNvSpPr>
          <p:nvPr/>
        </p:nvSpPr>
        <p:spPr bwMode="auto">
          <a:xfrm>
            <a:off x="1933575" y="0"/>
            <a:ext cx="9144000" cy="0"/>
          </a:xfrm>
          <a:prstGeom prst="rect">
            <a:avLst/>
          </a:prstGeom>
          <a:noFill/>
          <a:ln w="12700">
            <a:noFill/>
            <a:miter lim="800000"/>
            <a:headEnd type="none" w="sm" len="sm"/>
            <a:tailEnd type="none" w="sm" len="sm"/>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Osaka"/>
              <a:cs typeface="+mn-cs"/>
            </a:endParaRPr>
          </a:p>
        </p:txBody>
      </p:sp>
    </p:spTree>
    <p:extLst>
      <p:ext uri="{BB962C8B-B14F-4D97-AF65-F5344CB8AC3E}">
        <p14:creationId xmlns:p14="http://schemas.microsoft.com/office/powerpoint/2010/main" val="4220222694"/>
      </p:ext>
    </p:extLst>
  </p:cSld>
  <p:clrMapOvr>
    <a:overrideClrMapping bg1="dk2" tx1="lt1" bg2="dk1" tx2="lt2" accent1="accent1" accent2="accent2" accent3="accent3" accent4="accent4" accent5="accent5" accent6="accent6" hlink="hlink" folHlink="folHlink"/>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3" name="Text Box 2"/>
          <p:cNvSpPr txBox="1">
            <a:spLocks noChangeArrowheads="1"/>
          </p:cNvSpPr>
          <p:nvPr/>
        </p:nvSpPr>
        <p:spPr bwMode="auto">
          <a:xfrm>
            <a:off x="8274050" y="228600"/>
            <a:ext cx="61747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167</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366" name="Text Box 6"/>
          <p:cNvSpPr txBox="1">
            <a:spLocks noChangeArrowheads="1"/>
          </p:cNvSpPr>
          <p:nvPr/>
        </p:nvSpPr>
        <p:spPr bwMode="auto">
          <a:xfrm>
            <a:off x="304800" y="1628775"/>
            <a:ext cx="8534400" cy="1200329"/>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يدافع بولس عن رسوليته وعن التبرير بالإيمان حتى لا يسعى الغلاطيون إلى الخلاص من خلال التمسك بالناموس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367" name="Text Box 7"/>
          <p:cNvSpPr txBox="1">
            <a:spLocks noChangeArrowheads="1"/>
          </p:cNvSpPr>
          <p:nvPr/>
        </p:nvSpPr>
        <p:spPr bwMode="auto">
          <a:xfrm>
            <a:off x="304800" y="4383088"/>
            <a:ext cx="8610600" cy="1569660"/>
          </a:xfrm>
          <a:prstGeom prst="rect">
            <a:avLst/>
          </a:prstGeom>
          <a:solidFill>
            <a:schemeClr val="tx2"/>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sng"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التطبيق</a:t>
            </a:r>
            <a:endParaRPr kumimoji="0" lang="en-US" altLang="zh-CN" sz="24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هل تقوم بإضافة أية متطلبات أخرى للخلاص غير الإيمان بالمسيح كالمعمودية، التكلم بألسنة، الأعمال الصالحة؟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النتيجة المنطقية للتبرير بالإيمان هي التقوى</a:t>
            </a:r>
            <a:endParaRPr kumimoji="0" lang="en-US" sz="24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endParaRPr>
          </a:p>
        </p:txBody>
      </p:sp>
      <p:sp>
        <p:nvSpPr>
          <p:cNvPr id="15368" name="Text Box 8"/>
          <p:cNvSpPr txBox="1">
            <a:spLocks noChangeArrowheads="1"/>
          </p:cNvSpPr>
          <p:nvPr/>
        </p:nvSpPr>
        <p:spPr bwMode="auto">
          <a:xfrm>
            <a:off x="4111124" y="304800"/>
            <a:ext cx="891591" cy="461665"/>
          </a:xfrm>
          <a:prstGeom prst="rect">
            <a:avLst/>
          </a:prstGeom>
          <a:gradFill rotWithShape="1">
            <a:gsLst>
              <a:gs pos="0">
                <a:srgbClr val="9933FF"/>
              </a:gs>
              <a:gs pos="50000">
                <a:schemeClr val="bg2"/>
              </a:gs>
              <a:gs pos="100000">
                <a:srgbClr val="9933FF"/>
              </a:gs>
            </a:gsLst>
            <a:lin ang="5400000" scaled="1"/>
          </a:gradFill>
          <a:ln w="12700">
            <a:noFill/>
            <a:miter lim="800000"/>
            <a:headEnd type="none" w="sm" len="sm"/>
            <a:tailEnd type="none" w="sm" len="sm"/>
          </a:ln>
          <a:effec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غلاطية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369" name="Rectangle 9"/>
          <p:cNvSpPr>
            <a:spLocks noGrp="1" noChangeArrowheads="1"/>
          </p:cNvSpPr>
          <p:nvPr>
            <p:ph type="title" idx="4294967295"/>
          </p:nvPr>
        </p:nvSpPr>
        <p:spPr>
          <a:xfrm>
            <a:off x="304800" y="1600200"/>
            <a:ext cx="8458200" cy="533400"/>
          </a:xfrm>
        </p:spPr>
        <p:txBody>
          <a:bodyPr/>
          <a:lstStyle/>
          <a:p>
            <a:pPr algn="ctr" eaLnBrk="1" hangingPunct="1">
              <a:defRPr/>
            </a:pPr>
            <a:r>
              <a:rPr lang="ar-JO" altLang="zh-CN" sz="2400" b="1" u="sng" dirty="0">
                <a:solidFill>
                  <a:schemeClr val="tx1"/>
                </a:solidFill>
                <a:effectLst/>
                <a:latin typeface="Arial" panose="020B0604020202020204" pitchFamily="34" charset="0"/>
                <a:ea typeface="ＭＳ Ｐゴシック" charset="0"/>
                <a:cs typeface="Arial" panose="020B0604020202020204" pitchFamily="34" charset="0"/>
              </a:rPr>
              <a:t>البيان الموجز</a:t>
            </a:r>
            <a:endParaRPr lang="en-US" sz="4000" b="1" dirty="0">
              <a:latin typeface="Arial" panose="020B0604020202020204" pitchFamily="34" charset="0"/>
              <a:ea typeface="ＭＳ Ｐゴシック" charset="0"/>
              <a:cs typeface="Arial" panose="020B0604020202020204" pitchFamily="34" charset="0"/>
            </a:endParaRP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5366">
                                            <p:txEl>
                                              <p:charRg st="4294967295" end="4294967295"/>
                                            </p:txEl>
                                          </p:spTgt>
                                        </p:tgtEl>
                                        <p:attrNameLst>
                                          <p:attrName>style.visibility</p:attrName>
                                        </p:attrNameLst>
                                      </p:cBhvr>
                                      <p:to>
                                        <p:strVal val="visible"/>
                                      </p:to>
                                    </p:set>
                                    <p:anim calcmode="lin" valueType="num">
                                      <p:cBhvr>
                                        <p:cTn id="7" dur="500" fill="hold"/>
                                        <p:tgtEl>
                                          <p:spTgt spid="15366">
                                            <p:txEl>
                                              <p:charRg st="4294967295" end="4294967295"/>
                                            </p:txEl>
                                          </p:spTgt>
                                        </p:tgtEl>
                                        <p:attrNameLst>
                                          <p:attrName>ppt_w</p:attrName>
                                        </p:attrNameLst>
                                      </p:cBhvr>
                                      <p:tavLst>
                                        <p:tav tm="0">
                                          <p:val>
                                            <p:fltVal val="0"/>
                                          </p:val>
                                        </p:tav>
                                        <p:tav tm="100000">
                                          <p:val>
                                            <p:strVal val="#ppt_w"/>
                                          </p:val>
                                        </p:tav>
                                      </p:tavLst>
                                    </p:anim>
                                    <p:anim calcmode="lin" valueType="num">
                                      <p:cBhvr>
                                        <p:cTn id="8" dur="500" fill="hold"/>
                                        <p:tgtEl>
                                          <p:spTgt spid="15366">
                                            <p:txEl>
                                              <p:charRg st="4294967295" end="4294967295"/>
                                            </p:txEl>
                                          </p:spTgt>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5" presetClass="entr" presetSubtype="10" fill="hold" grpId="0" nodeType="clickEffect">
                                  <p:stCondLst>
                                    <p:cond delay="0"/>
                                  </p:stCondLst>
                                  <p:childTnLst>
                                    <p:set>
                                      <p:cBhvr>
                                        <p:cTn id="12" dur="1" fill="hold">
                                          <p:stCondLst>
                                            <p:cond delay="0"/>
                                          </p:stCondLst>
                                        </p:cTn>
                                        <p:tgtEl>
                                          <p:spTgt spid="15367"/>
                                        </p:tgtEl>
                                        <p:attrNameLst>
                                          <p:attrName>style.visibility</p:attrName>
                                        </p:attrNameLst>
                                      </p:cBhvr>
                                      <p:to>
                                        <p:strVal val="visible"/>
                                      </p:to>
                                    </p:set>
                                    <p:animEffect transition="in" filter="checkerboard(across)">
                                      <p:cBhvr>
                                        <p:cTn id="13" dur="500"/>
                                        <p:tgtEl>
                                          <p:spTgt spid="153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6" grpId="0" autoUpdateAnimBg="0"/>
      <p:bldP spid="15367" grpId="0" animBg="1" autoUpdateAnimBg="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333375" y="12526"/>
            <a:ext cx="10748963" cy="6800850"/>
            <a:chOff x="333375" y="-9525"/>
            <a:chExt cx="10748963" cy="6800850"/>
          </a:xfrm>
        </p:grpSpPr>
        <p:pic>
          <p:nvPicPr>
            <p:cNvPr id="431114" name="Picture 1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33375" y="609600"/>
              <a:ext cx="8582025" cy="6181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1"/>
            <p:cNvSpPr/>
            <p:nvPr/>
          </p:nvSpPr>
          <p:spPr bwMode="auto">
            <a:xfrm>
              <a:off x="683568" y="1916832"/>
              <a:ext cx="2232248" cy="792088"/>
            </a:xfrm>
            <a:prstGeom prst="rect">
              <a:avLst/>
            </a:prstGeom>
            <a:solidFill>
              <a:schemeClr val="tx1"/>
            </a:solidFill>
            <a:ln w="12700"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8" name="Rectangle 37"/>
            <p:cNvSpPr/>
            <p:nvPr/>
          </p:nvSpPr>
          <p:spPr bwMode="auto">
            <a:xfrm>
              <a:off x="827584" y="2708920"/>
              <a:ext cx="2232248" cy="936104"/>
            </a:xfrm>
            <a:prstGeom prst="rect">
              <a:avLst/>
            </a:prstGeom>
            <a:solidFill>
              <a:schemeClr val="tx1"/>
            </a:solidFill>
            <a:ln w="12700"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0" name="Rectangle 39"/>
            <p:cNvSpPr/>
            <p:nvPr/>
          </p:nvSpPr>
          <p:spPr bwMode="auto">
            <a:xfrm>
              <a:off x="4211960" y="1052736"/>
              <a:ext cx="1368152" cy="792088"/>
            </a:xfrm>
            <a:prstGeom prst="rect">
              <a:avLst/>
            </a:prstGeom>
            <a:solidFill>
              <a:schemeClr val="tx1"/>
            </a:solidFill>
            <a:ln w="12700"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3" name="Rectangle 42"/>
            <p:cNvSpPr/>
            <p:nvPr/>
          </p:nvSpPr>
          <p:spPr bwMode="auto">
            <a:xfrm rot="16718171">
              <a:off x="1698045" y="3971151"/>
              <a:ext cx="1923272" cy="792088"/>
            </a:xfrm>
            <a:prstGeom prst="rect">
              <a:avLst/>
            </a:prstGeom>
            <a:solidFill>
              <a:schemeClr val="tx1"/>
            </a:solidFill>
            <a:ln w="12700"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31106" name="Rectangle 4"/>
            <p:cNvSpPr>
              <a:spLocks noChangeArrowheads="1"/>
            </p:cNvSpPr>
            <p:nvPr/>
          </p:nvSpPr>
          <p:spPr bwMode="auto">
            <a:xfrm>
              <a:off x="465138" y="1695450"/>
              <a:ext cx="9144000" cy="3054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just" defTabSz="914400" rtl="0" eaLnBrk="1" fontAlgn="base" latinLnBrk="0" hangingPunct="1">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b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b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b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b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431107" name="Rectangle 5"/>
            <p:cNvSpPr>
              <a:spLocks noChangeArrowheads="1"/>
            </p:cNvSpPr>
            <p:nvPr/>
          </p:nvSpPr>
          <p:spPr bwMode="auto">
            <a:xfrm>
              <a:off x="465138" y="1649413"/>
              <a:ext cx="914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tab pos="457200" algn="r"/>
                  <a:tab pos="2743200" algn="ctr"/>
                  <a:tab pos="5486400" algn="r"/>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31108" name="Rectangle 6"/>
            <p:cNvSpPr>
              <a:spLocks noChangeArrowheads="1"/>
            </p:cNvSpPr>
            <p:nvPr/>
          </p:nvSpPr>
          <p:spPr bwMode="auto">
            <a:xfrm>
              <a:off x="465138" y="1649413"/>
              <a:ext cx="914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tab pos="457200" algn="r"/>
                  <a:tab pos="2743200" algn="ctr"/>
                  <a:tab pos="5486400" algn="r"/>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31109" name="Rectangle 7"/>
            <p:cNvSpPr>
              <a:spLocks noChangeArrowheads="1"/>
            </p:cNvSpPr>
            <p:nvPr/>
          </p:nvSpPr>
          <p:spPr bwMode="auto">
            <a:xfrm>
              <a:off x="465138" y="1695450"/>
              <a:ext cx="9144000" cy="625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just" defTabSz="914400" rtl="0" eaLnBrk="1" fontAlgn="base" latinLnBrk="0" hangingPunct="1">
                <a:lnSpc>
                  <a:spcPct val="100000"/>
                </a:lnSpc>
                <a:spcBef>
                  <a:spcPct val="0"/>
                </a:spcBef>
                <a:spcAft>
                  <a:spcPct val="0"/>
                </a:spcAft>
                <a:buClrTx/>
                <a:buSzTx/>
                <a:buFontTx/>
                <a:buNone/>
                <a:tabLst>
                  <a:tab pos="74295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SimSun"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tab pos="742950" algn="r"/>
                  <a:tab pos="2743200" algn="ctr"/>
                  <a:tab pos="5486400" algn="r"/>
                </a:tabLst>
                <a:defRPr/>
              </a:pPr>
              <a:endParaRPr kumimoji="0" lang="en-US" altLang="zh-CN" sz="2400" b="1" u="none" strike="noStrike" kern="1200" cap="none" spc="0" normalizeH="0" baseline="0" noProof="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431110" name="Rectangle 8"/>
            <p:cNvSpPr>
              <a:spLocks noChangeArrowheads="1"/>
            </p:cNvSpPr>
            <p:nvPr/>
          </p:nvSpPr>
          <p:spPr bwMode="auto">
            <a:xfrm>
              <a:off x="465138" y="1649413"/>
              <a:ext cx="914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tab pos="457200" algn="r"/>
                  <a:tab pos="2743200" algn="ctr"/>
                  <a:tab pos="5486400" algn="r"/>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31111" name="Rectangle 9"/>
            <p:cNvSpPr>
              <a:spLocks noChangeArrowheads="1"/>
            </p:cNvSpPr>
            <p:nvPr/>
          </p:nvSpPr>
          <p:spPr bwMode="auto">
            <a:xfrm>
              <a:off x="1938338" y="-9525"/>
              <a:ext cx="91440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31112" name="Rectangle 11"/>
            <p:cNvSpPr>
              <a:spLocks noChangeArrowheads="1"/>
            </p:cNvSpPr>
            <p:nvPr/>
          </p:nvSpPr>
          <p:spPr bwMode="auto">
            <a:xfrm>
              <a:off x="1933575" y="1219200"/>
              <a:ext cx="91440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31113" name="Rectangle 14"/>
            <p:cNvSpPr>
              <a:spLocks noChangeArrowheads="1"/>
            </p:cNvSpPr>
            <p:nvPr/>
          </p:nvSpPr>
          <p:spPr bwMode="auto">
            <a:xfrm>
              <a:off x="1933575" y="1528763"/>
              <a:ext cx="91440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2" name="Text Box 16"/>
            <p:cNvSpPr txBox="1">
              <a:spLocks noChangeArrowheads="1"/>
            </p:cNvSpPr>
            <p:nvPr/>
          </p:nvSpPr>
          <p:spPr bwMode="auto">
            <a:xfrm rot="16645632">
              <a:off x="1589034" y="4203878"/>
              <a:ext cx="2592288" cy="304800"/>
            </a:xfrm>
            <a:prstGeom prst="rect">
              <a:avLst/>
            </a:prstGeom>
            <a:noFill/>
            <a:ln>
              <a:noFill/>
            </a:ln>
          </p:spPr>
          <p:txBody>
            <a:bodyPr wrap="none" lIns="0" tIns="0" rIns="0" bIns="0"/>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t>معمودية الماء</a:t>
              </a:r>
              <a:endParaRPr kumimoji="0" lang="zh-CN" altLang="en-GB" sz="20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endParaRPr>
            </a:p>
          </p:txBody>
        </p:sp>
        <p:sp>
          <p:nvSpPr>
            <p:cNvPr id="54" name="Rectangle 53"/>
            <p:cNvSpPr/>
            <p:nvPr/>
          </p:nvSpPr>
          <p:spPr bwMode="auto">
            <a:xfrm>
              <a:off x="611560" y="5301208"/>
              <a:ext cx="2088232" cy="792088"/>
            </a:xfrm>
            <a:prstGeom prst="rect">
              <a:avLst/>
            </a:prstGeom>
            <a:solidFill>
              <a:schemeClr val="tx1"/>
            </a:solidFill>
            <a:ln w="12700"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55" name="Rectangle 54"/>
            <p:cNvSpPr/>
            <p:nvPr/>
          </p:nvSpPr>
          <p:spPr bwMode="auto">
            <a:xfrm>
              <a:off x="683568" y="6309320"/>
              <a:ext cx="7992888" cy="432048"/>
            </a:xfrm>
            <a:prstGeom prst="rect">
              <a:avLst/>
            </a:prstGeom>
            <a:solidFill>
              <a:schemeClr val="tx1"/>
            </a:solidFill>
            <a:ln w="12700"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56" name="Rectangle 55"/>
            <p:cNvSpPr/>
            <p:nvPr/>
          </p:nvSpPr>
          <p:spPr bwMode="auto">
            <a:xfrm>
              <a:off x="2915816" y="5733256"/>
              <a:ext cx="2088232" cy="432048"/>
            </a:xfrm>
            <a:prstGeom prst="rect">
              <a:avLst/>
            </a:prstGeom>
            <a:solidFill>
              <a:schemeClr val="tx1"/>
            </a:solidFill>
            <a:ln w="12700"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57" name="Rectangle 56"/>
            <p:cNvSpPr/>
            <p:nvPr/>
          </p:nvSpPr>
          <p:spPr bwMode="auto">
            <a:xfrm>
              <a:off x="7164288" y="5805264"/>
              <a:ext cx="1584176" cy="432048"/>
            </a:xfrm>
            <a:prstGeom prst="rect">
              <a:avLst/>
            </a:prstGeom>
            <a:solidFill>
              <a:schemeClr val="tx1"/>
            </a:solidFill>
            <a:ln w="12700"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58" name="Rectangle 57"/>
            <p:cNvSpPr/>
            <p:nvPr/>
          </p:nvSpPr>
          <p:spPr bwMode="auto">
            <a:xfrm>
              <a:off x="4355976" y="2780928"/>
              <a:ext cx="1584176" cy="432048"/>
            </a:xfrm>
            <a:prstGeom prst="rect">
              <a:avLst/>
            </a:prstGeom>
            <a:solidFill>
              <a:schemeClr val="tx1"/>
            </a:solidFill>
            <a:ln w="12700"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59" name="Rectangle 58"/>
            <p:cNvSpPr/>
            <p:nvPr/>
          </p:nvSpPr>
          <p:spPr bwMode="auto">
            <a:xfrm>
              <a:off x="5652120" y="3356992"/>
              <a:ext cx="1008112" cy="360040"/>
            </a:xfrm>
            <a:prstGeom prst="rect">
              <a:avLst/>
            </a:prstGeom>
            <a:solidFill>
              <a:schemeClr val="tx1"/>
            </a:solidFill>
            <a:ln w="12700"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60" name="Rectangle 59"/>
            <p:cNvSpPr/>
            <p:nvPr/>
          </p:nvSpPr>
          <p:spPr bwMode="auto">
            <a:xfrm>
              <a:off x="4283968" y="1916832"/>
              <a:ext cx="1584176" cy="648072"/>
            </a:xfrm>
            <a:prstGeom prst="rect">
              <a:avLst/>
            </a:prstGeom>
            <a:solidFill>
              <a:schemeClr val="tx1"/>
            </a:solidFill>
            <a:ln w="12700"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61" name="Rectangle 60"/>
            <p:cNvSpPr/>
            <p:nvPr/>
          </p:nvSpPr>
          <p:spPr bwMode="auto">
            <a:xfrm>
              <a:off x="5292080" y="1052736"/>
              <a:ext cx="3312368" cy="936104"/>
            </a:xfrm>
            <a:prstGeom prst="rect">
              <a:avLst/>
            </a:prstGeom>
            <a:solidFill>
              <a:schemeClr val="tx1"/>
            </a:solidFill>
            <a:ln w="12700"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31747" name="Text Box 3"/>
          <p:cNvSpPr txBox="1">
            <a:spLocks noChangeArrowheads="1"/>
          </p:cNvSpPr>
          <p:nvPr/>
        </p:nvSpPr>
        <p:spPr bwMode="auto">
          <a:xfrm>
            <a:off x="1524000" y="76200"/>
            <a:ext cx="6172200" cy="519113"/>
          </a:xfrm>
          <a:prstGeom prst="rect">
            <a:avLst/>
          </a:prstGeom>
          <a:gradFill rotWithShape="1">
            <a:gsLst>
              <a:gs pos="0">
                <a:srgbClr val="9933FF"/>
              </a:gs>
              <a:gs pos="50000">
                <a:schemeClr val="bg2"/>
              </a:gs>
              <a:gs pos="100000">
                <a:srgbClr val="9933FF"/>
              </a:gs>
            </a:gsLst>
            <a:lin ang="5400000" scaled="1"/>
          </a:gradFill>
          <a:ln w="12700">
            <a:noFill/>
            <a:miter lim="800000"/>
            <a:headEnd type="none" w="sm" len="sm"/>
            <a:tailEnd type="none" w="sm" len="sm"/>
          </a:ln>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SimSun" pitchFamily="2" charset="-122"/>
                <a:cs typeface="Arial" panose="020B0604020202020204" pitchFamily="34" charset="0"/>
              </a:rPr>
              <a:t>النظرة الكاثوليكية للتبرير</a:t>
            </a: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SimSun" pitchFamily="2" charset="-122"/>
              <a:cs typeface="Arial" panose="020B0604020202020204" pitchFamily="34" charset="0"/>
            </a:endParaRPr>
          </a:p>
        </p:txBody>
      </p:sp>
      <p:sp>
        <p:nvSpPr>
          <p:cNvPr id="431136" name="Text Box 2"/>
          <p:cNvSpPr txBox="1">
            <a:spLocks noChangeArrowheads="1"/>
          </p:cNvSpPr>
          <p:nvPr/>
        </p:nvSpPr>
        <p:spPr bwMode="auto">
          <a:xfrm>
            <a:off x="8274050" y="0"/>
            <a:ext cx="90441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174ب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4" name="Text Box 15"/>
          <p:cNvSpPr txBox="1">
            <a:spLocks noChangeArrowheads="1"/>
          </p:cNvSpPr>
          <p:nvPr/>
        </p:nvSpPr>
        <p:spPr bwMode="auto">
          <a:xfrm>
            <a:off x="611560" y="2060848"/>
            <a:ext cx="2520280" cy="246221"/>
          </a:xfrm>
          <a:prstGeom prst="rect">
            <a:avLst/>
          </a:prstGeom>
          <a:noFill/>
          <a:ln w="12700">
            <a:noFill/>
            <a:miter lim="800000"/>
            <a:headEnd type="none" w="sm" len="sm"/>
            <a:tailEnd type="none" w="sm" len="sm"/>
          </a:ln>
        </p:spPr>
        <p:txBody>
          <a:bodyPr wrap="square"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1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t>ليس بار ليس ولا واحد (رو 3: 10)</a:t>
            </a:r>
            <a:endParaRPr kumimoji="0" lang="en-GB" altLang="zh-CN" sz="1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endParaRPr>
          </a:p>
        </p:txBody>
      </p:sp>
      <p:sp>
        <p:nvSpPr>
          <p:cNvPr id="35" name="Text Box 16"/>
          <p:cNvSpPr txBox="1">
            <a:spLocks noChangeArrowheads="1"/>
          </p:cNvSpPr>
          <p:nvPr/>
        </p:nvSpPr>
        <p:spPr bwMode="auto">
          <a:xfrm>
            <a:off x="323528" y="2454025"/>
            <a:ext cx="2592288" cy="304800"/>
          </a:xfrm>
          <a:prstGeom prst="rect">
            <a:avLst/>
          </a:prstGeom>
          <a:noFill/>
          <a:ln>
            <a:noFill/>
          </a:ln>
        </p:spPr>
        <p:txBody>
          <a:bodyPr wrap="none" lIns="0" tIns="0" rIns="0" bIns="0"/>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t>البر الذاتي</a:t>
            </a:r>
            <a:endParaRPr kumimoji="0" lang="zh-CN" altLang="en-GB" sz="20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endParaRPr>
          </a:p>
        </p:txBody>
      </p:sp>
      <p:sp>
        <p:nvSpPr>
          <p:cNvPr id="36" name="Text Box 17"/>
          <p:cNvSpPr txBox="1">
            <a:spLocks noChangeArrowheads="1"/>
          </p:cNvSpPr>
          <p:nvPr/>
        </p:nvSpPr>
        <p:spPr bwMode="auto">
          <a:xfrm>
            <a:off x="359023" y="2782669"/>
            <a:ext cx="2628801" cy="584775"/>
          </a:xfrm>
          <a:prstGeom prst="rect">
            <a:avLst/>
          </a:prstGeom>
          <a:noFill/>
          <a:ln w="12700">
            <a:noFill/>
            <a:miter lim="800000"/>
            <a:headEnd type="none" w="sm" len="sm"/>
            <a:tailEnd type="none" w="sm" len="sm"/>
          </a:ln>
        </p:spPr>
        <p:txBody>
          <a:bodyPr wrap="square"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1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t>لا بأعمال في بر عملناها نحن بل بمقتضى رحمته خلصنا (تيطس 3: 5)</a:t>
            </a:r>
            <a:endParaRPr kumimoji="0" lang="en-GB" altLang="zh-CN" sz="1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endParaRPr>
          </a:p>
        </p:txBody>
      </p:sp>
      <p:sp>
        <p:nvSpPr>
          <p:cNvPr id="44" name="Text Box 17"/>
          <p:cNvSpPr txBox="1">
            <a:spLocks noChangeArrowheads="1"/>
          </p:cNvSpPr>
          <p:nvPr/>
        </p:nvSpPr>
        <p:spPr bwMode="auto">
          <a:xfrm>
            <a:off x="3743399" y="1916832"/>
            <a:ext cx="2628801" cy="584775"/>
          </a:xfrm>
          <a:prstGeom prst="rect">
            <a:avLst/>
          </a:prstGeom>
          <a:noFill/>
          <a:ln w="12700">
            <a:noFill/>
            <a:miter lim="800000"/>
            <a:headEnd type="none" w="sm" len="sm"/>
            <a:tailEnd type="none" w="sm" len="sm"/>
          </a:ln>
        </p:spPr>
        <p:txBody>
          <a:bodyPr wrap="square"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الموت على هذا الخط أو فوقه يرسلك مباشرة إلى الجنة.</a:t>
            </a:r>
            <a:endParaRPr kumimoji="0" lang="en-GB" altLang="zh-CN" sz="1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endParaRPr>
          </a:p>
        </p:txBody>
      </p:sp>
      <p:sp>
        <p:nvSpPr>
          <p:cNvPr id="45" name="Text Box 17"/>
          <p:cNvSpPr txBox="1">
            <a:spLocks noChangeArrowheads="1"/>
          </p:cNvSpPr>
          <p:nvPr/>
        </p:nvSpPr>
        <p:spPr bwMode="auto">
          <a:xfrm>
            <a:off x="503039" y="5373216"/>
            <a:ext cx="2484785" cy="338554"/>
          </a:xfrm>
          <a:prstGeom prst="rect">
            <a:avLst/>
          </a:prstGeom>
          <a:noFill/>
          <a:ln w="12700">
            <a:noFill/>
            <a:miter lim="800000"/>
            <a:headEnd type="none" w="sm" len="sm"/>
            <a:tailEnd type="none" w="sm" len="sm"/>
          </a:ln>
        </p:spPr>
        <p:txBody>
          <a:bodyPr wrap="square"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1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t>مقدر للجحيم خال من النعمة</a:t>
            </a:r>
            <a:endParaRPr kumimoji="0" lang="en-GB" altLang="zh-CN" sz="1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endParaRPr>
          </a:p>
        </p:txBody>
      </p:sp>
      <p:sp>
        <p:nvSpPr>
          <p:cNvPr id="46" name="Text Box 17"/>
          <p:cNvSpPr txBox="1">
            <a:spLocks noChangeArrowheads="1"/>
          </p:cNvSpPr>
          <p:nvPr/>
        </p:nvSpPr>
        <p:spPr bwMode="auto">
          <a:xfrm>
            <a:off x="2843808" y="5805264"/>
            <a:ext cx="2232248" cy="338554"/>
          </a:xfrm>
          <a:prstGeom prst="rect">
            <a:avLst/>
          </a:prstGeom>
          <a:noFill/>
          <a:ln w="12700">
            <a:noFill/>
            <a:miter lim="800000"/>
            <a:headEnd type="none" w="sm" len="sm"/>
            <a:tailEnd type="none" w="sm" len="sm"/>
          </a:ln>
        </p:spPr>
        <p:txBody>
          <a:bodyPr wrap="square"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altLang="zh-CN" sz="1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t>خطايا مميتة</a:t>
            </a:r>
            <a:endParaRPr kumimoji="0" lang="en-GB" altLang="zh-CN" sz="1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endParaRPr>
          </a:p>
        </p:txBody>
      </p:sp>
      <p:sp>
        <p:nvSpPr>
          <p:cNvPr id="47" name="Text Box 17"/>
          <p:cNvSpPr txBox="1">
            <a:spLocks noChangeArrowheads="1"/>
          </p:cNvSpPr>
          <p:nvPr/>
        </p:nvSpPr>
        <p:spPr bwMode="auto">
          <a:xfrm>
            <a:off x="7164288" y="5733256"/>
            <a:ext cx="1440160" cy="461665"/>
          </a:xfrm>
          <a:prstGeom prst="rect">
            <a:avLst/>
          </a:prstGeom>
          <a:noFill/>
          <a:ln w="12700">
            <a:noFill/>
            <a:miter lim="800000"/>
            <a:headEnd type="none" w="sm" len="sm"/>
            <a:tailEnd type="none" w="sm" len="sm"/>
          </a:ln>
        </p:spPr>
        <p:txBody>
          <a:bodyPr wrap="square"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12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t>الموت على هذا الخط يرسلك مباشرة إلى الجحيم</a:t>
            </a:r>
            <a:endParaRPr kumimoji="0" lang="en-GB" altLang="zh-CN" sz="12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endParaRPr>
          </a:p>
        </p:txBody>
      </p:sp>
      <p:sp>
        <p:nvSpPr>
          <p:cNvPr id="48" name="Text Box 17"/>
          <p:cNvSpPr txBox="1">
            <a:spLocks noChangeArrowheads="1"/>
          </p:cNvSpPr>
          <p:nvPr/>
        </p:nvSpPr>
        <p:spPr bwMode="auto">
          <a:xfrm>
            <a:off x="4283968" y="2946430"/>
            <a:ext cx="2232248" cy="338554"/>
          </a:xfrm>
          <a:prstGeom prst="rect">
            <a:avLst/>
          </a:prstGeom>
          <a:noFill/>
          <a:ln w="12700">
            <a:noFill/>
            <a:miter lim="800000"/>
            <a:headEnd type="none" w="sm" len="sm"/>
            <a:tailEnd type="none" w="sm" len="sm"/>
          </a:ln>
        </p:spPr>
        <p:txBody>
          <a:bodyPr wrap="square"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altLang="zh-CN" sz="1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t>الخطايا العرضية</a:t>
            </a:r>
            <a:endParaRPr kumimoji="0" lang="en-GB" altLang="zh-CN" sz="1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endParaRPr>
          </a:p>
        </p:txBody>
      </p:sp>
      <p:sp>
        <p:nvSpPr>
          <p:cNvPr id="50" name="Text Box 17"/>
          <p:cNvSpPr txBox="1">
            <a:spLocks noChangeArrowheads="1"/>
          </p:cNvSpPr>
          <p:nvPr/>
        </p:nvSpPr>
        <p:spPr bwMode="auto">
          <a:xfrm>
            <a:off x="7380312" y="3645024"/>
            <a:ext cx="1296144" cy="954107"/>
          </a:xfrm>
          <a:prstGeom prst="rect">
            <a:avLst/>
          </a:prstGeom>
          <a:solidFill>
            <a:srgbClr val="FFFFFF"/>
          </a:solidFill>
          <a:ln w="12700">
            <a:noFill/>
            <a:miter lim="800000"/>
            <a:headEnd type="none" w="sm" len="sm"/>
            <a:tailEnd type="none" w="sm" len="sm"/>
          </a:ln>
        </p:spPr>
        <p:txBody>
          <a:bodyPr wrap="square"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1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t>الموت هنا يرسلك إلى المطهر</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GB" altLang="zh-CN" sz="1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endParaRPr>
          </a:p>
        </p:txBody>
      </p:sp>
      <p:sp>
        <p:nvSpPr>
          <p:cNvPr id="51" name="Text Box 17"/>
          <p:cNvSpPr txBox="1">
            <a:spLocks noChangeArrowheads="1"/>
          </p:cNvSpPr>
          <p:nvPr/>
        </p:nvSpPr>
        <p:spPr bwMode="auto">
          <a:xfrm>
            <a:off x="4427984" y="764704"/>
            <a:ext cx="4392488" cy="1077218"/>
          </a:xfrm>
          <a:prstGeom prst="rect">
            <a:avLst/>
          </a:prstGeom>
          <a:noFill/>
          <a:ln w="12700">
            <a:noFill/>
            <a:miter lim="800000"/>
            <a:headEnd type="none" w="sm" len="sm"/>
            <a:tailEnd type="none" w="sm" len="sm"/>
          </a:ln>
        </p:spPr>
        <p:txBody>
          <a:bodyPr wrap="square"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أولئك الذين يموتون بجدارة أكثر مما هو ضروري للسماء لديهم مزاياهم الإضافية تُنسب إلى خزينة الفاتيكان. ثم يتم تقديم هذه الميزة الإضافية من خلال الغفران والجماهير لأولئك الذين يعانون في المطهر.</a:t>
            </a:r>
            <a:endParaRPr kumimoji="0" lang="en-GB" altLang="zh-CN" sz="1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endParaRPr>
          </a:p>
        </p:txBody>
      </p:sp>
      <p:sp>
        <p:nvSpPr>
          <p:cNvPr id="52" name="Text Box 16"/>
          <p:cNvSpPr txBox="1">
            <a:spLocks noChangeArrowheads="1"/>
          </p:cNvSpPr>
          <p:nvPr/>
        </p:nvSpPr>
        <p:spPr bwMode="auto">
          <a:xfrm>
            <a:off x="323528" y="6453336"/>
            <a:ext cx="8568952" cy="304800"/>
          </a:xfrm>
          <a:prstGeom prst="rect">
            <a:avLst/>
          </a:prstGeom>
          <a:noFill/>
          <a:ln>
            <a:noFill/>
          </a:ln>
        </p:spPr>
        <p:txBody>
          <a:bodyPr wrap="none" lIns="0" tIns="0" rIns="0" bIns="0"/>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عرض بياني للتبرير في الكنيسة الرومانية الكاثوليكية</a:t>
            </a:r>
            <a:endParaRPr kumimoji="0" lang="zh-CN" altLang="en-GB" sz="20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endParaRPr>
          </a:p>
        </p:txBody>
      </p:sp>
      <p:sp>
        <p:nvSpPr>
          <p:cNvPr id="49" name="Text Box 17"/>
          <p:cNvSpPr txBox="1">
            <a:spLocks noChangeArrowheads="1"/>
          </p:cNvSpPr>
          <p:nvPr/>
        </p:nvSpPr>
        <p:spPr bwMode="auto">
          <a:xfrm>
            <a:off x="5220072" y="3204264"/>
            <a:ext cx="1872208" cy="584775"/>
          </a:xfrm>
          <a:prstGeom prst="rect">
            <a:avLst/>
          </a:prstGeom>
          <a:noFill/>
          <a:ln w="12700">
            <a:noFill/>
            <a:miter lim="800000"/>
            <a:headEnd type="none" w="sm" len="sm"/>
            <a:tailEnd type="none" w="sm" len="sm"/>
          </a:ln>
        </p:spPr>
        <p:txBody>
          <a:bodyPr wrap="square"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1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t>الأعمال الصالحة والأسرار المقدسة</a:t>
            </a:r>
            <a:endParaRPr kumimoji="0" lang="en-GB" altLang="zh-CN" sz="1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endParaRPr>
          </a:p>
        </p:txBody>
      </p:sp>
    </p:spTree>
    <p:extLst>
      <p:ext uri="{BB962C8B-B14F-4D97-AF65-F5344CB8AC3E}">
        <p14:creationId xmlns:p14="http://schemas.microsoft.com/office/powerpoint/2010/main" val="1996420876"/>
      </p:ext>
    </p:extLst>
  </p:cSld>
  <p:clrMapOvr>
    <a:overrideClrMapping bg1="dk2" tx1="lt1" bg2="dk1" tx2="lt2" accent1="accent1" accent2="accent2" accent3="accent3" accent4="accent4" accent5="accent5" accent6="accent6" hlink="hlink" folHlink="folHlink"/>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3164" name="Picture 1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28600" y="838200"/>
            <a:ext cx="8839200" cy="5648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3153" name="Text Box 2"/>
          <p:cNvSpPr txBox="1">
            <a:spLocks noChangeArrowheads="1"/>
          </p:cNvSpPr>
          <p:nvPr/>
        </p:nvSpPr>
        <p:spPr bwMode="auto">
          <a:xfrm>
            <a:off x="8274050" y="0"/>
            <a:ext cx="90441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174ت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2771" name="Text Box 3"/>
          <p:cNvSpPr txBox="1">
            <a:spLocks noChangeArrowheads="1"/>
          </p:cNvSpPr>
          <p:nvPr/>
        </p:nvSpPr>
        <p:spPr bwMode="auto">
          <a:xfrm>
            <a:off x="1524000" y="76200"/>
            <a:ext cx="6172200" cy="519113"/>
          </a:xfrm>
          <a:prstGeom prst="rect">
            <a:avLst/>
          </a:prstGeom>
          <a:gradFill rotWithShape="1">
            <a:gsLst>
              <a:gs pos="0">
                <a:srgbClr val="9933FF"/>
              </a:gs>
              <a:gs pos="50000">
                <a:schemeClr val="bg2"/>
              </a:gs>
              <a:gs pos="100000">
                <a:srgbClr val="9933FF"/>
              </a:gs>
            </a:gsLst>
            <a:lin ang="5400000" scaled="1"/>
          </a:gradFill>
          <a:ln w="12700">
            <a:noFill/>
            <a:miter lim="800000"/>
            <a:headEnd type="none" w="sm" len="sm"/>
            <a:tailEnd type="none" w="sm" len="sm"/>
          </a:ln>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SimSun" pitchFamily="2" charset="-122"/>
                <a:cs typeface="Arial" panose="020B0604020202020204" pitchFamily="34" charset="0"/>
              </a:rPr>
              <a:t>النظرة الكتابية للتبرير</a:t>
            </a: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SimSun" pitchFamily="2" charset="-122"/>
              <a:cs typeface="Arial" panose="020B0604020202020204" pitchFamily="34" charset="0"/>
            </a:endParaRPr>
          </a:p>
        </p:txBody>
      </p:sp>
      <p:sp>
        <p:nvSpPr>
          <p:cNvPr id="433155" name="Rectangle 4"/>
          <p:cNvSpPr>
            <a:spLocks noChangeArrowheads="1"/>
          </p:cNvSpPr>
          <p:nvPr/>
        </p:nvSpPr>
        <p:spPr bwMode="auto">
          <a:xfrm>
            <a:off x="465138" y="1695450"/>
            <a:ext cx="9144000" cy="3054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just" defTabSz="914400" rtl="0" eaLnBrk="1" fontAlgn="base" latinLnBrk="0" hangingPunct="1">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SimSun"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SimSun"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br>
              <a:rPr kumimoji="0" lang="en-US" altLang="zh-CN" sz="1800" b="1" u="none" strike="noStrike" kern="1200" cap="none" spc="0" normalizeH="0" baseline="0" noProof="0">
                <a:ln>
                  <a:noFill/>
                </a:ln>
                <a:solidFill>
                  <a:srgbClr val="FFFFFF"/>
                </a:solidFill>
                <a:effectLst/>
                <a:uLnTx/>
                <a:uFillTx/>
                <a:latin typeface="Arial" panose="020B0604020202020204" pitchFamily="34" charset="0"/>
                <a:ea typeface="SimSun" charset="0"/>
                <a:cs typeface="Arial" panose="020B0604020202020204" pitchFamily="34" charset="0"/>
              </a:rPr>
            </a:b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SimSun"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SimSun"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SimSun"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SimSun"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SimSun"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SimSun"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br>
              <a:rPr kumimoji="0" lang="en-US" altLang="zh-CN" sz="1800" b="1" u="none" strike="noStrike" kern="1200" cap="none" spc="0" normalizeH="0" baseline="0" noProof="0">
                <a:ln>
                  <a:noFill/>
                </a:ln>
                <a:solidFill>
                  <a:srgbClr val="FFFFFF"/>
                </a:solidFill>
                <a:effectLst/>
                <a:uLnTx/>
                <a:uFillTx/>
                <a:latin typeface="Arial" panose="020B0604020202020204" pitchFamily="34" charset="0"/>
                <a:ea typeface="SimSun" charset="0"/>
                <a:cs typeface="Arial" panose="020B0604020202020204" pitchFamily="34" charset="0"/>
              </a:rPr>
            </a:b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SimSun"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SimSun"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endParaRPr kumimoji="0" lang="en-US" altLang="zh-CN" sz="2400" b="1" u="none" strike="noStrike" kern="1200" cap="none" spc="0" normalizeH="0" baseline="0" noProof="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433156" name="Rectangle 5"/>
          <p:cNvSpPr>
            <a:spLocks noChangeArrowheads="1"/>
          </p:cNvSpPr>
          <p:nvPr/>
        </p:nvSpPr>
        <p:spPr bwMode="auto">
          <a:xfrm>
            <a:off x="465138" y="1649413"/>
            <a:ext cx="914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tab pos="457200" algn="r"/>
                <a:tab pos="2743200" algn="ctr"/>
                <a:tab pos="5486400" algn="r"/>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33157" name="Rectangle 6"/>
          <p:cNvSpPr>
            <a:spLocks noChangeArrowheads="1"/>
          </p:cNvSpPr>
          <p:nvPr/>
        </p:nvSpPr>
        <p:spPr bwMode="auto">
          <a:xfrm>
            <a:off x="465138" y="1649413"/>
            <a:ext cx="914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tab pos="457200" algn="r"/>
                <a:tab pos="2743200" algn="ctr"/>
                <a:tab pos="5486400" algn="r"/>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33158" name="Rectangle 7"/>
          <p:cNvSpPr>
            <a:spLocks noChangeArrowheads="1"/>
          </p:cNvSpPr>
          <p:nvPr/>
        </p:nvSpPr>
        <p:spPr bwMode="auto">
          <a:xfrm>
            <a:off x="465138" y="1695450"/>
            <a:ext cx="9144000" cy="625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just" defTabSz="914400" rtl="0" eaLnBrk="1" fontAlgn="base" latinLnBrk="0" hangingPunct="1">
              <a:lnSpc>
                <a:spcPct val="100000"/>
              </a:lnSpc>
              <a:spcBef>
                <a:spcPct val="0"/>
              </a:spcBef>
              <a:spcAft>
                <a:spcPct val="0"/>
              </a:spcAft>
              <a:buClrTx/>
              <a:buSzTx/>
              <a:buFontTx/>
              <a:buNone/>
              <a:tabLst>
                <a:tab pos="74295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SimSun"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tab pos="742950" algn="r"/>
                <a:tab pos="2743200" algn="ctr"/>
                <a:tab pos="5486400" algn="r"/>
              </a:tabLst>
              <a:defRPr/>
            </a:pPr>
            <a:endParaRPr kumimoji="0" lang="en-US" altLang="zh-CN" sz="2400" b="1" u="none" strike="noStrike" kern="1200" cap="none" spc="0" normalizeH="0" baseline="0" noProof="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433159" name="Rectangle 8"/>
          <p:cNvSpPr>
            <a:spLocks noChangeArrowheads="1"/>
          </p:cNvSpPr>
          <p:nvPr/>
        </p:nvSpPr>
        <p:spPr bwMode="auto">
          <a:xfrm>
            <a:off x="465138" y="1649413"/>
            <a:ext cx="914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tab pos="457200" algn="r"/>
                <a:tab pos="2743200" algn="ctr"/>
                <a:tab pos="5486400" algn="r"/>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nvGrpSpPr>
          <p:cNvPr id="3" name="Group 2"/>
          <p:cNvGrpSpPr/>
          <p:nvPr/>
        </p:nvGrpSpPr>
        <p:grpSpPr>
          <a:xfrm>
            <a:off x="251520" y="908720"/>
            <a:ext cx="8568952" cy="5544616"/>
            <a:chOff x="251520" y="908720"/>
            <a:chExt cx="8568952" cy="5544616"/>
          </a:xfrm>
        </p:grpSpPr>
        <p:sp>
          <p:nvSpPr>
            <p:cNvPr id="46" name="Rectangle 45"/>
            <p:cNvSpPr/>
            <p:nvPr/>
          </p:nvSpPr>
          <p:spPr bwMode="auto">
            <a:xfrm>
              <a:off x="323528" y="1844824"/>
              <a:ext cx="2232248" cy="792088"/>
            </a:xfrm>
            <a:prstGeom prst="rect">
              <a:avLst/>
            </a:prstGeom>
            <a:solidFill>
              <a:schemeClr val="tx1"/>
            </a:solidFill>
            <a:ln w="12700"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7" name="Rectangle 46"/>
            <p:cNvSpPr/>
            <p:nvPr/>
          </p:nvSpPr>
          <p:spPr bwMode="auto">
            <a:xfrm>
              <a:off x="3059832" y="1412776"/>
              <a:ext cx="2232248" cy="648072"/>
            </a:xfrm>
            <a:prstGeom prst="rect">
              <a:avLst/>
            </a:prstGeom>
            <a:solidFill>
              <a:schemeClr val="tx1"/>
            </a:solidFill>
            <a:ln w="12700"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8" name="Rectangle 47"/>
            <p:cNvSpPr/>
            <p:nvPr/>
          </p:nvSpPr>
          <p:spPr bwMode="auto">
            <a:xfrm>
              <a:off x="3059832" y="2204864"/>
              <a:ext cx="2232248" cy="648072"/>
            </a:xfrm>
            <a:prstGeom prst="rect">
              <a:avLst/>
            </a:prstGeom>
            <a:solidFill>
              <a:schemeClr val="tx1"/>
            </a:solidFill>
            <a:ln w="12700"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9" name="Rectangle 48"/>
            <p:cNvSpPr/>
            <p:nvPr/>
          </p:nvSpPr>
          <p:spPr bwMode="auto">
            <a:xfrm>
              <a:off x="3347864" y="2852936"/>
              <a:ext cx="4752528" cy="1872208"/>
            </a:xfrm>
            <a:prstGeom prst="rect">
              <a:avLst/>
            </a:prstGeom>
            <a:solidFill>
              <a:schemeClr val="tx1"/>
            </a:solidFill>
            <a:ln w="12700"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50" name="Rectangle 49"/>
            <p:cNvSpPr/>
            <p:nvPr/>
          </p:nvSpPr>
          <p:spPr bwMode="auto">
            <a:xfrm>
              <a:off x="7164288" y="1124744"/>
              <a:ext cx="1656184" cy="648072"/>
            </a:xfrm>
            <a:prstGeom prst="rect">
              <a:avLst/>
            </a:prstGeom>
            <a:solidFill>
              <a:schemeClr val="tx1"/>
            </a:solidFill>
            <a:ln w="12700"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51" name="Rectangle 50"/>
            <p:cNvSpPr/>
            <p:nvPr/>
          </p:nvSpPr>
          <p:spPr bwMode="auto">
            <a:xfrm>
              <a:off x="251520" y="4941168"/>
              <a:ext cx="1980728" cy="648072"/>
            </a:xfrm>
            <a:prstGeom prst="rect">
              <a:avLst/>
            </a:prstGeom>
            <a:solidFill>
              <a:schemeClr val="tx1"/>
            </a:solidFill>
            <a:ln w="12700"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52" name="Rectangle 51"/>
            <p:cNvSpPr/>
            <p:nvPr/>
          </p:nvSpPr>
          <p:spPr bwMode="auto">
            <a:xfrm>
              <a:off x="6804248" y="5301208"/>
              <a:ext cx="1980728" cy="792088"/>
            </a:xfrm>
            <a:prstGeom prst="rect">
              <a:avLst/>
            </a:prstGeom>
            <a:solidFill>
              <a:schemeClr val="tx1"/>
            </a:solidFill>
            <a:ln w="12700"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53" name="Rectangle 52"/>
            <p:cNvSpPr/>
            <p:nvPr/>
          </p:nvSpPr>
          <p:spPr bwMode="auto">
            <a:xfrm>
              <a:off x="899592" y="6093296"/>
              <a:ext cx="7488832" cy="360040"/>
            </a:xfrm>
            <a:prstGeom prst="rect">
              <a:avLst/>
            </a:prstGeom>
            <a:solidFill>
              <a:schemeClr val="tx1"/>
            </a:solidFill>
            <a:ln w="12700"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54" name="Rectangle 53"/>
            <p:cNvSpPr/>
            <p:nvPr/>
          </p:nvSpPr>
          <p:spPr bwMode="auto">
            <a:xfrm rot="16663396">
              <a:off x="1514793" y="3886367"/>
              <a:ext cx="1489221" cy="648072"/>
            </a:xfrm>
            <a:prstGeom prst="rect">
              <a:avLst/>
            </a:prstGeom>
            <a:solidFill>
              <a:schemeClr val="tx1"/>
            </a:solidFill>
            <a:ln w="12700"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55" name="Rectangle 54"/>
            <p:cNvSpPr/>
            <p:nvPr/>
          </p:nvSpPr>
          <p:spPr bwMode="auto">
            <a:xfrm rot="19424763">
              <a:off x="5649142" y="1193829"/>
              <a:ext cx="932867" cy="648072"/>
            </a:xfrm>
            <a:prstGeom prst="rect">
              <a:avLst/>
            </a:prstGeom>
            <a:solidFill>
              <a:schemeClr val="tx1"/>
            </a:solidFill>
            <a:ln w="12700"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56" name="Rectangle 55"/>
            <p:cNvSpPr/>
            <p:nvPr/>
          </p:nvSpPr>
          <p:spPr bwMode="auto">
            <a:xfrm>
              <a:off x="4932040" y="908720"/>
              <a:ext cx="2232248" cy="504056"/>
            </a:xfrm>
            <a:prstGeom prst="rect">
              <a:avLst/>
            </a:prstGeom>
            <a:solidFill>
              <a:schemeClr val="tx1"/>
            </a:solidFill>
            <a:ln w="12700"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34" name="Text Box 17"/>
          <p:cNvSpPr txBox="1">
            <a:spLocks noChangeArrowheads="1"/>
          </p:cNvSpPr>
          <p:nvPr/>
        </p:nvSpPr>
        <p:spPr bwMode="auto">
          <a:xfrm>
            <a:off x="503039" y="4941168"/>
            <a:ext cx="2484785" cy="707886"/>
          </a:xfrm>
          <a:prstGeom prst="rect">
            <a:avLst/>
          </a:prstGeom>
          <a:noFill/>
          <a:ln w="12700">
            <a:noFill/>
            <a:miter lim="800000"/>
            <a:headEnd type="none" w="sm" len="sm"/>
            <a:tailEnd type="none" w="sm" len="sm"/>
          </a:ln>
        </p:spPr>
        <p:txBody>
          <a:bodyPr wrap="square"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1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t>مقرر للجحيم</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1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t>ميت روحياً</a:t>
            </a:r>
            <a:endParaRPr kumimoji="0" lang="en-GB" altLang="zh-CN" sz="1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endParaRPr>
          </a:p>
        </p:txBody>
      </p:sp>
      <p:sp>
        <p:nvSpPr>
          <p:cNvPr id="35" name="Text Box 16"/>
          <p:cNvSpPr txBox="1">
            <a:spLocks noChangeArrowheads="1"/>
          </p:cNvSpPr>
          <p:nvPr/>
        </p:nvSpPr>
        <p:spPr bwMode="auto">
          <a:xfrm>
            <a:off x="395536" y="6093296"/>
            <a:ext cx="8568952" cy="304800"/>
          </a:xfrm>
          <a:prstGeom prst="rect">
            <a:avLst/>
          </a:prstGeom>
          <a:noFill/>
          <a:ln>
            <a:noFill/>
          </a:ln>
        </p:spPr>
        <p:txBody>
          <a:bodyPr wrap="none" lIns="0" tIns="0" rIns="0" bIns="0"/>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عرض بياني للتبرير حسب الكتاب المقدس</a:t>
            </a:r>
            <a:endParaRPr kumimoji="0" lang="zh-CN" altLang="en-GB" sz="20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endParaRPr>
          </a:p>
        </p:txBody>
      </p:sp>
      <p:sp>
        <p:nvSpPr>
          <p:cNvPr id="37" name="Text Box 17"/>
          <p:cNvSpPr txBox="1">
            <a:spLocks noChangeArrowheads="1"/>
          </p:cNvSpPr>
          <p:nvPr/>
        </p:nvSpPr>
        <p:spPr bwMode="auto">
          <a:xfrm>
            <a:off x="539552" y="2276872"/>
            <a:ext cx="2628801" cy="646331"/>
          </a:xfrm>
          <a:prstGeom prst="rect">
            <a:avLst/>
          </a:prstGeom>
          <a:noFill/>
          <a:ln w="12700">
            <a:noFill/>
            <a:miter lim="800000"/>
            <a:headEnd type="none" w="sm" len="sm"/>
            <a:tailEnd type="none" w="sm" len="sm"/>
          </a:ln>
        </p:spPr>
        <p:txBody>
          <a:bodyPr wrap="square"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12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t>فيلبي 3: 9</a:t>
            </a:r>
            <a:br>
              <a:rPr kumimoji="0" lang="en-US" altLang="zh-CN" sz="12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br>
            <a:r>
              <a:rPr kumimoji="0" lang="ar-JO" altLang="zh-CN" sz="12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t>رومية 5: 17</a:t>
            </a:r>
            <a:br>
              <a:rPr kumimoji="0" lang="en-US" altLang="zh-CN" sz="12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br>
            <a:r>
              <a:rPr kumimoji="0" lang="ar-JO" altLang="zh-CN" sz="12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t>2 كورنثوس 5: 21</a:t>
            </a:r>
            <a:endParaRPr kumimoji="0" lang="en-GB" altLang="zh-CN" sz="12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endParaRPr>
          </a:p>
        </p:txBody>
      </p:sp>
      <p:sp>
        <p:nvSpPr>
          <p:cNvPr id="38" name="Text Box 17"/>
          <p:cNvSpPr txBox="1">
            <a:spLocks noChangeArrowheads="1"/>
          </p:cNvSpPr>
          <p:nvPr/>
        </p:nvSpPr>
        <p:spPr bwMode="auto">
          <a:xfrm>
            <a:off x="6804248" y="5301208"/>
            <a:ext cx="2088232" cy="830997"/>
          </a:xfrm>
          <a:prstGeom prst="rect">
            <a:avLst/>
          </a:prstGeom>
          <a:noFill/>
          <a:ln w="12700">
            <a:noFill/>
            <a:miter lim="800000"/>
            <a:headEnd type="none" w="sm" len="sm"/>
            <a:tailEnd type="none" w="sm" len="sm"/>
          </a:ln>
        </p:spPr>
        <p:txBody>
          <a:bodyPr wrap="square"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الموت دون أن تثق في المسيح يرسلك إلى الجحيم          (يوحنا ١٢: ٤٨)</a:t>
            </a:r>
            <a:endParaRPr kumimoji="0" lang="en-GB" altLang="zh-CN" sz="1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endParaRPr>
          </a:p>
        </p:txBody>
      </p:sp>
      <p:sp>
        <p:nvSpPr>
          <p:cNvPr id="39" name="Text Box 17"/>
          <p:cNvSpPr txBox="1">
            <a:spLocks noChangeArrowheads="1"/>
          </p:cNvSpPr>
          <p:nvPr/>
        </p:nvSpPr>
        <p:spPr bwMode="auto">
          <a:xfrm>
            <a:off x="7236296" y="1052736"/>
            <a:ext cx="1872208" cy="338554"/>
          </a:xfrm>
          <a:prstGeom prst="rect">
            <a:avLst/>
          </a:prstGeom>
          <a:noFill/>
          <a:ln w="12700">
            <a:noFill/>
            <a:miter lim="800000"/>
            <a:headEnd type="none" w="sm" len="sm"/>
            <a:tailEnd type="none" w="sm" len="sm"/>
          </a:ln>
        </p:spPr>
        <p:txBody>
          <a:bodyPr wrap="square"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1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t>التمجيد</a:t>
            </a:r>
            <a:endParaRPr kumimoji="0" lang="en-GB" altLang="zh-CN" sz="1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endParaRPr>
          </a:p>
        </p:txBody>
      </p:sp>
      <p:sp>
        <p:nvSpPr>
          <p:cNvPr id="40" name="Text Box 17"/>
          <p:cNvSpPr txBox="1">
            <a:spLocks noChangeArrowheads="1"/>
          </p:cNvSpPr>
          <p:nvPr/>
        </p:nvSpPr>
        <p:spPr bwMode="auto">
          <a:xfrm>
            <a:off x="5220072" y="836712"/>
            <a:ext cx="2304256" cy="584775"/>
          </a:xfrm>
          <a:prstGeom prst="rect">
            <a:avLst/>
          </a:prstGeom>
          <a:noFill/>
          <a:ln w="12700">
            <a:noFill/>
            <a:miter lim="800000"/>
            <a:headEnd type="none" w="sm" len="sm"/>
            <a:tailEnd type="none" w="sm" len="sm"/>
          </a:ln>
        </p:spPr>
        <p:txBody>
          <a:bodyPr wrap="square"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إن الموت ببر الله يؤهلك للسماء (يوحنا 5: 24)</a:t>
            </a:r>
            <a:endParaRPr kumimoji="0" lang="en-GB" altLang="zh-CN" sz="1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endParaRPr>
          </a:p>
        </p:txBody>
      </p:sp>
      <p:sp>
        <p:nvSpPr>
          <p:cNvPr id="42" name="Text Box 16"/>
          <p:cNvSpPr txBox="1">
            <a:spLocks noChangeArrowheads="1"/>
          </p:cNvSpPr>
          <p:nvPr/>
        </p:nvSpPr>
        <p:spPr bwMode="auto">
          <a:xfrm>
            <a:off x="3131840" y="2188096"/>
            <a:ext cx="2592288" cy="304800"/>
          </a:xfrm>
          <a:prstGeom prst="rect">
            <a:avLst/>
          </a:prstGeom>
          <a:noFill/>
          <a:ln>
            <a:noFill/>
          </a:ln>
        </p:spPr>
        <p:txBody>
          <a:bodyPr wrap="none" lIns="0" tIns="0" rIns="0" bIns="0"/>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1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t>مبرر</a:t>
            </a:r>
            <a:endParaRPr kumimoji="0" lang="zh-CN" altLang="en-GB" sz="1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endParaRPr>
          </a:p>
        </p:txBody>
      </p:sp>
      <p:sp>
        <p:nvSpPr>
          <p:cNvPr id="43" name="Text Box 16"/>
          <p:cNvSpPr txBox="1">
            <a:spLocks noChangeArrowheads="1"/>
          </p:cNvSpPr>
          <p:nvPr/>
        </p:nvSpPr>
        <p:spPr bwMode="auto">
          <a:xfrm>
            <a:off x="3131840" y="1828056"/>
            <a:ext cx="2592288" cy="304800"/>
          </a:xfrm>
          <a:prstGeom prst="rect">
            <a:avLst/>
          </a:prstGeom>
          <a:noFill/>
          <a:ln>
            <a:noFill/>
          </a:ln>
        </p:spPr>
        <p:txBody>
          <a:bodyPr wrap="none" lIns="0" tIns="0" rIns="0" bIns="0"/>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1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t>التقديس</a:t>
            </a:r>
            <a:endParaRPr kumimoji="0" lang="zh-CN" altLang="en-GB" sz="1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endParaRPr>
          </a:p>
        </p:txBody>
      </p:sp>
      <p:sp>
        <p:nvSpPr>
          <p:cNvPr id="44" name="Text Box 17"/>
          <p:cNvSpPr txBox="1">
            <a:spLocks noChangeArrowheads="1"/>
          </p:cNvSpPr>
          <p:nvPr/>
        </p:nvSpPr>
        <p:spPr bwMode="auto">
          <a:xfrm>
            <a:off x="3203848" y="2564904"/>
            <a:ext cx="5544616" cy="1815882"/>
          </a:xfrm>
          <a:prstGeom prst="rect">
            <a:avLst/>
          </a:prstGeom>
          <a:noFill/>
          <a:ln w="12700">
            <a:noFill/>
            <a:miter lim="800000"/>
            <a:headEnd type="none" w="sm" len="sm"/>
            <a:tailEnd type="none" w="sm" len="sm"/>
          </a:ln>
        </p:spPr>
        <p:txBody>
          <a:bodyPr wrap="square"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التبرير هو حكم دائم من الله يعلن أن الخاطئ بار بسبب إيمانه بالمسيح. إنه يُمكِّن الله من الاستمرار في رؤية الخاطئ كما لو كان بارًا حتى لو استمر في الخطيئة. أساس التبرير هو بر المسيح ، وبالتالي فإن الخطيئة أو الأعمال الصالحة لا تؤثر عليه. الإنسان إما أن يكون له بر الله ومقدر له أن يذهب إلى الجنة ، أو أنه محكوم ومقدر له أن يذهب إلى الجحيم. يُمنح بر الله كهدية لأولئك الذين يثقون في تدبير الله الوحيد لخطيتهم: أن يسوع دفع العقوبة الكاملة والكاملة بموته بدلاً عنهم. انظر رومية 3: 21- 26 ؛ 4: 2-9 وأفسس 2: 1-10.</a:t>
            </a:r>
            <a:endParaRPr kumimoji="0" lang="en-GB" altLang="zh-CN" sz="1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endParaRPr>
          </a:p>
        </p:txBody>
      </p:sp>
      <p:sp>
        <p:nvSpPr>
          <p:cNvPr id="45" name="Text Box 16"/>
          <p:cNvSpPr txBox="1">
            <a:spLocks noChangeArrowheads="1"/>
          </p:cNvSpPr>
          <p:nvPr/>
        </p:nvSpPr>
        <p:spPr bwMode="auto">
          <a:xfrm rot="16645632">
            <a:off x="1556669" y="4122792"/>
            <a:ext cx="1884425" cy="304800"/>
          </a:xfrm>
          <a:prstGeom prst="rect">
            <a:avLst/>
          </a:prstGeom>
          <a:noFill/>
          <a:ln>
            <a:noFill/>
          </a:ln>
        </p:spPr>
        <p:txBody>
          <a:bodyPr wrap="none" lIns="0" tIns="0" rIns="0" bIns="0"/>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18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t>الإيمان بالمسيح</a:t>
            </a:r>
            <a:endParaRPr kumimoji="0" lang="zh-CN" altLang="en-GB" sz="18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endParaRPr>
          </a:p>
        </p:txBody>
      </p:sp>
      <p:sp>
        <p:nvSpPr>
          <p:cNvPr id="36" name="Text Box 16"/>
          <p:cNvSpPr txBox="1">
            <a:spLocks noChangeArrowheads="1"/>
          </p:cNvSpPr>
          <p:nvPr/>
        </p:nvSpPr>
        <p:spPr bwMode="auto">
          <a:xfrm>
            <a:off x="-108520" y="1972072"/>
            <a:ext cx="2592288" cy="304800"/>
          </a:xfrm>
          <a:prstGeom prst="rect">
            <a:avLst/>
          </a:prstGeom>
          <a:noFill/>
          <a:ln>
            <a:noFill/>
          </a:ln>
        </p:spPr>
        <p:txBody>
          <a:bodyPr wrap="none" lIns="0" tIns="0" rIns="0" bIns="0"/>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1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t>بر الله</a:t>
            </a:r>
            <a:endParaRPr kumimoji="0" lang="zh-CN" altLang="en-GB" sz="1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endParaRPr>
          </a:p>
        </p:txBody>
      </p:sp>
      <p:pic>
        <p:nvPicPr>
          <p:cNvPr id="4" name="Picture 3" descr="Screen Shot 2018-04-16 at 6.27.14 PM.png"/>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51520" y="836713"/>
            <a:ext cx="3312368" cy="987490"/>
          </a:xfrm>
          <a:prstGeom prst="rect">
            <a:avLst/>
          </a:prstGeom>
        </p:spPr>
      </p:pic>
    </p:spTree>
    <p:extLst>
      <p:ext uri="{BB962C8B-B14F-4D97-AF65-F5344CB8AC3E}">
        <p14:creationId xmlns:p14="http://schemas.microsoft.com/office/powerpoint/2010/main" val="1129568327"/>
      </p:ext>
    </p:extLst>
  </p:cSld>
  <p:clrMapOvr>
    <a:overrideClrMapping bg1="dk2" tx1="lt1" bg2="dk1" tx2="lt2" accent1="accent1" accent2="accent2" accent3="accent3" accent4="accent4" accent5="accent5" accent6="accent6" hlink="hlink" folHlink="folHlink"/>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8882" name="Picture 2" descr="Image result for be free from sin">
            <a:extLst>
              <a:ext uri="{FF2B5EF4-FFF2-40B4-BE49-F238E27FC236}">
                <a16:creationId xmlns:a16="http://schemas.microsoft.com/office/drawing/2014/main" id="{D0191574-A7F3-FA4A-9190-1DFF19D183C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39944" cy="6093296"/>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لماذا يجب أن يكون الخلاص بالإيمان </a:t>
            </a:r>
            <a:r>
              <a:rPr lang="ar-JO" sz="5400" dirty="0">
                <a:solidFill>
                  <a:srgbClr val="FFFF00"/>
                </a:solidFill>
                <a:effectLst>
                  <a:glow rad="127000">
                    <a:schemeClr val="tx1"/>
                  </a:glow>
                </a:effectLst>
                <a:ea typeface="ＭＳ Ｐゴシック" charset="0"/>
              </a:rPr>
              <a:t>وحده</a:t>
            </a:r>
            <a:r>
              <a:rPr lang="ar-JO" sz="5400" dirty="0">
                <a:effectLst>
                  <a:glow rad="127000">
                    <a:schemeClr val="tx1"/>
                  </a:glow>
                </a:effectLst>
                <a:ea typeface="ＭＳ Ｐゴシック" charset="0"/>
              </a:rPr>
              <a:t>؟</a:t>
            </a:r>
            <a:endParaRPr lang="en-US" sz="5400" dirty="0">
              <a:effectLst>
                <a:glow rad="127000">
                  <a:schemeClr val="tx1"/>
                </a:glow>
              </a:effectLst>
              <a:ea typeface="ＭＳ Ｐゴシック" charset="0"/>
            </a:endParaRPr>
          </a:p>
        </p:txBody>
      </p:sp>
      <p:sp>
        <p:nvSpPr>
          <p:cNvPr id="4" name="Rectangle 2">
            <a:extLst>
              <a:ext uri="{FF2B5EF4-FFF2-40B4-BE49-F238E27FC236}">
                <a16:creationId xmlns:a16="http://schemas.microsoft.com/office/drawing/2014/main" id="{899E8807-FF5D-7D46-A408-BBF5F19827AD}"/>
              </a:ext>
            </a:extLst>
          </p:cNvPr>
          <p:cNvSpPr txBox="1">
            <a:spLocks noChangeArrowheads="1"/>
          </p:cNvSpPr>
          <p:nvPr/>
        </p:nvSpPr>
        <p:spPr bwMode="auto">
          <a:xfrm>
            <a:off x="3635896" y="4437112"/>
            <a:ext cx="5343004" cy="1888192"/>
          </a:xfrm>
          <a:prstGeom prst="rect">
            <a:avLst/>
          </a:prstGeom>
          <a:noFill/>
          <a:ln>
            <a:noFill/>
          </a:ln>
          <a:effectLst>
            <a:outerShdw blurRad="63500" dist="35921" dir="2700000" algn="ctr" rotWithShape="0">
              <a:schemeClr val="tx2">
                <a:alpha val="74998"/>
              </a:schemeClr>
            </a:outerShdw>
          </a:effectLst>
        </p:spPr>
        <p:txBody>
          <a:bodyPr vert="horz" wrap="square" lIns="91435" tIns="45718" rIns="91435" bIns="45718"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يقدم بولس</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3 أسباب</a:t>
            </a:r>
            <a:endParaRPr kumimoji="0" lang="en-US" sz="5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54153345"/>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23" name="Text Box 43"/>
          <p:cNvSpPr txBox="1">
            <a:spLocks noChangeArrowheads="1"/>
          </p:cNvSpPr>
          <p:nvPr/>
        </p:nvSpPr>
        <p:spPr bwMode="auto">
          <a:xfrm>
            <a:off x="2554781" y="206375"/>
            <a:ext cx="3805850" cy="707886"/>
          </a:xfrm>
          <a:prstGeom prst="rect">
            <a:avLst/>
          </a:prstGeom>
          <a:noFill/>
          <a:ln w="12700">
            <a:noFill/>
            <a:miter lim="800000"/>
            <a:headEnd type="none" w="sm" len="sm"/>
            <a:tailEnd type="none" w="sm" len="sm"/>
          </a:ln>
          <a:effectLst>
            <a:outerShdw blurRad="63500" dist="17961" dir="2700000" algn="ctr" rotWithShape="0">
              <a:srgbClr val="000000">
                <a:alpha val="74998"/>
              </a:srgbClr>
            </a:outerShdw>
          </a:effec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بولس مقابل المهودين</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aphicFrame>
        <p:nvGraphicFramePr>
          <p:cNvPr id="20712" name="Group 232"/>
          <p:cNvGraphicFramePr>
            <a:graphicFrameLocks noGrp="1"/>
          </p:cNvGraphicFramePr>
          <p:nvPr>
            <p:extLst>
              <p:ext uri="{D42A27DB-BD31-4B8C-83A1-F6EECF244321}">
                <p14:modId xmlns:p14="http://schemas.microsoft.com/office/powerpoint/2010/main" val="101661331"/>
              </p:ext>
            </p:extLst>
          </p:nvPr>
        </p:nvGraphicFramePr>
        <p:xfrm>
          <a:off x="152400" y="968375"/>
          <a:ext cx="8686800" cy="4822826"/>
        </p:xfrm>
        <a:graphic>
          <a:graphicData uri="http://schemas.openxmlformats.org/drawingml/2006/table">
            <a:tbl>
              <a:tblPr/>
              <a:tblGrid>
                <a:gridCol w="827088">
                  <a:extLst>
                    <a:ext uri="{9D8B030D-6E8A-4147-A177-3AD203B41FA5}">
                      <a16:colId xmlns:a16="http://schemas.microsoft.com/office/drawing/2014/main" val="20000"/>
                    </a:ext>
                  </a:extLst>
                </a:gridCol>
                <a:gridCol w="2978150">
                  <a:extLst>
                    <a:ext uri="{9D8B030D-6E8A-4147-A177-3AD203B41FA5}">
                      <a16:colId xmlns:a16="http://schemas.microsoft.com/office/drawing/2014/main" val="20001"/>
                    </a:ext>
                  </a:extLst>
                </a:gridCol>
                <a:gridCol w="3144837">
                  <a:extLst>
                    <a:ext uri="{9D8B030D-6E8A-4147-A177-3AD203B41FA5}">
                      <a16:colId xmlns:a16="http://schemas.microsoft.com/office/drawing/2014/main" val="20002"/>
                    </a:ext>
                  </a:extLst>
                </a:gridCol>
                <a:gridCol w="1736725">
                  <a:extLst>
                    <a:ext uri="{9D8B030D-6E8A-4147-A177-3AD203B41FA5}">
                      <a16:colId xmlns:a16="http://schemas.microsoft.com/office/drawing/2014/main" val="20003"/>
                    </a:ext>
                  </a:extLst>
                </a:gridCol>
              </a:tblGrid>
              <a:tr h="45715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T="45696" marB="45696" anchor="ctr" horzOverflow="overflow">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هجوم المهودين</a:t>
                      </a:r>
                      <a:endParaRPr kumimoji="0" lang="en-GB" sz="24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T="45696" marB="45696" horzOverflow="overflow">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دفاع بولس</a:t>
                      </a:r>
                      <a:endParaRPr kumimoji="0" lang="en-GB" sz="24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T="45696" marB="45696" horzOverflow="overflow">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الموضوع</a:t>
                      </a:r>
                      <a:endParaRPr kumimoji="0" lang="en-GB" sz="24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T="45696" marB="45696" horzOverflow="overflow">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125681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الفصول 1-2</a:t>
                      </a:r>
                      <a:endParaRPr kumimoji="0" lang="en-GB" sz="20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txBody>
                  <a:tcPr marT="45696" marB="45696" anchor="ctr" horzOverflow="overflow">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a:noFill/>
                    </a:lnTlToBr>
                    <a:lnBlToTr>
                      <a:noFill/>
                    </a:lnBlToTr>
                    <a:blipFill dpi="0" rotWithShape="0">
                      <a:blip r:embed="rId3"/>
                      <a:srcRect/>
                      <a:tile tx="0" ty="0" sx="100000" sy="100000" flip="none" algn="tl"/>
                    </a:blip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SimSun" charset="0"/>
                          <a:cs typeface="Times New Roman" charset="0"/>
                        </a:rPr>
                        <a:t>يعلم بولس هذه العقيدة بسلطته الخاصة</a:t>
                      </a:r>
                      <a:endParaRPr kumimoji="0" lang="en-GB" sz="24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txBody>
                  <a:tcPr marT="45696" marB="45696" anchor="ctr" horzOverflow="overflow">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a:noFill/>
                    </a:lnTlToBr>
                    <a:lnBlToTr>
                      <a:noFill/>
                    </a:lnBlToTr>
                    <a:blipFill dpi="0" rotWithShape="0">
                      <a:blip r:embed="rId3"/>
                      <a:srcRect/>
                      <a:tile tx="0" ty="0" sx="100000" sy="100000" flip="none" algn="tl"/>
                    </a:blip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SimSun" charset="0"/>
                          <a:cs typeface="Times New Roman" charset="0"/>
                        </a:rPr>
                        <a:t>الله دعاني والرسل الإثني عشر أكدوا ذلك</a:t>
                      </a:r>
                      <a:endParaRPr kumimoji="0" lang="en-GB" sz="24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txBody>
                  <a:tcPr marT="45696" marB="45696" anchor="ctr" horzOverflow="overflow">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a:noFill/>
                    </a:lnTlToBr>
                    <a:lnBlToTr>
                      <a:noFill/>
                    </a:lnBlToTr>
                    <a:blipFill dpi="0" rotWithShape="0">
                      <a:blip r:embed="rId3"/>
                      <a:srcRect/>
                      <a:tile tx="0" ty="0" sx="100000" sy="100000" flip="none" algn="tl"/>
                    </a:blip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السيرة الذاتية</a:t>
                      </a:r>
                      <a:endParaRPr kumimoji="0" lang="en-GB" sz="20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txBody>
                  <a:tcPr marT="45696" marB="45696" anchor="ctr" horzOverflow="overflow">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a:noFill/>
                    </a:lnTlToBr>
                    <a:lnBlToTr>
                      <a:noFill/>
                    </a:lnBlToTr>
                    <a:blipFill dpi="0" rotWithShape="0">
                      <a:blip r:embed="rId3"/>
                      <a:srcRect/>
                      <a:tile tx="0" ty="0" sx="100000" sy="100000" flip="none" algn="tl"/>
                    </a:blipFill>
                  </a:tcPr>
                </a:tc>
                <a:extLst>
                  <a:ext uri="{0D108BD9-81ED-4DB2-BD59-A6C34878D82A}">
                    <a16:rowId xmlns:a16="http://schemas.microsoft.com/office/drawing/2014/main" val="10001"/>
                  </a:ext>
                </a:extLst>
              </a:tr>
              <a:tr h="155443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الفصول 3-4</a:t>
                      </a:r>
                      <a:endParaRPr kumimoji="0" lang="en-GB" sz="20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txBody>
                  <a:tcPr marT="45696" marB="45696" anchor="ctr" horzOverflow="overflow">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a:noFill/>
                    </a:lnTlToBr>
                    <a:lnBlToTr>
                      <a:noFill/>
                    </a:lnBlToTr>
                    <a:blipFill dpi="0" rotWithShape="0">
                      <a:blip r:embed="rId3"/>
                      <a:srcRect/>
                      <a:tile tx="0" ty="0" sx="100000" sy="100000" flip="none" algn="tl"/>
                    </a:blip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SimSun" charset="0"/>
                        </a:rPr>
                        <a:t>هذا تعليم جديد مخالف للعهد القديم</a:t>
                      </a:r>
                      <a:endParaRPr kumimoji="0" lang="en-GB" sz="2400" b="1" i="0" u="none" strike="noStrike" cap="none" normalizeH="0" baseline="0" dirty="0">
                        <a:ln>
                          <a:noFill/>
                        </a:ln>
                        <a:solidFill>
                          <a:srgbClr val="000000"/>
                        </a:solidFill>
                        <a:effectLst/>
                        <a:latin typeface="Arial" panose="020B0604020202020204" pitchFamily="34" charset="0"/>
                        <a:ea typeface="SimSun" charset="0"/>
                        <a:cs typeface="SimSun" charset="0"/>
                      </a:endParaRPr>
                    </a:p>
                  </a:txBody>
                  <a:tcPr marT="45696" marB="45696" anchor="ctr" horzOverflow="overflow">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a:noFill/>
                    </a:lnTlToBr>
                    <a:lnBlToTr>
                      <a:noFill/>
                    </a:lnBlToTr>
                    <a:blipFill dpi="0" rotWithShape="0">
                      <a:blip r:embed="rId3"/>
                      <a:srcRect/>
                      <a:tile tx="0" ty="0" sx="100000" sy="100000" flip="none" algn="tl"/>
                    </a:blip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SimSun" charset="0"/>
                        </a:rPr>
                        <a:t>كان الخلاص دائماً بالإيمان حتى في العهد القديم</a:t>
                      </a:r>
                      <a:endParaRPr kumimoji="0" lang="en-GB" sz="24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txBody>
                  <a:tcPr marT="45696" marB="45696" anchor="ctr" horzOverflow="overflow">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a:noFill/>
                    </a:lnTlToBr>
                    <a:lnBlToTr>
                      <a:noFill/>
                    </a:lnBlToTr>
                    <a:blipFill dpi="0" rotWithShape="0">
                      <a:blip r:embed="rId3"/>
                      <a:srcRect/>
                      <a:tile tx="0" ty="0" sx="100000" sy="100000" flip="none" algn="tl"/>
                    </a:blip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لاهوتي</a:t>
                      </a:r>
                      <a:endParaRPr kumimoji="0" lang="en-GB" sz="20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txBody>
                  <a:tcPr marT="45696" marB="45696" anchor="ctr" horzOverflow="overflow">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a:noFill/>
                    </a:lnTlToBr>
                    <a:lnBlToTr>
                      <a:noFill/>
                    </a:lnBlToTr>
                    <a:blipFill dpi="0" rotWithShape="0">
                      <a:blip r:embed="rId3"/>
                      <a:srcRect/>
                      <a:tile tx="0" ty="0" sx="100000" sy="100000" flip="none" algn="tl"/>
                    </a:blipFill>
                  </a:tcPr>
                </a:tc>
                <a:extLst>
                  <a:ext uri="{0D108BD9-81ED-4DB2-BD59-A6C34878D82A}">
                    <a16:rowId xmlns:a16="http://schemas.microsoft.com/office/drawing/2014/main" val="10002"/>
                  </a:ext>
                </a:extLst>
              </a:tr>
              <a:tr h="155443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الفصول 5-6</a:t>
                      </a:r>
                      <a:endParaRPr kumimoji="0" lang="en-GB" sz="20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txBody>
                  <a:tcPr marT="45696" marB="45696" anchor="ctr" horzOverflow="overflow">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a:noFill/>
                    </a:lnTlToBr>
                    <a:lnBlToTr>
                      <a:noFill/>
                    </a:lnBlToTr>
                    <a:blipFill dpi="0" rotWithShape="0">
                      <a:blip r:embed="rId3"/>
                      <a:srcRect/>
                      <a:tile tx="0" ty="0" sx="100000" sy="100000" flip="none" algn="tl"/>
                    </a:blip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SimSun" charset="0"/>
                          <a:cs typeface="Times New Roman" charset="0"/>
                        </a:rPr>
                        <a:t>التعليم عن الإيمان وحده سوف يشجع على نمط حياة خاطئ</a:t>
                      </a:r>
                      <a:endParaRPr kumimoji="0" lang="en-GB" sz="24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txBody>
                  <a:tcPr marT="45696" marB="45696" anchor="ctr" horzOverflow="overflow">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a:noFill/>
                    </a:lnTlToBr>
                    <a:lnBlToTr>
                      <a:noFill/>
                    </a:lnBlToTr>
                    <a:blipFill dpi="0" rotWithShape="0">
                      <a:blip r:embed="rId3"/>
                      <a:srcRect/>
                      <a:tile tx="0" ty="0" sx="100000" sy="100000" flip="none" algn="tl"/>
                    </a:blip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SimSun" charset="0"/>
                          <a:cs typeface="Times New Roman" charset="0"/>
                        </a:rPr>
                        <a:t>لا التبرير بالإيمان سوف يقود بشكل طبيعي إلى حياة تقية</a:t>
                      </a:r>
                      <a:endParaRPr kumimoji="0" lang="en-GB" sz="24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txBody>
                  <a:tcPr marT="45696" marB="45696" anchor="ctr" horzOverflow="overflow">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a:noFill/>
                    </a:lnTlToBr>
                    <a:lnBlToTr>
                      <a:noFill/>
                    </a:lnBlToTr>
                    <a:blipFill dpi="0" rotWithShape="0">
                      <a:blip r:embed="rId3"/>
                      <a:srcRect/>
                      <a:tile tx="0" ty="0" sx="100000" sy="100000" flip="none" algn="tl"/>
                    </a:blip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تطبيقي</a:t>
                      </a:r>
                      <a:endParaRPr kumimoji="0" lang="en-GB" sz="20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txBody>
                  <a:tcPr marT="45696" marB="45696" anchor="ctr" horzOverflow="overflow">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a:noFill/>
                    </a:lnTlToBr>
                    <a:lnBlToTr>
                      <a:noFill/>
                    </a:lnBlToTr>
                    <a:blipFill dpi="0" rotWithShape="0">
                      <a:blip r:embed="rId3"/>
                      <a:srcRect/>
                      <a:tile tx="0" ty="0" sx="100000" sy="100000" flip="none" algn="tl"/>
                    </a:blipFill>
                  </a:tcPr>
                </a:tc>
                <a:extLst>
                  <a:ext uri="{0D108BD9-81ED-4DB2-BD59-A6C34878D82A}">
                    <a16:rowId xmlns:a16="http://schemas.microsoft.com/office/drawing/2014/main" val="10003"/>
                  </a:ext>
                </a:extLst>
              </a:tr>
            </a:tbl>
          </a:graphicData>
        </a:graphic>
      </p:graphicFrame>
      <p:sp>
        <p:nvSpPr>
          <p:cNvPr id="20705" name="Text Box 225"/>
          <p:cNvSpPr txBox="1">
            <a:spLocks noChangeArrowheads="1"/>
          </p:cNvSpPr>
          <p:nvPr/>
        </p:nvSpPr>
        <p:spPr bwMode="auto">
          <a:xfrm>
            <a:off x="1714500" y="5927725"/>
            <a:ext cx="5486400" cy="701675"/>
          </a:xfrm>
          <a:prstGeom prst="rect">
            <a:avLst/>
          </a:prstGeom>
          <a:noFill/>
          <a:ln w="9525">
            <a:noFill/>
            <a:miter lim="800000"/>
            <a:headEnd/>
            <a:tailEnd/>
          </a:ln>
          <a:effectLst>
            <a:outerShdw blurRad="63500" dist="17961" dir="2700000" algn="ctr" rotWithShape="0">
              <a:srgbClr val="FF33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التبرير بالإيمان</a:t>
            </a:r>
            <a:endParaRPr kumimoji="0" lang="en-GB"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43070" name="Text Box 42"/>
          <p:cNvSpPr txBox="1">
            <a:spLocks noChangeArrowheads="1"/>
          </p:cNvSpPr>
          <p:nvPr/>
        </p:nvSpPr>
        <p:spPr bwMode="auto">
          <a:xfrm>
            <a:off x="8369300" y="71438"/>
            <a:ext cx="69923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167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32" fill="hold" grpId="0" nodeType="clickEffect">
                                  <p:stCondLst>
                                    <p:cond delay="0"/>
                                  </p:stCondLst>
                                  <p:childTnLst>
                                    <p:set>
                                      <p:cBhvr>
                                        <p:cTn id="6" dur="1" fill="hold">
                                          <p:stCondLst>
                                            <p:cond delay="0"/>
                                          </p:stCondLst>
                                        </p:cTn>
                                        <p:tgtEl>
                                          <p:spTgt spid="20705"/>
                                        </p:tgtEl>
                                        <p:attrNameLst>
                                          <p:attrName>style.visibility</p:attrName>
                                        </p:attrNameLst>
                                      </p:cBhvr>
                                      <p:to>
                                        <p:strVal val="visible"/>
                                      </p:to>
                                    </p:set>
                                    <p:anim calcmode="lin" valueType="num">
                                      <p:cBhvr>
                                        <p:cTn id="7" dur="500" fill="hold"/>
                                        <p:tgtEl>
                                          <p:spTgt spid="20705"/>
                                        </p:tgtEl>
                                        <p:attrNameLst>
                                          <p:attrName>ppt_w</p:attrName>
                                        </p:attrNameLst>
                                      </p:cBhvr>
                                      <p:tavLst>
                                        <p:tav tm="0">
                                          <p:val>
                                            <p:strVal val="4*#ppt_w"/>
                                          </p:val>
                                        </p:tav>
                                        <p:tav tm="100000">
                                          <p:val>
                                            <p:strVal val="#ppt_w"/>
                                          </p:val>
                                        </p:tav>
                                      </p:tavLst>
                                    </p:anim>
                                    <p:anim calcmode="lin" valueType="num">
                                      <p:cBhvr>
                                        <p:cTn id="8" dur="500" fill="hold"/>
                                        <p:tgtEl>
                                          <p:spTgt spid="20705"/>
                                        </p:tgtEl>
                                        <p:attrNameLst>
                                          <p:attrName>ppt_h</p:attrName>
                                        </p:attrNameLst>
                                      </p:cBhvr>
                                      <p:tavLst>
                                        <p:tav tm="0">
                                          <p:val>
                                            <p:strVal val="4*#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05" grpId="0" autoUpdateAnimBg="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35" tIns="45718" rIns="91435" bIns="45718"/>
          <a:lstStyle/>
          <a:p>
            <a:pPr marL="0" marR="0" lvl="0" indent="0" algn="ctr" defTabSz="914353"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5"/>
            <a:ext cx="9144000" cy="2083071"/>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1. دعا يسوع </a:t>
            </a:r>
            <a:r>
              <a:rPr lang="ar-JO" sz="4800" dirty="0">
                <a:solidFill>
                  <a:srgbClr val="FFFF00"/>
                </a:solidFill>
                <a:effectLst>
                  <a:glow rad="127000">
                    <a:schemeClr val="tx1"/>
                  </a:glow>
                </a:effectLst>
                <a:ea typeface="ＭＳ Ｐゴシック" charset="0"/>
              </a:rPr>
              <a:t>بولس</a:t>
            </a:r>
            <a:r>
              <a:rPr lang="ar-JO" sz="4800" dirty="0">
                <a:effectLst>
                  <a:glow rad="127000">
                    <a:schemeClr val="tx1"/>
                  </a:glow>
                </a:effectLst>
                <a:ea typeface="ＭＳ Ｐゴシック" charset="0"/>
              </a:rPr>
              <a:t> ليعلم الخلاص بالإيمان (غل 1-2)</a:t>
            </a:r>
            <a:endParaRPr lang="en-US" sz="4800" dirty="0">
              <a:effectLst>
                <a:glow rad="127000">
                  <a:schemeClr val="tx1"/>
                </a:glow>
              </a:effectLst>
              <a:ea typeface="ＭＳ Ｐゴシック" charset="0"/>
            </a:endParaRPr>
          </a:p>
        </p:txBody>
      </p:sp>
      <p:pic>
        <p:nvPicPr>
          <p:cNvPr id="374786" name="Picture 2" descr="Image result for paul damascus">
            <a:extLst>
              <a:ext uri="{FF2B5EF4-FFF2-40B4-BE49-F238E27FC236}">
                <a16:creationId xmlns:a16="http://schemas.microsoft.com/office/drawing/2014/main" id="{1A245020-9CA2-CE46-9B70-BA0608F7945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1700808"/>
            <a:ext cx="9175057" cy="516008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9631710"/>
      </p:ext>
    </p:extLst>
  </p:cSld>
  <p:clrMapOvr>
    <a:masterClrMapping/>
  </p:clrMapOvr>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غلاطية 1</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613974672"/>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61474" name="Picture 3"/>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763713" y="1125538"/>
            <a:ext cx="7380287" cy="57324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1475" name="Title 1"/>
          <p:cNvSpPr>
            <a:spLocks noGrp="1"/>
          </p:cNvSpPr>
          <p:nvPr>
            <p:ph type="title" idx="4294967295"/>
          </p:nvPr>
        </p:nvSpPr>
        <p:spPr>
          <a:xfrm>
            <a:off x="0" y="-33338"/>
            <a:ext cx="6192838" cy="4103688"/>
          </a:xfrm>
        </p:spPr>
        <p:txBody>
          <a:bodyPr/>
          <a:lstStyle/>
          <a:p>
            <a:r>
              <a:rPr lang="ar-JO" sz="6000" b="1" dirty="0">
                <a:latin typeface="Arial" panose="020B0604020202020204" pitchFamily="34" charset="0"/>
                <a:ea typeface="ＭＳ Ｐゴシック" charset="0"/>
                <a:cs typeface="Arial" panose="020B0604020202020204" pitchFamily="34" charset="0"/>
              </a:rPr>
              <a:t>حجة سيرة </a:t>
            </a:r>
            <a:br>
              <a:rPr lang="ar-JO" sz="6000" b="1" dirty="0">
                <a:latin typeface="Arial" panose="020B0604020202020204" pitchFamily="34" charset="0"/>
                <a:ea typeface="ＭＳ Ｐゴシック" charset="0"/>
                <a:cs typeface="Arial" panose="020B0604020202020204" pitchFamily="34" charset="0"/>
              </a:rPr>
            </a:br>
            <a:r>
              <a:rPr lang="ar-JO" sz="6000" b="1" dirty="0">
                <a:latin typeface="Arial" panose="020B0604020202020204" pitchFamily="34" charset="0"/>
                <a:ea typeface="ＭＳ Ｐゴシック" charset="0"/>
                <a:cs typeface="Arial" panose="020B0604020202020204" pitchFamily="34" charset="0"/>
              </a:rPr>
              <a:t>بولس الذاتية</a:t>
            </a:r>
            <a:br>
              <a:rPr lang="en-US" sz="6000" b="1" dirty="0">
                <a:latin typeface="Arial" panose="020B0604020202020204" pitchFamily="34" charset="0"/>
                <a:ea typeface="ＭＳ Ｐゴシック" charset="0"/>
                <a:cs typeface="Arial" panose="020B0604020202020204" pitchFamily="34" charset="0"/>
              </a:rPr>
            </a:br>
            <a:r>
              <a:rPr lang="en-US" sz="6000" b="1" dirty="0">
                <a:latin typeface="Arial" panose="020B0604020202020204" pitchFamily="34" charset="0"/>
                <a:ea typeface="ＭＳ Ｐゴシック" charset="0"/>
                <a:cs typeface="Arial" panose="020B0604020202020204" pitchFamily="34" charset="0"/>
              </a:rPr>
              <a:t>(</a:t>
            </a:r>
            <a:r>
              <a:rPr lang="ar-JO" sz="6000" b="1" dirty="0">
                <a:latin typeface="Arial" panose="020B0604020202020204" pitchFamily="34" charset="0"/>
                <a:ea typeface="ＭＳ Ｐゴシック" charset="0"/>
                <a:cs typeface="Arial" panose="020B0604020202020204" pitchFamily="34" charset="0"/>
              </a:rPr>
              <a:t>غل 1-2</a:t>
            </a:r>
            <a:r>
              <a:rPr lang="en-US" sz="6000" b="1" dirty="0">
                <a:latin typeface="Arial" panose="020B0604020202020204" pitchFamily="34" charset="0"/>
                <a:ea typeface="ＭＳ Ｐゴシック" charset="0"/>
                <a:cs typeface="Arial" panose="020B0604020202020204" pitchFamily="34" charset="0"/>
              </a:rPr>
              <a:t>)</a:t>
            </a:r>
          </a:p>
        </p:txBody>
      </p:sp>
      <p:sp>
        <p:nvSpPr>
          <p:cNvPr id="10" name="Title 1"/>
          <p:cNvSpPr txBox="1">
            <a:spLocks/>
          </p:cNvSpPr>
          <p:nvPr/>
        </p:nvSpPr>
        <p:spPr>
          <a:xfrm>
            <a:off x="0" y="5517231"/>
            <a:ext cx="3419872" cy="1356257"/>
          </a:xfrm>
          <a:prstGeom prst="rect">
            <a:avLst/>
          </a:prstGeom>
        </p:spPr>
        <p:txBody>
          <a:bodyPr/>
          <a:lstStyle>
            <a:lvl1pPr algn="ctr"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3600" b="1" u="none" strike="noStrike" kern="1200" cap="none" spc="0" normalizeH="0" baseline="0" noProof="0" dirty="0">
                <a:ln>
                  <a:noFill/>
                </a:ln>
                <a:solidFill>
                  <a:srgbClr val="E3EBF1"/>
                </a:solidFill>
                <a:effectLst>
                  <a:glow rad="279400">
                    <a:srgbClr val="000000"/>
                  </a:glow>
                </a:effectLst>
                <a:uLnTx/>
                <a:uFillTx/>
                <a:latin typeface="Arial" panose="020B0604020202020204" pitchFamily="34" charset="0"/>
                <a:ea typeface="ＭＳ Ｐゴシック" charset="0"/>
                <a:cs typeface="Arial" panose="020B0604020202020204" pitchFamily="34" charset="0"/>
              </a:rPr>
              <a:t>يدافع بولس         عن رسوليته</a:t>
            </a:r>
            <a:endParaRPr kumimoji="0" lang="en-US" sz="3600" b="1" u="none" strike="noStrike" kern="1200" cap="none" spc="0" normalizeH="0" baseline="0" noProof="0" dirty="0">
              <a:ln>
                <a:noFill/>
              </a:ln>
              <a:solidFill>
                <a:srgbClr val="E3EBF1"/>
              </a:solidFill>
              <a:effectLst>
                <a:glow rad="279400">
                  <a:srgbClr val="000000"/>
                </a:glow>
              </a:effectLst>
              <a:uLnTx/>
              <a:uFillTx/>
              <a:latin typeface="Arial" panose="020B0604020202020204" pitchFamily="34" charset="0"/>
              <a:ea typeface="ＭＳ Ｐゴシック" charset="0"/>
              <a:cs typeface="Arial" panose="020B0604020202020204" pitchFamily="34" charset="0"/>
            </a:endParaRPr>
          </a:p>
        </p:txBody>
      </p:sp>
    </p:spTree>
  </p:cSld>
  <p:clrMapOvr>
    <a:overrideClrMapping bg1="dk2" tx1="lt1" bg2="dk1" tx2="lt2" accent1="accent1" accent2="accent2" accent3="accent3" accent4="accent4" accent5="accent5" accent6="accent6" hlink="hlink" folHlink="folHlink"/>
  </p:clrMapOvr>
</p:sld>
</file>

<file path=ppt/theme/_rels/theme31.xml.rels><?xml version="1.0" encoding="UTF-8" standalone="yes"?>
<Relationships xmlns="http://schemas.openxmlformats.org/package/2006/relationships"><Relationship Id="rId1" Type="http://schemas.openxmlformats.org/officeDocument/2006/relationships/image" Target="../media/image13.png"/></Relationships>
</file>

<file path=ppt/theme/_rels/theme35.xml.rels><?xml version="1.0" encoding="UTF-8" standalone="yes"?>
<Relationships xmlns="http://schemas.openxmlformats.org/package/2006/relationships"><Relationship Id="rId1" Type="http://schemas.openxmlformats.org/officeDocument/2006/relationships/image" Target="../media/image13.png"/></Relationships>
</file>

<file path=ppt/theme/theme1.xml><?xml version="1.0" encoding="utf-8"?>
<a:theme xmlns:a="http://schemas.openxmlformats.org/drawingml/2006/main" name="Whirlpool">
  <a:themeElements>
    <a:clrScheme name="Whirlpool 1">
      <a:dk1>
        <a:srgbClr val="000066"/>
      </a:dk1>
      <a:lt1>
        <a:srgbClr val="FFFFFF"/>
      </a:lt1>
      <a:dk2>
        <a:srgbClr val="0000CC"/>
      </a:dk2>
      <a:lt2>
        <a:srgbClr val="CCFFFF"/>
      </a:lt2>
      <a:accent1>
        <a:srgbClr val="CC99FF"/>
      </a:accent1>
      <a:accent2>
        <a:srgbClr val="9999FF"/>
      </a:accent2>
      <a:accent3>
        <a:srgbClr val="AAAAE2"/>
      </a:accent3>
      <a:accent4>
        <a:srgbClr val="DADADA"/>
      </a:accent4>
      <a:accent5>
        <a:srgbClr val="E2CAFF"/>
      </a:accent5>
      <a:accent6>
        <a:srgbClr val="8A8AE7"/>
      </a:accent6>
      <a:hlink>
        <a:srgbClr val="99CCFF"/>
      </a:hlink>
      <a:folHlink>
        <a:srgbClr val="0066FF"/>
      </a:folHlink>
    </a:clrScheme>
    <a:fontScheme name="Whirlpool">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Whirlpool 1">
        <a:dk1>
          <a:srgbClr val="000066"/>
        </a:dk1>
        <a:lt1>
          <a:srgbClr val="FFFFFF"/>
        </a:lt1>
        <a:dk2>
          <a:srgbClr val="0000CC"/>
        </a:dk2>
        <a:lt2>
          <a:srgbClr val="CCFFFF"/>
        </a:lt2>
        <a:accent1>
          <a:srgbClr val="CC99FF"/>
        </a:accent1>
        <a:accent2>
          <a:srgbClr val="9999FF"/>
        </a:accent2>
        <a:accent3>
          <a:srgbClr val="AAAAE2"/>
        </a:accent3>
        <a:accent4>
          <a:srgbClr val="DADADA"/>
        </a:accent4>
        <a:accent5>
          <a:srgbClr val="E2CAFF"/>
        </a:accent5>
        <a:accent6>
          <a:srgbClr val="8A8AE7"/>
        </a:accent6>
        <a:hlink>
          <a:srgbClr val="99CCFF"/>
        </a:hlink>
        <a:folHlink>
          <a:srgbClr val="0066FF"/>
        </a:folHlink>
      </a:clrScheme>
      <a:clrMap bg1="dk2" tx1="lt1" bg2="dk1" tx2="lt2" accent1="accent1" accent2="accent2" accent3="accent3" accent4="accent4" accent5="accent5" accent6="accent6" hlink="hlink" folHlink="folHlink"/>
    </a:extraClrScheme>
    <a:extraClrScheme>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clrMap bg1="dk2" tx1="lt1" bg2="dk1" tx2="lt2" accent1="accent1" accent2="accent2" accent3="accent3" accent4="accent4" accent5="accent5" accent6="accent6" hlink="hlink" folHlink="folHlink"/>
    </a:extraClrScheme>
    <a:extraClrScheme>
      <a:clrScheme name="Whirlpool 3">
        <a:dk1>
          <a:srgbClr val="393939"/>
        </a:dk1>
        <a:lt1>
          <a:srgbClr val="FFFFFF"/>
        </a:lt1>
        <a:dk2>
          <a:srgbClr val="000000"/>
        </a:dk2>
        <a:lt2>
          <a:srgbClr val="FFFFFF"/>
        </a:lt2>
        <a:accent1>
          <a:srgbClr val="CBCBCB"/>
        </a:accent1>
        <a:accent2>
          <a:srgbClr val="868686"/>
        </a:accent2>
        <a:accent3>
          <a:srgbClr val="AAAAAA"/>
        </a:accent3>
        <a:accent4>
          <a:srgbClr val="DADADA"/>
        </a:accent4>
        <a:accent5>
          <a:srgbClr val="E2E2E2"/>
        </a:accent5>
        <a:accent6>
          <a:srgbClr val="797979"/>
        </a:accent6>
        <a:hlink>
          <a:srgbClr val="4D4D4D"/>
        </a:hlink>
        <a:folHlink>
          <a:srgbClr val="EAEAEA"/>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Compass">
  <a:themeElements>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fontScheme name="Compass">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Compass 1">
        <a:dk1>
          <a:srgbClr val="00007A"/>
        </a:dk1>
        <a:lt1>
          <a:srgbClr val="FFFFFF"/>
        </a:lt1>
        <a:dk2>
          <a:srgbClr val="000066"/>
        </a:dk2>
        <a:lt2>
          <a:srgbClr val="CCECFF"/>
        </a:lt2>
        <a:accent1>
          <a:srgbClr val="6F64C2"/>
        </a:accent1>
        <a:accent2>
          <a:srgbClr val="0089BA"/>
        </a:accent2>
        <a:accent3>
          <a:srgbClr val="AAAAB8"/>
        </a:accent3>
        <a:accent4>
          <a:srgbClr val="DADADA"/>
        </a:accent4>
        <a:accent5>
          <a:srgbClr val="BBB8DD"/>
        </a:accent5>
        <a:accent6>
          <a:srgbClr val="007CA8"/>
        </a:accent6>
        <a:hlink>
          <a:srgbClr val="66CCFF"/>
        </a:hlink>
        <a:folHlink>
          <a:srgbClr val="00CC99"/>
        </a:folHlink>
      </a:clrScheme>
      <a:clrMap bg1="dk2" tx1="lt1" bg2="dk1" tx2="lt2" accent1="accent1" accent2="accent2" accent3="accent3" accent4="accent4" accent5="accent5" accent6="accent6" hlink="hlink" folHlink="folHlink"/>
    </a:extraClrScheme>
    <a:extraClrScheme>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clrMap bg1="dk2" tx1="lt1" bg2="dk1" tx2="lt2" accent1="accent1" accent2="accent2" accent3="accent3" accent4="accent4" accent5="accent5" accent6="accent6" hlink="hlink" folHlink="folHlink"/>
    </a:extraClrScheme>
    <a:extraClrScheme>
      <a:clrScheme name="Compass 3">
        <a:dk1>
          <a:srgbClr val="860000"/>
        </a:dk1>
        <a:lt1>
          <a:srgbClr val="FFFFFF"/>
        </a:lt1>
        <a:dk2>
          <a:srgbClr val="800000"/>
        </a:dk2>
        <a:lt2>
          <a:srgbClr val="FFFFCC"/>
        </a:lt2>
        <a:accent1>
          <a:srgbClr val="FF6600"/>
        </a:accent1>
        <a:accent2>
          <a:srgbClr val="FF9933"/>
        </a:accent2>
        <a:accent3>
          <a:srgbClr val="C0AAAA"/>
        </a:accent3>
        <a:accent4>
          <a:srgbClr val="DADADA"/>
        </a:accent4>
        <a:accent5>
          <a:srgbClr val="FFB8AA"/>
        </a:accent5>
        <a:accent6>
          <a:srgbClr val="E78A2D"/>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ompass 4">
        <a:dk1>
          <a:srgbClr val="676A5C"/>
        </a:dk1>
        <a:lt1>
          <a:srgbClr val="FFFFFF"/>
        </a:lt1>
        <a:dk2>
          <a:srgbClr val="686B5D"/>
        </a:dk2>
        <a:lt2>
          <a:srgbClr val="FFFFCC"/>
        </a:lt2>
        <a:accent1>
          <a:srgbClr val="CC6600"/>
        </a:accent1>
        <a:accent2>
          <a:srgbClr val="809EA8"/>
        </a:accent2>
        <a:accent3>
          <a:srgbClr val="B9BAB6"/>
        </a:accent3>
        <a:accent4>
          <a:srgbClr val="DADADA"/>
        </a:accent4>
        <a:accent5>
          <a:srgbClr val="E2B8AA"/>
        </a:accent5>
        <a:accent6>
          <a:srgbClr val="738F98"/>
        </a:accent6>
        <a:hlink>
          <a:srgbClr val="DDBF4F"/>
        </a:hlink>
        <a:folHlink>
          <a:srgbClr val="B7B6A3"/>
        </a:folHlink>
      </a:clrScheme>
      <a:clrMap bg1="dk2" tx1="lt1" bg2="dk1" tx2="lt2" accent1="accent1" accent2="accent2" accent3="accent3" accent4="accent4" accent5="accent5" accent6="accent6" hlink="hlink" folHlink="folHlink"/>
    </a:extraClrScheme>
    <a:extraClrScheme>
      <a:clrScheme name="Compass 5">
        <a:dk1>
          <a:srgbClr val="AC835E"/>
        </a:dk1>
        <a:lt1>
          <a:srgbClr val="FFFFFF"/>
        </a:lt1>
        <a:dk2>
          <a:srgbClr val="AE8764"/>
        </a:dk2>
        <a:lt2>
          <a:srgbClr val="FFFFCC"/>
        </a:lt2>
        <a:accent1>
          <a:srgbClr val="CC6600"/>
        </a:accent1>
        <a:accent2>
          <a:srgbClr val="FF5050"/>
        </a:accent2>
        <a:accent3>
          <a:srgbClr val="D3C3B8"/>
        </a:accent3>
        <a:accent4>
          <a:srgbClr val="DADADA"/>
        </a:accent4>
        <a:accent5>
          <a:srgbClr val="E2B8AA"/>
        </a:accent5>
        <a:accent6>
          <a:srgbClr val="E74848"/>
        </a:accent6>
        <a:hlink>
          <a:srgbClr val="FFCC99"/>
        </a:hlink>
        <a:folHlink>
          <a:srgbClr val="FF9966"/>
        </a:folHlink>
      </a:clrScheme>
      <a:clrMap bg1="dk2" tx1="lt1" bg2="dk1" tx2="lt2" accent1="accent1" accent2="accent2" accent3="accent3" accent4="accent4" accent5="accent5" accent6="accent6" hlink="hlink" folHlink="folHlink"/>
    </a:extraClrScheme>
    <a:extraClrScheme>
      <a:clrScheme name="Compass 6">
        <a:dk1>
          <a:srgbClr val="526133"/>
        </a:dk1>
        <a:lt1>
          <a:srgbClr val="FFFFFF"/>
        </a:lt1>
        <a:dk2>
          <a:srgbClr val="4E5D31"/>
        </a:dk2>
        <a:lt2>
          <a:srgbClr val="FFFFCC"/>
        </a:lt2>
        <a:accent1>
          <a:srgbClr val="99CC00"/>
        </a:accent1>
        <a:accent2>
          <a:srgbClr val="7A9505"/>
        </a:accent2>
        <a:accent3>
          <a:srgbClr val="B2B6AD"/>
        </a:accent3>
        <a:accent4>
          <a:srgbClr val="DADADA"/>
        </a:accent4>
        <a:accent5>
          <a:srgbClr val="CAE2AA"/>
        </a:accent5>
        <a:accent6>
          <a:srgbClr val="6E8704"/>
        </a:accent6>
        <a:hlink>
          <a:srgbClr val="FFCC00"/>
        </a:hlink>
        <a:folHlink>
          <a:srgbClr val="CCCC00"/>
        </a:folHlink>
      </a:clrScheme>
      <a:clrMap bg1="dk2" tx1="lt1" bg2="dk1" tx2="lt2" accent1="accent1" accent2="accent2" accent3="accent3" accent4="accent4" accent5="accent5" accent6="accent6" hlink="hlink" folHlink="folHlink"/>
    </a:extraClrScheme>
    <a:extraClrScheme>
      <a:clrScheme name="Compass 7">
        <a:dk1>
          <a:srgbClr val="000000"/>
        </a:dk1>
        <a:lt1>
          <a:srgbClr val="DDDCC5"/>
        </a:lt1>
        <a:dk2>
          <a:srgbClr val="95934B"/>
        </a:dk2>
        <a:lt2>
          <a:srgbClr val="DBDAC3"/>
        </a:lt2>
        <a:accent1>
          <a:srgbClr val="EAEBE1"/>
        </a:accent1>
        <a:accent2>
          <a:srgbClr val="9DB0B7"/>
        </a:accent2>
        <a:accent3>
          <a:srgbClr val="EBEBDF"/>
        </a:accent3>
        <a:accent4>
          <a:srgbClr val="000000"/>
        </a:accent4>
        <a:accent5>
          <a:srgbClr val="F3F3EE"/>
        </a:accent5>
        <a:accent6>
          <a:srgbClr val="8E9FA6"/>
        </a:accent6>
        <a:hlink>
          <a:srgbClr val="009900"/>
        </a:hlink>
        <a:folHlink>
          <a:srgbClr val="808000"/>
        </a:folHlink>
      </a:clrScheme>
      <a:clrMap bg1="lt1" tx1="dk1" bg2="lt2" tx2="dk2" accent1="accent1" accent2="accent2" accent3="accent3" accent4="accent4" accent5="accent5" accent6="accent6" hlink="hlink" folHlink="folHlink"/>
    </a:extraClrScheme>
    <a:extraClrScheme>
      <a:clrScheme name="Compass 8">
        <a:dk1>
          <a:srgbClr val="007E7B"/>
        </a:dk1>
        <a:lt1>
          <a:srgbClr val="FFFFFF"/>
        </a:lt1>
        <a:dk2>
          <a:srgbClr val="008080"/>
        </a:dk2>
        <a:lt2>
          <a:srgbClr val="FFFF99"/>
        </a:lt2>
        <a:accent1>
          <a:srgbClr val="33CCCC"/>
        </a:accent1>
        <a:accent2>
          <a:srgbClr val="00CC66"/>
        </a:accent2>
        <a:accent3>
          <a:srgbClr val="AAC0C0"/>
        </a:accent3>
        <a:accent4>
          <a:srgbClr val="DADADA"/>
        </a:accent4>
        <a:accent5>
          <a:srgbClr val="ADE2E2"/>
        </a:accent5>
        <a:accent6>
          <a:srgbClr val="00B95C"/>
        </a:accent6>
        <a:hlink>
          <a:srgbClr val="CCFFCC"/>
        </a:hlink>
        <a:folHlink>
          <a:srgbClr val="FFFFCC"/>
        </a:folHlink>
      </a:clrScheme>
      <a:clrMap bg1="dk2" tx1="lt1" bg2="dk1" tx2="lt2" accent1="accent1" accent2="accent2" accent3="accent3" accent4="accent4" accent5="accent5" accent6="accent6" hlink="hlink" folHlink="folHlink"/>
    </a:extraClrScheme>
    <a:extraClrScheme>
      <a:clrScheme name="Compass 9">
        <a:dk1>
          <a:srgbClr val="000000"/>
        </a:dk1>
        <a:lt1>
          <a:srgbClr val="FFFFFF"/>
        </a:lt1>
        <a:dk2>
          <a:srgbClr val="000000"/>
        </a:dk2>
        <a:lt2>
          <a:srgbClr val="FEFEFE"/>
        </a:lt2>
        <a:accent1>
          <a:srgbClr val="E1E1FF"/>
        </a:accent1>
        <a:accent2>
          <a:srgbClr val="D9FFF8"/>
        </a:accent2>
        <a:accent3>
          <a:srgbClr val="FFFFFF"/>
        </a:accent3>
        <a:accent4>
          <a:srgbClr val="000000"/>
        </a:accent4>
        <a:accent5>
          <a:srgbClr val="EEEEFF"/>
        </a:accent5>
        <a:accent6>
          <a:srgbClr val="C4E7E1"/>
        </a:accent6>
        <a:hlink>
          <a:srgbClr val="9966FF"/>
        </a:hlink>
        <a:folHlink>
          <a:srgbClr val="666699"/>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8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Calibri"/>
        <a:ea typeface="SimSun"/>
        <a:cs typeface="SimSun"/>
      </a:majorFont>
      <a:minorFont>
        <a:latin typeface="Calibri"/>
        <a:ea typeface="SimSun"/>
        <a:cs typeface="SimSu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News Gothic MT" charset="0"/>
            <a:ea typeface="SimSun" charset="0"/>
            <a:cs typeface="SimSun"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News Gothic MT" charset="0"/>
            <a:ea typeface="SimSun" charset="0"/>
            <a:cs typeface="SimSun"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1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_14 Literary 2 - Dead Sea Scrolls">
  <a:themeElements>
    <a:clrScheme name="14 Literary 2 - Dead Sea Scrolls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14 Literary 2 - Dead Sea Scrolls">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tx2"/>
            </a:solidFill>
            <a:effectLst>
              <a:outerShdw blurRad="38100" dist="38100" dir="2700000" algn="tl">
                <a:srgbClr val="000000">
                  <a:alpha val="43137"/>
                </a:srgbClr>
              </a:outerShdw>
            </a:effectLst>
            <a:latin typeface="Garamond"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tx2"/>
            </a:solidFill>
            <a:effectLst>
              <a:outerShdw blurRad="38100" dist="38100" dir="2700000" algn="tl">
                <a:srgbClr val="000000">
                  <a:alpha val="43137"/>
                </a:srgbClr>
              </a:outerShdw>
            </a:effectLst>
            <a:latin typeface="Garamond" pitchFamily="-112" charset="0"/>
          </a:defRPr>
        </a:defPPr>
      </a:lstStyle>
    </a:lnDef>
  </a:objectDefaults>
  <a:extraClrSchemeLst>
    <a:extraClrScheme>
      <a:clrScheme name="14 Literary 2 - Dead Sea Scrolls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14 Literary 2 - Dead Sea Scrolls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14 Literary 2 - Dead Sea Scrolls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14 Literary 2 - Dead Sea Scrolls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14 Literary 2 - Dead Sea Scrolls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14 Literary 2 - Dead Sea Scrolls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14 Literary 2 - Dead Sea Scrolls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14 Literary 2 - Dead Sea Scrolls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14 Literary 2 - Dead Sea Scrolls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3_Default Design">
  <a:themeElements>
    <a:clrScheme name="Default Design 13">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00"/>
      </a:hlink>
      <a:folHlink>
        <a:srgbClr val="99CC00"/>
      </a:folHlink>
    </a:clrScheme>
    <a:fontScheme name="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tx1"/>
        </a:solidFill>
        <a:ln w="9525" cap="flat" cmpd="sng" algn="ctr">
          <a:solidFill>
            <a:schemeClr val="tx1"/>
          </a:solidFill>
          <a:prstDash val="solid"/>
          <a:round/>
          <a:headEnd type="none" w="med" len="med"/>
          <a:tailEnd type="none" w="med" len="med"/>
        </a:ln>
        <a:effectLst/>
      </a:spPr>
      <a:bodyPr vert="horz" wrap="square" lIns="91440" tIns="45720" rIns="91440" bIns="45720" numCol="1" rtlCol="0"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Default Design 13">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00"/>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Full Moon">
  <a:themeElements>
    <a:clrScheme name="Full Moon 2">
      <a:dk1>
        <a:srgbClr val="336699"/>
      </a:dk1>
      <a:lt1>
        <a:srgbClr val="FFFFFF"/>
      </a:lt1>
      <a:dk2>
        <a:srgbClr val="000000"/>
      </a:dk2>
      <a:lt2>
        <a:srgbClr val="FFFFFF"/>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Full Moon">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Full Moon 1">
        <a:dk1>
          <a:srgbClr val="808080"/>
        </a:dk1>
        <a:lt1>
          <a:srgbClr val="FFFFFF"/>
        </a:lt1>
        <a:dk2>
          <a:srgbClr val="070707"/>
        </a:dk2>
        <a:lt2>
          <a:srgbClr val="FFFFFF"/>
        </a:lt2>
        <a:accent1>
          <a:srgbClr val="78A1CA"/>
        </a:accent1>
        <a:accent2>
          <a:srgbClr val="B2B1E0"/>
        </a:accent2>
        <a:accent3>
          <a:srgbClr val="AAAAAA"/>
        </a:accent3>
        <a:accent4>
          <a:srgbClr val="DADADA"/>
        </a:accent4>
        <a:accent5>
          <a:srgbClr val="BECDE1"/>
        </a:accent5>
        <a:accent6>
          <a:srgbClr val="A1A0CB"/>
        </a:accent6>
        <a:hlink>
          <a:srgbClr val="3333CC"/>
        </a:hlink>
        <a:folHlink>
          <a:srgbClr val="AF67FF"/>
        </a:folHlink>
      </a:clrScheme>
      <a:clrMap bg1="dk2" tx1="lt1" bg2="dk1" tx2="lt2" accent1="accent1" accent2="accent2" accent3="accent3" accent4="accent4" accent5="accent5" accent6="accent6" hlink="hlink" folHlink="folHlink"/>
    </a:extraClrScheme>
    <a:extraClrScheme>
      <a:clrScheme name="Full Moon 2">
        <a:dk1>
          <a:srgbClr val="336699"/>
        </a:dk1>
        <a:lt1>
          <a:srgbClr val="FFFFFF"/>
        </a:lt1>
        <a:dk2>
          <a:srgbClr val="000000"/>
        </a:dk2>
        <a:lt2>
          <a:srgbClr val="FFFFFF"/>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5.xml><?xml version="1.0" encoding="utf-8"?>
<a:theme xmlns:a="http://schemas.openxmlformats.org/drawingml/2006/main" name="23_Blank Presentation">
  <a:themeElements>
    <a:clrScheme name="2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2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
      </a:majorFont>
      <a:minorFont>
        <a:latin typeface="Arial"/>
        <a:ea typeface="Osaka"/>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pitchFamily="34" charset="0"/>
            <a:ea typeface="ＭＳ Ｐゴシック" pitchFamily="34"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pitchFamily="34" charset="0"/>
            <a:ea typeface="ＭＳ Ｐゴシック" pitchFamily="34"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Verdan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3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Title &amp; Subtitle">
  <a:themeElements>
    <a:clrScheme name="Title &amp; Subtitl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Title &amp; Subtitle">
      <a:majorFont>
        <a:latin typeface="Gill Sans"/>
        <a:ea typeface="ヒラギノ角ゴ ProN W3"/>
        <a:cs typeface=""/>
      </a:majorFont>
      <a:minorFont>
        <a:latin typeface="Gill Sans"/>
        <a:ea typeface="ヒラギノ角ゴ ProN W3"/>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200" b="0" i="0" u="none" strike="noStrike" cap="none" normalizeH="0" baseline="0" smtClean="0">
            <a:ln>
              <a:noFill/>
            </a:ln>
            <a:solidFill>
              <a:srgbClr val="000000"/>
            </a:solidFill>
            <a:effectLst/>
            <a:latin typeface="Gill Sans" panose="020B0502020104020203" pitchFamily="34" charset="-79"/>
            <a:ea typeface="ヒラギノ角ゴ ProN W3" panose="020B0300000000000000" pitchFamily="34" charset="-128"/>
            <a:sym typeface="Gill Sans" panose="020B0502020104020203" pitchFamily="34" charset="-79"/>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200" b="0" i="0" u="none" strike="noStrike" cap="none" normalizeH="0" baseline="0" smtClean="0">
            <a:ln>
              <a:noFill/>
            </a:ln>
            <a:solidFill>
              <a:srgbClr val="000000"/>
            </a:solidFill>
            <a:effectLst/>
            <a:latin typeface="Gill Sans" panose="020B0502020104020203" pitchFamily="34" charset="-79"/>
            <a:ea typeface="ヒラギノ角ゴ ProN W3" panose="020B0300000000000000" pitchFamily="34" charset="-128"/>
            <a:sym typeface="Gill Sans" panose="020B0502020104020203" pitchFamily="34" charset="-79"/>
          </a:defRPr>
        </a:defPPr>
      </a:lstStyle>
    </a:lnDef>
  </a:objectDefaults>
  <a:extraClrSchemeLst>
    <a:extraClrScheme>
      <a:clrScheme name="Title &amp; Subtitl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32.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MS Gothic"/>
        <a:cs typeface="MS Gothic"/>
      </a:majorFont>
      <a:minorFont>
        <a:latin typeface="Times New Roman"/>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1_Title &amp; Subtitle">
  <a:themeElements>
    <a:clrScheme name="Title &amp; Subtitl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Title &amp; Subtitle">
      <a:majorFont>
        <a:latin typeface="Gill Sans"/>
        <a:ea typeface=""/>
        <a:cs typeface="ヒラギノ角ゴ ProN W3"/>
      </a:majorFont>
      <a:minorFont>
        <a:latin typeface="Gill Sans"/>
        <a:ea typeface=""/>
        <a:cs typeface="ヒラギノ角ゴ ProN W3"/>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200" b="0" i="0" u="none" strike="noStrike" cap="none" normalizeH="0" baseline="0" smtClean="0">
            <a:ln>
              <a:noFill/>
            </a:ln>
            <a:solidFill>
              <a:srgbClr val="000000"/>
            </a:solidFill>
            <a:effectLst/>
            <a:latin typeface="Gill Sans" charset="0"/>
            <a:cs typeface="ヒラギノ角ゴ ProN W3" charset="0"/>
            <a:sym typeface="Gill Sans" charset="0"/>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200" b="0" i="0" u="none" strike="noStrike" cap="none" normalizeH="0" baseline="0" smtClean="0">
            <a:ln>
              <a:noFill/>
            </a:ln>
            <a:solidFill>
              <a:srgbClr val="000000"/>
            </a:solidFill>
            <a:effectLst/>
            <a:latin typeface="Gill Sans" charset="0"/>
            <a:cs typeface="ヒラギノ角ゴ ProN W3" charset="0"/>
            <a:sym typeface="Gill Sans" charset="0"/>
          </a:defRPr>
        </a:defPPr>
      </a:lstStyle>
    </a:lnDef>
  </a:objectDefaults>
  <a:extraClrSchemeLst>
    <a:extraClrScheme>
      <a:clrScheme name="Title &amp; Subtitl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36.xml><?xml version="1.0" encoding="utf-8"?>
<a:theme xmlns:a="http://schemas.openxmlformats.org/drawingml/2006/main" name="1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9"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9"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1_Azure">
  <a:themeElements>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fontScheme name="Az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57150" cap="sq" cmpd="sng" algn="ctr">
          <a:solidFill>
            <a:srgbClr val="FF0000"/>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spDef>
    <a:lnDef>
      <a:spPr bwMode="auto">
        <a:xfrm>
          <a:off x="0" y="0"/>
          <a:ext cx="1" cy="1"/>
        </a:xfrm>
        <a:custGeom>
          <a:avLst/>
          <a:gdLst/>
          <a:ahLst/>
          <a:cxnLst/>
          <a:rect l="0" t="0" r="0" b="0"/>
          <a:pathLst/>
        </a:custGeom>
        <a:noFill/>
        <a:ln w="57150" cap="sq" cmpd="sng" algn="ctr">
          <a:solidFill>
            <a:srgbClr val="FF0000"/>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lnDef>
  </a:objectDefaults>
  <a:extraClrSchemeLst>
    <a:extraClrScheme>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clrMap bg1="dk2" tx1="lt1" bg2="dk1" tx2="lt2" accent1="accent1" accent2="accent2" accent3="accent3" accent4="accent4" accent5="accent5" accent6="accent6" hlink="hlink" folHlink="folHlink"/>
    </a:extraClrScheme>
    <a:extraClrScheme>
      <a:clrScheme name="Azure 2">
        <a:dk1>
          <a:srgbClr val="000000"/>
        </a:dk1>
        <a:lt1>
          <a:srgbClr val="CCECFF"/>
        </a:lt1>
        <a:dk2>
          <a:srgbClr val="330099"/>
        </a:dk2>
        <a:lt2>
          <a:srgbClr val="0099CC"/>
        </a:lt2>
        <a:accent1>
          <a:srgbClr val="009999"/>
        </a:accent1>
        <a:accent2>
          <a:srgbClr val="FF99CC"/>
        </a:accent2>
        <a:accent3>
          <a:srgbClr val="E2F4FF"/>
        </a:accent3>
        <a:accent4>
          <a:srgbClr val="000000"/>
        </a:accent4>
        <a:accent5>
          <a:srgbClr val="AACACA"/>
        </a:accent5>
        <a:accent6>
          <a:srgbClr val="E78AB9"/>
        </a:accent6>
        <a:hlink>
          <a:srgbClr val="6600CC"/>
        </a:hlink>
        <a:folHlink>
          <a:srgbClr val="3366FF"/>
        </a:folHlink>
      </a:clrScheme>
      <a:clrMap bg1="lt1" tx1="dk1" bg2="lt2" tx2="dk2" accent1="accent1" accent2="accent2" accent3="accent3" accent4="accent4" accent5="accent5" accent6="accent6" hlink="hlink" folHlink="folHlink"/>
    </a:extraClrScheme>
    <a:extraClrScheme>
      <a:clrScheme name="Azure 3">
        <a:dk1>
          <a:srgbClr val="000000"/>
        </a:dk1>
        <a:lt1>
          <a:srgbClr val="FFFFFF"/>
        </a:lt1>
        <a:dk2>
          <a:srgbClr val="000000"/>
        </a:dk2>
        <a:lt2>
          <a:srgbClr val="CBCBCB"/>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2_Azure">
  <a:themeElements>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fontScheme name="Az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57150" cap="sq" cmpd="sng" algn="ctr">
          <a:solidFill>
            <a:srgbClr val="FF0000"/>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spDef>
    <a:lnDef>
      <a:spPr bwMode="auto">
        <a:xfrm>
          <a:off x="0" y="0"/>
          <a:ext cx="1" cy="1"/>
        </a:xfrm>
        <a:custGeom>
          <a:avLst/>
          <a:gdLst/>
          <a:ahLst/>
          <a:cxnLst/>
          <a:rect l="0" t="0" r="0" b="0"/>
          <a:pathLst/>
        </a:custGeom>
        <a:noFill/>
        <a:ln w="57150" cap="sq" cmpd="sng" algn="ctr">
          <a:solidFill>
            <a:srgbClr val="FF0000"/>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lnDef>
  </a:objectDefaults>
  <a:extraClrSchemeLst>
    <a:extraClrScheme>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clrMap bg1="dk2" tx1="lt1" bg2="dk1" tx2="lt2" accent1="accent1" accent2="accent2" accent3="accent3" accent4="accent4" accent5="accent5" accent6="accent6" hlink="hlink" folHlink="folHlink"/>
    </a:extraClrScheme>
    <a:extraClrScheme>
      <a:clrScheme name="Azure 2">
        <a:dk1>
          <a:srgbClr val="000000"/>
        </a:dk1>
        <a:lt1>
          <a:srgbClr val="CCECFF"/>
        </a:lt1>
        <a:dk2>
          <a:srgbClr val="330099"/>
        </a:dk2>
        <a:lt2>
          <a:srgbClr val="0099CC"/>
        </a:lt2>
        <a:accent1>
          <a:srgbClr val="009999"/>
        </a:accent1>
        <a:accent2>
          <a:srgbClr val="FF99CC"/>
        </a:accent2>
        <a:accent3>
          <a:srgbClr val="E2F4FF"/>
        </a:accent3>
        <a:accent4>
          <a:srgbClr val="000000"/>
        </a:accent4>
        <a:accent5>
          <a:srgbClr val="AACACA"/>
        </a:accent5>
        <a:accent6>
          <a:srgbClr val="E78AB9"/>
        </a:accent6>
        <a:hlink>
          <a:srgbClr val="6600CC"/>
        </a:hlink>
        <a:folHlink>
          <a:srgbClr val="3366FF"/>
        </a:folHlink>
      </a:clrScheme>
      <a:clrMap bg1="lt1" tx1="dk1" bg2="lt2" tx2="dk2" accent1="accent1" accent2="accent2" accent3="accent3" accent4="accent4" accent5="accent5" accent6="accent6" hlink="hlink" folHlink="folHlink"/>
    </a:extraClrScheme>
    <a:extraClrScheme>
      <a:clrScheme name="Azure 3">
        <a:dk1>
          <a:srgbClr val="000000"/>
        </a:dk1>
        <a:lt1>
          <a:srgbClr val="FFFFFF"/>
        </a:lt1>
        <a:dk2>
          <a:srgbClr val="000000"/>
        </a:dk2>
        <a:lt2>
          <a:srgbClr val="CBCBCB"/>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1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20000"/>
          </a:spcBef>
          <a:spcAft>
            <a:spcPct val="0"/>
          </a:spcAft>
          <a:buClrTx/>
          <a:buSzTx/>
          <a:buFontTx/>
          <a:buNone/>
          <a:tabLst/>
          <a:defRPr kumimoji="0" lang="en-GB" sz="2400" b="0" i="0" u="none" strike="noStrike" cap="none" normalizeH="0" baseline="0">
            <a:ln>
              <a:noFill/>
            </a:ln>
            <a:solidFill>
              <a:schemeClr val="tx1"/>
            </a:solidFill>
            <a:effectLst/>
            <a:latin typeface="Times New Roman" charset="0"/>
            <a:ea typeface="Times New Roman" charset="0"/>
            <a:cs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20000"/>
          </a:spcBef>
          <a:spcAft>
            <a:spcPct val="0"/>
          </a:spcAft>
          <a:buClrTx/>
          <a:buSzTx/>
          <a:buFontTx/>
          <a:buNone/>
          <a:tabLst/>
          <a:defRPr kumimoji="0" lang="en-GB" sz="2400" b="0" i="0" u="none" strike="noStrike" cap="none" normalizeH="0" baseline="0">
            <a:ln>
              <a:noFill/>
            </a:ln>
            <a:solidFill>
              <a:schemeClr val="tx1"/>
            </a:solidFill>
            <a:effectLst/>
            <a:latin typeface="Times New Roman" charset="0"/>
            <a:ea typeface="Times New Roman" charset="0"/>
            <a:cs typeface="Times New Roman"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_Topo">
  <a:themeElements>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fontScheme name="Topo">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clrMap bg1="dk2" tx1="lt1" bg2="dk1" tx2="lt2" accent1="accent1" accent2="accent2" accent3="accent3" accent4="accent4" accent5="accent5" accent6="accent6" hlink="hlink" folHlink="folHlink"/>
    </a:extraClrScheme>
    <a:extraClrScheme>
      <a:clrScheme name="Topo 2">
        <a:dk1>
          <a:srgbClr val="00172E"/>
        </a:dk1>
        <a:lt1>
          <a:srgbClr val="FFFFFF"/>
        </a:lt1>
        <a:dk2>
          <a:srgbClr val="003366"/>
        </a:dk2>
        <a:lt2>
          <a:srgbClr val="B2B2B2"/>
        </a:lt2>
        <a:accent1>
          <a:srgbClr val="91C6D1"/>
        </a:accent1>
        <a:accent2>
          <a:srgbClr val="D6E9EE"/>
        </a:accent2>
        <a:accent3>
          <a:srgbClr val="FFFFFF"/>
        </a:accent3>
        <a:accent4>
          <a:srgbClr val="001226"/>
        </a:accent4>
        <a:accent5>
          <a:srgbClr val="C7DFE5"/>
        </a:accent5>
        <a:accent6>
          <a:srgbClr val="C2D3D8"/>
        </a:accent6>
        <a:hlink>
          <a:srgbClr val="666699"/>
        </a:hlink>
        <a:folHlink>
          <a:srgbClr val="6699FF"/>
        </a:folHlink>
      </a:clrScheme>
      <a:clrMap bg1="lt1" tx1="dk1" bg2="lt2" tx2="dk2" accent1="accent1" accent2="accent2" accent3="accent3" accent4="accent4" accent5="accent5" accent6="accent6" hlink="hlink" folHlink="folHlink"/>
    </a:extraClrScheme>
    <a:extraClrScheme>
      <a:clrScheme name="Topo 3">
        <a:dk1>
          <a:srgbClr val="000000"/>
        </a:dk1>
        <a:lt1>
          <a:srgbClr val="FFFFFF"/>
        </a:lt1>
        <a:dk2>
          <a:srgbClr val="333333"/>
        </a:dk2>
        <a:lt2>
          <a:srgbClr val="FFFFFF"/>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Topo 4">
        <a:dk1>
          <a:srgbClr val="333333"/>
        </a:dk1>
        <a:lt1>
          <a:srgbClr val="C0D7D8"/>
        </a:lt1>
        <a:dk2>
          <a:srgbClr val="223C3E"/>
        </a:dk2>
        <a:lt2>
          <a:srgbClr val="809EA2"/>
        </a:lt2>
        <a:accent1>
          <a:srgbClr val="FFFFCC"/>
        </a:accent1>
        <a:accent2>
          <a:srgbClr val="E3ECED"/>
        </a:accent2>
        <a:accent3>
          <a:srgbClr val="DCE8E9"/>
        </a:accent3>
        <a:accent4>
          <a:srgbClr val="2A2A2A"/>
        </a:accent4>
        <a:accent5>
          <a:srgbClr val="FFFFE2"/>
        </a:accent5>
        <a:accent6>
          <a:srgbClr val="CED6D7"/>
        </a:accent6>
        <a:hlink>
          <a:srgbClr val="660066"/>
        </a:hlink>
        <a:folHlink>
          <a:srgbClr val="A98FA9"/>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5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2_Topo">
  <a:themeElements>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fontScheme name="Topo">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clrMap bg1="dk2" tx1="lt1" bg2="dk1" tx2="lt2" accent1="accent1" accent2="accent2" accent3="accent3" accent4="accent4" accent5="accent5" accent6="accent6" hlink="hlink" folHlink="folHlink"/>
    </a:extraClrScheme>
    <a:extraClrScheme>
      <a:clrScheme name="Topo 2">
        <a:dk1>
          <a:srgbClr val="00172E"/>
        </a:dk1>
        <a:lt1>
          <a:srgbClr val="FFFFFF"/>
        </a:lt1>
        <a:dk2>
          <a:srgbClr val="003366"/>
        </a:dk2>
        <a:lt2>
          <a:srgbClr val="B2B2B2"/>
        </a:lt2>
        <a:accent1>
          <a:srgbClr val="91C6D1"/>
        </a:accent1>
        <a:accent2>
          <a:srgbClr val="D6E9EE"/>
        </a:accent2>
        <a:accent3>
          <a:srgbClr val="FFFFFF"/>
        </a:accent3>
        <a:accent4>
          <a:srgbClr val="001226"/>
        </a:accent4>
        <a:accent5>
          <a:srgbClr val="C7DFE5"/>
        </a:accent5>
        <a:accent6>
          <a:srgbClr val="C2D3D8"/>
        </a:accent6>
        <a:hlink>
          <a:srgbClr val="666699"/>
        </a:hlink>
        <a:folHlink>
          <a:srgbClr val="6699FF"/>
        </a:folHlink>
      </a:clrScheme>
      <a:clrMap bg1="lt1" tx1="dk1" bg2="lt2" tx2="dk2" accent1="accent1" accent2="accent2" accent3="accent3" accent4="accent4" accent5="accent5" accent6="accent6" hlink="hlink" folHlink="folHlink"/>
    </a:extraClrScheme>
    <a:extraClrScheme>
      <a:clrScheme name="Topo 3">
        <a:dk1>
          <a:srgbClr val="000000"/>
        </a:dk1>
        <a:lt1>
          <a:srgbClr val="FFFFFF"/>
        </a:lt1>
        <a:dk2>
          <a:srgbClr val="333333"/>
        </a:dk2>
        <a:lt2>
          <a:srgbClr val="FFFFFF"/>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Topo 4">
        <a:dk1>
          <a:srgbClr val="333333"/>
        </a:dk1>
        <a:lt1>
          <a:srgbClr val="C0D7D8"/>
        </a:lt1>
        <a:dk2>
          <a:srgbClr val="223C3E"/>
        </a:dk2>
        <a:lt2>
          <a:srgbClr val="809EA2"/>
        </a:lt2>
        <a:accent1>
          <a:srgbClr val="FFFFCC"/>
        </a:accent1>
        <a:accent2>
          <a:srgbClr val="E3ECED"/>
        </a:accent2>
        <a:accent3>
          <a:srgbClr val="DCE8E9"/>
        </a:accent3>
        <a:accent4>
          <a:srgbClr val="2A2A2A"/>
        </a:accent4>
        <a:accent5>
          <a:srgbClr val="FFFFE2"/>
        </a:accent5>
        <a:accent6>
          <a:srgbClr val="CED6D7"/>
        </a:accent6>
        <a:hlink>
          <a:srgbClr val="660066"/>
        </a:hlink>
        <a:folHlink>
          <a:srgbClr val="A98FA9"/>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2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2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24_Blank Presentation">
  <a:themeElements>
    <a:clrScheme name="2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2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2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1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1_Circuit">
  <a:themeElements>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fontScheme name="Circu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clrMap bg1="dk2" tx1="lt1" bg2="dk1" tx2="lt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3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ctr"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ctr"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2_Whirlpool">
  <a:themeElements>
    <a:clrScheme name="Whirlpool 1">
      <a:dk1>
        <a:srgbClr val="000066"/>
      </a:dk1>
      <a:lt1>
        <a:srgbClr val="FFFFFF"/>
      </a:lt1>
      <a:dk2>
        <a:srgbClr val="0000CC"/>
      </a:dk2>
      <a:lt2>
        <a:srgbClr val="CCFFFF"/>
      </a:lt2>
      <a:accent1>
        <a:srgbClr val="CC99FF"/>
      </a:accent1>
      <a:accent2>
        <a:srgbClr val="9999FF"/>
      </a:accent2>
      <a:accent3>
        <a:srgbClr val="AAAAE2"/>
      </a:accent3>
      <a:accent4>
        <a:srgbClr val="DADADA"/>
      </a:accent4>
      <a:accent5>
        <a:srgbClr val="E2CAFF"/>
      </a:accent5>
      <a:accent6>
        <a:srgbClr val="8A8AE7"/>
      </a:accent6>
      <a:hlink>
        <a:srgbClr val="99CCFF"/>
      </a:hlink>
      <a:folHlink>
        <a:srgbClr val="0066FF"/>
      </a:folHlink>
    </a:clrScheme>
    <a:fontScheme name="Whirlpool">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Whirlpool 1">
        <a:dk1>
          <a:srgbClr val="000066"/>
        </a:dk1>
        <a:lt1>
          <a:srgbClr val="FFFFFF"/>
        </a:lt1>
        <a:dk2>
          <a:srgbClr val="0000CC"/>
        </a:dk2>
        <a:lt2>
          <a:srgbClr val="CCFFFF"/>
        </a:lt2>
        <a:accent1>
          <a:srgbClr val="CC99FF"/>
        </a:accent1>
        <a:accent2>
          <a:srgbClr val="9999FF"/>
        </a:accent2>
        <a:accent3>
          <a:srgbClr val="AAAAE2"/>
        </a:accent3>
        <a:accent4>
          <a:srgbClr val="DADADA"/>
        </a:accent4>
        <a:accent5>
          <a:srgbClr val="E2CAFF"/>
        </a:accent5>
        <a:accent6>
          <a:srgbClr val="8A8AE7"/>
        </a:accent6>
        <a:hlink>
          <a:srgbClr val="99CCFF"/>
        </a:hlink>
        <a:folHlink>
          <a:srgbClr val="0066FF"/>
        </a:folHlink>
      </a:clrScheme>
      <a:clrMap bg1="dk2" tx1="lt1" bg2="dk1" tx2="lt2" accent1="accent1" accent2="accent2" accent3="accent3" accent4="accent4" accent5="accent5" accent6="accent6" hlink="hlink" folHlink="folHlink"/>
    </a:extraClrScheme>
    <a:extraClrScheme>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clrMap bg1="dk2" tx1="lt1" bg2="dk1" tx2="lt2" accent1="accent1" accent2="accent2" accent3="accent3" accent4="accent4" accent5="accent5" accent6="accent6" hlink="hlink" folHlink="folHlink"/>
    </a:extraClrScheme>
    <a:extraClrScheme>
      <a:clrScheme name="Whirlpool 3">
        <a:dk1>
          <a:srgbClr val="393939"/>
        </a:dk1>
        <a:lt1>
          <a:srgbClr val="FFFFFF"/>
        </a:lt1>
        <a:dk2>
          <a:srgbClr val="000000"/>
        </a:dk2>
        <a:lt2>
          <a:srgbClr val="FFFFFF"/>
        </a:lt2>
        <a:accent1>
          <a:srgbClr val="CBCBCB"/>
        </a:accent1>
        <a:accent2>
          <a:srgbClr val="868686"/>
        </a:accent2>
        <a:accent3>
          <a:srgbClr val="AAAAAA"/>
        </a:accent3>
        <a:accent4>
          <a:srgbClr val="DADADA"/>
        </a:accent4>
        <a:accent5>
          <a:srgbClr val="E2E2E2"/>
        </a:accent5>
        <a:accent6>
          <a:srgbClr val="797979"/>
        </a:accent6>
        <a:hlink>
          <a:srgbClr val="4D4D4D"/>
        </a:hlink>
        <a:folHlink>
          <a:srgbClr val="EAEAEA"/>
        </a:folHlink>
      </a:clrScheme>
      <a:clrMap bg1="dk2" tx1="lt1" bg2="dk1" tx2="lt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3_Cascade">
  <a:themeElements>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fontScheme name="Cascad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Cascade 1">
        <a:dk1>
          <a:srgbClr val="C0C0C0"/>
        </a:dk1>
        <a:lt1>
          <a:srgbClr val="FFFFFF"/>
        </a:lt1>
        <a:dk2>
          <a:srgbClr val="000000"/>
        </a:dk2>
        <a:lt2>
          <a:srgbClr val="FFFFFF"/>
        </a:lt2>
        <a:accent1>
          <a:srgbClr val="FF3300"/>
        </a:accent1>
        <a:accent2>
          <a:srgbClr val="666699"/>
        </a:accent2>
        <a:accent3>
          <a:srgbClr val="AAAAAA"/>
        </a:accent3>
        <a:accent4>
          <a:srgbClr val="DADADA"/>
        </a:accent4>
        <a:accent5>
          <a:srgbClr val="FFADAA"/>
        </a:accent5>
        <a:accent6>
          <a:srgbClr val="5C5C8A"/>
        </a:accent6>
        <a:hlink>
          <a:srgbClr val="FFFF99"/>
        </a:hlink>
        <a:folHlink>
          <a:srgbClr val="FF9900"/>
        </a:folHlink>
      </a:clrScheme>
      <a:clrMap bg1="dk2" tx1="lt1" bg2="dk1" tx2="lt2" accent1="accent1" accent2="accent2" accent3="accent3" accent4="accent4" accent5="accent5" accent6="accent6" hlink="hlink" folHlink="folHlink"/>
    </a:extraClrScheme>
    <a:extraClrScheme>
      <a:clrScheme name="Cascade 2">
        <a:dk1>
          <a:srgbClr val="CC99FF"/>
        </a:dk1>
        <a:lt1>
          <a:srgbClr val="FFFFFF"/>
        </a:lt1>
        <a:dk2>
          <a:srgbClr val="400040"/>
        </a:dk2>
        <a:lt2>
          <a:srgbClr val="FFFFFF"/>
        </a:lt2>
        <a:accent1>
          <a:srgbClr val="FF66FF"/>
        </a:accent1>
        <a:accent2>
          <a:srgbClr val="CC00CC"/>
        </a:accent2>
        <a:accent3>
          <a:srgbClr val="AFAAAF"/>
        </a:accent3>
        <a:accent4>
          <a:srgbClr val="DADADA"/>
        </a:accent4>
        <a:accent5>
          <a:srgbClr val="FFB8FF"/>
        </a:accent5>
        <a:accent6>
          <a:srgbClr val="B900B9"/>
        </a:accent6>
        <a:hlink>
          <a:srgbClr val="FF7C80"/>
        </a:hlink>
        <a:folHlink>
          <a:srgbClr val="990099"/>
        </a:folHlink>
      </a:clrScheme>
      <a:clrMap bg1="dk2" tx1="lt1" bg2="dk1" tx2="lt2" accent1="accent1" accent2="accent2" accent3="accent3" accent4="accent4" accent5="accent5" accent6="accent6" hlink="hlink" folHlink="folHlink"/>
    </a:extraClrScheme>
    <a:extraClrScheme>
      <a:clrScheme name="Cascade 3">
        <a:dk1>
          <a:srgbClr val="CC99FF"/>
        </a:dk1>
        <a:lt1>
          <a:srgbClr val="FFFFFF"/>
        </a:lt1>
        <a:dk2>
          <a:srgbClr val="34022D"/>
        </a:dk2>
        <a:lt2>
          <a:srgbClr val="FFFFFF"/>
        </a:lt2>
        <a:accent1>
          <a:srgbClr val="775EC8"/>
        </a:accent1>
        <a:accent2>
          <a:srgbClr val="9933FF"/>
        </a:accent2>
        <a:accent3>
          <a:srgbClr val="AEAAAD"/>
        </a:accent3>
        <a:accent4>
          <a:srgbClr val="DADADA"/>
        </a:accent4>
        <a:accent5>
          <a:srgbClr val="BDB6E0"/>
        </a:accent5>
        <a:accent6>
          <a:srgbClr val="8A2DE7"/>
        </a:accent6>
        <a:hlink>
          <a:srgbClr val="993366"/>
        </a:hlink>
        <a:folHlink>
          <a:srgbClr val="969696"/>
        </a:folHlink>
      </a:clrScheme>
      <a:clrMap bg1="dk2" tx1="lt1" bg2="dk1" tx2="lt2" accent1="accent1" accent2="accent2" accent3="accent3" accent4="accent4" accent5="accent5" accent6="accent6" hlink="hlink" folHlink="folHlink"/>
    </a:extraClrScheme>
    <a:extraClrScheme>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clrMap bg1="dk2" tx1="lt1" bg2="dk1" tx2="lt2" accent1="accent1" accent2="accent2" accent3="accent3" accent4="accent4" accent5="accent5" accent6="accent6" hlink="hlink" folHlink="folHlink"/>
    </a:extraClrScheme>
    <a:extraClrScheme>
      <a:clrScheme name="Cascade 5">
        <a:dk1>
          <a:srgbClr val="00FFFF"/>
        </a:dk1>
        <a:lt1>
          <a:srgbClr val="FFFFFF"/>
        </a:lt1>
        <a:dk2>
          <a:srgbClr val="4E009C"/>
        </a:dk2>
        <a:lt2>
          <a:srgbClr val="FFFFFF"/>
        </a:lt2>
        <a:accent1>
          <a:srgbClr val="00A8A4"/>
        </a:accent1>
        <a:accent2>
          <a:srgbClr val="3399FF"/>
        </a:accent2>
        <a:accent3>
          <a:srgbClr val="B2AACB"/>
        </a:accent3>
        <a:accent4>
          <a:srgbClr val="DADADA"/>
        </a:accent4>
        <a:accent5>
          <a:srgbClr val="AAD1CF"/>
        </a:accent5>
        <a:accent6>
          <a:srgbClr val="2D8A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ascade 6">
        <a:dk1>
          <a:srgbClr val="CCCC33"/>
        </a:dk1>
        <a:lt1>
          <a:srgbClr val="FFFFFF"/>
        </a:lt1>
        <a:dk2>
          <a:srgbClr val="003300"/>
        </a:dk2>
        <a:lt2>
          <a:srgbClr val="FFFFCC"/>
        </a:lt2>
        <a:accent1>
          <a:srgbClr val="008000"/>
        </a:accent1>
        <a:accent2>
          <a:srgbClr val="669900"/>
        </a:accent2>
        <a:accent3>
          <a:srgbClr val="AAADAA"/>
        </a:accent3>
        <a:accent4>
          <a:srgbClr val="DADADA"/>
        </a:accent4>
        <a:accent5>
          <a:srgbClr val="AAC0AA"/>
        </a:accent5>
        <a:accent6>
          <a:srgbClr val="5C8A00"/>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ascade 7">
        <a:dk1>
          <a:srgbClr val="CCCC99"/>
        </a:dk1>
        <a:lt1>
          <a:srgbClr val="FFFFFF"/>
        </a:lt1>
        <a:dk2>
          <a:srgbClr val="800000"/>
        </a:dk2>
        <a:lt2>
          <a:srgbClr val="FFFFFF"/>
        </a:lt2>
        <a:accent1>
          <a:srgbClr val="CC9900"/>
        </a:accent1>
        <a:accent2>
          <a:srgbClr val="996633"/>
        </a:accent2>
        <a:accent3>
          <a:srgbClr val="C0AAAA"/>
        </a:accent3>
        <a:accent4>
          <a:srgbClr val="DADADA"/>
        </a:accent4>
        <a:accent5>
          <a:srgbClr val="E2CAAA"/>
        </a:accent5>
        <a:accent6>
          <a:srgbClr val="8A5C2D"/>
        </a:accent6>
        <a:hlink>
          <a:srgbClr val="FFFFCC"/>
        </a:hlink>
        <a:folHlink>
          <a:srgbClr val="DDD800"/>
        </a:folHlink>
      </a:clrScheme>
      <a:clrMap bg1="dk2" tx1="lt1" bg2="dk1" tx2="lt2" accent1="accent1" accent2="accent2" accent3="accent3" accent4="accent4" accent5="accent5" accent6="accent6" hlink="hlink" folHlink="folHlink"/>
    </a:extraClrScheme>
    <a:extraClrScheme>
      <a:clrScheme name="Cascade 8">
        <a:dk1>
          <a:srgbClr val="204162"/>
        </a:dk1>
        <a:lt1>
          <a:srgbClr val="FFFFFF"/>
        </a:lt1>
        <a:dk2>
          <a:srgbClr val="204162"/>
        </a:dk2>
        <a:lt2>
          <a:srgbClr val="003300"/>
        </a:lt2>
        <a:accent1>
          <a:srgbClr val="99CC00"/>
        </a:accent1>
        <a:accent2>
          <a:srgbClr val="336633"/>
        </a:accent2>
        <a:accent3>
          <a:srgbClr val="FFFFFF"/>
        </a:accent3>
        <a:accent4>
          <a:srgbClr val="1A3653"/>
        </a:accent4>
        <a:accent5>
          <a:srgbClr val="CAE2AA"/>
        </a:accent5>
        <a:accent6>
          <a:srgbClr val="2D5C2D"/>
        </a:accent6>
        <a:hlink>
          <a:srgbClr val="6666FF"/>
        </a:hlink>
        <a:folHlink>
          <a:srgbClr val="C5C248"/>
        </a:folHlink>
      </a:clrScheme>
      <a:clrMap bg1="lt1" tx1="dk1" bg2="lt2" tx2="dk2" accent1="accent1" accent2="accent2" accent3="accent3" accent4="accent4" accent5="accent5" accent6="accent6" hlink="hlink" folHlink="folHlink"/>
    </a:extraClrScheme>
    <a:extraClrScheme>
      <a:clrScheme name="Cascade 9">
        <a:dk1>
          <a:srgbClr val="000000"/>
        </a:dk1>
        <a:lt1>
          <a:srgbClr val="FFFFFF"/>
        </a:lt1>
        <a:dk2>
          <a:srgbClr val="1C1C34"/>
        </a:dk2>
        <a:lt2>
          <a:srgbClr val="000066"/>
        </a:lt2>
        <a:accent1>
          <a:srgbClr val="DDDDDD"/>
        </a:accent1>
        <a:accent2>
          <a:srgbClr val="6699CC"/>
        </a:accent2>
        <a:accent3>
          <a:srgbClr val="FFFFFF"/>
        </a:accent3>
        <a:accent4>
          <a:srgbClr val="000000"/>
        </a:accent4>
        <a:accent5>
          <a:srgbClr val="EBEBEB"/>
        </a:accent5>
        <a:accent6>
          <a:srgbClr val="5C8AB9"/>
        </a:accent6>
        <a:hlink>
          <a:srgbClr val="005A58"/>
        </a:hlink>
        <a:folHlink>
          <a:srgbClr val="808000"/>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8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1_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1_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2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9"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9"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2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2_14 Literary 2 - Dead Sea Scrolls">
  <a:themeElements>
    <a:clrScheme name="14 Literary 2 - Dead Sea Scrolls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14 Literary 2 - Dead Sea Scrolls">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tx2"/>
            </a:solidFill>
            <a:effectLst>
              <a:outerShdw blurRad="38100" dist="38100" dir="2700000" algn="tl">
                <a:srgbClr val="000000">
                  <a:alpha val="43137"/>
                </a:srgbClr>
              </a:outerShdw>
            </a:effectLst>
            <a:latin typeface="Garamond"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tx2"/>
            </a:solidFill>
            <a:effectLst>
              <a:outerShdw blurRad="38100" dist="38100" dir="2700000" algn="tl">
                <a:srgbClr val="000000">
                  <a:alpha val="43137"/>
                </a:srgbClr>
              </a:outerShdw>
            </a:effectLst>
            <a:latin typeface="Garamond" pitchFamily="-112" charset="0"/>
          </a:defRPr>
        </a:defPPr>
      </a:lstStyle>
    </a:lnDef>
  </a:objectDefaults>
  <a:extraClrSchemeLst>
    <a:extraClrScheme>
      <a:clrScheme name="14 Literary 2 - Dead Sea Scrolls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14 Literary 2 - Dead Sea Scrolls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14 Literary 2 - Dead Sea Scrolls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14 Literary 2 - Dead Sea Scrolls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14 Literary 2 - Dead Sea Scrolls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14 Literary 2 - Dead Sea Scrolls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14 Literary 2 - Dead Sea Scrolls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14 Literary 2 - Dead Sea Scrolls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14 Literary 2 - Dead Sea Scrolls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0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3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3_Whirlpool">
  <a:themeElements>
    <a:clrScheme name="Whirlpool 1">
      <a:dk1>
        <a:srgbClr val="000066"/>
      </a:dk1>
      <a:lt1>
        <a:srgbClr val="FFFFFF"/>
      </a:lt1>
      <a:dk2>
        <a:srgbClr val="0000CC"/>
      </a:dk2>
      <a:lt2>
        <a:srgbClr val="CCFFFF"/>
      </a:lt2>
      <a:accent1>
        <a:srgbClr val="CC99FF"/>
      </a:accent1>
      <a:accent2>
        <a:srgbClr val="9999FF"/>
      </a:accent2>
      <a:accent3>
        <a:srgbClr val="AAAAE2"/>
      </a:accent3>
      <a:accent4>
        <a:srgbClr val="DADADA"/>
      </a:accent4>
      <a:accent5>
        <a:srgbClr val="E2CAFF"/>
      </a:accent5>
      <a:accent6>
        <a:srgbClr val="8A8AE7"/>
      </a:accent6>
      <a:hlink>
        <a:srgbClr val="99CCFF"/>
      </a:hlink>
      <a:folHlink>
        <a:srgbClr val="0066FF"/>
      </a:folHlink>
    </a:clrScheme>
    <a:fontScheme name="Whirlpool">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Whirlpool 1">
        <a:dk1>
          <a:srgbClr val="000066"/>
        </a:dk1>
        <a:lt1>
          <a:srgbClr val="FFFFFF"/>
        </a:lt1>
        <a:dk2>
          <a:srgbClr val="0000CC"/>
        </a:dk2>
        <a:lt2>
          <a:srgbClr val="CCFFFF"/>
        </a:lt2>
        <a:accent1>
          <a:srgbClr val="CC99FF"/>
        </a:accent1>
        <a:accent2>
          <a:srgbClr val="9999FF"/>
        </a:accent2>
        <a:accent3>
          <a:srgbClr val="AAAAE2"/>
        </a:accent3>
        <a:accent4>
          <a:srgbClr val="DADADA"/>
        </a:accent4>
        <a:accent5>
          <a:srgbClr val="E2CAFF"/>
        </a:accent5>
        <a:accent6>
          <a:srgbClr val="8A8AE7"/>
        </a:accent6>
        <a:hlink>
          <a:srgbClr val="99CCFF"/>
        </a:hlink>
        <a:folHlink>
          <a:srgbClr val="0066FF"/>
        </a:folHlink>
      </a:clrScheme>
      <a:clrMap bg1="dk2" tx1="lt1" bg2="dk1" tx2="lt2" accent1="accent1" accent2="accent2" accent3="accent3" accent4="accent4" accent5="accent5" accent6="accent6" hlink="hlink" folHlink="folHlink"/>
    </a:extraClrScheme>
    <a:extraClrScheme>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clrMap bg1="dk2" tx1="lt1" bg2="dk1" tx2="lt2" accent1="accent1" accent2="accent2" accent3="accent3" accent4="accent4" accent5="accent5" accent6="accent6" hlink="hlink" folHlink="folHlink"/>
    </a:extraClrScheme>
    <a:extraClrScheme>
      <a:clrScheme name="Whirlpool 3">
        <a:dk1>
          <a:srgbClr val="393939"/>
        </a:dk1>
        <a:lt1>
          <a:srgbClr val="FFFFFF"/>
        </a:lt1>
        <a:dk2>
          <a:srgbClr val="000000"/>
        </a:dk2>
        <a:lt2>
          <a:srgbClr val="FFFFFF"/>
        </a:lt2>
        <a:accent1>
          <a:srgbClr val="CBCBCB"/>
        </a:accent1>
        <a:accent2>
          <a:srgbClr val="868686"/>
        </a:accent2>
        <a:accent3>
          <a:srgbClr val="AAAAAA"/>
        </a:accent3>
        <a:accent4>
          <a:srgbClr val="DADADA"/>
        </a:accent4>
        <a:accent5>
          <a:srgbClr val="E2E2E2"/>
        </a:accent5>
        <a:accent6>
          <a:srgbClr val="797979"/>
        </a:accent6>
        <a:hlink>
          <a:srgbClr val="4D4D4D"/>
        </a:hlink>
        <a:folHlink>
          <a:srgbClr val="EAEAEA"/>
        </a:folHlink>
      </a:clrScheme>
      <a:clrMap bg1="dk2" tx1="lt1" bg2="dk1" tx2="lt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3_MEADOW">
  <a:themeElements>
    <a:clrScheme name="1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1_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1_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1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1_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1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11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Blue Diagonal">
  <a:themeElements>
    <a:clrScheme name="Blue Diagonal 1">
      <a:dk1>
        <a:srgbClr val="000000"/>
      </a:dk1>
      <a:lt1>
        <a:srgbClr val="FFFFFF"/>
      </a:lt1>
      <a:dk2>
        <a:srgbClr val="0066FF"/>
      </a:dk2>
      <a:lt2>
        <a:srgbClr val="FFFF00"/>
      </a:lt2>
      <a:accent1>
        <a:srgbClr val="00CCCC"/>
      </a:accent1>
      <a:accent2>
        <a:srgbClr val="FF33CC"/>
      </a:accent2>
      <a:accent3>
        <a:srgbClr val="AAB8FF"/>
      </a:accent3>
      <a:accent4>
        <a:srgbClr val="DADADA"/>
      </a:accent4>
      <a:accent5>
        <a:srgbClr val="AAE2E2"/>
      </a:accent5>
      <a:accent6>
        <a:srgbClr val="E72DB9"/>
      </a:accent6>
      <a:hlink>
        <a:srgbClr val="FF4568"/>
      </a:hlink>
      <a:folHlink>
        <a:srgbClr val="CCECFF"/>
      </a:folHlink>
    </a:clrScheme>
    <a:fontScheme name="Blue Diagona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Blue Diagonal 1">
        <a:dk1>
          <a:srgbClr val="000000"/>
        </a:dk1>
        <a:lt1>
          <a:srgbClr val="FFFFFF"/>
        </a:lt1>
        <a:dk2>
          <a:srgbClr val="0066FF"/>
        </a:dk2>
        <a:lt2>
          <a:srgbClr val="FFFF00"/>
        </a:lt2>
        <a:accent1>
          <a:srgbClr val="00CCCC"/>
        </a:accent1>
        <a:accent2>
          <a:srgbClr val="FF33CC"/>
        </a:accent2>
        <a:accent3>
          <a:srgbClr val="AAB8FF"/>
        </a:accent3>
        <a:accent4>
          <a:srgbClr val="DADADA"/>
        </a:accent4>
        <a:accent5>
          <a:srgbClr val="AAE2E2"/>
        </a:accent5>
        <a:accent6>
          <a:srgbClr val="E72DB9"/>
        </a:accent6>
        <a:hlink>
          <a:srgbClr val="FF4568"/>
        </a:hlink>
        <a:folHlink>
          <a:srgbClr val="CCECFF"/>
        </a:folHlink>
      </a:clrScheme>
      <a:clrMap bg1="dk2" tx1="lt1" bg2="dk1" tx2="lt2" accent1="accent1" accent2="accent2" accent3="accent3" accent4="accent4" accent5="accent5" accent6="accent6" hlink="hlink" folHlink="folHlink"/>
    </a:extraClrScheme>
    <a:extraClrScheme>
      <a:clrScheme name="Blue Diagonal 2">
        <a:dk1>
          <a:srgbClr val="000000"/>
        </a:dk1>
        <a:lt1>
          <a:srgbClr val="9999FF"/>
        </a:lt1>
        <a:dk2>
          <a:srgbClr val="6600FF"/>
        </a:dk2>
        <a:lt2>
          <a:srgbClr val="FFFFFF"/>
        </a:lt2>
        <a:accent1>
          <a:srgbClr val="CCCCFF"/>
        </a:accent1>
        <a:accent2>
          <a:srgbClr val="FF99FF"/>
        </a:accent2>
        <a:accent3>
          <a:srgbClr val="CACAFF"/>
        </a:accent3>
        <a:accent4>
          <a:srgbClr val="000000"/>
        </a:accent4>
        <a:accent5>
          <a:srgbClr val="E2E2FF"/>
        </a:accent5>
        <a:accent6>
          <a:srgbClr val="E78AE7"/>
        </a:accent6>
        <a:hlink>
          <a:srgbClr val="00CC66"/>
        </a:hlink>
        <a:folHlink>
          <a:srgbClr val="CCECFF"/>
        </a:folHlink>
      </a:clrScheme>
      <a:clrMap bg1="lt1" tx1="dk1" bg2="lt2" tx2="dk2" accent1="accent1" accent2="accent2" accent3="accent3" accent4="accent4" accent5="accent5" accent6="accent6" hlink="hlink" folHlink="folHlink"/>
    </a:extraClrScheme>
    <a:extraClrScheme>
      <a:clrScheme name="Blue Diagonal 3">
        <a:dk1>
          <a:srgbClr val="000000"/>
        </a:dk1>
        <a:lt1>
          <a:srgbClr val="FFFFFF"/>
        </a:lt1>
        <a:dk2>
          <a:srgbClr val="000000"/>
        </a:dk2>
        <a:lt2>
          <a:srgbClr val="CBCBCB"/>
        </a:lt2>
        <a:accent1>
          <a:srgbClr val="DDDDDD"/>
        </a:accent1>
        <a:accent2>
          <a:srgbClr val="B2B2B2"/>
        </a:accent2>
        <a:accent3>
          <a:srgbClr val="FFFFFF"/>
        </a:accent3>
        <a:accent4>
          <a:srgbClr val="000000"/>
        </a:accent4>
        <a:accent5>
          <a:srgbClr val="EBEBEB"/>
        </a:accent5>
        <a:accent6>
          <a:srgbClr val="A1A1A1"/>
        </a:accent6>
        <a:hlink>
          <a:srgbClr val="4D4D4D"/>
        </a:hlink>
        <a:folHlink>
          <a:srgbClr val="777777"/>
        </a:folHlink>
      </a:clrScheme>
      <a:clrMap bg1="lt1" tx1="dk1" bg2="lt2" tx2="dk2" accent1="accent1" accent2="accent2" accent3="accent3" accent4="accent4" accent5="accent5" accent6="accent6" hlink="hlink" folHlink="folHlink"/>
    </a:extraClrScheme>
    <a:extraClrScheme>
      <a:clrScheme name="Blue Diagonal 4">
        <a:dk1>
          <a:srgbClr val="000000"/>
        </a:dk1>
        <a:lt1>
          <a:srgbClr val="FFFFFF"/>
        </a:lt1>
        <a:dk2>
          <a:srgbClr val="990066"/>
        </a:dk2>
        <a:lt2>
          <a:srgbClr val="FFFF00"/>
        </a:lt2>
        <a:accent1>
          <a:srgbClr val="996633"/>
        </a:accent1>
        <a:accent2>
          <a:srgbClr val="CC6600"/>
        </a:accent2>
        <a:accent3>
          <a:srgbClr val="CAAAB8"/>
        </a:accent3>
        <a:accent4>
          <a:srgbClr val="DADADA"/>
        </a:accent4>
        <a:accent5>
          <a:srgbClr val="CAB8AD"/>
        </a:accent5>
        <a:accent6>
          <a:srgbClr val="B95C00"/>
        </a:accent6>
        <a:hlink>
          <a:srgbClr val="999933"/>
        </a:hlink>
        <a:folHlink>
          <a:srgbClr val="CCCCFF"/>
        </a:folHlink>
      </a:clrScheme>
      <a:clrMap bg1="dk2" tx1="lt1" bg2="dk1" tx2="lt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5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7.xml><?xml version="1.0" encoding="utf-8"?>
<a:theme xmlns:a="http://schemas.openxmlformats.org/drawingml/2006/main" name="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20000"/>
          </a:spcBef>
          <a:spcAft>
            <a:spcPct val="0"/>
          </a:spcAft>
          <a:buClrTx/>
          <a:buSzTx/>
          <a:buFontTx/>
          <a:buNone/>
          <a:tabLst/>
          <a:defRPr kumimoji="0" lang="en-GB" sz="2400" b="0" i="0" u="none" strike="noStrike" cap="none" normalizeH="0" baseline="0">
            <a:ln>
              <a:noFill/>
            </a:ln>
            <a:solidFill>
              <a:schemeClr val="tx1"/>
            </a:solidFill>
            <a:effectLst/>
            <a:latin typeface="Times New Roman" charset="0"/>
            <a:ea typeface="Times New Roman" charset="0"/>
            <a:cs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20000"/>
          </a:spcBef>
          <a:spcAft>
            <a:spcPct val="0"/>
          </a:spcAft>
          <a:buClrTx/>
          <a:buSzTx/>
          <a:buFontTx/>
          <a:buNone/>
          <a:tabLst/>
          <a:defRPr kumimoji="0" lang="en-GB" sz="2400" b="0" i="0" u="none" strike="noStrike" cap="none" normalizeH="0" baseline="0">
            <a:ln>
              <a:noFill/>
            </a:ln>
            <a:solidFill>
              <a:schemeClr val="tx1"/>
            </a:solidFill>
            <a:effectLst/>
            <a:latin typeface="Times New Roman" charset="0"/>
            <a:ea typeface="Times New Roman" charset="0"/>
            <a:cs typeface="Times New Roman"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1_Whirlpool">
  <a:themeElements>
    <a:clrScheme name="Whirlpool 1">
      <a:dk1>
        <a:srgbClr val="000066"/>
      </a:dk1>
      <a:lt1>
        <a:srgbClr val="FFFFFF"/>
      </a:lt1>
      <a:dk2>
        <a:srgbClr val="0000CC"/>
      </a:dk2>
      <a:lt2>
        <a:srgbClr val="CCFFFF"/>
      </a:lt2>
      <a:accent1>
        <a:srgbClr val="CC99FF"/>
      </a:accent1>
      <a:accent2>
        <a:srgbClr val="9999FF"/>
      </a:accent2>
      <a:accent3>
        <a:srgbClr val="AAAAE2"/>
      </a:accent3>
      <a:accent4>
        <a:srgbClr val="DADADA"/>
      </a:accent4>
      <a:accent5>
        <a:srgbClr val="E2CAFF"/>
      </a:accent5>
      <a:accent6>
        <a:srgbClr val="8A8AE7"/>
      </a:accent6>
      <a:hlink>
        <a:srgbClr val="99CCFF"/>
      </a:hlink>
      <a:folHlink>
        <a:srgbClr val="0066FF"/>
      </a:folHlink>
    </a:clrScheme>
    <a:fontScheme name="Whirlpool">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Whirlpool 1">
        <a:dk1>
          <a:srgbClr val="000066"/>
        </a:dk1>
        <a:lt1>
          <a:srgbClr val="FFFFFF"/>
        </a:lt1>
        <a:dk2>
          <a:srgbClr val="0000CC"/>
        </a:dk2>
        <a:lt2>
          <a:srgbClr val="CCFFFF"/>
        </a:lt2>
        <a:accent1>
          <a:srgbClr val="CC99FF"/>
        </a:accent1>
        <a:accent2>
          <a:srgbClr val="9999FF"/>
        </a:accent2>
        <a:accent3>
          <a:srgbClr val="AAAAE2"/>
        </a:accent3>
        <a:accent4>
          <a:srgbClr val="DADADA"/>
        </a:accent4>
        <a:accent5>
          <a:srgbClr val="E2CAFF"/>
        </a:accent5>
        <a:accent6>
          <a:srgbClr val="8A8AE7"/>
        </a:accent6>
        <a:hlink>
          <a:srgbClr val="99CCFF"/>
        </a:hlink>
        <a:folHlink>
          <a:srgbClr val="0066FF"/>
        </a:folHlink>
      </a:clrScheme>
      <a:clrMap bg1="dk2" tx1="lt1" bg2="dk1" tx2="lt2" accent1="accent1" accent2="accent2" accent3="accent3" accent4="accent4" accent5="accent5" accent6="accent6" hlink="hlink" folHlink="folHlink"/>
    </a:extraClrScheme>
    <a:extraClrScheme>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clrMap bg1="dk2" tx1="lt1" bg2="dk1" tx2="lt2" accent1="accent1" accent2="accent2" accent3="accent3" accent4="accent4" accent5="accent5" accent6="accent6" hlink="hlink" folHlink="folHlink"/>
    </a:extraClrScheme>
    <a:extraClrScheme>
      <a:clrScheme name="Whirlpool 3">
        <a:dk1>
          <a:srgbClr val="393939"/>
        </a:dk1>
        <a:lt1>
          <a:srgbClr val="FFFFFF"/>
        </a:lt1>
        <a:dk2>
          <a:srgbClr val="000000"/>
        </a:dk2>
        <a:lt2>
          <a:srgbClr val="FFFFFF"/>
        </a:lt2>
        <a:accent1>
          <a:srgbClr val="CBCBCB"/>
        </a:accent1>
        <a:accent2>
          <a:srgbClr val="868686"/>
        </a:accent2>
        <a:accent3>
          <a:srgbClr val="AAAAAA"/>
        </a:accent3>
        <a:accent4>
          <a:srgbClr val="DADADA"/>
        </a:accent4>
        <a:accent5>
          <a:srgbClr val="E2E2E2"/>
        </a:accent5>
        <a:accent6>
          <a:srgbClr val="797979"/>
        </a:accent6>
        <a:hlink>
          <a:srgbClr val="4D4D4D"/>
        </a:hlink>
        <a:folHlink>
          <a:srgbClr val="EAEAEA"/>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14 Literary 2 - Dead Sea Scrolls">
  <a:themeElements>
    <a:clrScheme name="14 Literary 2 - Dead Sea Scrolls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14 Literary 2 - Dead Sea Scrolls">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tx2"/>
            </a:solidFill>
            <a:effectLst>
              <a:outerShdw blurRad="38100" dist="38100" dir="2700000" algn="tl">
                <a:srgbClr val="000000">
                  <a:alpha val="43137"/>
                </a:srgbClr>
              </a:outerShdw>
            </a:effectLst>
            <a:latin typeface="Garamond"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tx2"/>
            </a:solidFill>
            <a:effectLst>
              <a:outerShdw blurRad="38100" dist="38100" dir="2700000" algn="tl">
                <a:srgbClr val="000000">
                  <a:alpha val="43137"/>
                </a:srgbClr>
              </a:outerShdw>
            </a:effectLst>
            <a:latin typeface="Garamond" pitchFamily="-112" charset="0"/>
          </a:defRPr>
        </a:defPPr>
      </a:lstStyle>
    </a:lnDef>
  </a:objectDefaults>
  <a:extraClrSchemeLst>
    <a:extraClrScheme>
      <a:clrScheme name="14 Literary 2 - Dead Sea Scrolls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14 Literary 2 - Dead Sea Scrolls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14 Literary 2 - Dead Sea Scrolls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14 Literary 2 - Dead Sea Scrolls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14 Literary 2 - Dead Sea Scrolls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14 Literary 2 - Dead Sea Scrolls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14 Literary 2 - Dead Sea Scrolls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14 Literary 2 - Dead Sea Scrolls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14 Literary 2 - Dead Sea Scrolls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0.xml><?xml version="1.0" encoding="utf-8"?>
<a:themeOverride xmlns:a="http://schemas.openxmlformats.org/drawingml/2006/main">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themeOverride>
</file>

<file path=ppt/theme/themeOverride11.xml><?xml version="1.0" encoding="utf-8"?>
<a:themeOverride xmlns:a="http://schemas.openxmlformats.org/drawingml/2006/main">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themeOverride>
</file>

<file path=ppt/theme/themeOverride12.xml><?xml version="1.0" encoding="utf-8"?>
<a:themeOverride xmlns:a="http://schemas.openxmlformats.org/drawingml/2006/main">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themeOverride>
</file>

<file path=ppt/theme/themeOverride13.xml><?xml version="1.0" encoding="utf-8"?>
<a:themeOverride xmlns:a="http://schemas.openxmlformats.org/drawingml/2006/main">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themeOverride>
</file>

<file path=ppt/theme/themeOverride14.xml><?xml version="1.0" encoding="utf-8"?>
<a:themeOverride xmlns:a="http://schemas.openxmlformats.org/drawingml/2006/main">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themeOverride>
</file>

<file path=ppt/theme/themeOverride15.xml><?xml version="1.0" encoding="utf-8"?>
<a:themeOverride xmlns:a="http://schemas.openxmlformats.org/drawingml/2006/main">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themeOverride>
</file>

<file path=ppt/theme/themeOverride16.xml><?xml version="1.0" encoding="utf-8"?>
<a:themeOverride xmlns:a="http://schemas.openxmlformats.org/drawingml/2006/main">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themeOverride>
</file>

<file path=ppt/theme/themeOverride17.xml><?xml version="1.0" encoding="utf-8"?>
<a:themeOverride xmlns:a="http://schemas.openxmlformats.org/drawingml/2006/main">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themeOverride>
</file>

<file path=ppt/theme/themeOverride18.xml><?xml version="1.0" encoding="utf-8"?>
<a:themeOverride xmlns:a="http://schemas.openxmlformats.org/drawingml/2006/main">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themeOverride>
</file>

<file path=ppt/theme/themeOverride19.xml><?xml version="1.0" encoding="utf-8"?>
<a:themeOverride xmlns:a="http://schemas.openxmlformats.org/drawingml/2006/main">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0.xml><?xml version="1.0" encoding="utf-8"?>
<a:themeOverride xmlns:a="http://schemas.openxmlformats.org/drawingml/2006/main">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themeOverride>
</file>

<file path=ppt/theme/themeOverride21.xml><?xml version="1.0" encoding="utf-8"?>
<a:themeOverride xmlns:a="http://schemas.openxmlformats.org/drawingml/2006/main">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themeOverride>
</file>

<file path=ppt/theme/themeOverride22.xml><?xml version="1.0" encoding="utf-8"?>
<a:themeOverride xmlns:a="http://schemas.openxmlformats.org/drawingml/2006/main">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themeOverride>
</file>

<file path=ppt/theme/themeOverride23.xml><?xml version="1.0" encoding="utf-8"?>
<a:themeOverride xmlns:a="http://schemas.openxmlformats.org/drawingml/2006/main">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themeOverride>
</file>

<file path=ppt/theme/themeOverride24.xml><?xml version="1.0" encoding="utf-8"?>
<a:themeOverride xmlns:a="http://schemas.openxmlformats.org/drawingml/2006/main">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themeOverride>
</file>

<file path=ppt/theme/themeOverride25.xml><?xml version="1.0" encoding="utf-8"?>
<a:themeOverride xmlns:a="http://schemas.openxmlformats.org/drawingml/2006/main">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themeOverride>
</file>

<file path=ppt/theme/themeOverride2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7.xml><?xml version="1.0" encoding="utf-8"?>
<a:themeOverride xmlns:a="http://schemas.openxmlformats.org/drawingml/2006/main">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themeOverride>
</file>

<file path=ppt/theme/themeOverride28.xml><?xml version="1.0" encoding="utf-8"?>
<a:themeOverride xmlns:a="http://schemas.openxmlformats.org/drawingml/2006/main">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themeOverride>
</file>

<file path=ppt/theme/themeOverride29.xml><?xml version="1.0" encoding="utf-8"?>
<a:themeOverride xmlns:a="http://schemas.openxmlformats.org/drawingml/2006/main">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themeOverride>
</file>

<file path=ppt/theme/themeOverride3.xml><?xml version="1.0" encoding="utf-8"?>
<a:themeOverride xmlns:a="http://schemas.openxmlformats.org/drawingml/2006/main">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themeOverride>
</file>

<file path=ppt/theme/themeOverride30.xml><?xml version="1.0" encoding="utf-8"?>
<a:themeOverride xmlns:a="http://schemas.openxmlformats.org/drawingml/2006/main">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themeOverride>
</file>

<file path=ppt/theme/themeOverride31.xml><?xml version="1.0" encoding="utf-8"?>
<a:themeOverride xmlns:a="http://schemas.openxmlformats.org/drawingml/2006/main">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themeOverride>
</file>

<file path=ppt/theme/themeOverride32.xml><?xml version="1.0" encoding="utf-8"?>
<a:themeOverride xmlns:a="http://schemas.openxmlformats.org/drawingml/2006/main">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themeOverride>
</file>

<file path=ppt/theme/themeOverride33.xml><?xml version="1.0" encoding="utf-8"?>
<a:themeOverride xmlns:a="http://schemas.openxmlformats.org/drawingml/2006/main">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5.xml><?xml version="1.0" encoding="utf-8"?>
<a:themeOverride xmlns:a="http://schemas.openxmlformats.org/drawingml/2006/main">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themeOverride>
</file>

<file path=ppt/theme/themeOverride6.xml><?xml version="1.0" encoding="utf-8"?>
<a:themeOverride xmlns:a="http://schemas.openxmlformats.org/drawingml/2006/main">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themeOverride>
</file>

<file path=ppt/theme/themeOverride7.xml><?xml version="1.0" encoding="utf-8"?>
<a:themeOverride xmlns:a="http://schemas.openxmlformats.org/drawingml/2006/main">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themeOverride>
</file>

<file path=ppt/theme/themeOverride8.xml><?xml version="1.0" encoding="utf-8"?>
<a:themeOverride xmlns:a="http://schemas.openxmlformats.org/drawingml/2006/main">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themeOverride>
</file>

<file path=ppt/theme/themeOverride9.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docProps/app.xml><?xml version="1.0" encoding="utf-8"?>
<Properties xmlns="http://schemas.openxmlformats.org/officeDocument/2006/extended-properties" xmlns:vt="http://schemas.openxmlformats.org/officeDocument/2006/docPropsVTypes">
  <Template>C:\Program Files\Microsoft Office\Templates\Presentation Designs\Whirlpool.pot</Template>
  <TotalTime>24976</TotalTime>
  <Words>17895</Words>
  <Application>Microsoft Macintosh PowerPoint</Application>
  <PresentationFormat>On-screen Show (4:3)</PresentationFormat>
  <Paragraphs>2867</Paragraphs>
  <Slides>226</Slides>
  <Notes>185</Notes>
  <HiddenSlides>0</HiddenSlides>
  <MMClips>0</MMClips>
  <ScaleCrop>false</ScaleCrop>
  <HeadingPairs>
    <vt:vector size="6" baseType="variant">
      <vt:variant>
        <vt:lpstr>Fonts Used</vt:lpstr>
      </vt:variant>
      <vt:variant>
        <vt:i4>23</vt:i4>
      </vt:variant>
      <vt:variant>
        <vt:lpstr>Theme</vt:lpstr>
      </vt:variant>
      <vt:variant>
        <vt:i4>67</vt:i4>
      </vt:variant>
      <vt:variant>
        <vt:lpstr>Slide Titles</vt:lpstr>
      </vt:variant>
      <vt:variant>
        <vt:i4>226</vt:i4>
      </vt:variant>
    </vt:vector>
  </HeadingPairs>
  <TitlesOfParts>
    <vt:vector size="316" baseType="lpstr">
      <vt:lpstr>ＭＳ Ｐゴシック</vt:lpstr>
      <vt:lpstr>Osaka</vt:lpstr>
      <vt:lpstr>SimSun</vt:lpstr>
      <vt:lpstr>SimSun</vt:lpstr>
      <vt:lpstr>Times</vt:lpstr>
      <vt:lpstr>ヒラギノ角ゴ Pro W3</vt:lpstr>
      <vt:lpstr>Arial</vt:lpstr>
      <vt:lpstr>Arial Black</vt:lpstr>
      <vt:lpstr>Arial Narrow</vt:lpstr>
      <vt:lpstr>Calibri</vt:lpstr>
      <vt:lpstr>Comic Sans MS</vt:lpstr>
      <vt:lpstr>Garamond</vt:lpstr>
      <vt:lpstr>Gill Sans</vt:lpstr>
      <vt:lpstr>Helvetica</vt:lpstr>
      <vt:lpstr>Impact</vt:lpstr>
      <vt:lpstr>Monotype Sorts</vt:lpstr>
      <vt:lpstr>News Gothic MT</vt:lpstr>
      <vt:lpstr>Salaam</vt:lpstr>
      <vt:lpstr>Tahoma</vt:lpstr>
      <vt:lpstr>Times New Roman</vt:lpstr>
      <vt:lpstr>Traditional Arabic</vt:lpstr>
      <vt:lpstr>Verdana</vt:lpstr>
      <vt:lpstr>Wingdings</vt:lpstr>
      <vt:lpstr>Whirlpool</vt:lpstr>
      <vt:lpstr>Fireball</vt:lpstr>
      <vt:lpstr>Default Design</vt:lpstr>
      <vt:lpstr>1_Expedition</vt:lpstr>
      <vt:lpstr>1_Default Design</vt:lpstr>
      <vt:lpstr>3_Expedition</vt:lpstr>
      <vt:lpstr>Expedition</vt:lpstr>
      <vt:lpstr>1_Whirlpool</vt:lpstr>
      <vt:lpstr>14 Literary 2 - Dead Sea Scrolls</vt:lpstr>
      <vt:lpstr>Orbit</vt:lpstr>
      <vt:lpstr>Compass</vt:lpstr>
      <vt:lpstr>Balance</vt:lpstr>
      <vt:lpstr>2_Blank Presentation</vt:lpstr>
      <vt:lpstr>8_Blank Presentation</vt:lpstr>
      <vt:lpstr>1_Strategic</vt:lpstr>
      <vt:lpstr>Office Theme</vt:lpstr>
      <vt:lpstr>Bar Code</vt:lpstr>
      <vt:lpstr>2_Default Design</vt:lpstr>
      <vt:lpstr>1_Contemporary</vt:lpstr>
      <vt:lpstr>1_14 Literary 2 - Dead Sea Scrolls</vt:lpstr>
      <vt:lpstr>3_Default Design</vt:lpstr>
      <vt:lpstr>Full Moon</vt:lpstr>
      <vt:lpstr>Blank Presentation</vt:lpstr>
      <vt:lpstr>4_Office Theme</vt:lpstr>
      <vt:lpstr>23_Blank Presentation</vt:lpstr>
      <vt:lpstr>1_Blank Presentation</vt:lpstr>
      <vt:lpstr>3_Blank Presentation</vt:lpstr>
      <vt:lpstr>5_Blank Presentation</vt:lpstr>
      <vt:lpstr>49_Blank Presentation</vt:lpstr>
      <vt:lpstr>3_Notebook</vt:lpstr>
      <vt:lpstr>Title &amp; Subtitle</vt:lpstr>
      <vt:lpstr>50_Blank Presentation</vt:lpstr>
      <vt:lpstr>51_Blank Presentation</vt:lpstr>
      <vt:lpstr>10_Blank Presentation</vt:lpstr>
      <vt:lpstr>1_Title &amp; Subtitle</vt:lpstr>
      <vt:lpstr>1_Balance</vt:lpstr>
      <vt:lpstr>1_Azure</vt:lpstr>
      <vt:lpstr>2_Azure</vt:lpstr>
      <vt:lpstr>1_Office Theme</vt:lpstr>
      <vt:lpstr>4_Blank Presentation</vt:lpstr>
      <vt:lpstr>1_Topo</vt:lpstr>
      <vt:lpstr>5_MEADOW</vt:lpstr>
      <vt:lpstr>1_untitled 1</vt:lpstr>
      <vt:lpstr>2_Topo</vt:lpstr>
      <vt:lpstr>2_Orbit</vt:lpstr>
      <vt:lpstr>2_blstripc.ppt - Blue Stripes</vt:lpstr>
      <vt:lpstr>24_Blank Presentation</vt:lpstr>
      <vt:lpstr>2_Contemporary</vt:lpstr>
      <vt:lpstr>1_Bar Code</vt:lpstr>
      <vt:lpstr>1_Circuit</vt:lpstr>
      <vt:lpstr>3_Strategic</vt:lpstr>
      <vt:lpstr>2_Whirlpool</vt:lpstr>
      <vt:lpstr>3_Cascade</vt:lpstr>
      <vt:lpstr>8_untitled 3</vt:lpstr>
      <vt:lpstr>2_Balance</vt:lpstr>
      <vt:lpstr>2_Strategic</vt:lpstr>
      <vt:lpstr>2_14 Literary 2 - Dead Sea Scrolls</vt:lpstr>
      <vt:lpstr>Beam</vt:lpstr>
      <vt:lpstr>untitled 3</vt:lpstr>
      <vt:lpstr>6_Blank Presentation</vt:lpstr>
      <vt:lpstr>3_Whirlpool</vt:lpstr>
      <vt:lpstr>3_MEADOW</vt:lpstr>
      <vt:lpstr>1_MEADOW</vt:lpstr>
      <vt:lpstr>9_Blank Presentation</vt:lpstr>
      <vt:lpstr>11_Blank Presentation</vt:lpstr>
      <vt:lpstr>Blue Diagonal</vt:lpstr>
      <vt:lpstr>52_Blank Presentation</vt:lpstr>
      <vt:lpstr>غلاطية</vt:lpstr>
      <vt:lpstr>الكلمة المفتاحية</vt:lpstr>
      <vt:lpstr>الموضوع الرئيسي</vt:lpstr>
      <vt:lpstr>الآية المفتاحية</vt:lpstr>
      <vt:lpstr>البيان الموجز</vt:lpstr>
      <vt:lpstr>بيان المملكة</vt:lpstr>
      <vt:lpstr>العهد</vt:lpstr>
      <vt:lpstr>الخلاص</vt:lpstr>
      <vt:lpstr>النبوة (الرب ، الإله)</vt:lpstr>
      <vt:lpstr>جدول السفر</vt:lpstr>
      <vt:lpstr>PowerPoint Presentation</vt:lpstr>
      <vt:lpstr>كن حراً</vt:lpstr>
      <vt:lpstr> عبودية التعاليم الخاطئة هي العبودية الأسوأ</vt:lpstr>
      <vt:lpstr>لماذا يجب أن يكون الخلاص      بالإيمان وحده؟</vt:lpstr>
      <vt:lpstr>١. دعا يسوع بولس ليعلم الخلاص بالإيمان (غل ١-٢)</vt:lpstr>
      <vt:lpstr>٢. الخلاص كان دائماً بالإيمان (غل ٣-٤)</vt:lpstr>
      <vt:lpstr>3. الخلاص بالإيمان وحده يغيرنا داخلياً    (غل ٥-٦)</vt:lpstr>
      <vt:lpstr>الفكرة الرئيسية في غلاطية</vt:lpstr>
      <vt:lpstr>تطبيق غلاطية</vt:lpstr>
      <vt:lpstr>Black</vt:lpstr>
      <vt:lpstr>بولس ورسائله</vt:lpstr>
      <vt:lpstr>تباين يعقوب وغلاطية</vt:lpstr>
      <vt:lpstr>تباين يعقوب وغلاطية</vt:lpstr>
      <vt:lpstr>تباين يعقوب وغلاطية</vt:lpstr>
      <vt:lpstr>أحياناً يسيء المسيحيون معاملة الآخرين من مجموعات عرقية مختلفة</vt:lpstr>
      <vt:lpstr>الشرق يقابل الغرب</vt:lpstr>
      <vt:lpstr>الشرق يقابل الغرب</vt:lpstr>
      <vt:lpstr>الشرق يقابل الغرب</vt:lpstr>
      <vt:lpstr>الشرق يقابل الغرب</vt:lpstr>
      <vt:lpstr>الشرق يقابل الغرب</vt:lpstr>
      <vt:lpstr>الشرق يقابل الغرب</vt:lpstr>
      <vt:lpstr>الشرق يقابل الغرب</vt:lpstr>
      <vt:lpstr>الشرق يقابل الغرب</vt:lpstr>
      <vt:lpstr>الصليب يجعل العرق غير ذي صلة</vt:lpstr>
      <vt:lpstr>Applying the Law</vt:lpstr>
      <vt:lpstr>صح أم خطأ؟</vt:lpstr>
      <vt:lpstr>نقصّ أو لا نقصّ؟</vt:lpstr>
      <vt:lpstr>ماذا تعتقد؟</vt:lpstr>
      <vt:lpstr>المشي بحذر</vt:lpstr>
      <vt:lpstr>انظر بتمعن</vt:lpstr>
      <vt:lpstr>أنظر ثانية</vt:lpstr>
      <vt:lpstr>النقطة؟</vt:lpstr>
      <vt:lpstr>PowerPoint Presentation</vt:lpstr>
      <vt:lpstr>أين تقع غلاطية؟</vt:lpstr>
      <vt:lpstr>PowerPoint Presentation</vt:lpstr>
      <vt:lpstr>التاريخ</vt:lpstr>
      <vt:lpstr>الأصل / المستلمين</vt:lpstr>
      <vt:lpstr>أي هذه الإجابات هي الأكثر دقَّة؟</vt:lpstr>
      <vt:lpstr>الخلاص في كلِّ العصور:</vt:lpstr>
      <vt:lpstr>الخلاص والتقديس</vt:lpstr>
      <vt:lpstr>الخلاص في العهد القديم</vt:lpstr>
      <vt:lpstr>لاوِيّين</vt:lpstr>
      <vt:lpstr>بكلمات أخرى</vt:lpstr>
      <vt:lpstr>محوران أساسيان</vt:lpstr>
      <vt:lpstr>جدول المواضيع</vt:lpstr>
      <vt:lpstr>غلاطية مقابل رومية</vt:lpstr>
      <vt:lpstr>غلاطية مقابل رومية</vt:lpstr>
      <vt:lpstr>PowerPoint Presentation</vt:lpstr>
      <vt:lpstr>PowerPoint Presentation</vt:lpstr>
      <vt:lpstr>PowerPoint Presentation</vt:lpstr>
      <vt:lpstr>PowerPoint Presentation</vt:lpstr>
      <vt:lpstr>PowerPoint Presentation</vt:lpstr>
      <vt:lpstr>PowerPoint Presentation</vt:lpstr>
      <vt:lpstr>المؤلف</vt:lpstr>
      <vt:lpstr>PowerPoint Presentation</vt:lpstr>
      <vt:lpstr>PowerPoint Presentation</vt:lpstr>
      <vt:lpstr>PowerPoint Presentation</vt:lpstr>
      <vt:lpstr>PowerPoint Presentation</vt:lpstr>
      <vt:lpstr>كن حراً</vt:lpstr>
      <vt:lpstr>العبودية</vt:lpstr>
      <vt:lpstr> عبودية التعاليم الخاطئة هي العبودية الأسوأ</vt:lpstr>
      <vt:lpstr>هل أنت عبد؟</vt:lpstr>
      <vt:lpstr>PowerPoint Presentation</vt:lpstr>
      <vt:lpstr>MMT</vt:lpstr>
      <vt:lpstr>بولس مقابل الناموسيين</vt:lpstr>
      <vt:lpstr>أهمية مخطوطات البحر الميت</vt:lpstr>
      <vt:lpstr>كيف يمكنك أن تكون حراً؟</vt:lpstr>
      <vt:lpstr>لماذا يجب أن يكون الخلاص بالإيمان وحده؟</vt:lpstr>
      <vt:lpstr>دعونا ندرس  النص الكتابي</vt:lpstr>
      <vt:lpstr>الخلفية</vt:lpstr>
      <vt:lpstr>ولا ترتبكوا أيضاً بنير عبودية</vt:lpstr>
      <vt:lpstr>رقم 1 : الخطاف : المختبر</vt:lpstr>
      <vt:lpstr>1(--)2"The Jerusalem Council"</vt:lpstr>
      <vt:lpstr>كيف تزرع كنيسة (الإنجيل بحسب بولس)</vt:lpstr>
      <vt:lpstr>نقص أو لا نقص؟</vt:lpstr>
      <vt:lpstr>لاويين 19: 28 ولا تجرحوا أجسادكم لميت وكتابة وسم لا تجعلوا فيكم أنا الرب</vt:lpstr>
      <vt:lpstr>ماذا تعتقد؟</vt:lpstr>
      <vt:lpstr>PowerPoint Presentation</vt:lpstr>
      <vt:lpstr>بولس ورسائله</vt:lpstr>
      <vt:lpstr>الكلمة والآية المفتاحية</vt:lpstr>
      <vt:lpstr>PowerPoint Presentation</vt:lpstr>
      <vt:lpstr>البيان الموجز</vt:lpstr>
      <vt:lpstr>PowerPoint Presentation</vt:lpstr>
      <vt:lpstr>PowerPoint Presentation</vt:lpstr>
      <vt:lpstr>لماذا يجب أن يكون الخلاص بالإيمان وحده؟</vt:lpstr>
      <vt:lpstr>PowerPoint Presentation</vt:lpstr>
      <vt:lpstr>1. دعا يسوع بولس ليعلم الخلاص بالإيمان (غل 1-2)</vt:lpstr>
      <vt:lpstr>غلاطية 1</vt:lpstr>
      <vt:lpstr>حجة سيرة  بولس الذاتية (غل 1-2)</vt:lpstr>
      <vt:lpstr>نوع مختلف من التحية  (1: 1)</vt:lpstr>
      <vt:lpstr>جدول السفر</vt:lpstr>
      <vt:lpstr>الرجوع (غل 1: 6-7)</vt:lpstr>
      <vt:lpstr>الرجوع (غل 1: 8-9)</vt:lpstr>
      <vt:lpstr>مصدر تعليم بولس (1: 12)</vt:lpstr>
      <vt:lpstr>مصدر تعليم بولس (أع 9: 5ب)</vt:lpstr>
      <vt:lpstr>مصدر تعليم بولس  (1: 15-16)</vt:lpstr>
      <vt:lpstr>مصدر تعليم بولس (1: 17)</vt:lpstr>
      <vt:lpstr>غلاطية 2 </vt:lpstr>
      <vt:lpstr>شركاء لا معلمين (2: 9)</vt:lpstr>
      <vt:lpstr> هل كان بطرس فوق  التوبيخ؟  هل يمكن أن يخطئ عمود الكنيسة هذا علانية؟</vt:lpstr>
      <vt:lpstr>بولس يوبخ بطرس (2: 11-12)</vt:lpstr>
      <vt:lpstr>الآية المفتاحية</vt:lpstr>
      <vt:lpstr>لماذا يجب أن يكون الخلاص بالإيمان وحده؟</vt:lpstr>
      <vt:lpstr>1. دعا يسوع بولس ليعلم عن الخلاص بالإيمان (غل 1-2)</vt:lpstr>
      <vt:lpstr>جدول السفر</vt:lpstr>
      <vt:lpstr>غلاطية 3 </vt:lpstr>
      <vt:lpstr>الوصايا العشر</vt:lpstr>
      <vt:lpstr>هل يجب علينا كيهود أن نطلب من الأمم أن يختتنوا ويتبعوا ناموس موسى؟</vt:lpstr>
      <vt:lpstr>بولس مقابل الناموسيين</vt:lpstr>
      <vt:lpstr>2. الخلاص كان دائماً بالإيمان (غل 3-4)</vt:lpstr>
      <vt:lpstr>لماذا أعطى الله ناموس   العهد القديم؟</vt:lpstr>
      <vt:lpstr>حجة بولس اللاهوتية (غل 3-4)</vt:lpstr>
      <vt:lpstr>أي منهم الأكثر دقّة؟</vt:lpstr>
      <vt:lpstr>بكلمات أخرى</vt:lpstr>
      <vt:lpstr>إبراهيم</vt:lpstr>
      <vt:lpstr>تكوين 15: 5-6</vt:lpstr>
      <vt:lpstr>المصادقة على تكوين 15 </vt:lpstr>
      <vt:lpstr>يقاوم أهل غلاطية المعلمين الكذبة</vt:lpstr>
      <vt:lpstr>ث. مقاصد الناموس</vt:lpstr>
      <vt:lpstr>ث. مقاصد الناموس</vt:lpstr>
      <vt:lpstr>ث. مقاصد الناموس</vt:lpstr>
      <vt:lpstr>تفسير ووعظ الأدب القانوني</vt:lpstr>
      <vt:lpstr>استراتيجية مقترحة لشرح شريعة العهد القديم</vt:lpstr>
      <vt:lpstr>استراتيجية مقترحة لتفسير        ناموس العهد القديم</vt:lpstr>
      <vt:lpstr>استراتيجية مقترحة لتفسير        ناموس العهد القديم</vt:lpstr>
      <vt:lpstr>استراتيجية مقترحة لتفسير        ناموس العهد القديم</vt:lpstr>
      <vt:lpstr>استراتيجية مقترحة لتفسير        ناموس العهد القديم</vt:lpstr>
      <vt:lpstr>إن جوهر العهد الموسوي هو الوصايا العشرة</vt:lpstr>
      <vt:lpstr>PowerPoint Presentation</vt:lpstr>
      <vt:lpstr>القانون الأخلاقي يعني أحكام الله التي  تنطبق على ...</vt:lpstr>
      <vt:lpstr>هل ينطبق ناموس موسى عليّ؟ (خمسة آراء)</vt:lpstr>
      <vt:lpstr>هل ينطبق ناموس موسى عليّ؟ (خمسة آراء)</vt:lpstr>
      <vt:lpstr>هل ينطبق ناموس موسى عليّ؟ (خمسة آراء)</vt:lpstr>
      <vt:lpstr>هل ينطبق ناموس موسى عليّ؟ (خمسة آراء)</vt:lpstr>
      <vt:lpstr>هل ينطبق ناموس موسى عليّ؟ (خمسة آراء)</vt:lpstr>
      <vt:lpstr>هل ينطبق ناموس موسى عليّ؟ (خمسة آراء)</vt:lpstr>
      <vt:lpstr>هل ينطبق ناموس موسى عليّ؟ (خمسة آراء)</vt:lpstr>
      <vt:lpstr>استبدل القديم بالجديد </vt:lpstr>
      <vt:lpstr>غلاطية ٣ : ١٣-١٤</vt:lpstr>
      <vt:lpstr>وَأَمَّا الْمَوَاعِيدُ فَقِيلَتْ فِي إِبْرَاهِيمَ وَفِي نَسْلِهِ. لاَ يَقُولُ:«وَفِي الأَنْسَالِ» كَأَنَّهُ عَنْ كَثِيرِينَ، بَلْ كَأَنَّهُ عَنْ وَاحِدٍ:«وَفِي نَسْلِكَ» الَّذِي هُوَ الْمَسِيحُ غلاطية 3: 16</vt:lpstr>
      <vt:lpstr>الجدول الزمنيُّ للملكوت والعهود</vt:lpstr>
      <vt:lpstr>غلاطية 3: 26-27</vt:lpstr>
      <vt:lpstr>غلاطية ٣ : ٢٨</vt:lpstr>
      <vt:lpstr>غلاطية ٣ : ٢٩</vt:lpstr>
      <vt:lpstr>التباين بين عهدين رئيسيين</vt:lpstr>
      <vt:lpstr>التباين بين عهدين رئيسيين</vt:lpstr>
      <vt:lpstr>التباين بين عهدين رئيسيين</vt:lpstr>
      <vt:lpstr>غلاطية 4 </vt:lpstr>
      <vt:lpstr>غلاطية ٤ : ١ وإنما أقول: ما دام الوراث قاصراً لا يفرق شيئاً عن العبد مع كونه صاحب الجميع </vt:lpstr>
      <vt:lpstr>غلاطية ٤ : ٢-٣ بل هو تحت أوصياء ووكلاء إلى الوقت المؤجل من أبيه   3 هكذا نحن أيضاً لما كنا قاصرين كنا مستعبدين تحت أركان العالم </vt:lpstr>
      <vt:lpstr>كنا مستعبدين تحت أركان العالم  (غل 4: 3ب)</vt:lpstr>
      <vt:lpstr>غلاطية ٤ : ٤  ولكن لما جاء ملء الزمان أرسل الله ابنه مولوداً من امرأة مولوداً تحت الناموس</vt:lpstr>
      <vt:lpstr>أرسله الله ليشتري لنا نحن عبيد الناموس الحرية                   حتى يتخذنا أولادًا له (غل 4: 5) </vt:lpstr>
      <vt:lpstr>فترة ما بين العهدين (425 ق.م – 5 ق.م)</vt:lpstr>
      <vt:lpstr>The Intertestamental Era (3 slides)</vt:lpstr>
      <vt:lpstr>The Intertestamental Era</vt:lpstr>
      <vt:lpstr>تعيين مرحلة الملكوت</vt:lpstr>
      <vt:lpstr>لسنا بعد عبيداً</vt:lpstr>
      <vt:lpstr>PowerPoint Presentation</vt:lpstr>
      <vt:lpstr>PowerPoint Presentation</vt:lpstr>
      <vt:lpstr>لماذا يجب أن يكون الخلاص بالإيمان وحده؟</vt:lpstr>
      <vt:lpstr>1. دعا يسوع بولس ليعلم عن الخلاص بالإيمان (غل 1-2)</vt:lpstr>
      <vt:lpstr>2. الخلاص كان دائماً بالإيمان (غل 3-4)</vt:lpstr>
      <vt:lpstr>الحرية للذهاب في الطريق الخاطئ</vt:lpstr>
      <vt:lpstr>جدول السفر</vt:lpstr>
      <vt:lpstr>3. الخلاص بالإيمان وحده يغيرنا داخلياً  (غل 5-6)</vt:lpstr>
      <vt:lpstr>غلاطية 5 </vt:lpstr>
      <vt:lpstr>ولا ترتبكوا أيضا بنير عبودية</vt:lpstr>
      <vt:lpstr>النعمة</vt:lpstr>
      <vt:lpstr>فاثبتوا إذاً في الحرية التي قد حررنا المسيح بها ولا ترتبكوا أيضاً بنير عبودية (غل 5: 1)</vt:lpstr>
      <vt:lpstr>حجة بولس العملية (غل 5-6)</vt:lpstr>
      <vt:lpstr>إن المسيح قد حررنا وأطلقنا في سبيل الحرية فاثبتوا إذن ولا تعودوا إلى الإرتباك بنير العبودية  (غل 5: 1).</vt:lpstr>
      <vt:lpstr>فاثبتوا أيضاً في الحرية التي قد حررنا المسيح بها ولا ترتبكوا أيضاً بنير عبودية (5: 1)</vt:lpstr>
      <vt:lpstr>الختان وفيتامين سي والبروثرومبين</vt:lpstr>
      <vt:lpstr>السلوك بالروح</vt:lpstr>
      <vt:lpstr>كيف يقودنا الروح القدس؟</vt:lpstr>
      <vt:lpstr>خطوة جورج مولر الأولى             لإيجاد مشيئة الله</vt:lpstr>
      <vt:lpstr>كيف يقودنا الروح القدس؟</vt:lpstr>
      <vt:lpstr>مواهب الروح مقابل ثمر الروح</vt:lpstr>
      <vt:lpstr>مواهب الروح مقابل ثمر الروح</vt:lpstr>
      <vt:lpstr>ثمر الروح</vt:lpstr>
      <vt:lpstr>ثَمَرُ الرُّوح</vt:lpstr>
      <vt:lpstr>ثمر الروح</vt:lpstr>
      <vt:lpstr>ثمر الروح</vt:lpstr>
      <vt:lpstr>هل أنت مستسلم للمسيح؟</vt:lpstr>
      <vt:lpstr>غلاطية 6 </vt:lpstr>
      <vt:lpstr>Restore People in Sin</vt:lpstr>
      <vt:lpstr>كلمة أصلحوا في غلاطية 6: 1 تشير في سياقات أخرى إلى إصلاح الصيادين للشباك</vt:lpstr>
      <vt:lpstr>لا تجعل من إصلاح الشباك أولويتك</vt:lpstr>
      <vt:lpstr>حياة</vt:lpstr>
      <vt:lpstr>غلاطية 6: 8</vt:lpstr>
      <vt:lpstr>غلاطية 6: 11</vt:lpstr>
      <vt:lpstr>من هم إسرائيل الله (غل 6: 16)؟</vt:lpstr>
      <vt:lpstr>على إسرائيل الله (غل 6: 16) (kai) و</vt:lpstr>
      <vt:lpstr>PowerPoint Presentation</vt:lpstr>
      <vt:lpstr>لماذا يجب أن يكون الخلاص بالإيمان وحده؟</vt:lpstr>
      <vt:lpstr>1. دعا يسوع بولس ليعلم عن الخلاص بالإيمان (غل 1-2)</vt:lpstr>
      <vt:lpstr>2. الخلاص كان دائماً بالإيمان (غل 3-4)</vt:lpstr>
      <vt:lpstr>3. الخلاص بالإيمان وحده يغيرنا داخلياً    (غل 5-6)</vt:lpstr>
      <vt:lpstr>الفكرة الرئيسية في غلاطية</vt:lpstr>
      <vt:lpstr>PowerPoint Presentation</vt:lpstr>
      <vt:lpstr>الناموسيون المسيحيون</vt:lpstr>
      <vt:lpstr>تمت دعوتهم للكنيسة</vt:lpstr>
      <vt:lpstr>Boy with long hair</vt:lpstr>
      <vt:lpstr>كنيسة يسوع الحقيقي، طريق آدم</vt:lpstr>
      <vt:lpstr>بماذا تؤمن كنيسة يسوع الحقيقي؟</vt:lpstr>
      <vt:lpstr>لماذا يحب الناس الناموسية؟</vt:lpstr>
      <vt:lpstr>لماذا يحب الناس الناموسية؟</vt:lpstr>
      <vt:lpstr>لماذا يحب الناس الناموسية؟</vt:lpstr>
      <vt:lpstr>تطبيق غلاطية</vt:lpstr>
      <vt:lpstr>Black</vt:lpstr>
      <vt:lpstr>وعظ العهد الجديد • BibleStudyDownloads.org</vt:lpstr>
      <vt:lpstr>بولس مقابل الناموسيين</vt:lpstr>
      <vt:lpstr>PowerPoint Presentation</vt:lpstr>
      <vt:lpstr>Black</vt:lpstr>
      <vt:lpstr>مسح العهد الجديد • BibleStudyDownloads.org</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Michael Yeong</dc:creator>
  <cp:lastModifiedBy>Rick Griffith</cp:lastModifiedBy>
  <cp:revision>538</cp:revision>
  <dcterms:created xsi:type="dcterms:W3CDTF">2003-01-27T17:08:32Z</dcterms:created>
  <dcterms:modified xsi:type="dcterms:W3CDTF">2026-01-31T18:15:53Z</dcterms:modified>
</cp:coreProperties>
</file>