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8.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9.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0.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1.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2.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theme/theme15.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6.xml" ContentType="application/vnd.openxmlformats-officedocument.theme+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8.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2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2.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3.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2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6.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7.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9.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1.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5.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6.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37.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38.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39.xml" ContentType="application/vnd.openxmlformats-officedocument.theme+xml"/>
  <Override PartName="/ppt/slideLayouts/slideLayout1043.xml" ContentType="application/vnd.openxmlformats-officedocument.presentationml.slideLayout+xml"/>
  <Override PartName="/ppt/theme/theme40.xml" ContentType="application/vnd.openxmlformats-officedocument.theme+xml"/>
  <Override PartName="/ppt/slideLayouts/slideLayout1044.xml" ContentType="application/vnd.openxmlformats-officedocument.presentationml.slideLayout+xml"/>
  <Override PartName="/ppt/theme/theme41.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42.xml" ContentType="application/vnd.openxmlformats-officedocument.theme+xml"/>
  <Override PartName="/ppt/slideLayouts/slideLayout1056.xml" ContentType="application/vnd.openxmlformats-officedocument.presentationml.slideLayout+xml"/>
  <Override PartName="/ppt/theme/theme43.xml" ContentType="application/vnd.openxmlformats-officedocument.theme+xml"/>
  <Override PartName="/ppt/slideLayouts/slideLayout1057.xml" ContentType="application/vnd.openxmlformats-officedocument.presentationml.slideLayout+xml"/>
  <Override PartName="/ppt/theme/theme44.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theme/theme45.xml" ContentType="application/vnd.openxmlformats-officedocument.theme+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46.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47.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theme/theme48.xml" ContentType="application/vnd.openxmlformats-officedocument.theme+xml"/>
  <Override PartName="/ppt/slideLayouts/slideLayout1759.xml" ContentType="application/vnd.openxmlformats-officedocument.presentationml.slideLayout+xml"/>
  <Override PartName="/ppt/theme/theme49.xml" ContentType="application/vnd.openxmlformats-officedocument.theme+xml"/>
  <Override PartName="/ppt/slideLayouts/slideLayout1760.xml" ContentType="application/vnd.openxmlformats-officedocument.presentationml.slideLayout+xml"/>
  <Override PartName="/ppt/theme/theme50.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51.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heme/themeOverride2.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3.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3" r:id="rId2"/>
    <p:sldMasterId id="2147483792" r:id="rId3"/>
    <p:sldMasterId id="2147483794" r:id="rId4"/>
    <p:sldMasterId id="2147483833" r:id="rId5"/>
    <p:sldMasterId id="2147483968" r:id="rId6"/>
    <p:sldMasterId id="2147483999" r:id="rId7"/>
    <p:sldMasterId id="2147484011" r:id="rId8"/>
    <p:sldMasterId id="2147484036" r:id="rId9"/>
    <p:sldMasterId id="2147484048" r:id="rId10"/>
    <p:sldMasterId id="2147484060" r:id="rId11"/>
    <p:sldMasterId id="2147484072" r:id="rId12"/>
    <p:sldMasterId id="2147484084" r:id="rId13"/>
    <p:sldMasterId id="2147484233" r:id="rId14"/>
    <p:sldMasterId id="2147484245" r:id="rId15"/>
    <p:sldMasterId id="2147484247" r:id="rId16"/>
    <p:sldMasterId id="2147485603" r:id="rId17"/>
    <p:sldMasterId id="2147486199" r:id="rId18"/>
    <p:sldMasterId id="2147486206" r:id="rId19"/>
    <p:sldMasterId id="2147486218" r:id="rId20"/>
    <p:sldMasterId id="2147486242" r:id="rId21"/>
    <p:sldMasterId id="2147486254" r:id="rId22"/>
    <p:sldMasterId id="2147486279" r:id="rId23"/>
    <p:sldMasterId id="2147486291" r:id="rId24"/>
    <p:sldMasterId id="2147486315" r:id="rId25"/>
    <p:sldMasterId id="2147486363" r:id="rId26"/>
    <p:sldMasterId id="2147486375" r:id="rId27"/>
    <p:sldMasterId id="2147486389" r:id="rId28"/>
    <p:sldMasterId id="2147486401" r:id="rId29"/>
    <p:sldMasterId id="2147486413" r:id="rId30"/>
    <p:sldMasterId id="2147486425" r:id="rId31"/>
    <p:sldMasterId id="2147486441" r:id="rId32"/>
    <p:sldMasterId id="2147486465" r:id="rId33"/>
    <p:sldMasterId id="2147486505" r:id="rId34"/>
    <p:sldMasterId id="2147486517" r:id="rId35"/>
    <p:sldMasterId id="2147486535" r:id="rId36"/>
    <p:sldMasterId id="2147486547" r:id="rId37"/>
    <p:sldMasterId id="2147487246" r:id="rId38"/>
    <p:sldMasterId id="2147487257" r:id="rId39"/>
    <p:sldMasterId id="2147487269" r:id="rId40"/>
    <p:sldMasterId id="2147487271" r:id="rId41"/>
    <p:sldMasterId id="2147487273" r:id="rId42"/>
    <p:sldMasterId id="2147487285" r:id="rId43"/>
    <p:sldMasterId id="2147487289" r:id="rId44"/>
    <p:sldMasterId id="2147487291" r:id="rId45"/>
    <p:sldMasterId id="2147487303" r:id="rId46"/>
    <p:sldMasterId id="2147487331" r:id="rId47"/>
    <p:sldMasterId id="2147487343" r:id="rId48"/>
    <p:sldMasterId id="2147488021" r:id="rId49"/>
    <p:sldMasterId id="2147488023" r:id="rId50"/>
    <p:sldMasterId id="2147488025" r:id="rId51"/>
    <p:sldMasterId id="2147488037" r:id="rId52"/>
  </p:sldMasterIdLst>
  <p:notesMasterIdLst>
    <p:notesMasterId r:id="rId340"/>
  </p:notesMasterIdLst>
  <p:handoutMasterIdLst>
    <p:handoutMasterId r:id="rId341"/>
  </p:handoutMasterIdLst>
  <p:sldIdLst>
    <p:sldId id="544" r:id="rId53"/>
    <p:sldId id="4961" r:id="rId54"/>
    <p:sldId id="4962" r:id="rId55"/>
    <p:sldId id="4963" r:id="rId56"/>
    <p:sldId id="4964" r:id="rId57"/>
    <p:sldId id="4965" r:id="rId58"/>
    <p:sldId id="4966" r:id="rId59"/>
    <p:sldId id="4967" r:id="rId60"/>
    <p:sldId id="4968" r:id="rId61"/>
    <p:sldId id="552" r:id="rId62"/>
    <p:sldId id="4970" r:id="rId63"/>
    <p:sldId id="4971" r:id="rId64"/>
    <p:sldId id="4096" r:id="rId65"/>
    <p:sldId id="4972" r:id="rId66"/>
    <p:sldId id="4973" r:id="rId67"/>
    <p:sldId id="4974" r:id="rId68"/>
    <p:sldId id="4975" r:id="rId69"/>
    <p:sldId id="4976" r:id="rId70"/>
    <p:sldId id="4977" r:id="rId71"/>
    <p:sldId id="1151" r:id="rId72"/>
    <p:sldId id="280" r:id="rId73"/>
    <p:sldId id="332" r:id="rId74"/>
    <p:sldId id="342" r:id="rId75"/>
    <p:sldId id="339" r:id="rId76"/>
    <p:sldId id="340" r:id="rId77"/>
    <p:sldId id="341" r:id="rId78"/>
    <p:sldId id="5533" r:id="rId79"/>
    <p:sldId id="350" r:id="rId80"/>
    <p:sldId id="351" r:id="rId81"/>
    <p:sldId id="352" r:id="rId82"/>
    <p:sldId id="353" r:id="rId83"/>
    <p:sldId id="5623" r:id="rId84"/>
    <p:sldId id="547" r:id="rId85"/>
    <p:sldId id="265" r:id="rId86"/>
    <p:sldId id="266" r:id="rId87"/>
    <p:sldId id="268" r:id="rId88"/>
    <p:sldId id="270" r:id="rId89"/>
    <p:sldId id="271" r:id="rId90"/>
    <p:sldId id="312" r:id="rId91"/>
    <p:sldId id="313" r:id="rId92"/>
    <p:sldId id="314" r:id="rId93"/>
    <p:sldId id="315" r:id="rId94"/>
    <p:sldId id="329" r:id="rId95"/>
    <p:sldId id="1155" r:id="rId96"/>
    <p:sldId id="1157" r:id="rId97"/>
    <p:sldId id="1158" r:id="rId98"/>
    <p:sldId id="1143" r:id="rId99"/>
    <p:sldId id="3266" r:id="rId100"/>
    <p:sldId id="4838" r:id="rId101"/>
    <p:sldId id="4839" r:id="rId102"/>
    <p:sldId id="4840" r:id="rId103"/>
    <p:sldId id="3270" r:id="rId104"/>
    <p:sldId id="3271" r:id="rId105"/>
    <p:sldId id="3272" r:id="rId106"/>
    <p:sldId id="3273" r:id="rId107"/>
    <p:sldId id="4194" r:id="rId108"/>
    <p:sldId id="4067" r:id="rId109"/>
    <p:sldId id="319" r:id="rId110"/>
    <p:sldId id="4068" r:id="rId111"/>
    <p:sldId id="4071" r:id="rId112"/>
    <p:sldId id="4072" r:id="rId113"/>
    <p:sldId id="4073" r:id="rId114"/>
    <p:sldId id="3281" r:id="rId115"/>
    <p:sldId id="4841" r:id="rId116"/>
    <p:sldId id="3283" r:id="rId117"/>
    <p:sldId id="3284" r:id="rId118"/>
    <p:sldId id="3285" r:id="rId119"/>
    <p:sldId id="3286" r:id="rId120"/>
    <p:sldId id="710" r:id="rId121"/>
    <p:sldId id="1728" r:id="rId122"/>
    <p:sldId id="2746" r:id="rId123"/>
    <p:sldId id="3251" r:id="rId124"/>
    <p:sldId id="3252" r:id="rId125"/>
    <p:sldId id="3253" r:id="rId126"/>
    <p:sldId id="454" r:id="rId127"/>
    <p:sldId id="5720" r:id="rId128"/>
    <p:sldId id="3287" r:id="rId129"/>
    <p:sldId id="3288" r:id="rId130"/>
    <p:sldId id="3289" r:id="rId131"/>
    <p:sldId id="1779" r:id="rId132"/>
    <p:sldId id="1780" r:id="rId133"/>
    <p:sldId id="1781" r:id="rId134"/>
    <p:sldId id="5233" r:id="rId135"/>
    <p:sldId id="5608" r:id="rId136"/>
    <p:sldId id="5609" r:id="rId137"/>
    <p:sldId id="5610" r:id="rId138"/>
    <p:sldId id="5611" r:id="rId139"/>
    <p:sldId id="5612" r:id="rId140"/>
    <p:sldId id="5613" r:id="rId141"/>
    <p:sldId id="867" r:id="rId142"/>
    <p:sldId id="5431" r:id="rId143"/>
    <p:sldId id="866" r:id="rId144"/>
    <p:sldId id="3290" r:id="rId145"/>
    <p:sldId id="871" r:id="rId146"/>
    <p:sldId id="5510" r:id="rId147"/>
    <p:sldId id="5625" r:id="rId148"/>
    <p:sldId id="4771" r:id="rId149"/>
    <p:sldId id="355" r:id="rId150"/>
    <p:sldId id="376" r:id="rId151"/>
    <p:sldId id="377" r:id="rId152"/>
    <p:sldId id="4772" r:id="rId153"/>
    <p:sldId id="4842" r:id="rId154"/>
    <p:sldId id="4843" r:id="rId155"/>
    <p:sldId id="4773" r:id="rId156"/>
    <p:sldId id="382" r:id="rId157"/>
    <p:sldId id="4774" r:id="rId158"/>
    <p:sldId id="4775" r:id="rId159"/>
    <p:sldId id="4844" r:id="rId160"/>
    <p:sldId id="387" r:id="rId161"/>
    <p:sldId id="388" r:id="rId162"/>
    <p:sldId id="4776" r:id="rId163"/>
    <p:sldId id="4777" r:id="rId164"/>
    <p:sldId id="392" r:id="rId165"/>
    <p:sldId id="4778" r:id="rId166"/>
    <p:sldId id="397" r:id="rId167"/>
    <p:sldId id="398" r:id="rId168"/>
    <p:sldId id="399" r:id="rId169"/>
    <p:sldId id="401" r:id="rId170"/>
    <p:sldId id="403" r:id="rId171"/>
    <p:sldId id="4779" r:id="rId172"/>
    <p:sldId id="405" r:id="rId173"/>
    <p:sldId id="406" r:id="rId174"/>
    <p:sldId id="407" r:id="rId175"/>
    <p:sldId id="408" r:id="rId176"/>
    <p:sldId id="4786" r:id="rId177"/>
    <p:sldId id="510" r:id="rId178"/>
    <p:sldId id="5221" r:id="rId179"/>
    <p:sldId id="530" r:id="rId180"/>
    <p:sldId id="4120" r:id="rId181"/>
    <p:sldId id="4780" r:id="rId182"/>
    <p:sldId id="4781" r:id="rId183"/>
    <p:sldId id="4782" r:id="rId184"/>
    <p:sldId id="515" r:id="rId185"/>
    <p:sldId id="516" r:id="rId186"/>
    <p:sldId id="517" r:id="rId187"/>
    <p:sldId id="518" r:id="rId188"/>
    <p:sldId id="4187" r:id="rId189"/>
    <p:sldId id="4105" r:id="rId190"/>
    <p:sldId id="4783" r:id="rId191"/>
    <p:sldId id="4207" r:id="rId192"/>
    <p:sldId id="4208" r:id="rId193"/>
    <p:sldId id="524" r:id="rId194"/>
    <p:sldId id="525" r:id="rId195"/>
    <p:sldId id="526" r:id="rId196"/>
    <p:sldId id="4784" r:id="rId197"/>
    <p:sldId id="4089" r:id="rId198"/>
    <p:sldId id="4090" r:id="rId199"/>
    <p:sldId id="4091" r:id="rId200"/>
    <p:sldId id="4092" r:id="rId201"/>
    <p:sldId id="256" r:id="rId202"/>
    <p:sldId id="4785" r:id="rId203"/>
    <p:sldId id="330" r:id="rId204"/>
    <p:sldId id="4787" r:id="rId205"/>
    <p:sldId id="4788" r:id="rId206"/>
    <p:sldId id="450" r:id="rId207"/>
    <p:sldId id="5615" r:id="rId208"/>
    <p:sldId id="4789" r:id="rId209"/>
    <p:sldId id="4790" r:id="rId210"/>
    <p:sldId id="4791" r:id="rId211"/>
    <p:sldId id="452" r:id="rId212"/>
    <p:sldId id="5616" r:id="rId213"/>
    <p:sldId id="5617" r:id="rId214"/>
    <p:sldId id="451" r:id="rId215"/>
    <p:sldId id="5614" r:id="rId216"/>
    <p:sldId id="453" r:id="rId217"/>
    <p:sldId id="4793" r:id="rId218"/>
    <p:sldId id="4794" r:id="rId219"/>
    <p:sldId id="4795" r:id="rId220"/>
    <p:sldId id="4796" r:id="rId221"/>
    <p:sldId id="4797" r:id="rId222"/>
    <p:sldId id="4798" r:id="rId223"/>
    <p:sldId id="4799" r:id="rId224"/>
    <p:sldId id="4800" r:id="rId225"/>
    <p:sldId id="409" r:id="rId226"/>
    <p:sldId id="4801" r:id="rId227"/>
    <p:sldId id="4802" r:id="rId228"/>
    <p:sldId id="412" r:id="rId229"/>
    <p:sldId id="413" r:id="rId230"/>
    <p:sldId id="414" r:id="rId231"/>
    <p:sldId id="415" r:id="rId232"/>
    <p:sldId id="416" r:id="rId233"/>
    <p:sldId id="417" r:id="rId234"/>
    <p:sldId id="418" r:id="rId235"/>
    <p:sldId id="5618" r:id="rId236"/>
    <p:sldId id="4803" r:id="rId237"/>
    <p:sldId id="4804" r:id="rId238"/>
    <p:sldId id="422" r:id="rId239"/>
    <p:sldId id="423" r:id="rId240"/>
    <p:sldId id="5619" r:id="rId241"/>
    <p:sldId id="425" r:id="rId242"/>
    <p:sldId id="426" r:id="rId243"/>
    <p:sldId id="427" r:id="rId244"/>
    <p:sldId id="428" r:id="rId245"/>
    <p:sldId id="4805" r:id="rId246"/>
    <p:sldId id="430" r:id="rId247"/>
    <p:sldId id="431" r:id="rId248"/>
    <p:sldId id="432" r:id="rId249"/>
    <p:sldId id="433" r:id="rId250"/>
    <p:sldId id="434" r:id="rId251"/>
    <p:sldId id="435" r:id="rId252"/>
    <p:sldId id="436" r:id="rId253"/>
    <p:sldId id="437" r:id="rId254"/>
    <p:sldId id="438" r:id="rId255"/>
    <p:sldId id="439" r:id="rId256"/>
    <p:sldId id="440" r:id="rId257"/>
    <p:sldId id="441" r:id="rId258"/>
    <p:sldId id="442" r:id="rId259"/>
    <p:sldId id="443" r:id="rId260"/>
    <p:sldId id="5620" r:id="rId261"/>
    <p:sldId id="504" r:id="rId262"/>
    <p:sldId id="446" r:id="rId263"/>
    <p:sldId id="4806" r:id="rId264"/>
    <p:sldId id="4807" r:id="rId265"/>
    <p:sldId id="4808" r:id="rId266"/>
    <p:sldId id="4809" r:id="rId267"/>
    <p:sldId id="4810" r:id="rId268"/>
    <p:sldId id="457" r:id="rId269"/>
    <p:sldId id="458" r:id="rId270"/>
    <p:sldId id="459" r:id="rId271"/>
    <p:sldId id="460" r:id="rId272"/>
    <p:sldId id="461" r:id="rId273"/>
    <p:sldId id="462" r:id="rId274"/>
    <p:sldId id="5621" r:id="rId275"/>
    <p:sldId id="5622" r:id="rId276"/>
    <p:sldId id="4811" r:id="rId277"/>
    <p:sldId id="4812" r:id="rId278"/>
    <p:sldId id="4813" r:id="rId279"/>
    <p:sldId id="4814" r:id="rId280"/>
    <p:sldId id="469" r:id="rId281"/>
    <p:sldId id="470" r:id="rId282"/>
    <p:sldId id="4815" r:id="rId283"/>
    <p:sldId id="472" r:id="rId284"/>
    <p:sldId id="473" r:id="rId285"/>
    <p:sldId id="474" r:id="rId286"/>
    <p:sldId id="475" r:id="rId287"/>
    <p:sldId id="476" r:id="rId288"/>
    <p:sldId id="477" r:id="rId289"/>
    <p:sldId id="478" r:id="rId290"/>
    <p:sldId id="479" r:id="rId291"/>
    <p:sldId id="480" r:id="rId292"/>
    <p:sldId id="481" r:id="rId293"/>
    <p:sldId id="482" r:id="rId294"/>
    <p:sldId id="4816" r:id="rId295"/>
    <p:sldId id="484" r:id="rId296"/>
    <p:sldId id="485" r:id="rId297"/>
    <p:sldId id="486" r:id="rId298"/>
    <p:sldId id="487" r:id="rId299"/>
    <p:sldId id="488" r:id="rId300"/>
    <p:sldId id="489" r:id="rId301"/>
    <p:sldId id="490" r:id="rId302"/>
    <p:sldId id="491" r:id="rId303"/>
    <p:sldId id="492" r:id="rId304"/>
    <p:sldId id="493" r:id="rId305"/>
    <p:sldId id="494" r:id="rId306"/>
    <p:sldId id="495" r:id="rId307"/>
    <p:sldId id="496" r:id="rId308"/>
    <p:sldId id="324" r:id="rId309"/>
    <p:sldId id="4817" r:id="rId310"/>
    <p:sldId id="4818" r:id="rId311"/>
    <p:sldId id="4819" r:id="rId312"/>
    <p:sldId id="4820" r:id="rId313"/>
    <p:sldId id="4821" r:id="rId314"/>
    <p:sldId id="4822" r:id="rId315"/>
    <p:sldId id="4823" r:id="rId316"/>
    <p:sldId id="4824" r:id="rId317"/>
    <p:sldId id="331" r:id="rId318"/>
    <p:sldId id="4825" r:id="rId319"/>
    <p:sldId id="4826" r:id="rId320"/>
    <p:sldId id="5719" r:id="rId321"/>
    <p:sldId id="325" r:id="rId322"/>
    <p:sldId id="4827" r:id="rId323"/>
    <p:sldId id="327" r:id="rId324"/>
    <p:sldId id="4828" r:id="rId325"/>
    <p:sldId id="4829" r:id="rId326"/>
    <p:sldId id="555" r:id="rId327"/>
    <p:sldId id="4830" r:id="rId328"/>
    <p:sldId id="4831" r:id="rId329"/>
    <p:sldId id="4832" r:id="rId330"/>
    <p:sldId id="4833" r:id="rId331"/>
    <p:sldId id="4834" r:id="rId332"/>
    <p:sldId id="4835" r:id="rId333"/>
    <p:sldId id="316" r:id="rId334"/>
    <p:sldId id="273" r:id="rId335"/>
    <p:sldId id="272" r:id="rId336"/>
    <p:sldId id="328" r:id="rId337"/>
    <p:sldId id="505" r:id="rId338"/>
    <p:sldId id="4045" r:id="rId339"/>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776342B3-13DB-9D47-A1FA-6BC2F16B3C30}">
          <p14:sldIdLst>
            <p14:sldId id="544"/>
            <p14:sldId id="4961"/>
            <p14:sldId id="4962"/>
            <p14:sldId id="4963"/>
            <p14:sldId id="4964"/>
            <p14:sldId id="4965"/>
            <p14:sldId id="4966"/>
            <p14:sldId id="4967"/>
            <p14:sldId id="4968"/>
            <p14:sldId id="552"/>
            <p14:sldId id="4970"/>
            <p14:sldId id="4971"/>
            <p14:sldId id="4096"/>
            <p14:sldId id="4972"/>
            <p14:sldId id="4973"/>
            <p14:sldId id="4974"/>
            <p14:sldId id="4975"/>
            <p14:sldId id="4976"/>
            <p14:sldId id="4977"/>
            <p14:sldId id="1151"/>
          </p14:sldIdLst>
        </p14:section>
        <p14:section name="Introduction" id="{09B193C0-5C8F-744B-B46C-968AB09C516A}">
          <p14:sldIdLst>
            <p14:sldId id="280"/>
            <p14:sldId id="332"/>
            <p14:sldId id="342"/>
            <p14:sldId id="339"/>
            <p14:sldId id="340"/>
            <p14:sldId id="341"/>
            <p14:sldId id="5533"/>
            <p14:sldId id="350"/>
            <p14:sldId id="351"/>
            <p14:sldId id="352"/>
            <p14:sldId id="353"/>
            <p14:sldId id="5623"/>
            <p14:sldId id="547"/>
            <p14:sldId id="265"/>
            <p14:sldId id="266"/>
            <p14:sldId id="268"/>
            <p14:sldId id="270"/>
            <p14:sldId id="271"/>
            <p14:sldId id="312"/>
            <p14:sldId id="313"/>
            <p14:sldId id="314"/>
            <p14:sldId id="315"/>
            <p14:sldId id="329"/>
            <p14:sldId id="1155"/>
            <p14:sldId id="1157"/>
            <p14:sldId id="1158"/>
          </p14:sldIdLst>
        </p14:section>
        <p14:section name="Sermon" id="{9191C223-9EE9-F544-80CE-9A036F9C2053}">
          <p14:sldIdLst>
            <p14:sldId id="1143"/>
            <p14:sldId id="3266"/>
            <p14:sldId id="4838"/>
            <p14:sldId id="4839"/>
            <p14:sldId id="4840"/>
            <p14:sldId id="3270"/>
            <p14:sldId id="3271"/>
            <p14:sldId id="3272"/>
            <p14:sldId id="3273"/>
            <p14:sldId id="4194"/>
            <p14:sldId id="4067"/>
            <p14:sldId id="319"/>
            <p14:sldId id="4068"/>
            <p14:sldId id="4071"/>
            <p14:sldId id="4072"/>
            <p14:sldId id="4073"/>
            <p14:sldId id="3281"/>
            <p14:sldId id="4841"/>
            <p14:sldId id="3283"/>
            <p14:sldId id="3284"/>
            <p14:sldId id="3285"/>
          </p14:sldIdLst>
        </p14:section>
        <p14:section name="Chapters" id="{DD503B46-71D1-3D48-8CC4-07B2EF778B24}">
          <p14:sldIdLst>
            <p14:sldId id="3286"/>
            <p14:sldId id="710"/>
            <p14:sldId id="1728"/>
            <p14:sldId id="2746"/>
            <p14:sldId id="3251"/>
            <p14:sldId id="3252"/>
            <p14:sldId id="3253"/>
            <p14:sldId id="454"/>
            <p14:sldId id="5720"/>
            <p14:sldId id="3287"/>
            <p14:sldId id="3288"/>
            <p14:sldId id="3289"/>
            <p14:sldId id="1779"/>
            <p14:sldId id="1780"/>
            <p14:sldId id="1781"/>
            <p14:sldId id="5233"/>
            <p14:sldId id="5608"/>
            <p14:sldId id="5609"/>
            <p14:sldId id="5610"/>
            <p14:sldId id="5611"/>
            <p14:sldId id="5612"/>
            <p14:sldId id="5613"/>
            <p14:sldId id="867"/>
            <p14:sldId id="5431"/>
            <p14:sldId id="866"/>
            <p14:sldId id="3290"/>
            <p14:sldId id="871"/>
            <p14:sldId id="5510"/>
            <p14:sldId id="5625"/>
            <p14:sldId id="4771"/>
            <p14:sldId id="355"/>
            <p14:sldId id="376"/>
            <p14:sldId id="377"/>
            <p14:sldId id="4772"/>
            <p14:sldId id="4842"/>
            <p14:sldId id="4843"/>
            <p14:sldId id="4773"/>
            <p14:sldId id="382"/>
            <p14:sldId id="4774"/>
            <p14:sldId id="4775"/>
            <p14:sldId id="4844"/>
            <p14:sldId id="387"/>
            <p14:sldId id="388"/>
            <p14:sldId id="4776"/>
            <p14:sldId id="4777"/>
            <p14:sldId id="392"/>
            <p14:sldId id="4778"/>
            <p14:sldId id="397"/>
            <p14:sldId id="398"/>
            <p14:sldId id="399"/>
            <p14:sldId id="401"/>
            <p14:sldId id="403"/>
            <p14:sldId id="4779"/>
            <p14:sldId id="405"/>
            <p14:sldId id="406"/>
            <p14:sldId id="407"/>
            <p14:sldId id="408"/>
            <p14:sldId id="4786"/>
            <p14:sldId id="510"/>
            <p14:sldId id="5221"/>
            <p14:sldId id="530"/>
            <p14:sldId id="4120"/>
            <p14:sldId id="4780"/>
            <p14:sldId id="4781"/>
            <p14:sldId id="4782"/>
            <p14:sldId id="515"/>
            <p14:sldId id="516"/>
            <p14:sldId id="517"/>
            <p14:sldId id="518"/>
            <p14:sldId id="4187"/>
            <p14:sldId id="4105"/>
            <p14:sldId id="4783"/>
            <p14:sldId id="4207"/>
            <p14:sldId id="4208"/>
            <p14:sldId id="524"/>
            <p14:sldId id="525"/>
            <p14:sldId id="526"/>
            <p14:sldId id="4784"/>
            <p14:sldId id="4089"/>
            <p14:sldId id="4090"/>
            <p14:sldId id="4091"/>
            <p14:sldId id="4092"/>
            <p14:sldId id="256"/>
            <p14:sldId id="4785"/>
            <p14:sldId id="330"/>
            <p14:sldId id="4787"/>
            <p14:sldId id="4788"/>
            <p14:sldId id="450"/>
            <p14:sldId id="5615"/>
            <p14:sldId id="4789"/>
            <p14:sldId id="4790"/>
            <p14:sldId id="4791"/>
            <p14:sldId id="452"/>
            <p14:sldId id="5616"/>
            <p14:sldId id="5617"/>
            <p14:sldId id="451"/>
            <p14:sldId id="5614"/>
            <p14:sldId id="453"/>
            <p14:sldId id="4793"/>
            <p14:sldId id="4794"/>
            <p14:sldId id="4795"/>
            <p14:sldId id="4796"/>
            <p14:sldId id="4797"/>
            <p14:sldId id="4798"/>
            <p14:sldId id="4799"/>
            <p14:sldId id="4800"/>
            <p14:sldId id="409"/>
            <p14:sldId id="4801"/>
            <p14:sldId id="4802"/>
            <p14:sldId id="412"/>
            <p14:sldId id="413"/>
            <p14:sldId id="414"/>
            <p14:sldId id="415"/>
            <p14:sldId id="416"/>
            <p14:sldId id="417"/>
            <p14:sldId id="418"/>
            <p14:sldId id="5618"/>
            <p14:sldId id="4803"/>
            <p14:sldId id="4804"/>
            <p14:sldId id="422"/>
            <p14:sldId id="423"/>
            <p14:sldId id="5619"/>
            <p14:sldId id="425"/>
            <p14:sldId id="426"/>
            <p14:sldId id="427"/>
            <p14:sldId id="428"/>
            <p14:sldId id="4805"/>
            <p14:sldId id="430"/>
            <p14:sldId id="431"/>
            <p14:sldId id="432"/>
            <p14:sldId id="433"/>
            <p14:sldId id="434"/>
            <p14:sldId id="435"/>
            <p14:sldId id="436"/>
            <p14:sldId id="437"/>
            <p14:sldId id="438"/>
            <p14:sldId id="439"/>
            <p14:sldId id="440"/>
            <p14:sldId id="441"/>
            <p14:sldId id="442"/>
            <p14:sldId id="443"/>
            <p14:sldId id="5620"/>
            <p14:sldId id="504"/>
            <p14:sldId id="446"/>
            <p14:sldId id="4806"/>
            <p14:sldId id="4807"/>
            <p14:sldId id="4808"/>
            <p14:sldId id="4809"/>
            <p14:sldId id="4810"/>
            <p14:sldId id="457"/>
            <p14:sldId id="458"/>
            <p14:sldId id="459"/>
            <p14:sldId id="460"/>
            <p14:sldId id="461"/>
            <p14:sldId id="462"/>
            <p14:sldId id="5621"/>
            <p14:sldId id="5622"/>
            <p14:sldId id="4811"/>
            <p14:sldId id="4812"/>
            <p14:sldId id="4813"/>
            <p14:sldId id="4814"/>
            <p14:sldId id="469"/>
            <p14:sldId id="470"/>
            <p14:sldId id="4815"/>
            <p14:sldId id="472"/>
            <p14:sldId id="473"/>
            <p14:sldId id="474"/>
            <p14:sldId id="475"/>
            <p14:sldId id="476"/>
            <p14:sldId id="477"/>
            <p14:sldId id="478"/>
            <p14:sldId id="479"/>
            <p14:sldId id="480"/>
            <p14:sldId id="481"/>
            <p14:sldId id="482"/>
            <p14:sldId id="4816"/>
            <p14:sldId id="484"/>
            <p14:sldId id="485"/>
            <p14:sldId id="486"/>
            <p14:sldId id="487"/>
            <p14:sldId id="488"/>
            <p14:sldId id="489"/>
            <p14:sldId id="490"/>
            <p14:sldId id="491"/>
            <p14:sldId id="492"/>
            <p14:sldId id="493"/>
            <p14:sldId id="494"/>
            <p14:sldId id="495"/>
            <p14:sldId id="496"/>
            <p14:sldId id="324"/>
            <p14:sldId id="4817"/>
            <p14:sldId id="4818"/>
            <p14:sldId id="4819"/>
            <p14:sldId id="4820"/>
            <p14:sldId id="4821"/>
            <p14:sldId id="4822"/>
            <p14:sldId id="4823"/>
            <p14:sldId id="4824"/>
            <p14:sldId id="331"/>
            <p14:sldId id="4825"/>
            <p14:sldId id="4826"/>
            <p14:sldId id="5719"/>
            <p14:sldId id="325"/>
            <p14:sldId id="4827"/>
            <p14:sldId id="327"/>
            <p14:sldId id="4828"/>
            <p14:sldId id="4829"/>
            <p14:sldId id="555"/>
          </p14:sldIdLst>
        </p14:section>
        <p14:section name="Conclusion" id="{0490C6FC-4885-B349-B8B5-C0A7E5D89B12}">
          <p14:sldIdLst>
            <p14:sldId id="4830"/>
            <p14:sldId id="4831"/>
            <p14:sldId id="4832"/>
            <p14:sldId id="4833"/>
            <p14:sldId id="4834"/>
            <p14:sldId id="4835"/>
          </p14:sldIdLst>
        </p14:section>
        <p14:section name="Supplements" id="{E735AC9C-CB5B-9E40-A7CB-9EF73FA30BA6}">
          <p14:sldIdLst>
            <p14:sldId id="316"/>
            <p14:sldId id="273"/>
            <p14:sldId id="272"/>
            <p14:sldId id="328"/>
            <p14:sldId id="50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8080"/>
    <a:srgbClr val="000000"/>
    <a:srgbClr val="FFCC99"/>
    <a:srgbClr val="C0C0C0"/>
    <a:srgbClr val="F8F8F8"/>
    <a:srgbClr val="FFFFCC"/>
    <a:srgbClr val="CCFFFF"/>
    <a:srgbClr val="FFFFFF"/>
    <a:srgbClr val="CCFFCC"/>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015" autoAdjust="0"/>
    <p:restoredTop sz="85310" autoAdjust="0"/>
  </p:normalViewPr>
  <p:slideViewPr>
    <p:cSldViewPr>
      <p:cViewPr varScale="1">
        <p:scale>
          <a:sx n="137" d="100"/>
          <a:sy n="137" d="100"/>
        </p:scale>
        <p:origin x="216" y="200"/>
      </p:cViewPr>
      <p:guideLst>
        <p:guide orient="horz" pos="2160"/>
        <p:guide pos="2880"/>
      </p:guideLst>
    </p:cSldViewPr>
  </p:slideViewPr>
  <p:outlineViewPr>
    <p:cViewPr>
      <p:scale>
        <a:sx n="33" d="100"/>
        <a:sy n="33" d="100"/>
      </p:scale>
      <p:origin x="0" y="-37920"/>
    </p:cViewPr>
    <p:sldLst>
      <p:sld r:id="rId1" collapse="1"/>
    </p:sldLst>
  </p:outlineViewPr>
  <p:notesTextViewPr>
    <p:cViewPr>
      <p:scale>
        <a:sx n="100" d="100"/>
        <a:sy n="100" d="100"/>
      </p:scale>
      <p:origin x="0" y="0"/>
    </p:cViewPr>
  </p:notesTextViewPr>
  <p:sorterViewPr>
    <p:cViewPr varScale="1">
      <p:scale>
        <a:sx n="50" d="100"/>
        <a:sy n="50" d="100"/>
      </p:scale>
      <p:origin x="0" y="-1848"/>
    </p:cViewPr>
  </p:sorterViewPr>
  <p:notesViewPr>
    <p:cSldViewPr>
      <p:cViewPr varScale="1">
        <p:scale>
          <a:sx n="62" d="100"/>
          <a:sy n="62" d="100"/>
        </p:scale>
        <p:origin x="3226" y="7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5.xml"/><Relationship Id="rId299" Type="http://schemas.openxmlformats.org/officeDocument/2006/relationships/slide" Target="slides/slide247.xml"/><Relationship Id="rId21" Type="http://schemas.openxmlformats.org/officeDocument/2006/relationships/slideMaster" Target="slideMasters/slideMaster21.xml"/><Relationship Id="rId63" Type="http://schemas.openxmlformats.org/officeDocument/2006/relationships/slide" Target="slides/slide11.xml"/><Relationship Id="rId159" Type="http://schemas.openxmlformats.org/officeDocument/2006/relationships/slide" Target="slides/slide107.xml"/><Relationship Id="rId324" Type="http://schemas.openxmlformats.org/officeDocument/2006/relationships/slide" Target="slides/slide272.xml"/><Relationship Id="rId170" Type="http://schemas.openxmlformats.org/officeDocument/2006/relationships/slide" Target="slides/slide118.xml"/><Relationship Id="rId226" Type="http://schemas.openxmlformats.org/officeDocument/2006/relationships/slide" Target="slides/slide174.xml"/><Relationship Id="rId268" Type="http://schemas.openxmlformats.org/officeDocument/2006/relationships/slide" Target="slides/slide216.xml"/><Relationship Id="rId32" Type="http://schemas.openxmlformats.org/officeDocument/2006/relationships/slideMaster" Target="slideMasters/slideMaster32.xml"/><Relationship Id="rId74" Type="http://schemas.openxmlformats.org/officeDocument/2006/relationships/slide" Target="slides/slide22.xml"/><Relationship Id="rId128" Type="http://schemas.openxmlformats.org/officeDocument/2006/relationships/slide" Target="slides/slide76.xml"/><Relationship Id="rId335" Type="http://schemas.openxmlformats.org/officeDocument/2006/relationships/slide" Target="slides/slide283.xml"/><Relationship Id="rId5" Type="http://schemas.openxmlformats.org/officeDocument/2006/relationships/slideMaster" Target="slideMasters/slideMaster5.xml"/><Relationship Id="rId181" Type="http://schemas.openxmlformats.org/officeDocument/2006/relationships/slide" Target="slides/slide129.xml"/><Relationship Id="rId237" Type="http://schemas.openxmlformats.org/officeDocument/2006/relationships/slide" Target="slides/slide185.xml"/><Relationship Id="rId279" Type="http://schemas.openxmlformats.org/officeDocument/2006/relationships/slide" Target="slides/slide227.xml"/><Relationship Id="rId43" Type="http://schemas.openxmlformats.org/officeDocument/2006/relationships/slideMaster" Target="slideMasters/slideMaster43.xml"/><Relationship Id="rId139" Type="http://schemas.openxmlformats.org/officeDocument/2006/relationships/slide" Target="slides/slide87.xml"/><Relationship Id="rId290" Type="http://schemas.openxmlformats.org/officeDocument/2006/relationships/slide" Target="slides/slide238.xml"/><Relationship Id="rId304" Type="http://schemas.openxmlformats.org/officeDocument/2006/relationships/slide" Target="slides/slide252.xml"/><Relationship Id="rId85" Type="http://schemas.openxmlformats.org/officeDocument/2006/relationships/slide" Target="slides/slide33.xml"/><Relationship Id="rId150" Type="http://schemas.openxmlformats.org/officeDocument/2006/relationships/slide" Target="slides/slide98.xml"/><Relationship Id="rId192" Type="http://schemas.openxmlformats.org/officeDocument/2006/relationships/slide" Target="slides/slide140.xml"/><Relationship Id="rId206" Type="http://schemas.openxmlformats.org/officeDocument/2006/relationships/slide" Target="slides/slide154.xml"/><Relationship Id="rId248" Type="http://schemas.openxmlformats.org/officeDocument/2006/relationships/slide" Target="slides/slide196.xml"/><Relationship Id="rId12" Type="http://schemas.openxmlformats.org/officeDocument/2006/relationships/slideMaster" Target="slideMasters/slideMaster12.xml"/><Relationship Id="rId108" Type="http://schemas.openxmlformats.org/officeDocument/2006/relationships/slide" Target="slides/slide56.xml"/><Relationship Id="rId315" Type="http://schemas.openxmlformats.org/officeDocument/2006/relationships/slide" Target="slides/slide263.xml"/><Relationship Id="rId54" Type="http://schemas.openxmlformats.org/officeDocument/2006/relationships/slide" Target="slides/slide2.xml"/><Relationship Id="rId96" Type="http://schemas.openxmlformats.org/officeDocument/2006/relationships/slide" Target="slides/slide44.xml"/><Relationship Id="rId161" Type="http://schemas.openxmlformats.org/officeDocument/2006/relationships/slide" Target="slides/slide109.xml"/><Relationship Id="rId217" Type="http://schemas.openxmlformats.org/officeDocument/2006/relationships/slide" Target="slides/slide165.xml"/><Relationship Id="rId259"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67.xml"/><Relationship Id="rId270" Type="http://schemas.openxmlformats.org/officeDocument/2006/relationships/slide" Target="slides/slide218.xml"/><Relationship Id="rId326" Type="http://schemas.openxmlformats.org/officeDocument/2006/relationships/slide" Target="slides/slide274.xml"/><Relationship Id="rId65" Type="http://schemas.openxmlformats.org/officeDocument/2006/relationships/slide" Target="slides/slide13.xml"/><Relationship Id="rId130" Type="http://schemas.openxmlformats.org/officeDocument/2006/relationships/slide" Target="slides/slide78.xml"/><Relationship Id="rId172" Type="http://schemas.openxmlformats.org/officeDocument/2006/relationships/slide" Target="slides/slide120.xml"/><Relationship Id="rId228" Type="http://schemas.openxmlformats.org/officeDocument/2006/relationships/slide" Target="slides/slide176.xml"/><Relationship Id="rId281" Type="http://schemas.openxmlformats.org/officeDocument/2006/relationships/slide" Target="slides/slide229.xml"/><Relationship Id="rId337" Type="http://schemas.openxmlformats.org/officeDocument/2006/relationships/slide" Target="slides/slide285.xml"/><Relationship Id="rId34" Type="http://schemas.openxmlformats.org/officeDocument/2006/relationships/slideMaster" Target="slideMasters/slideMaster34.xml"/><Relationship Id="rId76" Type="http://schemas.openxmlformats.org/officeDocument/2006/relationships/slide" Target="slides/slide24.xml"/><Relationship Id="rId141" Type="http://schemas.openxmlformats.org/officeDocument/2006/relationships/slide" Target="slides/slide89.xml"/><Relationship Id="rId7" Type="http://schemas.openxmlformats.org/officeDocument/2006/relationships/slideMaster" Target="slideMasters/slideMaster7.xml"/><Relationship Id="rId183" Type="http://schemas.openxmlformats.org/officeDocument/2006/relationships/slide" Target="slides/slide131.xml"/><Relationship Id="rId239" Type="http://schemas.openxmlformats.org/officeDocument/2006/relationships/slide" Target="slides/slide187.xml"/><Relationship Id="rId250" Type="http://schemas.openxmlformats.org/officeDocument/2006/relationships/slide" Target="slides/slide198.xml"/><Relationship Id="rId292" Type="http://schemas.openxmlformats.org/officeDocument/2006/relationships/slide" Target="slides/slide240.xml"/><Relationship Id="rId306" Type="http://schemas.openxmlformats.org/officeDocument/2006/relationships/slide" Target="slides/slide254.xml"/><Relationship Id="rId45" Type="http://schemas.openxmlformats.org/officeDocument/2006/relationships/slideMaster" Target="slideMasters/slideMaster45.xml"/><Relationship Id="rId87" Type="http://schemas.openxmlformats.org/officeDocument/2006/relationships/slide" Target="slides/slide35.xml"/><Relationship Id="rId110" Type="http://schemas.openxmlformats.org/officeDocument/2006/relationships/slide" Target="slides/slide58.xml"/><Relationship Id="rId152" Type="http://schemas.openxmlformats.org/officeDocument/2006/relationships/slide" Target="slides/slide100.xml"/><Relationship Id="rId194" Type="http://schemas.openxmlformats.org/officeDocument/2006/relationships/slide" Target="slides/slide142.xml"/><Relationship Id="rId208" Type="http://schemas.openxmlformats.org/officeDocument/2006/relationships/slide" Target="slides/slide156.xml"/><Relationship Id="rId261" Type="http://schemas.openxmlformats.org/officeDocument/2006/relationships/slide" Target="slides/slide209.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4.xml"/><Relationship Id="rId77" Type="http://schemas.openxmlformats.org/officeDocument/2006/relationships/slide" Target="slides/slide25.xml"/><Relationship Id="rId100" Type="http://schemas.openxmlformats.org/officeDocument/2006/relationships/slide" Target="slides/slide48.xml"/><Relationship Id="rId282" Type="http://schemas.openxmlformats.org/officeDocument/2006/relationships/slide" Target="slides/slide230.xml"/><Relationship Id="rId317" Type="http://schemas.openxmlformats.org/officeDocument/2006/relationships/slide" Target="slides/slide265.xml"/><Relationship Id="rId338" Type="http://schemas.openxmlformats.org/officeDocument/2006/relationships/slide" Target="slides/slide286.xml"/><Relationship Id="rId8" Type="http://schemas.openxmlformats.org/officeDocument/2006/relationships/slideMaster" Target="slideMasters/slideMaster8.xml"/><Relationship Id="rId98" Type="http://schemas.openxmlformats.org/officeDocument/2006/relationships/slide" Target="slides/slide46.xml"/><Relationship Id="rId121" Type="http://schemas.openxmlformats.org/officeDocument/2006/relationships/slide" Target="slides/slide69.xml"/><Relationship Id="rId142" Type="http://schemas.openxmlformats.org/officeDocument/2006/relationships/slide" Target="slides/slide90.xml"/><Relationship Id="rId163" Type="http://schemas.openxmlformats.org/officeDocument/2006/relationships/slide" Target="slides/slide111.xml"/><Relationship Id="rId184" Type="http://schemas.openxmlformats.org/officeDocument/2006/relationships/slide" Target="slides/slide132.xml"/><Relationship Id="rId219" Type="http://schemas.openxmlformats.org/officeDocument/2006/relationships/slide" Target="slides/slide167.xml"/><Relationship Id="rId230" Type="http://schemas.openxmlformats.org/officeDocument/2006/relationships/slide" Target="slides/slide178.xml"/><Relationship Id="rId251"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5.xml"/><Relationship Id="rId272" Type="http://schemas.openxmlformats.org/officeDocument/2006/relationships/slide" Target="slides/slide220.xml"/><Relationship Id="rId293" Type="http://schemas.openxmlformats.org/officeDocument/2006/relationships/slide" Target="slides/slide241.xml"/><Relationship Id="rId307" Type="http://schemas.openxmlformats.org/officeDocument/2006/relationships/slide" Target="slides/slide255.xml"/><Relationship Id="rId328" Type="http://schemas.openxmlformats.org/officeDocument/2006/relationships/slide" Target="slides/slide276.xml"/><Relationship Id="rId88" Type="http://schemas.openxmlformats.org/officeDocument/2006/relationships/slide" Target="slides/slide36.xml"/><Relationship Id="rId111" Type="http://schemas.openxmlformats.org/officeDocument/2006/relationships/slide" Target="slides/slide59.xml"/><Relationship Id="rId132" Type="http://schemas.openxmlformats.org/officeDocument/2006/relationships/slide" Target="slides/slide80.xml"/><Relationship Id="rId153" Type="http://schemas.openxmlformats.org/officeDocument/2006/relationships/slide" Target="slides/slide101.xml"/><Relationship Id="rId174" Type="http://schemas.openxmlformats.org/officeDocument/2006/relationships/slide" Target="slides/slide122.xml"/><Relationship Id="rId195" Type="http://schemas.openxmlformats.org/officeDocument/2006/relationships/slide" Target="slides/slide143.xml"/><Relationship Id="rId209" Type="http://schemas.openxmlformats.org/officeDocument/2006/relationships/slide" Target="slides/slide157.xml"/><Relationship Id="rId220" Type="http://schemas.openxmlformats.org/officeDocument/2006/relationships/slide" Target="slides/slide168.xml"/><Relationship Id="rId241" Type="http://schemas.openxmlformats.org/officeDocument/2006/relationships/slide" Target="slides/slide18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5.xml"/><Relationship Id="rId262" Type="http://schemas.openxmlformats.org/officeDocument/2006/relationships/slide" Target="slides/slide210.xml"/><Relationship Id="rId283" Type="http://schemas.openxmlformats.org/officeDocument/2006/relationships/slide" Target="slides/slide231.xml"/><Relationship Id="rId318" Type="http://schemas.openxmlformats.org/officeDocument/2006/relationships/slide" Target="slides/slide266.xml"/><Relationship Id="rId339" Type="http://schemas.openxmlformats.org/officeDocument/2006/relationships/slide" Target="slides/slide287.xml"/><Relationship Id="rId78" Type="http://schemas.openxmlformats.org/officeDocument/2006/relationships/slide" Target="slides/slide26.xml"/><Relationship Id="rId99" Type="http://schemas.openxmlformats.org/officeDocument/2006/relationships/slide" Target="slides/slide47.xml"/><Relationship Id="rId101" Type="http://schemas.openxmlformats.org/officeDocument/2006/relationships/slide" Target="slides/slide49.xml"/><Relationship Id="rId122" Type="http://schemas.openxmlformats.org/officeDocument/2006/relationships/slide" Target="slides/slide70.xml"/><Relationship Id="rId143" Type="http://schemas.openxmlformats.org/officeDocument/2006/relationships/slide" Target="slides/slide91.xml"/><Relationship Id="rId164" Type="http://schemas.openxmlformats.org/officeDocument/2006/relationships/slide" Target="slides/slide112.xml"/><Relationship Id="rId185" Type="http://schemas.openxmlformats.org/officeDocument/2006/relationships/slide" Target="slides/slide133.xml"/><Relationship Id="rId9" Type="http://schemas.openxmlformats.org/officeDocument/2006/relationships/slideMaster" Target="slideMasters/slideMaster9.xml"/><Relationship Id="rId210" Type="http://schemas.openxmlformats.org/officeDocument/2006/relationships/slide" Target="slides/slide158.xml"/><Relationship Id="rId26" Type="http://schemas.openxmlformats.org/officeDocument/2006/relationships/slideMaster" Target="slideMasters/slideMaster26.xml"/><Relationship Id="rId231" Type="http://schemas.openxmlformats.org/officeDocument/2006/relationships/slide" Target="slides/slide179.xml"/><Relationship Id="rId252" Type="http://schemas.openxmlformats.org/officeDocument/2006/relationships/slide" Target="slides/slide200.xml"/><Relationship Id="rId273" Type="http://schemas.openxmlformats.org/officeDocument/2006/relationships/slide" Target="slides/slide221.xml"/><Relationship Id="rId294" Type="http://schemas.openxmlformats.org/officeDocument/2006/relationships/slide" Target="slides/slide242.xml"/><Relationship Id="rId308" Type="http://schemas.openxmlformats.org/officeDocument/2006/relationships/slide" Target="slides/slide256.xml"/><Relationship Id="rId329" Type="http://schemas.openxmlformats.org/officeDocument/2006/relationships/slide" Target="slides/slide277.xml"/><Relationship Id="rId47" Type="http://schemas.openxmlformats.org/officeDocument/2006/relationships/slideMaster" Target="slideMasters/slideMaster47.xml"/><Relationship Id="rId68" Type="http://schemas.openxmlformats.org/officeDocument/2006/relationships/slide" Target="slides/slide16.xml"/><Relationship Id="rId89" Type="http://schemas.openxmlformats.org/officeDocument/2006/relationships/slide" Target="slides/slide37.xml"/><Relationship Id="rId112" Type="http://schemas.openxmlformats.org/officeDocument/2006/relationships/slide" Target="slides/slide60.xml"/><Relationship Id="rId133" Type="http://schemas.openxmlformats.org/officeDocument/2006/relationships/slide" Target="slides/slide81.xml"/><Relationship Id="rId154" Type="http://schemas.openxmlformats.org/officeDocument/2006/relationships/slide" Target="slides/slide102.xml"/><Relationship Id="rId175" Type="http://schemas.openxmlformats.org/officeDocument/2006/relationships/slide" Target="slides/slide123.xml"/><Relationship Id="rId340" Type="http://schemas.openxmlformats.org/officeDocument/2006/relationships/notesMaster" Target="notesMasters/notesMaster1.xml"/><Relationship Id="rId196" Type="http://schemas.openxmlformats.org/officeDocument/2006/relationships/slide" Target="slides/slide144.xml"/><Relationship Id="rId200" Type="http://schemas.openxmlformats.org/officeDocument/2006/relationships/slide" Target="slides/slide148.xml"/><Relationship Id="rId16" Type="http://schemas.openxmlformats.org/officeDocument/2006/relationships/slideMaster" Target="slideMasters/slideMaster16.xml"/><Relationship Id="rId221" Type="http://schemas.openxmlformats.org/officeDocument/2006/relationships/slide" Target="slides/slide169.xml"/><Relationship Id="rId242" Type="http://schemas.openxmlformats.org/officeDocument/2006/relationships/slide" Target="slides/slide190.xml"/><Relationship Id="rId263" Type="http://schemas.openxmlformats.org/officeDocument/2006/relationships/slide" Target="slides/slide211.xml"/><Relationship Id="rId284" Type="http://schemas.openxmlformats.org/officeDocument/2006/relationships/slide" Target="slides/slide232.xml"/><Relationship Id="rId319" Type="http://schemas.openxmlformats.org/officeDocument/2006/relationships/slide" Target="slides/slide267.xml"/><Relationship Id="rId37" Type="http://schemas.openxmlformats.org/officeDocument/2006/relationships/slideMaster" Target="slideMasters/slideMaster37.xml"/><Relationship Id="rId58" Type="http://schemas.openxmlformats.org/officeDocument/2006/relationships/slide" Target="slides/slide6.xml"/><Relationship Id="rId79" Type="http://schemas.openxmlformats.org/officeDocument/2006/relationships/slide" Target="slides/slide27.xml"/><Relationship Id="rId102" Type="http://schemas.openxmlformats.org/officeDocument/2006/relationships/slide" Target="slides/slide50.xml"/><Relationship Id="rId123" Type="http://schemas.openxmlformats.org/officeDocument/2006/relationships/slide" Target="slides/slide71.xml"/><Relationship Id="rId144" Type="http://schemas.openxmlformats.org/officeDocument/2006/relationships/slide" Target="slides/slide92.xml"/><Relationship Id="rId330" Type="http://schemas.openxmlformats.org/officeDocument/2006/relationships/slide" Target="slides/slide278.xml"/><Relationship Id="rId90" Type="http://schemas.openxmlformats.org/officeDocument/2006/relationships/slide" Target="slides/slide38.xml"/><Relationship Id="rId165" Type="http://schemas.openxmlformats.org/officeDocument/2006/relationships/slide" Target="slides/slide113.xml"/><Relationship Id="rId186" Type="http://schemas.openxmlformats.org/officeDocument/2006/relationships/slide" Target="slides/slide134.xml"/><Relationship Id="rId211" Type="http://schemas.openxmlformats.org/officeDocument/2006/relationships/slide" Target="slides/slide159.xml"/><Relationship Id="rId232" Type="http://schemas.openxmlformats.org/officeDocument/2006/relationships/slide" Target="slides/slide180.xml"/><Relationship Id="rId253" Type="http://schemas.openxmlformats.org/officeDocument/2006/relationships/slide" Target="slides/slide201.xml"/><Relationship Id="rId274" Type="http://schemas.openxmlformats.org/officeDocument/2006/relationships/slide" Target="slides/slide222.xml"/><Relationship Id="rId295" Type="http://schemas.openxmlformats.org/officeDocument/2006/relationships/slide" Target="slides/slide243.xml"/><Relationship Id="rId309" Type="http://schemas.openxmlformats.org/officeDocument/2006/relationships/slide" Target="slides/slide257.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7.xml"/><Relationship Id="rId113" Type="http://schemas.openxmlformats.org/officeDocument/2006/relationships/slide" Target="slides/slide61.xml"/><Relationship Id="rId134" Type="http://schemas.openxmlformats.org/officeDocument/2006/relationships/slide" Target="slides/slide82.xml"/><Relationship Id="rId320" Type="http://schemas.openxmlformats.org/officeDocument/2006/relationships/slide" Target="slides/slide268.xml"/><Relationship Id="rId80" Type="http://schemas.openxmlformats.org/officeDocument/2006/relationships/slide" Target="slides/slide28.xml"/><Relationship Id="rId155" Type="http://schemas.openxmlformats.org/officeDocument/2006/relationships/slide" Target="slides/slide103.xml"/><Relationship Id="rId176" Type="http://schemas.openxmlformats.org/officeDocument/2006/relationships/slide" Target="slides/slide124.xml"/><Relationship Id="rId197" Type="http://schemas.openxmlformats.org/officeDocument/2006/relationships/slide" Target="slides/slide145.xml"/><Relationship Id="rId341" Type="http://schemas.openxmlformats.org/officeDocument/2006/relationships/handoutMaster" Target="handoutMasters/handoutMaster1.xml"/><Relationship Id="rId201" Type="http://schemas.openxmlformats.org/officeDocument/2006/relationships/slide" Target="slides/slide149.xml"/><Relationship Id="rId222" Type="http://schemas.openxmlformats.org/officeDocument/2006/relationships/slide" Target="slides/slide170.xml"/><Relationship Id="rId243" Type="http://schemas.openxmlformats.org/officeDocument/2006/relationships/slide" Target="slides/slide191.xml"/><Relationship Id="rId264" Type="http://schemas.openxmlformats.org/officeDocument/2006/relationships/slide" Target="slides/slide212.xml"/><Relationship Id="rId285" Type="http://schemas.openxmlformats.org/officeDocument/2006/relationships/slide" Target="slides/slide23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7.xml"/><Relationship Id="rId103" Type="http://schemas.openxmlformats.org/officeDocument/2006/relationships/slide" Target="slides/slide51.xml"/><Relationship Id="rId124" Type="http://schemas.openxmlformats.org/officeDocument/2006/relationships/slide" Target="slides/slide72.xml"/><Relationship Id="rId310" Type="http://schemas.openxmlformats.org/officeDocument/2006/relationships/slide" Target="slides/slide258.xml"/><Relationship Id="rId70" Type="http://schemas.openxmlformats.org/officeDocument/2006/relationships/slide" Target="slides/slide18.xml"/><Relationship Id="rId91" Type="http://schemas.openxmlformats.org/officeDocument/2006/relationships/slide" Target="slides/slide39.xml"/><Relationship Id="rId145" Type="http://schemas.openxmlformats.org/officeDocument/2006/relationships/slide" Target="slides/slide93.xml"/><Relationship Id="rId166" Type="http://schemas.openxmlformats.org/officeDocument/2006/relationships/slide" Target="slides/slide114.xml"/><Relationship Id="rId187" Type="http://schemas.openxmlformats.org/officeDocument/2006/relationships/slide" Target="slides/slide135.xml"/><Relationship Id="rId331" Type="http://schemas.openxmlformats.org/officeDocument/2006/relationships/slide" Target="slides/slide279.xml"/><Relationship Id="rId1" Type="http://schemas.openxmlformats.org/officeDocument/2006/relationships/slideMaster" Target="slideMasters/slideMaster1.xml"/><Relationship Id="rId212" Type="http://schemas.openxmlformats.org/officeDocument/2006/relationships/slide" Target="slides/slide160.xml"/><Relationship Id="rId233" Type="http://schemas.openxmlformats.org/officeDocument/2006/relationships/slide" Target="slides/slide181.xml"/><Relationship Id="rId254"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2.xml"/><Relationship Id="rId275" Type="http://schemas.openxmlformats.org/officeDocument/2006/relationships/slide" Target="slides/slide223.xml"/><Relationship Id="rId296" Type="http://schemas.openxmlformats.org/officeDocument/2006/relationships/slide" Target="slides/slide244.xml"/><Relationship Id="rId300" Type="http://schemas.openxmlformats.org/officeDocument/2006/relationships/slide" Target="slides/slide248.xml"/><Relationship Id="rId60" Type="http://schemas.openxmlformats.org/officeDocument/2006/relationships/slide" Target="slides/slide8.xml"/><Relationship Id="rId81" Type="http://schemas.openxmlformats.org/officeDocument/2006/relationships/slide" Target="slides/slide29.xml"/><Relationship Id="rId135" Type="http://schemas.openxmlformats.org/officeDocument/2006/relationships/slide" Target="slides/slide83.xml"/><Relationship Id="rId156" Type="http://schemas.openxmlformats.org/officeDocument/2006/relationships/slide" Target="slides/slide104.xml"/><Relationship Id="rId177" Type="http://schemas.openxmlformats.org/officeDocument/2006/relationships/slide" Target="slides/slide125.xml"/><Relationship Id="rId198" Type="http://schemas.openxmlformats.org/officeDocument/2006/relationships/slide" Target="slides/slide146.xml"/><Relationship Id="rId321" Type="http://schemas.openxmlformats.org/officeDocument/2006/relationships/slide" Target="slides/slide269.xml"/><Relationship Id="rId342" Type="http://schemas.openxmlformats.org/officeDocument/2006/relationships/presProps" Target="presProps.xml"/><Relationship Id="rId202" Type="http://schemas.openxmlformats.org/officeDocument/2006/relationships/slide" Target="slides/slide150.xml"/><Relationship Id="rId223" Type="http://schemas.openxmlformats.org/officeDocument/2006/relationships/slide" Target="slides/slide171.xml"/><Relationship Id="rId244" Type="http://schemas.openxmlformats.org/officeDocument/2006/relationships/slide" Target="slides/slide19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3.xml"/><Relationship Id="rId286" Type="http://schemas.openxmlformats.org/officeDocument/2006/relationships/slide" Target="slides/slide234.xml"/><Relationship Id="rId50" Type="http://schemas.openxmlformats.org/officeDocument/2006/relationships/slideMaster" Target="slideMasters/slideMaster50.xml"/><Relationship Id="rId104" Type="http://schemas.openxmlformats.org/officeDocument/2006/relationships/slide" Target="slides/slide52.xml"/><Relationship Id="rId125" Type="http://schemas.openxmlformats.org/officeDocument/2006/relationships/slide" Target="slides/slide73.xml"/><Relationship Id="rId146" Type="http://schemas.openxmlformats.org/officeDocument/2006/relationships/slide" Target="slides/slide94.xml"/><Relationship Id="rId167" Type="http://schemas.openxmlformats.org/officeDocument/2006/relationships/slide" Target="slides/slide115.xml"/><Relationship Id="rId188" Type="http://schemas.openxmlformats.org/officeDocument/2006/relationships/slide" Target="slides/slide136.xml"/><Relationship Id="rId311" Type="http://schemas.openxmlformats.org/officeDocument/2006/relationships/slide" Target="slides/slide259.xml"/><Relationship Id="rId332" Type="http://schemas.openxmlformats.org/officeDocument/2006/relationships/slide" Target="slides/slide280.xml"/><Relationship Id="rId71" Type="http://schemas.openxmlformats.org/officeDocument/2006/relationships/slide" Target="slides/slide19.xml"/><Relationship Id="rId92" Type="http://schemas.openxmlformats.org/officeDocument/2006/relationships/slide" Target="slides/slide40.xml"/><Relationship Id="rId213" Type="http://schemas.openxmlformats.org/officeDocument/2006/relationships/slide" Target="slides/slide161.xml"/><Relationship Id="rId234" Type="http://schemas.openxmlformats.org/officeDocument/2006/relationships/slide" Target="slides/slide18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3.xml"/><Relationship Id="rId276" Type="http://schemas.openxmlformats.org/officeDocument/2006/relationships/slide" Target="slides/slide224.xml"/><Relationship Id="rId297" Type="http://schemas.openxmlformats.org/officeDocument/2006/relationships/slide" Target="slides/slide245.xml"/><Relationship Id="rId40" Type="http://schemas.openxmlformats.org/officeDocument/2006/relationships/slideMaster" Target="slideMasters/slideMaster40.xml"/><Relationship Id="rId115" Type="http://schemas.openxmlformats.org/officeDocument/2006/relationships/slide" Target="slides/slide63.xml"/><Relationship Id="rId136" Type="http://schemas.openxmlformats.org/officeDocument/2006/relationships/slide" Target="slides/slide84.xml"/><Relationship Id="rId157" Type="http://schemas.openxmlformats.org/officeDocument/2006/relationships/slide" Target="slides/slide105.xml"/><Relationship Id="rId178" Type="http://schemas.openxmlformats.org/officeDocument/2006/relationships/slide" Target="slides/slide126.xml"/><Relationship Id="rId301" Type="http://schemas.openxmlformats.org/officeDocument/2006/relationships/slide" Target="slides/slide249.xml"/><Relationship Id="rId322" Type="http://schemas.openxmlformats.org/officeDocument/2006/relationships/slide" Target="slides/slide270.xml"/><Relationship Id="rId343" Type="http://schemas.openxmlformats.org/officeDocument/2006/relationships/viewProps" Target="viewProps.xml"/><Relationship Id="rId61" Type="http://schemas.openxmlformats.org/officeDocument/2006/relationships/slide" Target="slides/slide9.xml"/><Relationship Id="rId82" Type="http://schemas.openxmlformats.org/officeDocument/2006/relationships/slide" Target="slides/slide30.xml"/><Relationship Id="rId199" Type="http://schemas.openxmlformats.org/officeDocument/2006/relationships/slide" Target="slides/slide147.xml"/><Relationship Id="rId203" Type="http://schemas.openxmlformats.org/officeDocument/2006/relationships/slide" Target="slides/slide151.xml"/><Relationship Id="rId19" Type="http://schemas.openxmlformats.org/officeDocument/2006/relationships/slideMaster" Target="slideMasters/slideMaster19.xml"/><Relationship Id="rId224" Type="http://schemas.openxmlformats.org/officeDocument/2006/relationships/slide" Target="slides/slide172.xml"/><Relationship Id="rId245" Type="http://schemas.openxmlformats.org/officeDocument/2006/relationships/slide" Target="slides/slide193.xml"/><Relationship Id="rId266" Type="http://schemas.openxmlformats.org/officeDocument/2006/relationships/slide" Target="slides/slide214.xml"/><Relationship Id="rId287" Type="http://schemas.openxmlformats.org/officeDocument/2006/relationships/slide" Target="slides/slide235.xml"/><Relationship Id="rId30" Type="http://schemas.openxmlformats.org/officeDocument/2006/relationships/slideMaster" Target="slideMasters/slideMaster30.xml"/><Relationship Id="rId105" Type="http://schemas.openxmlformats.org/officeDocument/2006/relationships/slide" Target="slides/slide53.xml"/><Relationship Id="rId126" Type="http://schemas.openxmlformats.org/officeDocument/2006/relationships/slide" Target="slides/slide74.xml"/><Relationship Id="rId147" Type="http://schemas.openxmlformats.org/officeDocument/2006/relationships/slide" Target="slides/slide95.xml"/><Relationship Id="rId168" Type="http://schemas.openxmlformats.org/officeDocument/2006/relationships/slide" Target="slides/slide116.xml"/><Relationship Id="rId312" Type="http://schemas.openxmlformats.org/officeDocument/2006/relationships/slide" Target="slides/slide260.xml"/><Relationship Id="rId333"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 Target="slides/slide20.xml"/><Relationship Id="rId93" Type="http://schemas.openxmlformats.org/officeDocument/2006/relationships/slide" Target="slides/slide41.xml"/><Relationship Id="rId189" Type="http://schemas.openxmlformats.org/officeDocument/2006/relationships/slide" Target="slides/slide137.xml"/><Relationship Id="rId3" Type="http://schemas.openxmlformats.org/officeDocument/2006/relationships/slideMaster" Target="slideMasters/slideMaster3.xml"/><Relationship Id="rId214" Type="http://schemas.openxmlformats.org/officeDocument/2006/relationships/slide" Target="slides/slide162.xml"/><Relationship Id="rId235" Type="http://schemas.openxmlformats.org/officeDocument/2006/relationships/slide" Target="slides/slide183.xml"/><Relationship Id="rId256" Type="http://schemas.openxmlformats.org/officeDocument/2006/relationships/slide" Target="slides/slide204.xml"/><Relationship Id="rId277" Type="http://schemas.openxmlformats.org/officeDocument/2006/relationships/slide" Target="slides/slide225.xml"/><Relationship Id="rId298" Type="http://schemas.openxmlformats.org/officeDocument/2006/relationships/slide" Target="slides/slide246.xml"/><Relationship Id="rId116" Type="http://schemas.openxmlformats.org/officeDocument/2006/relationships/slide" Target="slides/slide64.xml"/><Relationship Id="rId137" Type="http://schemas.openxmlformats.org/officeDocument/2006/relationships/slide" Target="slides/slide85.xml"/><Relationship Id="rId158" Type="http://schemas.openxmlformats.org/officeDocument/2006/relationships/slide" Target="slides/slide106.xml"/><Relationship Id="rId302" Type="http://schemas.openxmlformats.org/officeDocument/2006/relationships/slide" Target="slides/slide250.xml"/><Relationship Id="rId323" Type="http://schemas.openxmlformats.org/officeDocument/2006/relationships/slide" Target="slides/slide271.xml"/><Relationship Id="rId344" Type="http://schemas.openxmlformats.org/officeDocument/2006/relationships/theme" Target="theme/theme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0.xml"/><Relationship Id="rId83" Type="http://schemas.openxmlformats.org/officeDocument/2006/relationships/slide" Target="slides/slide31.xml"/><Relationship Id="rId179" Type="http://schemas.openxmlformats.org/officeDocument/2006/relationships/slide" Target="slides/slide127.xml"/><Relationship Id="rId190" Type="http://schemas.openxmlformats.org/officeDocument/2006/relationships/slide" Target="slides/slide138.xml"/><Relationship Id="rId204" Type="http://schemas.openxmlformats.org/officeDocument/2006/relationships/slide" Target="slides/slide152.xml"/><Relationship Id="rId225" Type="http://schemas.openxmlformats.org/officeDocument/2006/relationships/slide" Target="slides/slide173.xml"/><Relationship Id="rId246" Type="http://schemas.openxmlformats.org/officeDocument/2006/relationships/slide" Target="slides/slide194.xml"/><Relationship Id="rId267" Type="http://schemas.openxmlformats.org/officeDocument/2006/relationships/slide" Target="slides/slide215.xml"/><Relationship Id="rId288" Type="http://schemas.openxmlformats.org/officeDocument/2006/relationships/slide" Target="slides/slide236.xml"/><Relationship Id="rId106" Type="http://schemas.openxmlformats.org/officeDocument/2006/relationships/slide" Target="slides/slide54.xml"/><Relationship Id="rId127" Type="http://schemas.openxmlformats.org/officeDocument/2006/relationships/slide" Target="slides/slide75.xml"/><Relationship Id="rId313" Type="http://schemas.openxmlformats.org/officeDocument/2006/relationships/slide" Target="slides/slide26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1.xml"/><Relationship Id="rId94" Type="http://schemas.openxmlformats.org/officeDocument/2006/relationships/slide" Target="slides/slide42.xml"/><Relationship Id="rId148" Type="http://schemas.openxmlformats.org/officeDocument/2006/relationships/slide" Target="slides/slide96.xml"/><Relationship Id="rId169" Type="http://schemas.openxmlformats.org/officeDocument/2006/relationships/slide" Target="slides/slide117.xml"/><Relationship Id="rId334" Type="http://schemas.openxmlformats.org/officeDocument/2006/relationships/slide" Target="slides/slide282.xml"/><Relationship Id="rId4" Type="http://schemas.openxmlformats.org/officeDocument/2006/relationships/slideMaster" Target="slideMasters/slideMaster4.xml"/><Relationship Id="rId180" Type="http://schemas.openxmlformats.org/officeDocument/2006/relationships/slide" Target="slides/slide128.xml"/><Relationship Id="rId215" Type="http://schemas.openxmlformats.org/officeDocument/2006/relationships/slide" Target="slides/slide163.xml"/><Relationship Id="rId236" Type="http://schemas.openxmlformats.org/officeDocument/2006/relationships/slide" Target="slides/slide184.xml"/><Relationship Id="rId257" Type="http://schemas.openxmlformats.org/officeDocument/2006/relationships/slide" Target="slides/slide205.xml"/><Relationship Id="rId278" Type="http://schemas.openxmlformats.org/officeDocument/2006/relationships/slide" Target="slides/slide226.xml"/><Relationship Id="rId303" Type="http://schemas.openxmlformats.org/officeDocument/2006/relationships/slide" Target="slides/slide251.xml"/><Relationship Id="rId42" Type="http://schemas.openxmlformats.org/officeDocument/2006/relationships/slideMaster" Target="slideMasters/slideMaster42.xml"/><Relationship Id="rId84" Type="http://schemas.openxmlformats.org/officeDocument/2006/relationships/slide" Target="slides/slide32.xml"/><Relationship Id="rId138" Type="http://schemas.openxmlformats.org/officeDocument/2006/relationships/slide" Target="slides/slide86.xml"/><Relationship Id="rId345" Type="http://schemas.openxmlformats.org/officeDocument/2006/relationships/tableStyles" Target="tableStyles.xml"/><Relationship Id="rId191" Type="http://schemas.openxmlformats.org/officeDocument/2006/relationships/slide" Target="slides/slide139.xml"/><Relationship Id="rId205" Type="http://schemas.openxmlformats.org/officeDocument/2006/relationships/slide" Target="slides/slide153.xml"/><Relationship Id="rId247" Type="http://schemas.openxmlformats.org/officeDocument/2006/relationships/slide" Target="slides/slide195.xml"/><Relationship Id="rId107" Type="http://schemas.openxmlformats.org/officeDocument/2006/relationships/slide" Target="slides/slide55.xml"/><Relationship Id="rId289" Type="http://schemas.openxmlformats.org/officeDocument/2006/relationships/slide" Target="slides/slide237.xml"/><Relationship Id="rId11" Type="http://schemas.openxmlformats.org/officeDocument/2006/relationships/slideMaster" Target="slideMasters/slideMaster11.xml"/><Relationship Id="rId53" Type="http://schemas.openxmlformats.org/officeDocument/2006/relationships/slide" Target="slides/slide1.xml"/><Relationship Id="rId149" Type="http://schemas.openxmlformats.org/officeDocument/2006/relationships/slide" Target="slides/slide97.xml"/><Relationship Id="rId314" Type="http://schemas.openxmlformats.org/officeDocument/2006/relationships/slide" Target="slides/slide262.xml"/><Relationship Id="rId95" Type="http://schemas.openxmlformats.org/officeDocument/2006/relationships/slide" Target="slides/slide43.xml"/><Relationship Id="rId160" Type="http://schemas.openxmlformats.org/officeDocument/2006/relationships/slide" Target="slides/slide108.xml"/><Relationship Id="rId216" Type="http://schemas.openxmlformats.org/officeDocument/2006/relationships/slide" Target="slides/slide164.xml"/><Relationship Id="rId258" Type="http://schemas.openxmlformats.org/officeDocument/2006/relationships/slide" Target="slides/slide206.xml"/><Relationship Id="rId22" Type="http://schemas.openxmlformats.org/officeDocument/2006/relationships/slideMaster" Target="slideMasters/slideMaster22.xml"/><Relationship Id="rId64" Type="http://schemas.openxmlformats.org/officeDocument/2006/relationships/slide" Target="slides/slide12.xml"/><Relationship Id="rId118" Type="http://schemas.openxmlformats.org/officeDocument/2006/relationships/slide" Target="slides/slide66.xml"/><Relationship Id="rId325" Type="http://schemas.openxmlformats.org/officeDocument/2006/relationships/slide" Target="slides/slide273.xml"/><Relationship Id="rId171" Type="http://schemas.openxmlformats.org/officeDocument/2006/relationships/slide" Target="slides/slide119.xml"/><Relationship Id="rId227" Type="http://schemas.openxmlformats.org/officeDocument/2006/relationships/slide" Target="slides/slide175.xml"/><Relationship Id="rId269" Type="http://schemas.openxmlformats.org/officeDocument/2006/relationships/slide" Target="slides/slide217.xml"/><Relationship Id="rId33" Type="http://schemas.openxmlformats.org/officeDocument/2006/relationships/slideMaster" Target="slideMasters/slideMaster33.xml"/><Relationship Id="rId129" Type="http://schemas.openxmlformats.org/officeDocument/2006/relationships/slide" Target="slides/slide77.xml"/><Relationship Id="rId280" Type="http://schemas.openxmlformats.org/officeDocument/2006/relationships/slide" Target="slides/slide228.xml"/><Relationship Id="rId336" Type="http://schemas.openxmlformats.org/officeDocument/2006/relationships/slide" Target="slides/slide284.xml"/><Relationship Id="rId75" Type="http://schemas.openxmlformats.org/officeDocument/2006/relationships/slide" Target="slides/slide23.xml"/><Relationship Id="rId140" Type="http://schemas.openxmlformats.org/officeDocument/2006/relationships/slide" Target="slides/slide88.xml"/><Relationship Id="rId182" Type="http://schemas.openxmlformats.org/officeDocument/2006/relationships/slide" Target="slides/slide130.xml"/><Relationship Id="rId6" Type="http://schemas.openxmlformats.org/officeDocument/2006/relationships/slideMaster" Target="slideMasters/slideMaster6.xml"/><Relationship Id="rId238" Type="http://schemas.openxmlformats.org/officeDocument/2006/relationships/slide" Target="slides/slide186.xml"/><Relationship Id="rId291" Type="http://schemas.openxmlformats.org/officeDocument/2006/relationships/slide" Target="slides/slide239.xml"/><Relationship Id="rId305" Type="http://schemas.openxmlformats.org/officeDocument/2006/relationships/slide" Target="slides/slide253.xml"/><Relationship Id="rId44" Type="http://schemas.openxmlformats.org/officeDocument/2006/relationships/slideMaster" Target="slideMasters/slideMaster44.xml"/><Relationship Id="rId86" Type="http://schemas.openxmlformats.org/officeDocument/2006/relationships/slide" Target="slides/slide34.xml"/><Relationship Id="rId151" Type="http://schemas.openxmlformats.org/officeDocument/2006/relationships/slide" Target="slides/slide99.xml"/><Relationship Id="rId193" Type="http://schemas.openxmlformats.org/officeDocument/2006/relationships/slide" Target="slides/slide141.xml"/><Relationship Id="rId207" Type="http://schemas.openxmlformats.org/officeDocument/2006/relationships/slide" Target="slides/slide155.xml"/><Relationship Id="rId249" Type="http://schemas.openxmlformats.org/officeDocument/2006/relationships/slide" Target="slides/slide197.xml"/><Relationship Id="rId13" Type="http://schemas.openxmlformats.org/officeDocument/2006/relationships/slideMaster" Target="slideMasters/slideMaster13.xml"/><Relationship Id="rId109" Type="http://schemas.openxmlformats.org/officeDocument/2006/relationships/slide" Target="slides/slide57.xml"/><Relationship Id="rId260" Type="http://schemas.openxmlformats.org/officeDocument/2006/relationships/slide" Target="slides/slide208.xml"/><Relationship Id="rId316" Type="http://schemas.openxmlformats.org/officeDocument/2006/relationships/slide" Target="slides/slide264.xml"/><Relationship Id="rId55" Type="http://schemas.openxmlformats.org/officeDocument/2006/relationships/slide" Target="slides/slide3.xml"/><Relationship Id="rId97" Type="http://schemas.openxmlformats.org/officeDocument/2006/relationships/slide" Target="slides/slide45.xml"/><Relationship Id="rId120" Type="http://schemas.openxmlformats.org/officeDocument/2006/relationships/slide" Target="slides/slide68.xml"/><Relationship Id="rId162" Type="http://schemas.openxmlformats.org/officeDocument/2006/relationships/slide" Target="slides/slide110.xml"/><Relationship Id="rId218" Type="http://schemas.openxmlformats.org/officeDocument/2006/relationships/slide" Target="slides/slide166.xml"/><Relationship Id="rId271" Type="http://schemas.openxmlformats.org/officeDocument/2006/relationships/slide" Target="slides/slide219.xml"/><Relationship Id="rId24" Type="http://schemas.openxmlformats.org/officeDocument/2006/relationships/slideMaster" Target="slideMasters/slideMaster24.xml"/><Relationship Id="rId66" Type="http://schemas.openxmlformats.org/officeDocument/2006/relationships/slide" Target="slides/slide14.xml"/><Relationship Id="rId131" Type="http://schemas.openxmlformats.org/officeDocument/2006/relationships/slide" Target="slides/slide79.xml"/><Relationship Id="rId327" Type="http://schemas.openxmlformats.org/officeDocument/2006/relationships/slide" Target="slides/slide275.xml"/><Relationship Id="rId173" Type="http://schemas.openxmlformats.org/officeDocument/2006/relationships/slide" Target="slides/slide121.xml"/><Relationship Id="rId229" Type="http://schemas.openxmlformats.org/officeDocument/2006/relationships/slide" Target="slides/slide177.xml"/><Relationship Id="rId240" Type="http://schemas.openxmlformats.org/officeDocument/2006/relationships/slide" Target="slides/slide188.xml"/></Relationships>
</file>

<file path=ppt/_rels/viewProps.xml.rels><?xml version="1.0" encoding="UTF-8" standalone="yes"?>
<Relationships xmlns="http://schemas.openxmlformats.org/package/2006/relationships"><Relationship Id="rId1" Type="http://schemas.openxmlformats.org/officeDocument/2006/relationships/slide" Target="slides/slide23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5F14F36-5964-4553-99B3-958D65F2F53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ar-JO"/>
          </a:p>
        </p:txBody>
      </p:sp>
      <p:sp>
        <p:nvSpPr>
          <p:cNvPr id="3" name="Date Placeholder 2">
            <a:extLst>
              <a:ext uri="{FF2B5EF4-FFF2-40B4-BE49-F238E27FC236}">
                <a16:creationId xmlns:a16="http://schemas.microsoft.com/office/drawing/2014/main" id="{3F9768D0-E448-4827-9CC8-65065197C93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a:defRPr sz="1200"/>
            </a:lvl1pPr>
          </a:lstStyle>
          <a:p>
            <a:fld id="{7F4C7F3C-E1DF-49F1-B235-4881A72EBD57}" type="datetimeFigureOut">
              <a:rPr lang="ar-JO" smtClean="0"/>
              <a:pPr/>
              <a:t>21‏/10‏/1447</a:t>
            </a:fld>
            <a:endParaRPr lang="ar-JO"/>
          </a:p>
        </p:txBody>
      </p:sp>
      <p:sp>
        <p:nvSpPr>
          <p:cNvPr id="4" name="Footer Placeholder 3">
            <a:extLst>
              <a:ext uri="{FF2B5EF4-FFF2-40B4-BE49-F238E27FC236}">
                <a16:creationId xmlns:a16="http://schemas.microsoft.com/office/drawing/2014/main" id="{FE1C8DAE-62A8-4A8E-9CED-38999D86EC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r">
              <a:defRPr sz="1200"/>
            </a:lvl1pPr>
          </a:lstStyle>
          <a:p>
            <a:endParaRPr lang="ar-JO"/>
          </a:p>
        </p:txBody>
      </p:sp>
      <p:sp>
        <p:nvSpPr>
          <p:cNvPr id="5" name="Slide Number Placeholder 4">
            <a:extLst>
              <a:ext uri="{FF2B5EF4-FFF2-40B4-BE49-F238E27FC236}">
                <a16:creationId xmlns:a16="http://schemas.microsoft.com/office/drawing/2014/main" id="{A0FD3F20-8B0A-4ED3-BFE8-EFB5E7E9C43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l">
              <a:defRPr sz="1200"/>
            </a:lvl1pPr>
          </a:lstStyle>
          <a:p>
            <a:fld id="{DFDA0CB6-B5E8-4E86-811E-9B0B8163AE39}" type="slidenum">
              <a:rPr lang="ar-JO" smtClean="0"/>
              <a:pPr/>
              <a:t>‹#›</a:t>
            </a:fld>
            <a:endParaRPr lang="ar-JO"/>
          </a:p>
        </p:txBody>
      </p:sp>
    </p:spTree>
    <p:extLst>
      <p:ext uri="{BB962C8B-B14F-4D97-AF65-F5344CB8AC3E}">
        <p14:creationId xmlns:p14="http://schemas.microsoft.com/office/powerpoint/2010/main" val="1608736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07" charset="0"/>
                <a:ea typeface="+mn-ea"/>
                <a:cs typeface="+mn-cs"/>
              </a:defRPr>
            </a:lvl1pPr>
          </a:lstStyle>
          <a:p>
            <a:pPr>
              <a:defRPr/>
            </a:pPr>
            <a:endParaRPr lang="en-US"/>
          </a:p>
        </p:txBody>
      </p:sp>
      <p:sp>
        <p:nvSpPr>
          <p:cNvPr id="142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23C2D4E-3306-1E45-BCC0-9ECB597C8D25}" type="slidenum">
              <a:rPr lang="en-US"/>
              <a:pPr>
                <a:defRPr/>
              </a:pPr>
              <a:t>‹#›</a:t>
            </a:fld>
            <a:endParaRPr lang="en-US"/>
          </a:p>
        </p:txBody>
      </p:sp>
    </p:spTree>
    <p:extLst>
      <p:ext uri="{BB962C8B-B14F-4D97-AF65-F5344CB8AC3E}">
        <p14:creationId xmlns:p14="http://schemas.microsoft.com/office/powerpoint/2010/main" val="15820115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 our second letter that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 Be sure to watch the 3-minute tour of the city by Dr. Rick Griffith right next to the 1 Cor files.</a:t>
            </a: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a:t>
            </a:fld>
            <a:endParaRPr lang="en-US"/>
          </a:p>
        </p:txBody>
      </p:sp>
    </p:spTree>
    <p:extLst>
      <p:ext uri="{BB962C8B-B14F-4D97-AF65-F5344CB8AC3E}">
        <p14:creationId xmlns:p14="http://schemas.microsoft.com/office/powerpoint/2010/main" val="36621558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81F8435-9C20-1640-974E-E19EC3CAFCD2}" type="slidenum">
              <a:rPr lang="en-US" sz="1200" b="1">
                <a:solidFill>
                  <a:srgbClr val="000000"/>
                </a:solidFill>
                <a:latin typeface="Arial" panose="020B0604020202020204" pitchFamily="34" charset="0"/>
              </a:rPr>
              <a:pPr eaLnBrk="1" hangingPunct="1"/>
              <a:t>124</a:t>
            </a:fld>
            <a:endParaRPr lang="en-US" sz="1200" b="1">
              <a:solidFill>
                <a:srgbClr val="000000"/>
              </a:solidFill>
              <a:latin typeface="Arial" panose="020B0604020202020204" pitchFamily="34" charset="0"/>
            </a:endParaRPr>
          </a:p>
        </p:txBody>
      </p:sp>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retains courage in suffering because his motivation comes from an eternal view and a love that compels him in his ministry of reconciliation (4:16–6:2)</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125</a:t>
            </a:fld>
            <a:endParaRPr lang="en-US"/>
          </a:p>
        </p:txBody>
      </p:sp>
    </p:spTree>
    <p:extLst>
      <p:ext uri="{BB962C8B-B14F-4D97-AF65-F5344CB8AC3E}">
        <p14:creationId xmlns:p14="http://schemas.microsoft.com/office/powerpoint/2010/main" val="410742675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127</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فكيف يمنحك هذا الأمرُ الأملَ؟</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هل يُؤثِّر ذلك في كيفيِّة استخدامك لأموالك؟ فهل "تكنز لنفسك كنوزاً في السماء" نتيجةً لذلك؟</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sz="1800" b="0" dirty="0">
              <a:effectLst/>
            </a:endParaRPr>
          </a:p>
          <a:p>
            <a:endParaRPr lang="en-US" altLang="zh-CN" sz="1800" b="0" dirty="0">
              <a:latin typeface="Times New Roman" charset="0"/>
              <a:ea typeface="ＭＳ Ｐゴシック" charset="0"/>
              <a:cs typeface="ＭＳ Ｐゴシック" charset="0"/>
            </a:endParaRPr>
          </a:p>
          <a:p>
            <a:pPr eaLnBrk="1" hangingPunct="1"/>
            <a:r>
              <a:rPr lang="en-US" altLang="zh-CN" sz="1800"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sz="1800" b="0" dirty="0">
              <a:latin typeface="Times New Roman" charset="0"/>
              <a:ea typeface="ＭＳ Ｐゴシック" charset="0"/>
              <a:cs typeface="ＭＳ Ｐゴシック" charset="0"/>
            </a:endParaRPr>
          </a:p>
          <a:p>
            <a:r>
              <a:rPr lang="en-US" sz="1800" b="0" dirty="0">
                <a:latin typeface="Times New Roman" charset="0"/>
                <a:ea typeface="ＭＳ Ｐゴシック" charset="0"/>
                <a:cs typeface="ＭＳ Ｐゴシック" charset="0"/>
              </a:rPr>
              <a:t>So how does this give you hope?</a:t>
            </a:r>
          </a:p>
          <a:p>
            <a:r>
              <a:rPr lang="en-US" sz="1800" b="0" dirty="0">
                <a:latin typeface="Times New Roman" charset="0"/>
                <a:ea typeface="ＭＳ Ｐゴシック" charset="0"/>
                <a:cs typeface="ＭＳ Ｐゴシック" charset="0"/>
              </a:rPr>
              <a:t>Does it affect how you use your money? Do </a:t>
            </a:r>
            <a:r>
              <a:rPr lang="en-US" sz="1800" b="0" dirty="0" err="1">
                <a:latin typeface="Times New Roman" charset="0"/>
                <a:ea typeface="ＭＳ Ｐゴシック" charset="0"/>
                <a:cs typeface="ＭＳ Ｐゴシック" charset="0"/>
              </a:rPr>
              <a:t>you"lay</a:t>
            </a:r>
            <a:r>
              <a:rPr lang="en-US" sz="1800" b="0" dirty="0">
                <a:latin typeface="Times New Roman" charset="0"/>
                <a:ea typeface="ＭＳ Ｐゴシック" charset="0"/>
                <a:cs typeface="ＭＳ Ｐゴシック" charset="0"/>
              </a:rPr>
              <a:t> up for yourself treasures in heaven” as a result?</a:t>
            </a:r>
          </a:p>
          <a:p>
            <a:r>
              <a:rPr lang="en-US" sz="1800" b="0" dirty="0">
                <a:latin typeface="Times New Roman" charset="0"/>
                <a:ea typeface="ＭＳ Ｐゴシック" charset="0"/>
                <a:cs typeface="ＭＳ Ｐゴシック" charset="0"/>
              </a:rPr>
              <a:t>How does it impact your use of time? Do you </a:t>
            </a:r>
            <a:r>
              <a:rPr lang="en-US" sz="1800" b="0" dirty="0" err="1">
                <a:latin typeface="Times New Roman" charset="0"/>
                <a:ea typeface="ＭＳ Ｐゴシック" charset="0"/>
                <a:cs typeface="ＭＳ Ｐゴシック" charset="0"/>
              </a:rPr>
              <a:t>say,"That</a:t>
            </a:r>
            <a:r>
              <a:rPr lang="en-US" sz="1800"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sz="1800" b="0" dirty="0">
              <a:latin typeface="Times New Roman" charset="0"/>
              <a:ea typeface="ＭＳ Ｐゴシック" charset="0"/>
              <a:cs typeface="ＭＳ Ｐゴシック" charset="0"/>
            </a:endParaRPr>
          </a:p>
          <a:p>
            <a:r>
              <a:rPr kumimoji="1" lang="en-US" sz="1800" b="0" kern="1200" dirty="0">
                <a:solidFill>
                  <a:schemeClr val="tx1"/>
                </a:solidFill>
                <a:effectLst/>
                <a:latin typeface="Arial"/>
                <a:ea typeface="ＭＳ Ｐゴシック" pitchFamily="-112" charset="-128"/>
                <a:cs typeface="Arial"/>
              </a:rPr>
              <a:t>Fear God by realizing that the future day of the LORD (Tribulation and Millennium) will exclude the wicked but heal the righteous (Mal 4:1-3).</a:t>
            </a:r>
            <a:r>
              <a:rPr lang="en-SG" sz="1800" b="0" dirty="0">
                <a:effectLst/>
                <a:latin typeface="Arial"/>
                <a:cs typeface="Arial"/>
              </a:rPr>
              <a:t> </a:t>
            </a:r>
            <a:endParaRPr lang="en-US" sz="1800" b="0" dirty="0">
              <a:latin typeface="Arial"/>
              <a:ea typeface="ＭＳ Ｐゴシック" charset="0"/>
              <a:cs typeface="Arial"/>
            </a:endParaRPr>
          </a:p>
          <a:p>
            <a:pPr eaLnBrk="1" hangingPunct="1"/>
            <a:r>
              <a:rPr lang="en-US" altLang="zh-CN" sz="1800" b="0" dirty="0">
                <a:latin typeface="Times New Roman" charset="0"/>
                <a:ea typeface="ＭＳ Ｐゴシック" charset="0"/>
                <a:cs typeface="ＭＳ Ｐゴシック" charset="0"/>
              </a:rPr>
              <a:t>______</a:t>
            </a:r>
          </a:p>
          <a:p>
            <a:pPr eaLnBrk="1" hangingPunct="1"/>
            <a:r>
              <a:rPr lang="en-US" altLang="zh-CN" sz="1800" b="0" dirty="0">
                <a:latin typeface="Times New Roman" charset="0"/>
                <a:ea typeface="ＭＳ Ｐゴシック" charset="0"/>
                <a:cs typeface="ＭＳ Ｐゴシック" charset="0"/>
              </a:rPr>
              <a:t>Common-342</a:t>
            </a:r>
          </a:p>
          <a:p>
            <a:pPr eaLnBrk="1" hangingPunct="1"/>
            <a:r>
              <a:rPr lang="en-US" altLang="zh-CN" sz="1800" b="0" dirty="0">
                <a:latin typeface="Times New Roman" charset="0"/>
                <a:ea typeface="ＭＳ Ｐゴシック" charset="0"/>
                <a:cs typeface="ＭＳ Ｐゴシック" charset="0"/>
              </a:rPr>
              <a:t>BG-13-Present &amp; Future Geography-57</a:t>
            </a:r>
          </a:p>
          <a:p>
            <a:r>
              <a:rPr lang="en-US" sz="1800" b="0"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ES-25-Shared Land Theology-18</a:t>
            </a:r>
          </a:p>
          <a:p>
            <a:r>
              <a:rPr lang="en-US" sz="1800" b="0" dirty="0">
                <a:latin typeface="Arial" panose="020B0604020202020204" pitchFamily="34" charset="0"/>
                <a:ea typeface="ＭＳ Ｐゴシック" charset="0"/>
                <a:cs typeface="Arial" panose="020B0604020202020204" pitchFamily="34" charset="0"/>
              </a:rPr>
              <a:t>ES-26-Restoration of Israel-284</a:t>
            </a:r>
            <a:endParaRPr lang="ar-SA"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JE-09-Return of Christ-36</a:t>
            </a:r>
          </a:p>
          <a:p>
            <a:r>
              <a:rPr lang="en-US" sz="1800" b="0" dirty="0">
                <a:latin typeface="Arial" panose="020B0604020202020204" pitchFamily="34" charset="0"/>
                <a:ea typeface="ＭＳ Ｐゴシック" charset="0"/>
                <a:cs typeface="Arial" panose="020B0604020202020204" pitchFamily="34" charset="0"/>
              </a:rPr>
              <a:t>JE-10-Christ's Rule-40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Times New Roman" charset="0"/>
                <a:ea typeface="ＭＳ Ｐゴシック" charset="0"/>
                <a:cs typeface="ＭＳ Ｐゴシック" charset="0"/>
              </a:rPr>
              <a:t>LC-09-Preparation-29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Times New Roman" charset="0"/>
                <a:ea typeface="ＭＳ Ｐゴシック" charset="0"/>
                <a:cs typeface="Arial" panose="020B0604020202020204" pitchFamily="34" charset="0"/>
              </a:rPr>
              <a:t>LC-Resurrection-198</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OS-24-Jeremiah-161</a:t>
            </a:r>
          </a:p>
          <a:p>
            <a:r>
              <a:rPr lang="en-US" sz="1800" b="0"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OS-26-Ezekiel_33-39—slide 102</a:t>
            </a:r>
          </a:p>
          <a:p>
            <a:r>
              <a:rPr lang="en-US" sz="1800" b="0" dirty="0">
                <a:latin typeface="Arial" panose="020B0604020202020204" pitchFamily="34" charset="0"/>
                <a:ea typeface="ＭＳ Ｐゴシック" charset="0"/>
                <a:cs typeface="Arial" panose="020B0604020202020204" pitchFamily="34" charset="0"/>
              </a:rPr>
              <a:t>OS-26-Ezekiel 40-43-Slide 24</a:t>
            </a:r>
          </a:p>
          <a:p>
            <a:r>
              <a:rPr lang="en-US" sz="1800" b="0" dirty="0">
                <a:latin typeface="Arial" panose="020B0604020202020204" pitchFamily="34" charset="0"/>
                <a:ea typeface="ＭＳ Ｐゴシック" charset="0"/>
                <a:cs typeface="Arial" panose="020B0604020202020204" pitchFamily="34" charset="0"/>
              </a:rPr>
              <a:t>OS-27-Exile-22, 25</a:t>
            </a:r>
          </a:p>
          <a:p>
            <a:r>
              <a:rPr lang="en-US" sz="1800" b="0" dirty="0">
                <a:latin typeface="Arial" panose="020B0604020202020204" pitchFamily="34" charset="0"/>
                <a:ea typeface="ＭＳ Ｐゴシック" charset="0"/>
                <a:cs typeface="Arial" panose="020B0604020202020204" pitchFamily="34" charset="0"/>
              </a:rPr>
              <a:t>OS-29-Joel-87</a:t>
            </a:r>
          </a:p>
          <a:p>
            <a:r>
              <a:rPr lang="en-US" sz="1800" b="0" dirty="0">
                <a:latin typeface="Arial" panose="020B0604020202020204" pitchFamily="34" charset="0"/>
                <a:ea typeface="ＭＳ Ｐゴシック" charset="0"/>
                <a:cs typeface="Arial" panose="020B0604020202020204" pitchFamily="34" charset="0"/>
              </a:rPr>
              <a:t>OS-31-Obadiah-154</a:t>
            </a:r>
            <a:r>
              <a:rPr lang="ar-SA" sz="1800" b="0" dirty="0">
                <a:latin typeface="Arial" panose="020B0604020202020204" pitchFamily="34" charset="0"/>
                <a:ea typeface="ＭＳ Ｐゴシック" charset="0"/>
                <a:cs typeface="Arial" panose="020B0604020202020204" pitchFamily="34" charset="0"/>
              </a:rPr>
              <a:t> </a:t>
            </a:r>
            <a:endParaRPr lang="en-US" sz="1800" b="0"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sz="1800" b="0" dirty="0">
                <a:latin typeface="Times New Roman" charset="0"/>
                <a:ea typeface="ＭＳ Ｐゴシック" charset="0"/>
                <a:cs typeface="ＭＳ Ｐゴシック" charset="0"/>
              </a:rPr>
              <a:t>OS-36-Zephaniah-86</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OS-38-Zechariah-158, 167, 184</a:t>
            </a:r>
          </a:p>
          <a:p>
            <a:r>
              <a:rPr lang="en-US" sz="1800" b="0" dirty="0">
                <a:latin typeface="Arial" panose="020B0604020202020204" pitchFamily="34" charset="0"/>
                <a:ea typeface="ＭＳ Ｐゴシック" charset="0"/>
                <a:cs typeface="Arial" panose="020B0604020202020204" pitchFamily="34" charset="0"/>
              </a:rPr>
              <a:t>OS-39-Malachi-137</a:t>
            </a:r>
          </a:p>
          <a:p>
            <a:r>
              <a:rPr lang="en-US" sz="1800" b="0" dirty="0">
                <a:latin typeface="Arial" panose="020B0604020202020204" pitchFamily="34" charset="0"/>
                <a:ea typeface="ＭＳ Ｐゴシック" charset="0"/>
                <a:cs typeface="Arial" panose="020B0604020202020204" pitchFamily="34" charset="0"/>
              </a:rPr>
              <a:t>NS-06-Romans1-2—slide 135</a:t>
            </a:r>
          </a:p>
          <a:p>
            <a:r>
              <a:rPr lang="en-US" sz="1800" b="0"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NS-22-Rev20-22-slide 137</a:t>
            </a:r>
          </a:p>
          <a:p>
            <a:endParaRPr lang="en-US" sz="18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8B142B-DB1A-FA45-9C0A-22CAAA72898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1BA66D-E8BC-5642-B1A4-610CCA8B30C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2946" name="Rectangle 2"/>
          <p:cNvSpPr>
            <a:spLocks noGrp="1" noRot="1" noChangeAspect="1" noChangeArrowheads="1"/>
          </p:cNvSpPr>
          <p:nvPr>
            <p:ph type="sldImg"/>
          </p:nvPr>
        </p:nvSpPr>
        <p:spPr>
          <a:xfrm>
            <a:off x="1103313" y="676275"/>
            <a:ext cx="4603750" cy="3452813"/>
          </a:xfrm>
          <a:solidFill>
            <a:srgbClr val="FFFFFF"/>
          </a:solidFill>
          <a:ln/>
        </p:spPr>
      </p:sp>
      <p:sp>
        <p:nvSpPr>
          <p:cNvPr id="829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CD470A-CD55-2749-8912-7F85A8EDD7C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4994" name="Rectangle 2"/>
          <p:cNvSpPr>
            <a:spLocks noGrp="1" noRot="1" noChangeAspect="1" noChangeArrowheads="1"/>
          </p:cNvSpPr>
          <p:nvPr>
            <p:ph type="sldImg"/>
          </p:nvPr>
        </p:nvSpPr>
        <p:spPr>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83F86-B418-514A-A813-E3B01F8F0A26}" type="slidenum">
              <a:rPr lang="en-US" sz="1200" b="1">
                <a:solidFill>
                  <a:prstClr val="black"/>
                </a:solidFill>
                <a:latin typeface="Arial" panose="020B0604020202020204" pitchFamily="34" charset="0"/>
              </a:rPr>
              <a:pPr/>
              <a:t>133</a:t>
            </a:fld>
            <a:endParaRPr lang="en-US" sz="1200" b="1">
              <a:solidFill>
                <a:prstClr val="black"/>
              </a:solidFill>
              <a:latin typeface="Arial" panose="020B0604020202020204" pitchFamily="34" charset="0"/>
            </a:endParaRPr>
          </a:p>
        </p:txBody>
      </p:sp>
      <p:sp>
        <p:nvSpPr>
          <p:cNvPr id="870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945A86-5D7B-C34F-A8D7-11131DF5748D}" type="slidenum">
              <a:rPr lang="en-US" sz="1200" b="1">
                <a:solidFill>
                  <a:prstClr val="black"/>
                </a:solidFill>
                <a:latin typeface="Arial" panose="020B0604020202020204" pitchFamily="34" charset="0"/>
              </a:rPr>
              <a:pPr algn="r" eaLnBrk="0" hangingPunct="0"/>
              <a:t>133</a:t>
            </a:fld>
            <a:endParaRPr lang="en-US" sz="1200" b="1">
              <a:solidFill>
                <a:prstClr val="black"/>
              </a:solidFill>
              <a:latin typeface="Arial" panose="020B0604020202020204" pitchFamily="34" charset="0"/>
            </a:endParaRPr>
          </a:p>
        </p:txBody>
      </p:sp>
      <p:sp>
        <p:nvSpPr>
          <p:cNvPr id="87043" name="Rectangle 2"/>
          <p:cNvSpPr>
            <a:spLocks noGrp="1" noRot="1" noChangeAspect="1" noChangeArrowheads="1" noTextEdit="1"/>
          </p:cNvSpPr>
          <p:nvPr>
            <p:ph type="sldImg"/>
          </p:nvPr>
        </p:nvSpPr>
        <p:spPr>
          <a:solidFill>
            <a:srgbClr val="FFFFFF"/>
          </a:solidFill>
          <a:ln/>
        </p:spPr>
      </p:sp>
      <p:sp>
        <p:nvSpPr>
          <p:cNvPr id="870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8A98F2C-F1AD-6947-B118-6B315A1D636C}" type="slidenum">
              <a:rPr lang="en-US" sz="1200" b="1">
                <a:solidFill>
                  <a:prstClr val="black"/>
                </a:solidFill>
                <a:latin typeface="Arial" panose="020B0604020202020204" pitchFamily="34" charset="0"/>
              </a:rPr>
              <a:pPr/>
              <a:t>134</a:t>
            </a:fld>
            <a:endParaRPr lang="en-US" sz="1200" b="1">
              <a:solidFill>
                <a:prstClr val="black"/>
              </a:solidFill>
              <a:latin typeface="Arial" panose="020B0604020202020204" pitchFamily="34" charset="0"/>
            </a:endParaRPr>
          </a:p>
        </p:txBody>
      </p:sp>
      <p:sp>
        <p:nvSpPr>
          <p:cNvPr id="890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F3B16FD-C565-B74B-B568-D2A915637B30}" type="slidenum">
              <a:rPr lang="en-US" sz="1200" b="1">
                <a:solidFill>
                  <a:prstClr val="black"/>
                </a:solidFill>
                <a:latin typeface="Arial" panose="020B0604020202020204" pitchFamily="34" charset="0"/>
              </a:rPr>
              <a:pPr algn="r" eaLnBrk="0" hangingPunct="0"/>
              <a:t>134</a:t>
            </a:fld>
            <a:endParaRPr lang="en-US" sz="1200" b="1">
              <a:solidFill>
                <a:prstClr val="black"/>
              </a:solidFill>
              <a:latin typeface="Arial" panose="020B0604020202020204" pitchFamily="34" charset="0"/>
            </a:endParaRPr>
          </a:p>
        </p:txBody>
      </p:sp>
      <p:sp>
        <p:nvSpPr>
          <p:cNvPr id="89091" name="Rectangle 2"/>
          <p:cNvSpPr>
            <a:spLocks noGrp="1" noRot="1" noChangeAspect="1" noChangeArrowheads="1" noTextEdit="1"/>
          </p:cNvSpPr>
          <p:nvPr>
            <p:ph type="sldImg"/>
          </p:nvPr>
        </p:nvSpPr>
        <p:spPr>
          <a:solidFill>
            <a:srgbClr val="FFFFFF"/>
          </a:solidFill>
          <a:ln/>
        </p:spPr>
      </p:sp>
      <p:sp>
        <p:nvSpPr>
          <p:cNvPr id="890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1471289-8018-C847-88A6-2C89DC5D53F6}" type="slidenum">
              <a:rPr lang="en-US" sz="1200" b="1">
                <a:solidFill>
                  <a:prstClr val="black"/>
                </a:solidFill>
                <a:latin typeface="Arial" panose="020B0604020202020204" pitchFamily="34" charset="0"/>
              </a:rPr>
              <a:pPr/>
              <a:t>135</a:t>
            </a:fld>
            <a:endParaRPr lang="en-US" sz="1200" b="1">
              <a:solidFill>
                <a:prstClr val="black"/>
              </a:solidFill>
              <a:latin typeface="Arial" panose="020B0604020202020204" pitchFamily="34" charset="0"/>
            </a:endParaRPr>
          </a:p>
        </p:txBody>
      </p:sp>
      <p:sp>
        <p:nvSpPr>
          <p:cNvPr id="91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C725A34-E89F-164B-A0A3-0DB9551BD872}" type="slidenum">
              <a:rPr lang="en-US" sz="1200" b="1">
                <a:solidFill>
                  <a:prstClr val="black"/>
                </a:solidFill>
                <a:latin typeface="Arial" panose="020B0604020202020204" pitchFamily="34" charset="0"/>
              </a:rPr>
              <a:pPr algn="r" eaLnBrk="0" hangingPunct="0"/>
              <a:t>135</a:t>
            </a:fld>
            <a:endParaRPr lang="en-US" sz="1200" b="1">
              <a:solidFill>
                <a:prstClr val="black"/>
              </a:solidFill>
              <a:latin typeface="Arial" panose="020B0604020202020204" pitchFamily="34" charset="0"/>
            </a:endParaRPr>
          </a:p>
        </p:txBody>
      </p:sp>
      <p:sp>
        <p:nvSpPr>
          <p:cNvPr id="91139" name="Rectangle 2"/>
          <p:cNvSpPr>
            <a:spLocks noGrp="1" noRot="1" noChangeAspect="1" noChangeArrowheads="1" noTextEdit="1"/>
          </p:cNvSpPr>
          <p:nvPr>
            <p:ph type="sldImg"/>
          </p:nvPr>
        </p:nvSpPr>
        <p:spPr>
          <a:solidFill>
            <a:srgbClr val="FFFFFF"/>
          </a:solidFill>
          <a:ln/>
        </p:spPr>
      </p:sp>
      <p:sp>
        <p:nvSpPr>
          <p:cNvPr id="91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883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33D2F14-F2B0-3D4C-9068-B6C8EC63BB00}" type="slidenum">
              <a:rPr lang="en-US" sz="1200" b="1">
                <a:solidFill>
                  <a:prstClr val="black"/>
                </a:solidFill>
                <a:latin typeface="Arial" panose="020B0604020202020204" pitchFamily="34" charset="0"/>
              </a:rPr>
              <a:pPr/>
              <a:t>136</a:t>
            </a:fld>
            <a:endParaRPr lang="en-US" sz="1200" b="1">
              <a:solidFill>
                <a:prstClr val="black"/>
              </a:solidFill>
              <a:latin typeface="Arial" panose="020B0604020202020204" pitchFamily="34" charset="0"/>
            </a:endParaRPr>
          </a:p>
        </p:txBody>
      </p:sp>
      <p:sp>
        <p:nvSpPr>
          <p:cNvPr id="93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7416F8A-22E6-C043-A770-E9BF670745B6}" type="slidenum">
              <a:rPr lang="en-US" sz="1200" b="1">
                <a:solidFill>
                  <a:prstClr val="black"/>
                </a:solidFill>
                <a:latin typeface="Arial" panose="020B0604020202020204" pitchFamily="34" charset="0"/>
              </a:rPr>
              <a:pPr algn="r" eaLnBrk="0" hangingPunct="0"/>
              <a:t>136</a:t>
            </a:fld>
            <a:endParaRPr lang="en-US" sz="1200" b="1">
              <a:solidFill>
                <a:prstClr val="black"/>
              </a:solidFill>
              <a:latin typeface="Arial" panose="020B0604020202020204" pitchFamily="34" charset="0"/>
            </a:endParaRPr>
          </a:p>
        </p:txBody>
      </p:sp>
      <p:sp>
        <p:nvSpPr>
          <p:cNvPr id="93187" name="Rectangle 2"/>
          <p:cNvSpPr>
            <a:spLocks noGrp="1" noRot="1" noChangeAspect="1" noChangeArrowheads="1" noTextEdit="1"/>
          </p:cNvSpPr>
          <p:nvPr>
            <p:ph type="sldImg"/>
          </p:nvPr>
        </p:nvSpPr>
        <p:spPr>
          <a:solidFill>
            <a:srgbClr val="FFFFFF"/>
          </a:solidFill>
          <a:ln/>
        </p:spPr>
      </p:sp>
      <p:sp>
        <p:nvSpPr>
          <p:cNvPr id="93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4E197-464C-1D45-A30A-02BCBE622C40}" type="slidenum">
              <a:rPr lang="en-US" sz="1200" b="1">
                <a:solidFill>
                  <a:prstClr val="black"/>
                </a:solidFill>
                <a:latin typeface="Arial" panose="020B0604020202020204" pitchFamily="34" charset="0"/>
              </a:rPr>
              <a:pPr/>
              <a:t>139</a:t>
            </a:fld>
            <a:endParaRPr lang="en-US" sz="1200" b="1">
              <a:solidFill>
                <a:prstClr val="black"/>
              </a:solidFill>
              <a:latin typeface="Arial" panose="020B0604020202020204" pitchFamily="34" charset="0"/>
            </a:endParaRPr>
          </a:p>
        </p:txBody>
      </p:sp>
      <p:sp>
        <p:nvSpPr>
          <p:cNvPr id="993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C6276A-CA3D-2442-BDF8-BAAD9349265B}" type="slidenum">
              <a:rPr lang="en-US" sz="1200" b="1">
                <a:solidFill>
                  <a:prstClr val="black"/>
                </a:solidFill>
                <a:latin typeface="Arial" panose="020B0604020202020204" pitchFamily="34" charset="0"/>
              </a:rPr>
              <a:pPr algn="r" eaLnBrk="0" hangingPunct="0"/>
              <a:t>139</a:t>
            </a:fld>
            <a:endParaRPr lang="en-US" sz="1200" b="1">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ea typeface="ＭＳ Ｐゴシック" charset="0"/>
                <a:cs typeface="ＭＳ Ｐゴシック" charset="0"/>
              </a:rPr>
              <a:t>http://corinth.sas.upenn.edu/schola.html</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7F62D-978A-5744-910D-F179481F00E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A29D18-5CDE-3C4C-BD27-D33B7D6E63D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2" name="Rectangle 2"/>
          <p:cNvSpPr>
            <a:spLocks noGrp="1" noRot="1" noChangeAspect="1" noChangeArrowheads="1" noTextEdit="1"/>
          </p:cNvSpPr>
          <p:nvPr>
            <p:ph type="sldImg"/>
          </p:nvPr>
        </p:nvSpPr>
        <p:spPr>
          <a:solidFill>
            <a:srgbClr val="FFFFFF"/>
          </a:solidFill>
          <a:ln/>
        </p:spPr>
      </p:sp>
      <p:sp>
        <p:nvSpPr>
          <p:cNvPr id="15565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64373315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78C98D-6E09-5E4B-A752-DD3BCE75C5A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D46D00-879A-F247-805F-B539719475E5}"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219251532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23DE766-E1B8-054D-A537-7EF5A990AAAA}" type="slidenum">
              <a:rPr lang="en-US" sz="1200" b="1">
                <a:solidFill>
                  <a:prstClr val="black"/>
                </a:solidFill>
                <a:latin typeface="Arial" panose="020B0604020202020204" pitchFamily="34" charset="0"/>
              </a:rPr>
              <a:pPr/>
              <a:t>142</a:t>
            </a:fld>
            <a:endParaRPr lang="en-US" sz="1200" b="1">
              <a:solidFill>
                <a:prstClr val="black"/>
              </a:solidFill>
              <a:latin typeface="Arial" panose="020B0604020202020204" pitchFamily="34" charset="0"/>
            </a:endParaRPr>
          </a:p>
        </p:txBody>
      </p:sp>
      <p:sp>
        <p:nvSpPr>
          <p:cNvPr id="1054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26CE913-ACBB-0341-AB64-ED088AB27360}" type="slidenum">
              <a:rPr lang="en-US" sz="1200" b="1">
                <a:solidFill>
                  <a:prstClr val="black"/>
                </a:solidFill>
                <a:latin typeface="Arial" panose="020B0604020202020204" pitchFamily="34" charset="0"/>
              </a:rPr>
              <a:pPr algn="r" eaLnBrk="0" hangingPunct="0"/>
              <a:t>142</a:t>
            </a:fld>
            <a:endParaRPr lang="en-US" sz="1200" b="1">
              <a:solidFill>
                <a:prstClr val="black"/>
              </a:solidFill>
              <a:latin typeface="Arial" panose="020B0604020202020204" pitchFamily="34" charset="0"/>
            </a:endParaRPr>
          </a:p>
        </p:txBody>
      </p:sp>
      <p:sp>
        <p:nvSpPr>
          <p:cNvPr id="1054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6E21AA7-2975-6B4A-8824-B3810C3A9204}" type="slidenum">
              <a:rPr lang="en-US" sz="1200" b="1">
                <a:solidFill>
                  <a:prstClr val="black"/>
                </a:solidFill>
                <a:latin typeface="Arial" panose="020B0604020202020204" pitchFamily="34" charset="0"/>
              </a:rPr>
              <a:pPr algn="r" eaLnBrk="0" hangingPunct="0"/>
              <a:t>142</a:t>
            </a:fld>
            <a:endParaRPr lang="en-US" sz="1200" b="1">
              <a:solidFill>
                <a:prstClr val="black"/>
              </a:solidFill>
              <a:latin typeface="Arial" panose="020B0604020202020204" pitchFamily="34" charset="0"/>
            </a:endParaRPr>
          </a:p>
        </p:txBody>
      </p:sp>
      <p:sp>
        <p:nvSpPr>
          <p:cNvPr id="105476" name="Rectangle 2"/>
          <p:cNvSpPr>
            <a:spLocks noGrp="1" noRot="1" noChangeAspect="1" noChangeArrowheads="1" noTextEdit="1"/>
          </p:cNvSpPr>
          <p:nvPr>
            <p:ph type="sldImg"/>
          </p:nvPr>
        </p:nvSpPr>
        <p:spPr>
          <a:solidFill>
            <a:srgbClr val="FFFFFF"/>
          </a:solidFill>
          <a:ln/>
        </p:spPr>
      </p:sp>
      <p:sp>
        <p:nvSpPr>
          <p:cNvPr id="10547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9FCA49E-3333-6B47-A8DD-B578C6AA5AC6}" type="slidenum">
              <a:rPr lang="en-US" sz="1200" b="1">
                <a:solidFill>
                  <a:prstClr val="black"/>
                </a:solidFill>
                <a:latin typeface="Arial" panose="020B0604020202020204" pitchFamily="34" charset="0"/>
              </a:rPr>
              <a:pPr/>
              <a:t>143</a:t>
            </a:fld>
            <a:endParaRPr lang="en-US" sz="1200" b="1">
              <a:solidFill>
                <a:prstClr val="black"/>
              </a:solidFill>
              <a:latin typeface="Arial" panose="020B0604020202020204" pitchFamily="34" charset="0"/>
            </a:endParaRPr>
          </a:p>
        </p:txBody>
      </p:sp>
      <p:sp>
        <p:nvSpPr>
          <p:cNvPr id="107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79BC167-E8DB-5C44-B2B5-351D8F16ACD1}" type="slidenum">
              <a:rPr lang="en-US" sz="1200" b="1">
                <a:solidFill>
                  <a:prstClr val="black"/>
                </a:solidFill>
                <a:latin typeface="Arial" panose="020B0604020202020204" pitchFamily="34" charset="0"/>
              </a:rPr>
              <a:pPr algn="r" eaLnBrk="0" hangingPunct="0"/>
              <a:t>143</a:t>
            </a:fld>
            <a:endParaRPr lang="en-US" sz="1200" b="1">
              <a:solidFill>
                <a:prstClr val="black"/>
              </a:solidFill>
              <a:latin typeface="Arial" panose="020B0604020202020204" pitchFamily="34" charset="0"/>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E6CF61-17BF-2344-868F-6B0C6D5A32BF}" type="slidenum">
              <a:rPr lang="en-US" sz="1200" b="1">
                <a:solidFill>
                  <a:prstClr val="black"/>
                </a:solidFill>
                <a:latin typeface="Arial" panose="020B0604020202020204" pitchFamily="34" charset="0"/>
              </a:rPr>
              <a:pPr/>
              <a:t>144</a:t>
            </a:fld>
            <a:endParaRPr lang="en-US" sz="1200" b="1">
              <a:solidFill>
                <a:prstClr val="black"/>
              </a:solidFill>
              <a:latin typeface="Arial" panose="020B0604020202020204" pitchFamily="34" charset="0"/>
            </a:endParaRPr>
          </a:p>
        </p:txBody>
      </p:sp>
      <p:sp>
        <p:nvSpPr>
          <p:cNvPr id="109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E212AA-9E15-7140-86CD-AFB74B7A7B8C}" type="slidenum">
              <a:rPr lang="en-US" sz="1200" b="1">
                <a:solidFill>
                  <a:prstClr val="black"/>
                </a:solidFill>
                <a:latin typeface="Arial" panose="020B0604020202020204" pitchFamily="34" charset="0"/>
              </a:rPr>
              <a:pPr algn="r" eaLnBrk="0" hangingPunct="0"/>
              <a:t>144</a:t>
            </a:fld>
            <a:endParaRPr lang="en-US" sz="1200" b="1">
              <a:solidFill>
                <a:prstClr val="black"/>
              </a:solidFill>
              <a:latin typeface="Arial" panose="020B0604020202020204" pitchFamily="34" charset="0"/>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4603F8-2316-7646-88D3-2D7964B940F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5" name="Rectangle 2"/>
          <p:cNvSpPr>
            <a:spLocks noGrp="1" noRot="1" noChangeAspect="1" noChangeArrowheads="1"/>
          </p:cNvSpPr>
          <p:nvPr>
            <p:ph type="sldImg"/>
          </p:nvPr>
        </p:nvSpPr>
        <p:spPr>
          <a:xfrm>
            <a:off x="1103313" y="676275"/>
            <a:ext cx="4603750" cy="3452813"/>
          </a:xfrm>
          <a:solidFill>
            <a:srgbClr val="FFFFFF"/>
          </a:solidFill>
          <a:ln/>
        </p:spPr>
      </p:sp>
      <p:sp>
        <p:nvSpPr>
          <p:cNvPr id="166916"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How difficult it is to lead people when they do not even respond to our love! Such was Paul's predicament. The letter is a classic reminder to love and trust those who shepherd us with the truth of the gospel.</a:t>
            </a:r>
          </a:p>
        </p:txBody>
      </p:sp>
    </p:spTree>
    <p:extLst>
      <p:ext uri="{BB962C8B-B14F-4D97-AF65-F5344CB8AC3E}">
        <p14:creationId xmlns:p14="http://schemas.microsoft.com/office/powerpoint/2010/main" val="12224538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150</a:t>
            </a:fld>
            <a:endParaRPr lang="en-US"/>
          </a:p>
        </p:txBody>
      </p:sp>
    </p:spTree>
    <p:extLst>
      <p:ext uri="{BB962C8B-B14F-4D97-AF65-F5344CB8AC3E}">
        <p14:creationId xmlns:p14="http://schemas.microsoft.com/office/powerpoint/2010/main" val="243080534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marks of a genuine ministry in his suffering does not discredit his ministry through offending others by requiring a comfortable lifestyle (6:3-10).</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245629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615377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They should open their hearts to him—not to unbelievers—as he did to them (6:11–7:16).</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155</a:t>
            </a:fld>
            <a:endParaRPr lang="en-US"/>
          </a:p>
        </p:txBody>
      </p:sp>
    </p:spTree>
    <p:extLst>
      <p:ext uri="{BB962C8B-B14F-4D97-AF65-F5344CB8AC3E}">
        <p14:creationId xmlns:p14="http://schemas.microsoft.com/office/powerpoint/2010/main" val="64412050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92D6EE-09E6-FC43-9B09-87ADD921B90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3576C7-D91B-0046-B1A2-3DEC34F2C48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1EAF6-103A-F14C-9881-B5DF2974B2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F1ED49-A2D3-6546-9335-34CEA280CBC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2E1857-79CF-0E47-93F3-5CD626C691D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BBB602-F494-9542-814A-67C65AD581F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In Singapore, many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8687183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352987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cs typeface="ＭＳ Ｐゴシック" charset="0"/>
              </a:rPr>
              <a:t>Think the best of them. (Corinth thought the worst of Paul.)</a:t>
            </a:r>
          </a:p>
          <a:p>
            <a:r>
              <a:rPr lang="en-SG" dirty="0">
                <a:cs typeface="ＭＳ Ｐゴシック" charset="0"/>
              </a:rPr>
              <a:t>Give them new covenant latitude—not old covenant legalism. </a:t>
            </a:r>
          </a:p>
          <a:p>
            <a:r>
              <a:rPr lang="en-SG" dirty="0">
                <a:cs typeface="ＭＳ Ｐゴシック" charset="0"/>
              </a:rPr>
              <a:t>How can we encourage our leaders?</a:t>
            </a:r>
          </a:p>
          <a:p>
            <a:r>
              <a:rPr lang="en-SG" dirty="0">
                <a:cs typeface="ＭＳ Ｐゴシック" charset="0"/>
              </a:rPr>
              <a:t>Ask them!</a:t>
            </a:r>
          </a:p>
          <a:p>
            <a:r>
              <a:rPr lang="en-SG" dirty="0">
                <a:cs typeface="ＭＳ Ｐゴシック" charset="0"/>
              </a:rPr>
              <a:t>Give them a break.</a:t>
            </a:r>
          </a:p>
          <a:p>
            <a:r>
              <a:rPr lang="en-SG" dirty="0">
                <a:cs typeface="ＭＳ Ｐゴシック" charset="0"/>
              </a:rPr>
              <a:t>Tell them how they minister to you.</a:t>
            </a:r>
          </a:p>
          <a:p>
            <a:endParaRPr lang="en-US" dirty="0">
              <a:cs typeface="ＭＳ Ｐゴシック" charset="0"/>
            </a:endParaRPr>
          </a:p>
        </p:txBody>
      </p:sp>
    </p:spTree>
    <p:extLst>
      <p:ext uri="{BB962C8B-B14F-4D97-AF65-F5344CB8AC3E}">
        <p14:creationId xmlns:p14="http://schemas.microsoft.com/office/powerpoint/2010/main" val="43567354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5679867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20801944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2724513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Slide Image Placeholder 1"/>
          <p:cNvSpPr>
            <a:spLocks noGrp="1" noRot="1" noChangeAspect="1"/>
          </p:cNvSpPr>
          <p:nvPr>
            <p:ph type="sldImg"/>
          </p:nvPr>
        </p:nvSpPr>
        <p:spPr>
          <a:ln/>
        </p:spPr>
      </p:sp>
      <p:sp>
        <p:nvSpPr>
          <p:cNvPr id="262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b="0" dirty="0">
                <a:latin typeface="Times New Roman" charset="0"/>
                <a:ea typeface="ＭＳ Ｐゴシック" charset="0"/>
              </a:rPr>
              <a:t>A man who had been married for 20 years once decided to divorce his wife.  In preparing for the financial settlement, he began to rummage through his old checks.  </a:t>
            </a:r>
          </a:p>
          <a:p>
            <a:pPr lvl="3"/>
            <a:r>
              <a:rPr lang="en-US" b="0" dirty="0">
                <a:latin typeface="Times New Roman" charset="0"/>
                <a:ea typeface="ＭＳ Ｐゴシック" charset="0"/>
              </a:rPr>
              <a:t>One cancelled check after another stirred up memories of a long-forgotten past: the check to the hotel where he and his wife had spent their honeymoon, the check for their first car, the check for the hospital bill for their daughter</a:t>
            </a:r>
            <a:r>
              <a:rPr lang="fr-FR" b="0" dirty="0">
                <a:latin typeface="Times New Roman" charset="0"/>
                <a:ea typeface="ＭＳ Ｐゴシック" charset="0"/>
              </a:rPr>
              <a:t>'</a:t>
            </a:r>
            <a:r>
              <a:rPr lang="en-US" b="0" dirty="0">
                <a:latin typeface="Times New Roman" charset="0"/>
                <a:ea typeface="ＭＳ Ｐゴシック" charset="0"/>
              </a:rPr>
              <a:t>s birth, the check for the $2000 down payment on their first home.</a:t>
            </a:r>
          </a:p>
          <a:p>
            <a:pPr lvl="3"/>
            <a:r>
              <a:rPr lang="en-US" b="0" dirty="0">
                <a:latin typeface="Times New Roman" charset="0"/>
                <a:ea typeface="ＭＳ Ｐゴシック" charset="0"/>
              </a:rPr>
              <a:t>Finally, he could stand it no longer.  He pushed the checks aside, reached for the phone, and rang up his wife.  Telling her that they had invested too much in each other to throw it all away, he asked her for a new start.</a:t>
            </a:r>
          </a:p>
          <a:p>
            <a:pPr lvl="3"/>
            <a:r>
              <a:rPr lang="en-US" b="0" dirty="0">
                <a:latin typeface="Times New Roman" charset="0"/>
                <a:ea typeface="ＭＳ Ｐゴシック" charset="0"/>
              </a:rPr>
              <a:t>Your checkbook and mine also tell the story of our lives—our values and our lifestyles.  And more than anything else, our checkbook reveals our true walk with God because it announces what our treasures are (Chuck Swindoll, </a:t>
            </a:r>
            <a:r>
              <a:rPr lang="en-US" b="0" i="1" dirty="0">
                <a:latin typeface="Times New Roman" charset="0"/>
                <a:ea typeface="ＭＳ Ｐゴシック" charset="0"/>
              </a:rPr>
              <a:t>A Minister Everyone Would Respect</a:t>
            </a:r>
            <a:r>
              <a:rPr lang="en-US" b="0" dirty="0">
                <a:latin typeface="Times New Roman" charset="0"/>
                <a:ea typeface="ＭＳ Ｐゴシック" charset="0"/>
              </a:rPr>
              <a:t>, 1).</a:t>
            </a:r>
          </a:p>
        </p:txBody>
      </p:sp>
      <p:sp>
        <p:nvSpPr>
          <p:cNvPr id="262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602A15-5F69-6243-A59F-E8EA6E73F2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dirty="0">
                <a:latin typeface="Times New Roman" charset="0"/>
                <a:ea typeface="ＭＳ Ｐゴシック" charset="0"/>
              </a:rPr>
              <a:t>I </a:t>
            </a:r>
            <a:r>
              <a:rPr lang="en-US" b="1" dirty="0">
                <a:latin typeface="Times New Roman" charset="0"/>
                <a:ea typeface="ＭＳ Ｐゴシック" charset="0"/>
              </a:rPr>
              <a:t>was struck by the front page of the </a:t>
            </a:r>
            <a:r>
              <a:rPr lang="en-US" b="1" i="1" dirty="0">
                <a:latin typeface="Times New Roman" charset="0"/>
                <a:ea typeface="ＭＳ Ｐゴシック" charset="0"/>
              </a:rPr>
              <a:t>Straits Times</a:t>
            </a:r>
            <a:r>
              <a:rPr lang="en-US" b="1" dirty="0">
                <a:latin typeface="Times New Roman" charset="0"/>
                <a:ea typeface="ＭＳ Ｐゴシック" charset="0"/>
              </a:rPr>
              <a:t> on 14 October 1991.  The title: "Vision 2030: S</a:t>
            </a:r>
            <a:r>
              <a:rPr lang="fr-FR" b="1" dirty="0">
                <a:latin typeface="Times New Roman" charset="0"/>
                <a:ea typeface="ＭＳ Ｐゴシック" charset="0"/>
              </a:rPr>
              <a:t>'</a:t>
            </a:r>
            <a:r>
              <a:rPr lang="en-US" b="1" dirty="0" err="1">
                <a:latin typeface="Times New Roman" charset="0"/>
                <a:ea typeface="ＭＳ Ｐゴシック" charset="0"/>
              </a:rPr>
              <a:t>poreans</a:t>
            </a:r>
            <a:r>
              <a:rPr lang="en-US" b="1" dirty="0">
                <a:latin typeface="Times New Roman" charset="0"/>
                <a:ea typeface="ＭＳ Ｐゴシック" charset="0"/>
              </a:rPr>
              <a:t> to be as rich as Americans."  That</a:t>
            </a:r>
            <a:r>
              <a:rPr lang="fr-FR" b="1" dirty="0">
                <a:latin typeface="Times New Roman" charset="0"/>
                <a:ea typeface="ＭＳ Ｐゴシック" charset="0"/>
              </a:rPr>
              <a:t>'</a:t>
            </a:r>
            <a:r>
              <a:rPr lang="en-US" b="1" dirty="0">
                <a:latin typeface="Times New Roman" charset="0"/>
                <a:ea typeface="ＭＳ Ｐゴシック" charset="0"/>
              </a:rPr>
              <a:t>s the government plan here, and that</a:t>
            </a:r>
            <a:r>
              <a:rPr lang="fr-FR" b="1" dirty="0">
                <a:latin typeface="Times New Roman" charset="0"/>
                <a:ea typeface="ＭＳ Ｐゴシック" charset="0"/>
              </a:rPr>
              <a:t>'</a:t>
            </a:r>
            <a:r>
              <a:rPr lang="en-US" b="1" dirty="0">
                <a:latin typeface="Times New Roman" charset="0"/>
                <a:ea typeface="ＭＳ Ｐゴシック" charset="0"/>
              </a:rPr>
              <a:t>s the individual plan of many people—Christians included.</a:t>
            </a:r>
          </a:p>
          <a:p>
            <a:pPr lvl="3"/>
            <a:r>
              <a:rPr lang="en-US" b="1" dirty="0">
                <a:latin typeface="Times New Roman" charset="0"/>
                <a:ea typeface="ＭＳ Ｐゴシック" charset="0"/>
              </a:rPr>
              <a:t>Now my guess is that many of you don</a:t>
            </a:r>
            <a:r>
              <a:rPr lang="fr-FR" b="1" dirty="0">
                <a:latin typeface="Times New Roman" charset="0"/>
                <a:ea typeface="ＭＳ Ｐゴシック" charset="0"/>
              </a:rPr>
              <a:t>'</a:t>
            </a:r>
            <a:r>
              <a:rPr lang="en-US" b="1" dirty="0">
                <a:latin typeface="Times New Roman" charset="0"/>
                <a:ea typeface="ＭＳ Ｐゴシック" charset="0"/>
              </a:rPr>
              <a:t>t have becoming rich as a chief goal—only to have more money than you have right now!  But </a:t>
            </a:r>
            <a:r>
              <a:rPr lang="en-US" b="1" i="1" dirty="0">
                <a:latin typeface="Times New Roman" charset="0"/>
                <a:ea typeface="ＭＳ Ｐゴシック" charset="0"/>
              </a:rPr>
              <a:t>how much more?</a:t>
            </a:r>
            <a:r>
              <a:rPr lang="en-US" b="1" dirty="0">
                <a:latin typeface="Times New Roman" charset="0"/>
                <a:ea typeface="ＭＳ Ｐゴシック" charset="0"/>
              </a:rPr>
              <a:t>  </a:t>
            </a:r>
          </a:p>
          <a:p>
            <a:endParaRPr lang="en-US" dirty="0">
              <a:latin typeface="Times New Roman" charset="0"/>
              <a:ea typeface="ＭＳ Ｐゴシック" charset="0"/>
              <a:cs typeface="ＭＳ Ｐゴシック" charset="0"/>
            </a:endParaRPr>
          </a:p>
        </p:txBody>
      </p:sp>
      <p:sp>
        <p:nvSpPr>
          <p:cNvPr id="2662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02D684-A4D2-F749-AB40-D5D1D591F37A}" type="slidenum">
              <a:rPr lang="en-US" sz="1200"/>
              <a:pPr eaLnBrk="1" hangingPunct="1"/>
              <a:t>178</a:t>
            </a:fld>
            <a:endParaRPr lang="en-US" sz="120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After all, this is the philosophy of the famous best-selling book by </a:t>
            </a:r>
            <a:r>
              <a:rPr lang="en-US" dirty="0" err="1">
                <a:latin typeface="Times New Roman" charset="0"/>
                <a:ea typeface="ＭＳ Ｐゴシック" charset="0"/>
                <a:cs typeface="ＭＳ Ｐゴシック" charset="0"/>
              </a:rPr>
              <a:t>Napolean</a:t>
            </a:r>
            <a:r>
              <a:rPr lang="en-US" dirty="0">
                <a:latin typeface="Times New Roman" charset="0"/>
                <a:ea typeface="ＭＳ Ｐゴシック" charset="0"/>
                <a:cs typeface="ＭＳ Ｐゴシック" charset="0"/>
              </a:rPr>
              <a:t> Hill entitled </a:t>
            </a:r>
            <a:r>
              <a:rPr lang="en-US" i="1" dirty="0">
                <a:latin typeface="Times New Roman" charset="0"/>
                <a:ea typeface="ＭＳ Ｐゴシック" charset="0"/>
                <a:cs typeface="ＭＳ Ｐゴシック" charset="0"/>
              </a:rPr>
              <a:t>Think and Grow Rich!</a:t>
            </a:r>
            <a:r>
              <a:rPr lang="en-US" dirty="0">
                <a:latin typeface="Times New Roman" charset="0"/>
                <a:ea typeface="ＭＳ Ｐゴシック" charset="0"/>
                <a:cs typeface="ＭＳ Ｐゴシック" charset="0"/>
              </a:rPr>
              <a:t>  It has gone through many printings and I grew up with my parents quoting it frequently.  We ended up a family with 3 homes, 2 boats, and 7 cars—with so many payments we were miserable!  So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look at what the Bible says about the subject instead… </a:t>
            </a:r>
          </a:p>
        </p:txBody>
      </p:sp>
      <p:sp>
        <p:nvSpPr>
          <p:cNvPr id="2703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4B3110-C1AA-0A4D-97FF-3F847CC58ADC}" type="slidenum">
              <a:rPr lang="en-US" sz="1200"/>
              <a:pPr eaLnBrk="1" hangingPunct="1"/>
              <a:t>181</a:t>
            </a:fld>
            <a:endParaRPr lang="en-US" sz="120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i="1" dirty="0">
                <a:latin typeface="+mn-lt"/>
                <a:ea typeface="ＭＳ Ｐゴシック" charset="-128"/>
                <a:cs typeface="ＭＳ Ｐゴシック" charset="-128"/>
              </a:rPr>
              <a:t>For some of us it reminds us of our insecurities about life.</a:t>
            </a:r>
            <a:r>
              <a:rPr lang="en-US" dirty="0">
                <a:latin typeface="+mn-lt"/>
                <a:ea typeface="ＭＳ Ｐゴシック" charset="-128"/>
                <a:cs typeface="ＭＳ Ｐゴシック" charset="-128"/>
              </a:rPr>
              <a:t>  John Wayne</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son, after his father</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death, reported of his millionaire Dad</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financial insecurity.  He noted that his Dad always carried $2000-$3000 in cash, stored in the seams or back pocket of his pants—just in case he lost all of his fortunes and had only the money on his person and "needed some money for lunch or something" (ABC New Report, Jan 1990 MONEY fear of losing).</a:t>
            </a:r>
            <a:r>
              <a:rPr lang="en-US" dirty="0"/>
              <a:t> </a:t>
            </a:r>
          </a:p>
        </p:txBody>
      </p:sp>
      <p:sp>
        <p:nvSpPr>
          <p:cNvPr id="3092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43DCFC-69A2-A940-8413-1E063B8493A9}" type="slidenum">
              <a:rPr lang="en-US" sz="1200">
                <a:solidFill>
                  <a:srgbClr val="000000"/>
                </a:solidFill>
              </a:rPr>
              <a:pPr eaLnBrk="1" hangingPunct="1"/>
              <a:t>218</a:t>
            </a:fld>
            <a:endParaRPr 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wrote the second letter to Corinth during his third journey, which was essentially a follow-up trip to Greece, but he spent the most time in Ephesus, where he taught for two years (Acts 19:10).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8965951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0" dirty="0">
                <a:latin typeface="Times New Roman" charset="0"/>
                <a:ea typeface="ＭＳ Ｐゴシック" charset="0"/>
              </a:rPr>
              <a:t>Others of us are reminded of our ultimate pursuit in this life.  The Sunday school lesson was on Luke 16, that famous passage on Lazarus and the Rich Man.  Following the lesson, the teacher concluded by asking the class, "Now which would you rather be?  The rich man who ended up in Hades, or the poor man Lazarus who ended up in Paradise?"  A little boy replied, "</a:t>
            </a:r>
            <a:r>
              <a:rPr lang="en-US" altLang="ja-JP" b="0" dirty="0">
                <a:latin typeface="Times New Roman" charset="0"/>
                <a:ea typeface="ＭＳ Ｐゴシック" charset="0"/>
              </a:rPr>
              <a:t>I</a:t>
            </a:r>
            <a:r>
              <a:rPr lang="fr-FR" altLang="ja-JP" b="0" dirty="0">
                <a:latin typeface="Times New Roman" charset="0"/>
                <a:ea typeface="ＭＳ Ｐゴシック" charset="0"/>
              </a:rPr>
              <a:t>'</a:t>
            </a:r>
            <a:r>
              <a:rPr lang="en-US" altLang="ja-JP" b="0" dirty="0">
                <a:latin typeface="Times New Roman" charset="0"/>
                <a:ea typeface="ＭＳ Ｐゴシック" charset="0"/>
              </a:rPr>
              <a:t>d rather be the rich man in this life and Lazarus in the next!</a:t>
            </a:r>
            <a:r>
              <a:rPr lang="en-US" b="0" dirty="0">
                <a:latin typeface="Times New Roman" charset="0"/>
                <a:ea typeface="ＭＳ Ｐゴシック" charset="0"/>
              </a:rPr>
              <a:t>"</a:t>
            </a:r>
            <a:r>
              <a:rPr lang="en-US" altLang="ja-JP" b="0" dirty="0">
                <a:latin typeface="Times New Roman" charset="0"/>
                <a:ea typeface="ＭＳ Ｐゴシック" charset="0"/>
              </a:rPr>
              <a:t> (MONEY desire for).</a:t>
            </a:r>
            <a:endParaRPr lang="en-US" b="0" dirty="0">
              <a:latin typeface="Times New Roman" charset="0"/>
              <a:ea typeface="ＭＳ Ｐゴシック" charset="0"/>
            </a:endParaRPr>
          </a:p>
        </p:txBody>
      </p:sp>
      <p:sp>
        <p:nvSpPr>
          <p:cNvPr id="31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A88DCB-122A-5A44-A522-6F3FC94CC2ED}" type="slidenum">
              <a:rPr lang="en-US" sz="1200">
                <a:solidFill>
                  <a:srgbClr val="000000"/>
                </a:solidFill>
              </a:rPr>
              <a:pPr eaLnBrk="1" hangingPunct="1"/>
              <a:t>219</a:t>
            </a:fld>
            <a:endParaRPr lang="en-US" sz="1200">
              <a:solidFill>
                <a:srgbClr val="000000"/>
              </a:solidFill>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Slide Image Placeholder 1"/>
          <p:cNvSpPr>
            <a:spLocks noGrp="1" noRot="1" noChangeAspect="1"/>
          </p:cNvSpPr>
          <p:nvPr>
            <p:ph type="sldImg"/>
          </p:nvPr>
        </p:nvSpPr>
        <p:spPr>
          <a:ln/>
        </p:spPr>
      </p:sp>
      <p:sp>
        <p:nvSpPr>
          <p:cNvPr id="31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0" dirty="0">
                <a:latin typeface="Arial" panose="020B0604020202020204" pitchFamily="34" charset="0"/>
                <a:ea typeface="ＭＳ Ｐゴシック" charset="0"/>
                <a:cs typeface="Arial" panose="020B0604020202020204" pitchFamily="34" charset="0"/>
              </a:rPr>
              <a:t>Money</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quickly slips through our fingers.  One woman wrote, "My grandfather had had extensive dental work done, but was nonetheless appalled by the amount of his bill.  Discussing it with his dentist, Grandpa was told,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I</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ve had years of expensive schooling, and when you require my services, you must be prepared to pay for that schooling.</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Grandpa mused this over for a moment and then asked,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All by myself?</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(Nancy P. Bishop, Reader</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Digest in MONEY medical expenses)</a:t>
            </a:r>
          </a:p>
        </p:txBody>
      </p:sp>
      <p:sp>
        <p:nvSpPr>
          <p:cNvPr id="31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CB8DA6-8C98-7642-9C8B-22A63B249B2D}" type="slidenum">
              <a:rPr lang="en-US" sz="1200">
                <a:solidFill>
                  <a:srgbClr val="000000"/>
                </a:solidFill>
              </a:rPr>
              <a:pPr eaLnBrk="1" hangingPunct="1"/>
              <a:t>220</a:t>
            </a:fld>
            <a:endParaRPr lang="en-US" sz="1200">
              <a:solidFill>
                <a:srgbClr val="000000"/>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b="0" dirty="0">
                <a:latin typeface="+mn-lt"/>
                <a:ea typeface="ＭＳ Ｐゴシック" charset="-128"/>
                <a:cs typeface="ＭＳ Ｐゴシック" charset="-128"/>
              </a:rPr>
              <a:t>Many of us are classified by our age and our wealth (Mark Bailey, </a:t>
            </a:r>
            <a:r>
              <a:rPr lang="en-US" b="0" i="1" dirty="0">
                <a:latin typeface="+mn-lt"/>
                <a:ea typeface="ＭＳ Ｐゴシック" charset="-128"/>
                <a:cs typeface="ＭＳ Ｐゴシック" charset="-128"/>
              </a:rPr>
              <a:t>Kindred Spirit</a:t>
            </a:r>
            <a:r>
              <a:rPr lang="en-US" b="0" dirty="0">
                <a:latin typeface="+mn-lt"/>
                <a:ea typeface="ＭＳ Ｐゴシック" charset="-128"/>
                <a:cs typeface="ＭＳ Ｐゴシック" charset="-128"/>
              </a:rPr>
              <a:t> Spring 88 in MONEY acronyms…)</a:t>
            </a:r>
            <a:r>
              <a:rPr lang="en-US" b="0" dirty="0"/>
              <a:t> </a:t>
            </a:r>
          </a:p>
        </p:txBody>
      </p:sp>
      <p:sp>
        <p:nvSpPr>
          <p:cNvPr id="31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10299D-8EDE-3D46-981C-3A892F0A6680}" type="slidenum">
              <a:rPr lang="en-US" sz="1200">
                <a:solidFill>
                  <a:srgbClr val="000000"/>
                </a:solidFill>
              </a:rPr>
              <a:pPr eaLnBrk="1" hangingPunct="1"/>
              <a:t>221</a:t>
            </a:fld>
            <a:endParaRPr lang="en-US" sz="1200">
              <a:solidFill>
                <a:srgbClr val="000000"/>
              </a:solidFill>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Slide Image Placeholder 1"/>
          <p:cNvSpPr>
            <a:spLocks noGrp="1" noRot="1" noChangeAspect="1"/>
          </p:cNvSpPr>
          <p:nvPr>
            <p:ph type="sldImg"/>
          </p:nvPr>
        </p:nvSpPr>
        <p:spPr>
          <a:ln/>
        </p:spPr>
      </p:sp>
      <p:sp>
        <p:nvSpPr>
          <p:cNvPr id="32563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4400" b="0" dirty="0">
                <a:latin typeface="Calibri" charset="0"/>
                <a:ea typeface="ＭＳ Ｐゴシック" charset="0"/>
                <a:cs typeface="ＭＳ Ｐゴシック" charset="0"/>
              </a:rPr>
              <a:t>The $4000 in stocks my mom purchased was worth $400 twenty years later.</a:t>
            </a:r>
          </a:p>
          <a:p>
            <a:pPr eaLnBrk="1" hangingPunct="1"/>
            <a:r>
              <a:rPr lang="en-US" sz="4400" b="0" dirty="0">
                <a:latin typeface="Calibri" charset="0"/>
                <a:ea typeface="ＭＳ Ｐゴシック" charset="0"/>
                <a:cs typeface="ＭＳ Ｐゴシック" charset="0"/>
              </a:rPr>
              <a:t>Men were robbed of $25,000 cash at the Turf Club in 1992.</a:t>
            </a:r>
          </a:p>
          <a:p>
            <a:pPr eaLnBrk="1" hangingPunct="1"/>
            <a:r>
              <a:rPr lang="en-US" sz="4400" b="0" dirty="0">
                <a:latin typeface="Calibri" charset="0"/>
                <a:ea typeface="ＭＳ Ｐゴシック" charset="0"/>
                <a:cs typeface="ＭＳ Ｐゴシック" charset="0"/>
              </a:rPr>
              <a:t> </a:t>
            </a:r>
          </a:p>
          <a:p>
            <a:pPr eaLnBrk="1" hangingPunct="1"/>
            <a:r>
              <a:rPr lang="en-US" sz="4400" b="0" dirty="0">
                <a:latin typeface="Calibri" charset="0"/>
                <a:ea typeface="ＭＳ Ｐゴシック" charset="0"/>
                <a:cs typeface="ＭＳ Ｐゴシック" charset="0"/>
              </a:rPr>
              <a:t>(So verse 6 says that God blesses you according to how much you give.  That leads to the question, </a:t>
            </a:r>
            <a:r>
              <a:rPr lang="en-US" altLang="ja-JP" sz="4400" b="0" dirty="0">
                <a:latin typeface="Calibri" charset="0"/>
                <a:ea typeface="ＭＳ Ｐゴシック" charset="0"/>
                <a:cs typeface="ＭＳ Ｐゴシック" charset="0"/>
              </a:rPr>
              <a:t>"Well, how much </a:t>
            </a:r>
            <a:r>
              <a:rPr lang="en-US" altLang="ja-JP" sz="4400" b="0" i="1" dirty="0">
                <a:latin typeface="Calibri" charset="0"/>
                <a:ea typeface="ＭＳ Ｐゴシック" charset="0"/>
                <a:cs typeface="ＭＳ Ｐゴシック" charset="0"/>
              </a:rPr>
              <a:t>should</a:t>
            </a:r>
            <a:r>
              <a:rPr lang="en-US" altLang="ja-JP" sz="4400" b="0" dirty="0">
                <a:latin typeface="Calibri" charset="0"/>
                <a:ea typeface="ＭＳ Ｐゴシック" charset="0"/>
                <a:cs typeface="ＭＳ Ｐゴシック" charset="0"/>
              </a:rPr>
              <a:t> you give?"  Fortunately, verse 7 provides the answer…)</a:t>
            </a:r>
            <a:endParaRPr lang="en-US" sz="4400" b="0" dirty="0">
              <a:latin typeface="Calibri" charset="0"/>
              <a:ea typeface="ＭＳ Ｐゴシック" charset="0"/>
              <a:cs typeface="ＭＳ Ｐゴシック" charset="0"/>
            </a:endParaRPr>
          </a:p>
        </p:txBody>
      </p:sp>
      <p:sp>
        <p:nvSpPr>
          <p:cNvPr id="32563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A449A2-9C62-A647-950F-25B9CE9514F1}" type="slidenum">
              <a:rPr lang="en-US" sz="1200" b="1">
                <a:solidFill>
                  <a:srgbClr val="000000"/>
                </a:solidFill>
                <a:latin typeface="Arial" panose="020B0604020202020204" pitchFamily="34" charset="0"/>
              </a:rPr>
              <a:pPr eaLnBrk="1" hangingPunct="1"/>
              <a:t>230</a:t>
            </a:fld>
            <a:endParaRPr lang="en-US" sz="1200" b="1">
              <a:solidFill>
                <a:srgbClr val="000000"/>
              </a:solidFill>
              <a:latin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Slide Image Placeholder 1"/>
          <p:cNvSpPr>
            <a:spLocks noGrp="1" noRot="1" noChangeAspect="1"/>
          </p:cNvSpPr>
          <p:nvPr>
            <p:ph type="sldImg"/>
          </p:nvPr>
        </p:nvSpPr>
        <p:spPr>
          <a:ln/>
        </p:spPr>
      </p:sp>
      <p:sp>
        <p:nvSpPr>
          <p:cNvPr id="32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sz="2400" dirty="0">
                <a:latin typeface="Calibri" charset="0"/>
                <a:ea typeface="ＭＳ Ｐゴシック" charset="0"/>
                <a:cs typeface="ＭＳ Ｐゴシック" charset="0"/>
              </a:rPr>
              <a:t>Tithing is the ONLY action in the Bible that the Lord has said to "test" Him on!</a:t>
            </a:r>
          </a:p>
        </p:txBody>
      </p:sp>
      <p:sp>
        <p:nvSpPr>
          <p:cNvPr id="32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15ED6C7-4827-954A-938A-C14B7257B65F}" type="slidenum">
              <a:rPr lang="en-US" sz="1200" b="1">
                <a:solidFill>
                  <a:srgbClr val="000000"/>
                </a:solidFill>
                <a:latin typeface="Arial" panose="020B0604020202020204" pitchFamily="34" charset="0"/>
              </a:rPr>
              <a:pPr eaLnBrk="1" hangingPunct="1"/>
              <a:t>233</a:t>
            </a:fld>
            <a:endParaRPr lang="en-US" sz="1200" b="1">
              <a:solidFill>
                <a:srgbClr val="000000"/>
              </a:solidFill>
              <a:latin typeface="Arial" panose="020B0604020202020204"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Slide Image Placeholder 1"/>
          <p:cNvSpPr>
            <a:spLocks noGrp="1" noRot="1" noChangeAspect="1"/>
          </p:cNvSpPr>
          <p:nvPr>
            <p:ph type="sldImg"/>
          </p:nvPr>
        </p:nvSpPr>
        <p:spPr>
          <a:ln/>
        </p:spPr>
      </p:sp>
      <p:sp>
        <p:nvSpPr>
          <p:cNvPr id="3358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dirty="0">
                <a:latin typeface="Calibri" charset="0"/>
                <a:ea typeface="ＭＳ Ｐゴシック" charset="0"/>
                <a:cs typeface="ＭＳ Ｐゴシック" charset="0"/>
              </a:rPr>
              <a:t>It takes 10 tithers to support 1 pastor at the same salary.</a:t>
            </a:r>
          </a:p>
          <a:p>
            <a:pPr eaLnBrk="1" hangingPunct="1"/>
            <a:r>
              <a:rPr lang="en-US" dirty="0">
                <a:latin typeface="Calibri" charset="0"/>
                <a:ea typeface="ＭＳ Ｐゴシック" charset="0"/>
                <a:cs typeface="ＭＳ Ｐゴシック" charset="0"/>
              </a:rPr>
              <a:t>It would take another 10 who tithe to pay our rent and other expenses.</a:t>
            </a:r>
          </a:p>
        </p:txBody>
      </p:sp>
      <p:sp>
        <p:nvSpPr>
          <p:cNvPr id="3358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12634C-00E3-1F46-94BB-D63894AAEE54}" type="slidenum">
              <a:rPr lang="en-US" sz="1200" b="1">
                <a:solidFill>
                  <a:srgbClr val="000000"/>
                </a:solidFill>
                <a:latin typeface="Arial" panose="020B0604020202020204" pitchFamily="34" charset="0"/>
              </a:rPr>
              <a:pPr eaLnBrk="1" hangingPunct="1"/>
              <a:t>238</a:t>
            </a:fld>
            <a:endParaRPr lang="en-US" sz="1200" b="1">
              <a:solidFill>
                <a:srgbClr val="000000"/>
              </a:solidFill>
              <a:latin typeface="Arial" panose="020B0604020202020204"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CE3030-A7DA-844C-B96F-D3C149832D5B}" type="slidenum">
              <a:rPr lang="en-US" sz="1200" b="1">
                <a:solidFill>
                  <a:srgbClr val="000000"/>
                </a:solidFill>
                <a:latin typeface="Arial" panose="020B0604020202020204" pitchFamily="34" charset="0"/>
              </a:rPr>
              <a:pPr eaLnBrk="1" hangingPunct="1"/>
              <a:t>239</a:t>
            </a:fld>
            <a:endParaRPr lang="en-US" sz="1200" b="1">
              <a:solidFill>
                <a:srgbClr val="000000"/>
              </a:solidFill>
              <a:latin typeface="Arial" panose="020B0604020202020204" pitchFamily="34" charset="0"/>
            </a:endParaRPr>
          </a:p>
        </p:txBody>
      </p:sp>
      <p:sp>
        <p:nvSpPr>
          <p:cNvPr id="337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489AA965-9518-6642-930B-0F198203C421}" type="slidenum">
              <a:rPr lang="en-US" sz="1200">
                <a:solidFill>
                  <a:srgbClr val="000000"/>
                </a:solidFill>
              </a:rPr>
              <a:pPr algn="r" eaLnBrk="1" hangingPunct="1"/>
              <a:t>239</a:t>
            </a:fld>
            <a:endParaRPr lang="en-US" sz="1200">
              <a:solidFill>
                <a:srgbClr val="000000"/>
              </a:solidFill>
            </a:endParaRPr>
          </a:p>
        </p:txBody>
      </p:sp>
      <p:sp>
        <p:nvSpPr>
          <p:cNvPr id="337923" name="Rectangle 2"/>
          <p:cNvSpPr>
            <a:spLocks noGrp="1" noRot="1" noChangeAspect="1" noChangeArrowheads="1"/>
          </p:cNvSpPr>
          <p:nvPr>
            <p:ph type="sldImg"/>
          </p:nvPr>
        </p:nvSpPr>
        <p:spPr>
          <a:solidFill>
            <a:srgbClr val="FFFFFF"/>
          </a:solidFill>
          <a:ln/>
        </p:spPr>
      </p:sp>
      <p:sp>
        <p:nvSpPr>
          <p:cNvPr id="337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Slide Image Placeholder 1"/>
          <p:cNvSpPr>
            <a:spLocks noGrp="1" noRot="1" noChangeAspect="1"/>
          </p:cNvSpPr>
          <p:nvPr>
            <p:ph type="sldImg"/>
          </p:nvPr>
        </p:nvSpPr>
        <p:spPr>
          <a:ln/>
        </p:spPr>
      </p:sp>
      <p:sp>
        <p:nvSpPr>
          <p:cNvPr id="33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endParaRPr lang="en-US">
              <a:latin typeface="Calibri" charset="0"/>
              <a:ea typeface="ＭＳ Ｐゴシック" charset="0"/>
              <a:cs typeface="ＭＳ Ｐゴシック" charset="0"/>
            </a:endParaRPr>
          </a:p>
        </p:txBody>
      </p:sp>
      <p:sp>
        <p:nvSpPr>
          <p:cNvPr id="33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EB6AB6-9DB5-9444-8C61-457CF3553885}" type="slidenum">
              <a:rPr lang="en-US" sz="1200" b="1">
                <a:solidFill>
                  <a:srgbClr val="000000"/>
                </a:solidFill>
                <a:latin typeface="Arial" panose="020B0604020202020204" pitchFamily="34" charset="0"/>
              </a:rPr>
              <a:pPr eaLnBrk="1" hangingPunct="1"/>
              <a:t>240</a:t>
            </a:fld>
            <a:endParaRPr lang="en-US" sz="1200" b="1">
              <a:solidFill>
                <a:srgbClr val="000000"/>
              </a:solidFill>
              <a:latin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Slide Image Placeholder 1"/>
          <p:cNvSpPr>
            <a:spLocks noGrp="1" noRot="1" noChangeAspect="1"/>
          </p:cNvSpPr>
          <p:nvPr>
            <p:ph type="sldImg"/>
          </p:nvPr>
        </p:nvSpPr>
        <p:spPr>
          <a:ln/>
        </p:spPr>
      </p:sp>
      <p:sp>
        <p:nvSpPr>
          <p:cNvPr id="3420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Have you asked God if what you give now is the amount </a:t>
            </a:r>
            <a:r>
              <a:rPr lang="en-US" sz="1800" b="0" i="1" dirty="0">
                <a:latin typeface="Calibri" charset="0"/>
                <a:ea typeface="ＭＳ Ｐゴシック" charset="0"/>
                <a:cs typeface="ＭＳ Ｐゴシック" charset="0"/>
              </a:rPr>
              <a:t>He</a:t>
            </a:r>
            <a:r>
              <a:rPr lang="en-US" sz="1800" b="0" dirty="0">
                <a:latin typeface="Calibri" charset="0"/>
                <a:ea typeface="ＭＳ Ｐゴシック" charset="0"/>
                <a:cs typeface="ＭＳ Ｐゴシック" charset="0"/>
              </a:rPr>
              <a:t> wants you to give?</a:t>
            </a:r>
          </a:p>
          <a:p>
            <a:pPr eaLnBrk="1" hangingPunct="1"/>
            <a:r>
              <a:rPr lang="en-US" sz="1800" b="0" dirty="0">
                <a:latin typeface="Calibri" charset="0"/>
                <a:ea typeface="ＭＳ Ｐゴシック" charset="0"/>
                <a:cs typeface="ＭＳ Ｐゴシック" charset="0"/>
              </a:rPr>
              <a:t>Check your motives though.  We should always get to give—not give to get.</a:t>
            </a:r>
          </a:p>
        </p:txBody>
      </p:sp>
      <p:sp>
        <p:nvSpPr>
          <p:cNvPr id="3420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9084B6-4B84-EF48-925E-BE11DCB0E4BD}" type="slidenum">
              <a:rPr lang="en-US" sz="1200" b="1">
                <a:solidFill>
                  <a:srgbClr val="000000"/>
                </a:solidFill>
                <a:latin typeface="Arial" panose="020B0604020202020204" pitchFamily="34" charset="0"/>
              </a:rPr>
              <a:pPr eaLnBrk="1" hangingPunct="1"/>
              <a:t>241</a:t>
            </a:fld>
            <a:endParaRPr lang="en-US" sz="1200" b="1">
              <a:solidFill>
                <a:srgbClr val="000000"/>
              </a:solidFill>
              <a:latin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Phil 4:19</a:t>
            </a:r>
          </a:p>
          <a:p>
            <a:pPr eaLnBrk="1" hangingPunct="1"/>
            <a:r>
              <a:rPr lang="en-US">
                <a:latin typeface="Calibri" charset="0"/>
                <a:ea typeface="ＭＳ Ｐゴシック" charset="0"/>
                <a:cs typeface="ＭＳ Ｐゴシック" charset="0"/>
              </a:rPr>
              <a:t>My life: most left over</a:t>
            </a:r>
          </a:p>
          <a:p>
            <a:pPr eaLnBrk="1" hangingPunct="1"/>
            <a:r>
              <a:rPr lang="en-US">
                <a:latin typeface="Calibri" charset="0"/>
                <a:ea typeface="ＭＳ Ｐゴシック" charset="0"/>
                <a:cs typeface="ＭＳ Ｐゴシック" charset="0"/>
              </a:rPr>
              <a:t>All you need—not want!</a:t>
            </a:r>
          </a:p>
        </p:txBody>
      </p:sp>
      <p:sp>
        <p:nvSpPr>
          <p:cNvPr id="34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D17233-DCCA-7849-BC45-A34EE62CEB60}" type="slidenum">
              <a:rPr lang="en-US" sz="1200" b="1">
                <a:solidFill>
                  <a:srgbClr val="000000"/>
                </a:solidFill>
                <a:latin typeface="Arial" panose="020B0604020202020204" pitchFamily="34" charset="0"/>
              </a:rPr>
              <a:pPr eaLnBrk="1" hangingPunct="1"/>
              <a:t>245</a:t>
            </a:fld>
            <a:endParaRPr lang="en-US" sz="1200" b="1">
              <a:solidFill>
                <a:srgbClr val="000000"/>
              </a:solidFill>
              <a:latin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 Therefore, the date was less than a year after 1 Corinthians. We date 2 Cor in the fall of AD 56.</a:t>
            </a:r>
          </a:p>
          <a:p>
            <a:r>
              <a:rPr lang="en-US" dirty="0">
                <a:latin typeface="Arial" panose="020B0604020202020204" pitchFamily="34" charset="0"/>
                <a:cs typeface="Arial" panose="020B0604020202020204" pitchFamily="34" charset="0"/>
              </a:rPr>
              <a:t>• The letter went from Macedonia to Corinth.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0876805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Slide Image Placeholder 1"/>
          <p:cNvSpPr>
            <a:spLocks noGrp="1" noRot="1" noChangeAspect="1"/>
          </p:cNvSpPr>
          <p:nvPr>
            <p:ph type="sldImg"/>
          </p:nvPr>
        </p:nvSpPr>
        <p:spPr>
          <a:ln/>
        </p:spPr>
      </p:sp>
      <p:sp>
        <p:nvSpPr>
          <p:cNvPr id="3502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An ambitious young man went to his pastor for counsel:</a:t>
            </a:r>
          </a:p>
          <a:p>
            <a:pPr eaLnBrk="1" hangingPunct="1"/>
            <a:r>
              <a:rPr lang="en-US">
                <a:latin typeface="Calibri" charset="0"/>
                <a:ea typeface="ＭＳ Ｐゴシック" charset="0"/>
                <a:cs typeface="ＭＳ Ｐゴシック" charset="0"/>
              </a:rPr>
              <a:t>S$60  -- $6</a:t>
            </a:r>
          </a:p>
          <a:p>
            <a:pPr eaLnBrk="1" hangingPunct="1"/>
            <a:r>
              <a:rPr lang="en-US">
                <a:latin typeface="Calibri" charset="0"/>
                <a:ea typeface="ＭＳ Ｐゴシック" charset="0"/>
                <a:cs typeface="ＭＳ Ｐゴシック" charset="0"/>
              </a:rPr>
              <a:t>S$800 -- $80</a:t>
            </a:r>
          </a:p>
        </p:txBody>
      </p:sp>
      <p:sp>
        <p:nvSpPr>
          <p:cNvPr id="3502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63D459-DA16-8B4A-B84C-AA082B44FBE0}" type="slidenum">
              <a:rPr lang="en-US" sz="1200" b="1">
                <a:solidFill>
                  <a:srgbClr val="000000"/>
                </a:solidFill>
                <a:latin typeface="Arial" panose="020B0604020202020204" pitchFamily="34" charset="0"/>
              </a:rPr>
              <a:pPr eaLnBrk="1" hangingPunct="1"/>
              <a:t>247</a:t>
            </a:fld>
            <a:endParaRPr lang="en-US" sz="1200" b="1">
              <a:solidFill>
                <a:srgbClr val="000000"/>
              </a:solidFill>
              <a:latin typeface="Arial" panose="020B0604020202020204"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Slide Image Placeholder 1"/>
          <p:cNvSpPr>
            <a:spLocks noGrp="1" noRot="1" noChangeAspect="1"/>
          </p:cNvSpPr>
          <p:nvPr>
            <p:ph type="sldImg"/>
          </p:nvPr>
        </p:nvSpPr>
        <p:spPr>
          <a:ln/>
        </p:spPr>
      </p:sp>
      <p:sp>
        <p:nvSpPr>
          <p:cNvPr id="3522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Friday, 1 September 1989</a:t>
            </a:r>
          </a:p>
          <a:p>
            <a:pPr eaLnBrk="1" hangingPunct="1"/>
            <a:r>
              <a:rPr lang="en-US">
                <a:latin typeface="Calibri" charset="0"/>
                <a:ea typeface="ＭＳ Ｐゴシック" charset="0"/>
                <a:cs typeface="ＭＳ Ｐゴシック" charset="0"/>
              </a:rPr>
              <a:t>Fired as salesman by deacon</a:t>
            </a:r>
          </a:p>
          <a:p>
            <a:pPr eaLnBrk="1" hangingPunct="1"/>
            <a:r>
              <a:rPr lang="en-US">
                <a:latin typeface="Calibri" charset="0"/>
                <a:ea typeface="ＭＳ Ｐゴシック" charset="0"/>
                <a:cs typeface="ＭＳ Ｐゴシック" charset="0"/>
              </a:rPr>
              <a:t>Stephen born 3 weeks before</a:t>
            </a:r>
          </a:p>
          <a:p>
            <a:pPr eaLnBrk="1" hangingPunct="1"/>
            <a:r>
              <a:rPr lang="en-US">
                <a:latin typeface="Calibri" charset="0"/>
                <a:ea typeface="ＭＳ Ｐゴシック" charset="0"/>
                <a:cs typeface="ＭＳ Ｐゴシック" charset="0"/>
              </a:rPr>
              <a:t>There we were: No money, job, time to look for job, no time to work (dissertation deadline two weeks away)</a:t>
            </a:r>
          </a:p>
          <a:p>
            <a:pPr eaLnBrk="1" hangingPunct="1"/>
            <a:r>
              <a:rPr lang="en-US">
                <a:latin typeface="Calibri" charset="0"/>
                <a:ea typeface="ＭＳ Ｐゴシック" charset="0"/>
                <a:cs typeface="ＭＳ Ｐゴシック" charset="0"/>
              </a:rPr>
              <a:t>3 days later at CCBC: $1000</a:t>
            </a:r>
          </a:p>
        </p:txBody>
      </p:sp>
      <p:sp>
        <p:nvSpPr>
          <p:cNvPr id="3522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BF2911-4A6D-144B-82BB-799D4EDB91B9}" type="slidenum">
              <a:rPr lang="en-US" sz="1200" b="1">
                <a:solidFill>
                  <a:srgbClr val="000000"/>
                </a:solidFill>
                <a:latin typeface="Arial" panose="020B0604020202020204" pitchFamily="34" charset="0"/>
              </a:rPr>
              <a:pPr eaLnBrk="1" hangingPunct="1"/>
              <a:t>248</a:t>
            </a:fld>
            <a:endParaRPr lang="en-US" sz="1200" b="1">
              <a:solidFill>
                <a:srgbClr val="000000"/>
              </a:solidFill>
              <a:latin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Slide Image Placeholder 1"/>
          <p:cNvSpPr>
            <a:spLocks noGrp="1" noRot="1" noChangeAspect="1"/>
          </p:cNvSpPr>
          <p:nvPr>
            <p:ph type="sldImg"/>
          </p:nvPr>
        </p:nvSpPr>
        <p:spPr>
          <a:ln/>
        </p:spPr>
      </p:sp>
      <p:sp>
        <p:nvSpPr>
          <p:cNvPr id="3543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That $1000 lasted the whole month</a:t>
            </a:r>
          </a:p>
          <a:p>
            <a:pPr eaLnBrk="1" hangingPunct="1"/>
            <a:r>
              <a:rPr lang="en-US">
                <a:latin typeface="Calibri" charset="0"/>
                <a:ea typeface="ＭＳ Ｐゴシック" charset="0"/>
                <a:cs typeface="ＭＳ Ｐゴシック" charset="0"/>
              </a:rPr>
              <a:t>5 more months amazingly!</a:t>
            </a:r>
          </a:p>
          <a:p>
            <a:pPr eaLnBrk="1" hangingPunct="1"/>
            <a:r>
              <a:rPr lang="en-US">
                <a:latin typeface="Calibri" charset="0"/>
                <a:ea typeface="ＭＳ Ｐゴシック" charset="0"/>
                <a:cs typeface="ＭＳ Ｐゴシック" charset="0"/>
              </a:rPr>
              <a:t>Lived on gifts for 30 years now</a:t>
            </a:r>
          </a:p>
        </p:txBody>
      </p:sp>
      <p:sp>
        <p:nvSpPr>
          <p:cNvPr id="3543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5D02BA-73C1-D940-A8E3-88091C43CD2C}" type="slidenum">
              <a:rPr lang="en-US" sz="1200" b="1">
                <a:solidFill>
                  <a:srgbClr val="000000"/>
                </a:solidFill>
                <a:latin typeface="Arial" panose="020B0604020202020204" pitchFamily="34" charset="0"/>
              </a:rPr>
              <a:pPr eaLnBrk="1" hangingPunct="1"/>
              <a:t>249</a:t>
            </a:fld>
            <a:endParaRPr lang="en-US" sz="1200" b="1">
              <a:solidFill>
                <a:srgbClr val="000000"/>
              </a:solidFill>
              <a:latin typeface="Arial" panose="020B0604020202020204"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God gets the credit!</a:t>
            </a:r>
          </a:p>
          <a:p>
            <a:pPr eaLnBrk="1" hangingPunct="1"/>
            <a:r>
              <a:rPr lang="en-US">
                <a:latin typeface="Calibri" charset="0"/>
                <a:ea typeface="ＭＳ Ｐゴシック" charset="0"/>
                <a:cs typeface="ＭＳ Ｐゴシック" charset="0"/>
              </a:rPr>
              <a:t>John Hansen gave a turkey</a:t>
            </a:r>
          </a:p>
        </p:txBody>
      </p:sp>
      <p:sp>
        <p:nvSpPr>
          <p:cNvPr id="3563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44F2B-FA2E-754B-8A3A-A3D0B8F1273A}" type="slidenum">
              <a:rPr lang="en-US" sz="1200" b="1">
                <a:solidFill>
                  <a:srgbClr val="000000"/>
                </a:solidFill>
                <a:latin typeface="Arial" panose="020B0604020202020204" pitchFamily="34" charset="0"/>
              </a:rPr>
              <a:pPr eaLnBrk="1" hangingPunct="1"/>
              <a:t>250</a:t>
            </a:fld>
            <a:endParaRPr lang="en-US" sz="1200" b="1">
              <a:solidFill>
                <a:srgbClr val="000000"/>
              </a:solidFill>
              <a:latin typeface="Arial" panose="020B0604020202020204"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Slide Image Placeholder 1"/>
          <p:cNvSpPr>
            <a:spLocks noGrp="1" noRot="1" noChangeAspect="1"/>
          </p:cNvSpPr>
          <p:nvPr>
            <p:ph type="sldImg"/>
          </p:nvPr>
        </p:nvSpPr>
        <p:spPr>
          <a:ln/>
        </p:spPr>
      </p:sp>
      <p:sp>
        <p:nvSpPr>
          <p:cNvPr id="3614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600" b="0" dirty="0">
                <a:latin typeface="Calibri" charset="0"/>
                <a:ea typeface="ＭＳ Ｐゴシック" charset="0"/>
                <a:cs typeface="ＭＳ Ｐゴシック" charset="0"/>
              </a:rPr>
              <a:t>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think you will be generous once you get out of your entry-level job and make more money.  </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If you 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give now, you won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when you make more money!</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John D. Rockefeller, Sr., tithed to his Baptist church all his life.  He said...</a:t>
            </a:r>
          </a:p>
        </p:txBody>
      </p:sp>
      <p:sp>
        <p:nvSpPr>
          <p:cNvPr id="3614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4DB5F7-63D8-514D-A8F6-11C45CAE1AD1}" type="slidenum">
              <a:rPr lang="en-US" sz="1200" b="1">
                <a:solidFill>
                  <a:srgbClr val="000000"/>
                </a:solidFill>
                <a:latin typeface="Arial" panose="020B0604020202020204" pitchFamily="34" charset="0"/>
              </a:rPr>
              <a:pPr eaLnBrk="1" hangingPunct="1"/>
              <a:t>254</a:t>
            </a:fld>
            <a:endParaRPr lang="en-US" sz="1200" b="1">
              <a:solidFill>
                <a:srgbClr val="000000"/>
              </a:solidFill>
              <a:latin typeface="Arial" panose="020B0604020202020204"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Slide Image Placeholder 1"/>
          <p:cNvSpPr>
            <a:spLocks noGrp="1" noRot="1" noChangeAspect="1"/>
          </p:cNvSpPr>
          <p:nvPr>
            <p:ph type="sldImg"/>
          </p:nvPr>
        </p:nvSpPr>
        <p:spPr>
          <a:ln/>
        </p:spPr>
      </p:sp>
      <p:sp>
        <p:nvSpPr>
          <p:cNvPr id="3635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Country preacher</a:t>
            </a:r>
            <a:r>
              <a:rPr lang="fr-FR" altLang="ja-JP" sz="1800" b="0" dirty="0">
                <a:latin typeface="Calibri" charset="0"/>
                <a:ea typeface="ＭＳ Ｐゴシック" charset="0"/>
                <a:cs typeface="ＭＳ Ｐゴシック" charset="0"/>
              </a:rPr>
              <a:t>'</a:t>
            </a:r>
            <a:r>
              <a:rPr lang="en-US" altLang="ja-JP" sz="1800" b="0" dirty="0">
                <a:latin typeface="Calibri" charset="0"/>
                <a:ea typeface="ＭＳ Ｐゴシック" charset="0"/>
                <a:cs typeface="ＭＳ Ｐゴシック" charset="0"/>
              </a:rPr>
              <a:t>s testimony—100 years ago but the lessons are timeless!</a:t>
            </a:r>
            <a:endParaRPr lang="en-US" sz="1800" b="0" dirty="0">
              <a:latin typeface="Calibri" charset="0"/>
              <a:ea typeface="ＭＳ Ｐゴシック" charset="0"/>
              <a:cs typeface="ＭＳ Ｐゴシック" charset="0"/>
            </a:endParaRPr>
          </a:p>
        </p:txBody>
      </p:sp>
      <p:sp>
        <p:nvSpPr>
          <p:cNvPr id="3635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806AC5-317C-D541-BAE3-1BB070065A03}" type="slidenum">
              <a:rPr lang="en-US" sz="1200" b="1">
                <a:solidFill>
                  <a:srgbClr val="000000"/>
                </a:solidFill>
                <a:latin typeface="Arial" panose="020B0604020202020204" pitchFamily="34" charset="0"/>
              </a:rPr>
              <a:pPr eaLnBrk="1" hangingPunct="1"/>
              <a:t>255</a:t>
            </a:fld>
            <a:endParaRPr lang="en-US" sz="1200" b="1">
              <a:solidFill>
                <a:srgbClr val="000000"/>
              </a:solidFill>
              <a:latin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a:ln/>
        </p:spPr>
      </p:sp>
      <p:sp>
        <p:nvSpPr>
          <p:cNvPr id="3655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a:latin typeface="Calibri" charset="0"/>
                <a:ea typeface="ＭＳ Ｐゴシック" charset="0"/>
                <a:cs typeface="ＭＳ Ｐゴシック" charset="0"/>
              </a:rPr>
              <a:t>This is the only place in the Bible where God says to test Him!</a:t>
            </a:r>
          </a:p>
        </p:txBody>
      </p:sp>
      <p:sp>
        <p:nvSpPr>
          <p:cNvPr id="3655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EDE51E-5E70-F749-958F-08A8EF195F31}" type="slidenum">
              <a:rPr lang="en-US" sz="1200" b="1">
                <a:solidFill>
                  <a:srgbClr val="000000"/>
                </a:solidFill>
                <a:latin typeface="Arial" panose="020B0604020202020204" pitchFamily="34" charset="0"/>
              </a:rPr>
              <a:pPr eaLnBrk="1" hangingPunct="1"/>
              <a:t>256</a:t>
            </a:fld>
            <a:endParaRPr lang="en-US" sz="1200" b="1">
              <a:solidFill>
                <a:srgbClr val="000000"/>
              </a:solidFill>
              <a:latin typeface="Arial" panose="020B0604020202020204"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7149775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14212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4670936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8815167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265645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829768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079968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Christ's death, all the dead went to OT Sheol or the underworld of the dead—both saved and unsaved. But Jesus brought believers to Paradise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LC-06-Preparation of the Disciples by the King-104</a:t>
            </a:r>
          </a:p>
          <a:p>
            <a:r>
              <a:rPr lang="en-US" dirty="0"/>
              <a:t>LC-09-Rejection-138</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They must submit to God’s authority by loving each other (13:11-14).</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806103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1903451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0" dirty="0">
                <a:latin typeface="Arial" panose="020B0604020202020204" pitchFamily="34" charset="0"/>
                <a:cs typeface="Arial" panose="020B0604020202020204" pitchFamily="34" charset="0"/>
              </a:rPr>
              <a:t>Juan Carlos Ortiz pictures this as signing a contract. Do you trust the Lord? Imagine God placing before you a piece of paper. He says, “Please sign at the bottom.” You say, “OK, Lord, what is this?” “It is my plan for your life,” God responds. “Wow, how fantastic!” you reply and then look at the paper. “But, Lord,” you observe, “This paper is completely blank. There isn’t a word on it!” “Yes,” he says, “But don’t you trust me?”</a:t>
            </a:r>
          </a:p>
          <a:p>
            <a:r>
              <a:rPr lang="en-SG" b="0" dirty="0">
                <a:latin typeface="Arial" panose="020B0604020202020204" pitchFamily="34" charset="0"/>
                <a:cs typeface="Arial" panose="020B0604020202020204" pitchFamily="34" charset="0"/>
              </a:rPr>
              <a:t>Would you sign such a contract?</a:t>
            </a: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168206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69567338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ways can we open our heart to God’s initiative to us?</a:t>
            </a:r>
          </a:p>
        </p:txBody>
      </p:sp>
    </p:spTree>
    <p:extLst>
      <p:ext uri="{BB962C8B-B14F-4D97-AF65-F5344CB8AC3E}">
        <p14:creationId xmlns:p14="http://schemas.microsoft.com/office/powerpoint/2010/main" val="1219380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2560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6211275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544BB-BD86-9E48-94BD-2F964CE2D19F}" type="slidenum">
              <a:rPr lang="en-US" sz="1200" b="1">
                <a:solidFill>
                  <a:srgbClr val="000000"/>
                </a:solidFill>
                <a:latin typeface="Arial" panose="020B0604020202020204" pitchFamily="34" charset="0"/>
              </a:rPr>
              <a:pPr eaLnBrk="1" hangingPunct="1"/>
              <a:t>286</a:t>
            </a:fld>
            <a:endParaRPr lang="en-US" sz="1200" b="1">
              <a:solidFill>
                <a:srgbClr val="000000"/>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287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 by sharing the person that the Lord has put on your heart today.</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believers must have made these divisions with the leadership of others unknown to us. In any event, Paul needed to reassert his apostleship or else his entire ministry at Corinth would be in danger—and the </a:t>
            </a:r>
            <a:r>
              <a:rPr lang="en-US" dirty="0" err="1"/>
              <a:t>nature</a:t>
            </a:r>
            <a:r>
              <a:rPr lang="en-US" dirty="0"/>
              <a:t> of the gospel itself—so his authority as an apostle is the focus of this second letter.</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Image Placeholder 1"/>
          <p:cNvSpPr>
            <a:spLocks noGrp="1" noRot="1" noChangeAspect="1"/>
          </p:cNvSpPr>
          <p:nvPr>
            <p:ph type="sldImg"/>
          </p:nvPr>
        </p:nvSpPr>
        <p:spPr>
          <a:ln/>
        </p:spPr>
      </p:sp>
      <p:sp>
        <p:nvSpPr>
          <p:cNvPr id="147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
        <p:nvSpPr>
          <p:cNvPr id="147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37611-BC68-4445-9992-A3EB15AFB2DB}" type="slidenum">
              <a:rPr lang="en-US" sz="1200"/>
              <a:pPr eaLnBrk="1" hangingPunct="1"/>
              <a:t>22</a:t>
            </a:fld>
            <a:endParaRPr 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a:defRPr/>
            </a:pPr>
            <a:r>
              <a:rPr lang="en-US" sz="1200" kern="1200" dirty="0">
                <a:solidFill>
                  <a:srgbClr val="000000"/>
                </a:solidFill>
                <a:latin typeface="Times New Roman" pitchFamily="16" charset="0"/>
                <a:ea typeface="ＭＳ Ｐゴシック" charset="-128"/>
                <a:cs typeface="ＭＳ Ｐゴシック" charset="-128"/>
              </a:rPr>
              <a:t>We may suppose that heresies take a long time to develop, but the New Testament teaches otherwise.  Within a generation of Christ</a:t>
            </a:r>
            <a:r>
              <a:rPr lang="fr-FR" sz="1200" kern="1200" dirty="0">
                <a:solidFill>
                  <a:srgbClr val="000000"/>
                </a:solidFill>
                <a:latin typeface="Times New Roman" pitchFamily="16" charset="0"/>
                <a:ea typeface="ＭＳ Ｐゴシック" charset="-128"/>
                <a:cs typeface="ＭＳ Ｐゴシック" charset="-128"/>
              </a:rPr>
              <a:t>'</a:t>
            </a:r>
            <a:r>
              <a:rPr lang="en-US" sz="1200" kern="1200" dirty="0">
                <a:solidFill>
                  <a:srgbClr val="000000"/>
                </a:solidFill>
                <a:latin typeface="Times New Roman" pitchFamily="16" charset="0"/>
                <a:ea typeface="ＭＳ Ｐゴシック" charset="-128"/>
                <a:cs typeface="ＭＳ Ｐゴシック" charset="-128"/>
              </a:rPr>
              <a:t>s life, many false systems developed.  Paul writes in the AD 60s, just prior to his beheading, that many had fallen into the snare of deceptive teaching</a:t>
            </a:r>
            <a:r>
              <a:rPr lang="en-SG" sz="1200" kern="1200" dirty="0">
                <a:solidFill>
                  <a:srgbClr val="000000"/>
                </a:solidFill>
                <a:latin typeface="Times New Roman" pitchFamily="16" charset="0"/>
                <a:ea typeface="ＭＳ Ｐゴシック" charset="-128"/>
                <a:cs typeface="ＭＳ Ｐゴシック" charset="-128"/>
              </a:rPr>
              <a:t>.</a:t>
            </a:r>
          </a:p>
          <a:p>
            <a:endParaRPr lang="en-US" dirty="0"/>
          </a:p>
          <a:p>
            <a:r>
              <a:rPr lang="en-US" dirty="0"/>
              <a:t>Yet nearly all of Paul's writings responded to a heresy. This means that he took false doctrine seriously, in contrast to the church of our day in many circumstances.</a:t>
            </a:r>
          </a:p>
          <a:p>
            <a:endParaRPr lang="en-US" dirty="0"/>
          </a:p>
          <a:p>
            <a:r>
              <a:rPr lang="en-US" dirty="0"/>
              <a:t>Paul wrote while traveling, imprisoned, or to key leaders.</a:t>
            </a:r>
          </a:p>
          <a:p>
            <a:endParaRPr lang="en-US" dirty="0"/>
          </a:p>
          <a:p>
            <a:pPr>
              <a:defRPr/>
            </a:pPr>
            <a:r>
              <a:rPr lang="en-US" dirty="0"/>
              <a:t>Observations about chronology:</a:t>
            </a:r>
          </a:p>
          <a:p>
            <a:pPr marL="228600" indent="-228600">
              <a:buFontTx/>
              <a:buAutoNum type="arabicPeriod"/>
              <a:defRPr/>
            </a:pPr>
            <a:r>
              <a:rPr lang="en-US" dirty="0"/>
              <a:t>Gospels were not written first, but throughout the NT era</a:t>
            </a:r>
          </a:p>
          <a:p>
            <a:pPr marL="228600" indent="-228600">
              <a:buFontTx/>
              <a:buAutoNum type="arabicPeriod"/>
              <a:defRPr/>
            </a:pPr>
            <a:r>
              <a:rPr lang="en-US" dirty="0"/>
              <a:t>Evangelistic letters preceded pastoral</a:t>
            </a:r>
          </a:p>
          <a:p>
            <a:pPr marL="228600" indent="-228600">
              <a:buFontTx/>
              <a:buAutoNum type="arabicPeriod"/>
              <a:defRPr/>
            </a:pPr>
            <a:r>
              <a:rPr lang="en-US" dirty="0"/>
              <a:t>Rough letter (Galatians) </a:t>
            </a:r>
            <a:r>
              <a:rPr lang="en-US"/>
              <a:t>preceded smoother ones</a:t>
            </a:r>
            <a:endParaRPr lang="en-US" dirty="0"/>
          </a:p>
          <a:p>
            <a:pPr marL="0" indent="0">
              <a:buFont typeface="Arial" panose="020B0604020202020204" pitchFamily="34" charset="0"/>
              <a:buNone/>
            </a:pPr>
            <a:r>
              <a:rPr lang="en-US" dirty="0"/>
              <a:t>_______________</a:t>
            </a:r>
          </a:p>
          <a:p>
            <a:pPr marL="0" indent="0">
              <a:buFont typeface="Arial" panose="020B0604020202020204" pitchFamily="34" charset="0"/>
              <a:buNone/>
            </a:pPr>
            <a:r>
              <a:rPr lang="en-US" dirty="0"/>
              <a:t>Common-493</a:t>
            </a:r>
          </a:p>
          <a:p>
            <a:pPr marL="0" indent="0">
              <a:buFont typeface="Arial" panose="020B0604020202020204" pitchFamily="34" charset="0"/>
              <a:buNone/>
            </a:pPr>
            <a:r>
              <a:rPr lang="en-US" dirty="0"/>
              <a:t>NS-00-NT Introduction-97</a:t>
            </a:r>
          </a:p>
          <a:p>
            <a:pPr eaLnBrk="1" hangingPunct="1">
              <a:spcBef>
                <a:spcPct val="0"/>
              </a:spcBef>
            </a:pPr>
            <a:r>
              <a:rPr lang="en-US" b="0" dirty="0">
                <a:latin typeface="Arial" charset="0"/>
                <a:ea typeface="ＭＳ Ｐゴシック" charset="0"/>
                <a:cs typeface="ＭＳ Ｐゴシック" charset="0"/>
              </a:rPr>
              <a:t>NS-03-Luke1-12-slide 65</a:t>
            </a:r>
          </a:p>
          <a:p>
            <a:pPr eaLnBrk="1" hangingPunct="1">
              <a:spcBef>
                <a:spcPct val="0"/>
              </a:spcBef>
            </a:pPr>
            <a:r>
              <a:rPr lang="en-US" b="0" dirty="0">
                <a:latin typeface="Arial" charset="0"/>
                <a:ea typeface="ＭＳ Ｐゴシック" charset="0"/>
                <a:cs typeface="ＭＳ Ｐゴシック" charset="0"/>
              </a:rPr>
              <a:t>NS-06-MissionaryEpistles-2</a:t>
            </a:r>
          </a:p>
          <a:p>
            <a:pPr eaLnBrk="1" hangingPunct="1">
              <a:spcBef>
                <a:spcPct val="0"/>
              </a:spcBef>
            </a:pPr>
            <a:r>
              <a:rPr lang="en-US" b="0" dirty="0">
                <a:latin typeface="Arial" charset="0"/>
                <a:ea typeface="ＭＳ Ｐゴシック" charset="0"/>
                <a:cs typeface="ＭＳ Ｐゴシック" charset="0"/>
              </a:rPr>
              <a:t>NS-06-Rom1-2-slide 16</a:t>
            </a:r>
          </a:p>
          <a:p>
            <a:pPr eaLnBrk="1" hangingPunct="1">
              <a:spcBef>
                <a:spcPct val="0"/>
              </a:spcBef>
            </a:pPr>
            <a:r>
              <a:rPr lang="en-US" b="0" dirty="0">
                <a:latin typeface="Arial" charset="0"/>
                <a:ea typeface="ＭＳ Ｐゴシック" charset="0"/>
                <a:cs typeface="ＭＳ Ｐゴシック" charset="0"/>
              </a:rPr>
              <a:t>NS-07-1Cor1-9-slide 23</a:t>
            </a:r>
            <a:endParaRPr lang="en-US" b="0" u="none" dirty="0">
              <a:latin typeface="Arial" charset="0"/>
              <a:ea typeface="ＭＳ Ｐゴシック" charset="0"/>
              <a:cs typeface="ＭＳ Ｐゴシック" charset="0"/>
            </a:endParaRPr>
          </a:p>
          <a:p>
            <a:pPr eaLnBrk="1" hangingPunct="1">
              <a:spcBef>
                <a:spcPct val="0"/>
              </a:spcBef>
            </a:pPr>
            <a:r>
              <a:rPr lang="en-US" b="0" u="none" dirty="0">
                <a:latin typeface="Arial" charset="0"/>
                <a:ea typeface="ＭＳ Ｐゴシック" charset="0"/>
              </a:rPr>
              <a:t>NS-08-2Cor-27</a:t>
            </a:r>
          </a:p>
          <a:p>
            <a:pPr eaLnBrk="1" hangingPunct="1">
              <a:spcBef>
                <a:spcPct val="0"/>
              </a:spcBef>
            </a:pPr>
            <a:r>
              <a:rPr lang="en-US" b="0" u="none" dirty="0">
                <a:latin typeface="Arial" charset="0"/>
                <a:ea typeface="ＭＳ Ｐゴシック" charset="0"/>
              </a:rPr>
              <a:t>NS-11-Philippians-15, 40</a:t>
            </a:r>
          </a:p>
          <a:p>
            <a:pPr eaLnBrk="1" hangingPunct="1">
              <a:spcBef>
                <a:spcPct val="0"/>
              </a:spcBef>
            </a:pPr>
            <a:r>
              <a:rPr lang="en-US" b="0" u="none" dirty="0">
                <a:latin typeface="Arial" charset="0"/>
                <a:ea typeface="ＭＳ Ｐゴシック" charset="0"/>
              </a:rPr>
              <a:t>NS-12-Colossians-22, 24, 304</a:t>
            </a:r>
            <a:endParaRPr lang="en-US" u="none" dirty="0"/>
          </a:p>
          <a:p>
            <a:endParaRPr lang="en-US" dirty="0"/>
          </a:p>
          <a:p>
            <a:pPr algn="l" rtl="0" eaLnBrk="1" hangingPunct="1"/>
            <a:endParaRPr lang="en-US" b="0" dirty="0">
              <a:latin typeface="Times"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569239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r>
              <a:rPr lang="ar-JO" dirty="0">
                <a:latin typeface="Times New Roman" charset="0"/>
                <a:ea typeface="ＭＳ Ｐゴシック" charset="0"/>
                <a:cs typeface="ＭＳ Ｐゴシック" charset="0"/>
              </a:rPr>
              <a:t>ترجمة لكلمات ترنيمة؛ </a:t>
            </a:r>
          </a:p>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a:effectLst/>
                <a:latin typeface="Roboto" panose="02000000000000000000" pitchFamily="2" charset="0"/>
              </a:rPr>
              <a:t>“Be Thou My Vision”</a:t>
            </a:r>
          </a:p>
          <a:p>
            <a:pPr eaLnBrk="1" hangingPunct="1">
              <a:spcBef>
                <a:spcPct val="0"/>
              </a:spcBef>
            </a:pPr>
            <a:endParaRPr lang="en-US" dirty="0">
              <a:latin typeface="Times New Roman" charset="0"/>
              <a:ea typeface="ＭＳ Ｐゴシック" charset="0"/>
              <a:cs typeface="ＭＳ Ｐゴシック" charset="0"/>
            </a:endParaRPr>
          </a:p>
        </p:txBody>
      </p:sp>
      <p:sp>
        <p:nvSpPr>
          <p:cNvPr id="1546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CCB2AB-FCA3-C14C-8E8F-86566E21558A}" type="slidenum">
              <a:rPr lang="en-US" sz="1200">
                <a:solidFill>
                  <a:srgbClr val="000000"/>
                </a:solidFill>
              </a:rPr>
              <a:pPr eaLnBrk="1" hangingPunct="1"/>
              <a:t>28</a:t>
            </a:fld>
            <a:endParaRPr lang="en-US" sz="1200">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66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BAC3B6-E4E4-1749-8CD4-37BD9EB86A8E}" type="slidenum">
              <a:rPr lang="en-US" sz="1200">
                <a:solidFill>
                  <a:srgbClr val="000000"/>
                </a:solidFill>
              </a:rPr>
              <a:pPr eaLnBrk="1" hangingPunct="1"/>
              <a:t>29</a:t>
            </a:fld>
            <a:endParaRPr lang="en-US" sz="1200">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87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C890F5-5A68-F241-8D53-103B5C1DD0CF}" type="slidenum">
              <a:rPr lang="en-US" sz="1200">
                <a:solidFill>
                  <a:srgbClr val="000000"/>
                </a:solidFill>
              </a:rPr>
              <a:pPr eaLnBrk="1" hangingPunct="1"/>
              <a:t>30</a:t>
            </a:fld>
            <a:endParaRPr lang="en-US" sz="1200">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607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B564BEA-8487-1448-AD99-35C64854D15C}" type="slidenum">
              <a:rPr lang="en-US" sz="1200">
                <a:solidFill>
                  <a:srgbClr val="000000"/>
                </a:solidFill>
              </a:rPr>
              <a:pPr eaLnBrk="1" hangingPunct="1"/>
              <a:t>31</a:t>
            </a:fld>
            <a:endParaRPr 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292755-D644-AEEE-1839-216B90E7D903}"/>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4082ED99-0FED-F2FF-F030-0BE0EEE1AD6C}"/>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a:extLst>
              <a:ext uri="{FF2B5EF4-FFF2-40B4-BE49-F238E27FC236}">
                <a16:creationId xmlns:a16="http://schemas.microsoft.com/office/drawing/2014/main" id="{973BEFF8-4457-39D6-7C18-813E7A46FE7C}"/>
              </a:ext>
            </a:extLst>
          </p:cNvPr>
          <p:cNvSpPr>
            <a:spLocks noGrp="1" noRot="1" noChangeAspect="1" noChangeArrowheads="1" noTextEdit="1"/>
          </p:cNvSpPr>
          <p:nvPr>
            <p:ph type="sldImg"/>
          </p:nvPr>
        </p:nvSpPr>
        <p:spPr>
          <a:ln/>
        </p:spPr>
      </p:sp>
      <p:sp>
        <p:nvSpPr>
          <p:cNvPr id="162819" name="Rectangle 3">
            <a:extLst>
              <a:ext uri="{FF2B5EF4-FFF2-40B4-BE49-F238E27FC236}">
                <a16:creationId xmlns:a16="http://schemas.microsoft.com/office/drawing/2014/main" id="{653A8DC7-0B58-19CE-6F4C-182152FD739A}"/>
              </a:ext>
            </a:extLst>
          </p:cNvPr>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extLst>
      <p:ext uri="{BB962C8B-B14F-4D97-AF65-F5344CB8AC3E}">
        <p14:creationId xmlns:p14="http://schemas.microsoft.com/office/powerpoint/2010/main" val="40316585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34</a:t>
            </a:fld>
            <a:endParaRPr lang="en-US"/>
          </a:p>
        </p:txBody>
      </p:sp>
    </p:spTree>
    <p:extLst>
      <p:ext uri="{BB962C8B-B14F-4D97-AF65-F5344CB8AC3E}">
        <p14:creationId xmlns:p14="http://schemas.microsoft.com/office/powerpoint/2010/main" val="3478643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35</a:t>
            </a:fld>
            <a:endParaRPr lang="en-US"/>
          </a:p>
        </p:txBody>
      </p:sp>
    </p:spTree>
    <p:extLst>
      <p:ext uri="{BB962C8B-B14F-4D97-AF65-F5344CB8AC3E}">
        <p14:creationId xmlns:p14="http://schemas.microsoft.com/office/powerpoint/2010/main" val="39830989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a leader loses his credibility, people will no longer follow him and his message. So Paul did not hesitate to defend his authority as one commissioned by Jesus himself to preach to the Gentiles, such as those at Corinth.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Sometimes the credibility of leaders becomes compromised due to unsubstantiated rumors. </a:t>
            </a:r>
            <a:r>
              <a:rPr lang="en-US">
                <a:cs typeface="ＭＳ Ｐゴシック" charset="0"/>
              </a:rPr>
              <a:t>Such attempts to undermine the leaders so that the subordinates remain unresponsive.</a:t>
            </a:r>
          </a:p>
          <a:p>
            <a:endParaRPr lang="en-US">
              <a:cs typeface="ＭＳ Ｐゴシック" charset="0"/>
            </a:endParaRPr>
          </a:p>
        </p:txBody>
      </p:sp>
    </p:spTree>
    <p:extLst>
      <p:ext uri="{BB962C8B-B14F-4D97-AF65-F5344CB8AC3E}">
        <p14:creationId xmlns:p14="http://schemas.microsoft.com/office/powerpoint/2010/main" val="3984514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It is easy to forget that, despite our problems, believers are on the same team which requires us to work together much like a sports team must work in sync with one another.</a:t>
            </a:r>
          </a:p>
          <a:p>
            <a:endParaRPr lang="en-US" dirty="0">
              <a:cs typeface="ＭＳ Ｐゴシック" charset="0"/>
            </a:endParaRPr>
          </a:p>
        </p:txBody>
      </p:sp>
    </p:spTree>
    <p:extLst>
      <p:ext uri="{BB962C8B-B14F-4D97-AF65-F5344CB8AC3E}">
        <p14:creationId xmlns:p14="http://schemas.microsoft.com/office/powerpoint/2010/main" val="13571142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5392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One of our cruelest responses to others is apathy. Once I knew someone who simply ignored me. He acted as if I did not exist. When I talked, he pretended not to hear. When I walked toward him in a hallway as he walked toward me, he wouldn’t greet me. When I was in the same room as him, he watched me in the corner of his eye to assure that he would sit on the other side of the room. I sat down with him and his wife some years ago to talk about it and see what I had contributed to this. He listed many vain imaginations of things I had done to spy on him, so he said that he was just trying to guard his privacy. The amazing thing about this is that I am the one responsible for sticking my neck out to help him find his calling in life.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0687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Maybe you can relate to my experience.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US" dirty="0">
                <a:latin typeface="Arial" panose="020B0604020202020204" pitchFamily="34" charset="0"/>
                <a:cs typeface="Arial" panose="020B0604020202020204" pitchFamily="34" charset="0"/>
              </a:rPr>
              <a:t>Ma</a:t>
            </a:r>
            <a:r>
              <a:rPr lang="en-SG" dirty="0">
                <a:latin typeface="Arial" panose="020B0604020202020204" pitchFamily="34" charset="0"/>
                <a:cs typeface="Arial" panose="020B0604020202020204" pitchFamily="34" charset="0"/>
              </a:rPr>
              <a:t>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W</a:t>
            </a:r>
            <a:r>
              <a:rPr lang="en-SG" b="0"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reached out to a church that was feeling conflicted and apathetic towards him—even though he started the church!</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1" charset="0"/>
                <a:ea typeface="ＭＳ Ｐゴシック" pitchFamily="-107" charset="-128"/>
                <a:cs typeface="ＭＳ Ｐゴシック" pitchFamily="-107" charset="-128"/>
              </a:rPr>
              <a:t>Imagine investing yourself into someone substantially—you help him or her get a job, you train the person with life skills that lead to success, or you even raise the person as your son or daughter. Despite all this, then that person turns against you! How would you feel? Certainly, this would hurt deeply. </a:t>
            </a:r>
            <a:endParaRPr lang="en-SG" sz="1200" b="0" kern="1200" dirty="0">
              <a:solidFill>
                <a:schemeClr val="tx1"/>
              </a:solidFill>
              <a:effectLst/>
              <a:latin typeface="Times New Roman" pitchFamily="-111" charset="0"/>
              <a:ea typeface="ＭＳ Ｐゴシック" pitchFamily="-107" charset="-128"/>
              <a:cs typeface="ＭＳ Ｐゴシック" pitchFamily="-107" charset="-128"/>
            </a:endParaRP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07883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Paul arrived in Corinth after difficult times in Thessalonica, Berea, and Athens. No wonder that he told them that he came to them in weakness!</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1Cor. 2:3</a:t>
            </a:r>
            <a:r>
              <a:rPr lang="en-US" sz="1200" kern="1200">
                <a:solidFill>
                  <a:schemeClr val="tx1"/>
                </a:solidFill>
                <a:effectLst/>
                <a:latin typeface="Times New Roman" pitchFamily="-111" charset="0"/>
                <a:ea typeface="ＭＳ Ｐゴシック" pitchFamily="-107" charset="-128"/>
                <a:cs typeface="ＭＳ Ｐゴシック" pitchFamily="-107" charset="-128"/>
              </a:rPr>
              <a:t> I came to you in </a:t>
            </a:r>
            <a:r>
              <a:rPr lang="en-US" sz="1200" b="1" kern="1200">
                <a:solidFill>
                  <a:schemeClr val="tx1"/>
                </a:solidFill>
                <a:effectLst/>
                <a:latin typeface="Times New Roman" pitchFamily="-111" charset="0"/>
                <a:ea typeface="ＭＳ Ｐゴシック" pitchFamily="-107" charset="-128"/>
                <a:cs typeface="ＭＳ Ｐゴシック" pitchFamily="-107" charset="-128"/>
              </a:rPr>
              <a:t>weakness</a:t>
            </a:r>
            <a:r>
              <a:rPr lang="en-US" sz="1200" kern="1200">
                <a:solidFill>
                  <a:schemeClr val="tx1"/>
                </a:solidFill>
                <a:effectLst/>
                <a:latin typeface="Times New Roman" pitchFamily="-111" charset="0"/>
                <a:ea typeface="ＭＳ Ｐゴシック" pitchFamily="-107" charset="-128"/>
                <a:cs typeface="ＭＳ Ｐゴシック" pitchFamily="-107" charset="-128"/>
              </a:rPr>
              <a:t>—timid and trembling.</a:t>
            </a:r>
          </a:p>
          <a:p>
            <a:endParaRPr lang="en-US"/>
          </a:p>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53</a:t>
            </a:fld>
            <a:endParaRPr lang="en-US"/>
          </a:p>
        </p:txBody>
      </p:sp>
    </p:spTree>
    <p:extLst>
      <p:ext uri="{BB962C8B-B14F-4D97-AF65-F5344CB8AC3E}">
        <p14:creationId xmlns:p14="http://schemas.microsoft.com/office/powerpoint/2010/main" val="21789872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These verses comprise a fitting summary of the letter since the church thought that their leaders were each preaching themselves.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3E7587-1391-964A-8A6E-CEB26355767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9" name="Rectangle 2"/>
          <p:cNvSpPr>
            <a:spLocks noGrp="1" noRot="1" noChangeAspect="1" noChangeArrowheads="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Christians today often idolize the early church as if it could do no wrong. Knowing about the Corinthian helps us get a more realistic picture.</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11271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a:cs typeface="ＭＳ Ｐゴシック" charset="0"/>
              </a:rPr>
              <a:t>We all want to blend in to be relevant or at least not to look weird. But what if what appears white is actually sinful? In such cases, being different is not only appropriate but vital.</a:t>
            </a:r>
          </a:p>
          <a:p>
            <a:pPr algn="l" rtl="0" latinLnBrk="0">
              <a:spcBef>
                <a:spcPts val="400"/>
              </a:spcBef>
            </a:pPr>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are all too keenly aware of a herd mentality in our world. It seems that the blind keep leading the blind—insisting that we slavishly follow. </a:t>
            </a:r>
          </a:p>
          <a:p>
            <a:r>
              <a:rPr lang="en-US" dirty="0">
                <a:latin typeface="Arial" panose="020B0604020202020204" pitchFamily="34" charset="0"/>
                <a:cs typeface="Arial" panose="020B0604020202020204" pitchFamily="34" charset="0"/>
              </a:rPr>
              <a:t>Recently,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arose of his racism while in medical school, so then politicians of his own party called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2" name="Shape 11702"/>
          <p:cNvSpPr>
            <a:spLocks noGrp="1" noRot="1" noChangeAspect="1"/>
          </p:cNvSpPr>
          <p:nvPr>
            <p:ph type="sldImg"/>
          </p:nvPr>
        </p:nvSpPr>
        <p:spPr>
          <a:prstGeom prst="rect">
            <a:avLst/>
          </a:prstGeom>
        </p:spPr>
        <p:txBody>
          <a:bodyPr/>
          <a:lstStyle/>
          <a:p>
            <a:endParaRPr/>
          </a:p>
        </p:txBody>
      </p:sp>
      <p:sp>
        <p:nvSpPr>
          <p:cNvPr id="11703" name="Shape 11703"/>
          <p:cNvSpPr>
            <a:spLocks noGrp="1"/>
          </p:cNvSpPr>
          <p:nvPr>
            <p:ph type="body" sz="quarter" idx="1"/>
          </p:nvPr>
        </p:nvSpPr>
        <p:spPr>
          <a:prstGeom prst="rect">
            <a:avLst/>
          </a:prstGeom>
        </p:spPr>
        <p:txBody>
          <a:bodyPr/>
          <a:lstStyle/>
          <a:p>
            <a:pPr>
              <a:defRPr>
                <a:latin typeface="Arial"/>
                <a:ea typeface="Arial"/>
                <a:cs typeface="Arial"/>
                <a:sym typeface="Arial"/>
              </a:defRPr>
            </a:pPr>
            <a:r>
              <a:rPr b="0" dirty="0">
                <a:latin typeface="Arial" panose="020B0604020202020204" pitchFamily="34" charset="0"/>
                <a:cs typeface="Arial" panose="020B0604020202020204" pitchFamily="34" charset="0"/>
              </a:rPr>
              <a:t>In a world where right is considered wrong and wrong is deemed right, God has called believers to be different.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The way for Christians to stand out from the world is through fighting disunity, immorality, and selfish living.</a:t>
            </a:r>
          </a:p>
          <a:p>
            <a:pPr algn="l" rtl="0" latinLnBrk="0">
              <a:spcBef>
                <a:spcPts val="400"/>
              </a:spcBef>
            </a:pPr>
            <a:endParaRPr lang="en-US" dirty="0"/>
          </a:p>
        </p:txBody>
      </p:sp>
    </p:spTree>
    <p:extLst>
      <p:ext uri="{BB962C8B-B14F-4D97-AF65-F5344CB8AC3E}">
        <p14:creationId xmlns:p14="http://schemas.microsoft.com/office/powerpoint/2010/main" val="37363284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This letter has literally changed my life, perhaps more than any other. Is it changing you? How?</a:t>
            </a:r>
          </a:p>
          <a:p>
            <a:pPr algn="l" rtl="0" latinLnBrk="0">
              <a:spcBef>
                <a:spcPts val="400"/>
              </a:spcBef>
            </a:pPr>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Occasion: Paul's planting the Corinthian church on his second missionary journey took about eighteen months from March AD 51-September AD 52 (1 Cor 3:6, 10; 4:15; Acts 18:1-17).  Nearly four years later while in Ephesus on his third missionary journey he received disturbing reports from Chloe’s household about divisions in the church (1 Cor 1:10) and a letter from the church carried by three men (1 Cor 16:17) that requested Paul's opinion on certain issues (1 Cor 7:1; 8:1; 12:1; 15:1; 16:1).  He answered the problem of divisions and gave the much-needed response to the church's questions in the letter of 1 Corinthians (he had already written a letter before this; cf. 1 Cor 5:9). </a:t>
            </a:r>
            <a:endParaRPr lang="en-US" b="0" dirty="0">
              <a:latin typeface="Arial" panose="020B0604020202020204" pitchFamily="34" charset="0"/>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17020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who would have undermined the theology of the new covenant standing that each true teacher upheld. Paul wanted to assure them that the money he had asked them to collect in 1 Corinthians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vital, and we must defend them from attackers so that the message they preach is not undermined.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Basically, 2 Corinthians addresses how the church can respond to God. It answers the same question for us: 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03445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3642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971091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His postponed visit when they doubted his care actually prevented Paul from overly rebuking them for not disciplining their leader who opposed Paul (1:12-24).</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2460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092AA4E-5BD1-4D42-9DFC-030234005937}"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NS-08-2Cor-76</a:t>
            </a:r>
          </a:p>
          <a:p>
            <a:r>
              <a:rPr lang="en-US" dirty="0">
                <a:latin typeface="Arial" panose="020B0604020202020204" pitchFamily="34" charset="0"/>
                <a:cs typeface="Arial" panose="020B0604020202020204" pitchFamily="34" charset="0"/>
              </a:rPr>
              <a:t>NS-23-1 John-94</a:t>
            </a:r>
          </a:p>
          <a:p>
            <a:r>
              <a:rPr lang="en-US" dirty="0">
                <a:latin typeface="Arial" panose="020B0604020202020204" pitchFamily="34" charset="0"/>
                <a:cs typeface="Arial" panose="020B0604020202020204" pitchFamily="34" charset="0"/>
              </a:rPr>
              <a:t>HS-04-Sealing, Indwelling-49</a:t>
            </a:r>
          </a:p>
        </p:txBody>
      </p:sp>
    </p:spTree>
    <p:extLst>
      <p:ext uri="{BB962C8B-B14F-4D97-AF65-F5344CB8AC3E}">
        <p14:creationId xmlns:p14="http://schemas.microsoft.com/office/powerpoint/2010/main" val="41661600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Their discipline of this leader should make Paul’s next visit a positive one so that Satan would not drive a wedge between Paul, this leader, and the church (2:1-11). </a:t>
            </a:r>
          </a:p>
          <a:p>
            <a:r>
              <a:rPr lang="en-SG" b="0" dirty="0">
                <a:latin typeface="Arial" panose="020B0604020202020204" pitchFamily="34" charset="0"/>
                <a:cs typeface="Arial" panose="020B0604020202020204" pitchFamily="34" charset="0"/>
              </a:rPr>
              <a:t>Instead of returning, Paul’s sending Titus will remind them to spread the sweet aroma of Christ to believers and warn unbelievers of their impending peril (2:12-17).</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1740279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Paul’s new covenant ministry blessed Corinth—not the false teachers (3:1–6:10)</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50730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b="0" dirty="0">
                <a:latin typeface="Arial" panose="020B0604020202020204" pitchFamily="34" charset="0"/>
                <a:ea typeface="ＭＳ Ｐゴシック" charset="0"/>
                <a:cs typeface="Arial" panose="020B0604020202020204" pitchFamily="34" charset="0"/>
              </a:rPr>
              <a:t>These verses are the key verses on the New</a:t>
            </a:r>
            <a:r>
              <a:rPr lang="en-US" b="0" baseline="0" dirty="0">
                <a:latin typeface="Arial" panose="020B0604020202020204" pitchFamily="34" charset="0"/>
                <a:ea typeface="ＭＳ Ｐゴシック" charset="0"/>
                <a:cs typeface="Arial" panose="020B0604020202020204" pitchFamily="34" charset="0"/>
              </a:rPr>
              <a:t> Covenant in the whole Bible.</a:t>
            </a:r>
          </a:p>
          <a:p>
            <a:r>
              <a:rPr lang="en-US" b="0" baseline="0" dirty="0">
                <a:latin typeface="Arial" panose="020B0604020202020204" pitchFamily="34" charset="0"/>
                <a:ea typeface="ＭＳ Ｐゴシック" charset="0"/>
                <a:cs typeface="Arial" panose="020B0604020202020204" pitchFamily="34" charset="0"/>
              </a:rPr>
              <a:t>_______</a:t>
            </a:r>
            <a:endParaRPr lang="en-US" b="0" dirty="0">
              <a:latin typeface="Calibri" charset="0"/>
              <a:ea typeface="ＭＳ Ｐゴシック" charset="0"/>
              <a:cs typeface="ＭＳ Ｐゴシック" charset="0"/>
            </a:endParaRPr>
          </a:p>
          <a:p>
            <a:r>
              <a:rPr lang="en-US" b="0" dirty="0">
                <a:latin typeface="Calibri" charset="0"/>
                <a:ea typeface="ＭＳ Ｐゴシック" charset="0"/>
                <a:cs typeface="ＭＳ Ｐゴシック" charset="0"/>
              </a:rPr>
              <a:t>Common-384</a:t>
            </a:r>
          </a:p>
          <a:p>
            <a:r>
              <a:rPr lang="en-US" b="0" baseline="0" dirty="0">
                <a:latin typeface="Arial" panose="020B0604020202020204" pitchFamily="34" charset="0"/>
                <a:ea typeface="ＭＳ Ｐゴシック" charset="0"/>
                <a:cs typeface="Arial" panose="020B0604020202020204" pitchFamily="34" charset="0"/>
              </a:rPr>
              <a:t>BE-24-Jeremiah-58</a:t>
            </a:r>
          </a:p>
          <a:p>
            <a:r>
              <a:rPr lang="en-US" b="0" baseline="0" dirty="0">
                <a:latin typeface="Arial" panose="020B0604020202020204" pitchFamily="34" charset="0"/>
                <a:ea typeface="ＭＳ Ｐゴシック" charset="0"/>
                <a:cs typeface="Arial" panose="020B0604020202020204" pitchFamily="34" charset="0"/>
              </a:rPr>
              <a:t>FU-05-Biblical Covenants-27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OS-24-Jeremiah-162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NS-08-2 Corinthians-79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NS-19-Hebrews-333</a:t>
            </a:r>
            <a:endParaRPr lang="en-US" b="0" dirty="0">
              <a:latin typeface="Arial" panose="020B0604020202020204" pitchFamily="34" charset="0"/>
              <a:ea typeface="ＭＳ Ｐゴシック" charset="0"/>
              <a:cs typeface="Arial" panose="020B0604020202020204" pitchFamily="34" charset="0"/>
            </a:endParaRPr>
          </a:p>
          <a:p>
            <a:endParaRPr lang="en-US" b="0" dirty="0">
              <a:latin typeface="Arial" panose="020B0604020202020204" pitchFamily="34" charset="0"/>
              <a:ea typeface="ＭＳ Ｐゴシック" charset="0"/>
              <a:cs typeface="Arial" panose="020B0604020202020204" pitchFamily="34" charset="0"/>
            </a:endParaRPr>
          </a:p>
        </p:txBody>
      </p:sp>
      <p:sp>
        <p:nvSpPr>
          <p:cNvPr id="22016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271DBF-9AE1-0F4B-B741-4DC707DDF1E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162754197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C1D3A4-0773-2D4D-ABBC-14E24974A5AD}"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spcBef>
                <a:spcPct val="0"/>
              </a:spcBef>
            </a:pPr>
            <a:r>
              <a:rPr lang="en-US" sz="1100" b="0" dirty="0">
                <a:latin typeface="Arial" panose="020B0604020202020204" pitchFamily="34" charset="0"/>
                <a:ea typeface="ＭＳ Ｐゴシック" charset="0"/>
                <a:cs typeface="Arial" panose="020B0604020202020204" pitchFamily="34" charset="0"/>
              </a:rPr>
              <a:t>Three covenants amplify</a:t>
            </a:r>
            <a:r>
              <a:rPr lang="en-US" sz="1100" b="0" baseline="0" dirty="0">
                <a:latin typeface="Arial" panose="020B0604020202020204" pitchFamily="34" charset="0"/>
                <a:ea typeface="ＭＳ Ｐゴシック" charset="0"/>
                <a:cs typeface="Arial" panose="020B0604020202020204" pitchFamily="34" charset="0"/>
              </a:rPr>
              <a:t> </a:t>
            </a:r>
            <a:r>
              <a:rPr lang="en-US" sz="1100" b="0" dirty="0">
                <a:latin typeface="Arial" panose="020B0604020202020204" pitchFamily="34" charset="0"/>
                <a:ea typeface="ＭＳ Ｐゴシック" charset="0"/>
                <a:cs typeface="Arial" panose="020B0604020202020204" pitchFamily="34" charset="0"/>
              </a:rPr>
              <a:t>the Abrahamic covenant.</a:t>
            </a:r>
            <a:r>
              <a:rPr lang="en-US" sz="1100" b="0" baseline="0" dirty="0">
                <a:latin typeface="Arial" panose="020B0604020202020204" pitchFamily="34" charset="0"/>
                <a:ea typeface="ＭＳ Ｐゴシック" charset="0"/>
                <a:cs typeface="Arial" panose="020B0604020202020204" pitchFamily="34" charset="0"/>
              </a:rPr>
              <a:t> T</a:t>
            </a:r>
            <a:r>
              <a:rPr lang="en-US" sz="1100" b="0" dirty="0">
                <a:latin typeface="Arial" panose="020B0604020202020204" pitchFamily="34" charset="0"/>
                <a:ea typeface="ＭＳ Ｐゴシック" charset="0"/>
                <a:cs typeface="Arial" panose="020B0604020202020204" pitchFamily="34" charset="0"/>
              </a:rPr>
              <a:t>he new covenant was one of them. </a:t>
            </a:r>
          </a:p>
          <a:p>
            <a:pPr>
              <a:lnSpc>
                <a:spcPct val="90000"/>
              </a:lnSpc>
              <a:spcBef>
                <a:spcPct val="0"/>
              </a:spcBef>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(cf. Deut. 30:1-10)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Land from Wadi of Egypt to Euphrates River (Isa. 27:12)</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Eternal possession of land (Gen. 17:8) after exile/restoration</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Whole world blessed via the land (Isa. 14:1-2)</a:t>
            </a: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2 Samuel 7:12-16 promises perpetual:</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Sons (</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house</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 never wiped out)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Kingdom (political dynasty)</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Throne (right to rule by descendants)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Temple (son to build it)</a:t>
            </a:r>
          </a:p>
          <a:p>
            <a:pPr>
              <a:lnSpc>
                <a:spcPct val="90000"/>
              </a:lnSpc>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Jeremiah 31:31-34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Forgiveness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Indwelling Spirit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New heart, nature, mind</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Reunification of Israel and Judah</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No need for evangelism</a:t>
            </a:r>
          </a:p>
          <a:p>
            <a:r>
              <a:rPr lang="en-US" sz="1100" b="0" baseline="0" dirty="0">
                <a:latin typeface="Arial" panose="020B0604020202020204" pitchFamily="34" charset="0"/>
                <a:ea typeface="ＭＳ Ｐゴシック" charset="0"/>
                <a:cs typeface="Arial" panose="020B0604020202020204" pitchFamily="34" charset="0"/>
              </a:rPr>
              <a:t>__________</a:t>
            </a:r>
          </a:p>
          <a:p>
            <a:r>
              <a:rPr lang="en-US" sz="1100" b="0" baseline="0" dirty="0">
                <a:latin typeface="Arial" panose="020B0604020202020204" pitchFamily="34" charset="0"/>
                <a:ea typeface="ＭＳ Ｐゴシック" charset="0"/>
                <a:cs typeface="Arial" panose="020B0604020202020204" pitchFamily="34" charset="0"/>
              </a:rPr>
              <a:t>Common-385</a:t>
            </a:r>
          </a:p>
          <a:p>
            <a:r>
              <a:rPr lang="en-US" sz="1100" b="0" baseline="0" dirty="0">
                <a:latin typeface="Arial" panose="020B0604020202020204" pitchFamily="34" charset="0"/>
                <a:ea typeface="ＭＳ Ｐゴシック" charset="0"/>
                <a:cs typeface="Arial" panose="020B0604020202020204" pitchFamily="34" charset="0"/>
              </a:rPr>
              <a:t>BE-24-Jeremiah-59</a:t>
            </a:r>
          </a:p>
          <a:p>
            <a:r>
              <a:rPr lang="en-US" sz="1100" b="0" baseline="0" dirty="0">
                <a:latin typeface="Arial" panose="020B0604020202020204" pitchFamily="34" charset="0"/>
                <a:ea typeface="ＭＳ Ｐゴシック" charset="0"/>
                <a:cs typeface="Arial" panose="020B0604020202020204" pitchFamily="34" charset="0"/>
              </a:rPr>
              <a:t>FU-05-Biblical Covenants-28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OS-24-Jeremiah-163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NS-08-2 Corinthians-80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NS-19-Hebrews-334</a:t>
            </a:r>
            <a:endParaRPr lang="en-US" sz="1100" b="0" dirty="0">
              <a:latin typeface="Arial" panose="020B0604020202020204" pitchFamily="34" charset="0"/>
              <a:ea typeface="ＭＳ Ｐゴシック" charset="0"/>
              <a:cs typeface="Arial" panose="020B0604020202020204" pitchFamily="34" charset="0"/>
            </a:endParaRP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104201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1A4511-0FA2-E147-80BA-4321446656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42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425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b="1" dirty="0">
                <a:latin typeface="Calibri" charset="0"/>
                <a:ea typeface="ＭＳ Ｐゴシック" charset="0"/>
                <a:cs typeface="ＭＳ Ｐゴシック" charset="0"/>
              </a:rPr>
              <a:t>Jeremiah anticipates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Common-386</a:t>
            </a:r>
          </a:p>
          <a:p>
            <a:r>
              <a:rPr lang="en-US" sz="1200" b="1" baseline="0" dirty="0">
                <a:latin typeface="Arial" panose="020B0604020202020204" pitchFamily="34" charset="0"/>
                <a:ea typeface="ＭＳ Ｐゴシック" charset="0"/>
                <a:cs typeface="Arial" panose="020B0604020202020204" pitchFamily="34" charset="0"/>
              </a:rPr>
              <a:t>BE-24-Jeremiah-60</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Covenants-29</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NS-19-Hebrews-335</a:t>
            </a:r>
            <a:endParaRPr lang="en-US" sz="1200" b="1" dirty="0">
              <a:latin typeface="Arial" panose="020B0604020202020204" pitchFamily="34" charset="0"/>
              <a:ea typeface="ＭＳ Ｐゴシック" charset="0"/>
              <a:cs typeface="Arial" panose="020B0604020202020204" pitchFamily="34" charset="0"/>
            </a:endParaRPr>
          </a:p>
          <a:p>
            <a:pPr>
              <a:spcBef>
                <a:spcPct val="0"/>
              </a:spcBef>
            </a:pP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103302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though the word "kingdom" does not appear in this letter, labor for the kingdom is the focus. Such efforts are not without hardship, as this letter well testifies. </a:t>
            </a:r>
          </a:p>
          <a:p>
            <a:endParaRPr lang="en-US" dirty="0"/>
          </a:p>
          <a:p>
            <a:r>
              <a:rPr lang="en-US" dirty="0"/>
              <a:t>HARDSHIPS: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11:23</a:t>
            </a:r>
            <a:r>
              <a:rPr lang="en-US" sz="1200" kern="1200">
                <a:solidFill>
                  <a:schemeClr val="tx1"/>
                </a:solidFill>
                <a:effectLst/>
                <a:latin typeface="Times New Roman" pitchFamily="-111" charset="0"/>
                <a:ea typeface="ＭＳ Ｐゴシック" pitchFamily="-107" charset="-128"/>
                <a:cs typeface="ＭＳ Ｐゴシック" pitchFamily="-107" charset="-128"/>
              </a:rPr>
              <a:t> Are they servants of Christ? I know I sound like a madman, but I have served him far more! I have worked harder, been put in prison more often, been whipped times without number, and faced death again and again.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24</a:t>
            </a:r>
            <a:r>
              <a:rPr lang="en-US" sz="1200" kern="1200">
                <a:solidFill>
                  <a:schemeClr val="tx1"/>
                </a:solidFill>
                <a:effectLst/>
                <a:latin typeface="Times New Roman" pitchFamily="-111" charset="0"/>
                <a:ea typeface="ＭＳ Ｐゴシック" pitchFamily="-107" charset="-128"/>
                <a:cs typeface="ＭＳ Ｐゴシック" pitchFamily="-107" charset="-128"/>
              </a:rPr>
              <a:t> Five different times the Jewish leaders gave me thirty-nine lashes.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25</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times I was beaten with rods. Once I was stoned. Three times I was shipwrecked. Once I spent a whole night and a day adrift at sea.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26</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traveled on many long journeys. I have faced danger from rivers and from robbers. I have faced danger from my own people, the Jews, as well as from the Gentiles. I have faced danger in the cities, in the deserts, and on the seas. And I have faced danger from men who claim to be believers but are not.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27</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worked hard and long, enduring many sleepless nights. I have been hungry and thirsty and have often gone without food. I have shivered in the cold, without enough clothing to keep me warm. </a:t>
            </a:r>
          </a:p>
          <a:p>
            <a:endParaRPr lang="en-US" dirty="0"/>
          </a:p>
          <a:p>
            <a:r>
              <a:rPr lang="en-US" dirty="0"/>
              <a:t>DAMASCUS: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11:32</a:t>
            </a:r>
            <a:r>
              <a:rPr lang="en-US" sz="1200" kern="1200">
                <a:solidFill>
                  <a:schemeClr val="tx1"/>
                </a:solidFill>
                <a:effectLst/>
                <a:latin typeface="Times New Roman" pitchFamily="-111" charset="0"/>
                <a:ea typeface="ＭＳ Ｐゴシック" pitchFamily="-107" charset="-128"/>
                <a:cs typeface="ＭＳ Ｐゴシック" pitchFamily="-107" charset="-128"/>
              </a:rPr>
              <a:t> When I was in Damascus, the governor under King Aretas kept guards at the city gates to catch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33</a:t>
            </a:r>
            <a:r>
              <a:rPr lang="en-US" sz="1200" kern="1200">
                <a:solidFill>
                  <a:schemeClr val="tx1"/>
                </a:solidFill>
                <a:effectLst/>
                <a:latin typeface="Times New Roman" pitchFamily="-111" charset="0"/>
                <a:ea typeface="ＭＳ Ｐゴシック" pitchFamily="-107" charset="-128"/>
                <a:cs typeface="ＭＳ Ｐゴシック" pitchFamily="-107" charset="-128"/>
              </a:rPr>
              <a:t> I had to be lowered in a basket through a window in the city wall to escape from him. </a:t>
            </a:r>
          </a:p>
          <a:p>
            <a:endParaRPr lang="en-US" dirty="0"/>
          </a:p>
          <a:p>
            <a:r>
              <a:rPr lang="en-US" sz="1200" kern="1200">
                <a:solidFill>
                  <a:schemeClr val="tx1"/>
                </a:solidFill>
                <a:effectLst/>
                <a:latin typeface="Times New Roman" pitchFamily="-111" charset="0"/>
                <a:ea typeface="ＭＳ Ｐゴシック" pitchFamily="-107" charset="-128"/>
                <a:cs typeface="ＭＳ Ｐゴシック" pitchFamily="-107" charset="-128"/>
              </a:rPr>
              <a:t>Paul’s Vision and His Thorn in the Flesh</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This boasting will do no good, but I must go on. I will reluctantly tell about visions and revelations from the Lord.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a:t>
            </a:r>
            <a:r>
              <a:rPr lang="en-US" sz="1200" kern="1200">
                <a:solidFill>
                  <a:schemeClr val="tx1"/>
                </a:solidFill>
                <a:effectLst/>
                <a:latin typeface="Times New Roman" pitchFamily="-111" charset="0"/>
                <a:ea typeface="ＭＳ Ｐゴシック" pitchFamily="-107" charset="-128"/>
                <a:cs typeface="ＭＳ Ｐゴシック" pitchFamily="-107" charset="-128"/>
              </a:rPr>
              <a:t> I was caught up to the third heaven fourteen years ago. Whether I was in my body or out of my body, I don’t know—only God knows.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a:t>
            </a:r>
            <a:r>
              <a:rPr lang="en-US" sz="1200" kern="1200">
                <a:solidFill>
                  <a:schemeClr val="tx1"/>
                </a:solidFill>
                <a:effectLst/>
                <a:latin typeface="Times New Roman" pitchFamily="-111" charset="0"/>
                <a:ea typeface="ＭＳ Ｐゴシック" pitchFamily="-107" charset="-128"/>
                <a:cs typeface="ＭＳ Ｐゴシック" pitchFamily="-107" charset="-128"/>
              </a:rPr>
              <a:t> Yes, only God knows whether I was in my body or outside my body. But I do know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4</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I was caught up to paradise and heard things so astounding that they cannot be expressed in words, things no human is allowed to tell.</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r>
              <a:rPr lang="en-US" sz="1200" kern="1200">
                <a:solidFill>
                  <a:schemeClr val="tx1"/>
                </a:solidFill>
                <a:effectLst/>
                <a:latin typeface="Times New Roman" pitchFamily="-111" charset="0"/>
                <a:ea typeface="ＭＳ Ｐゴシック" pitchFamily="-107" charset="-128"/>
                <a:cs typeface="ＭＳ Ｐゴシック" pitchFamily="-107" charset="-128"/>
              </a:rPr>
              <a:t>REVELATION OF PARADISE:</a:t>
            </a: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12:5</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experience is worth boasting about, but I’m not going to do it. I will boast only about my weaknesses.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6</a:t>
            </a:r>
            <a:r>
              <a:rPr lang="en-US" sz="1200" kern="1200">
                <a:solidFill>
                  <a:schemeClr val="tx1"/>
                </a:solidFill>
                <a:effectLst/>
                <a:latin typeface="Times New Roman" pitchFamily="-111" charset="0"/>
                <a:ea typeface="ＭＳ Ｐゴシック" pitchFamily="-107" charset="-128"/>
                <a:cs typeface="ＭＳ Ｐゴシック" pitchFamily="-107" charset="-128"/>
              </a:rPr>
              <a:t> If I wanted to boast, I would be no fool in doing so, because I would be telling the truth. But I won’t do it, because I don’t want anyone to give me credit beyond what they can see in my life or hear in my message,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7</a:t>
            </a:r>
            <a:r>
              <a:rPr lang="en-US" sz="1200" kern="1200">
                <a:solidFill>
                  <a:schemeClr val="tx1"/>
                </a:solidFill>
                <a:effectLst/>
                <a:latin typeface="Times New Roman" pitchFamily="-111" charset="0"/>
                <a:ea typeface="ＭＳ Ｐゴシック" pitchFamily="-107" charset="-128"/>
                <a:cs typeface="ＭＳ Ｐゴシック" pitchFamily="-107" charset="-128"/>
              </a:rPr>
              <a:t> even though I have received such wonderful revelations from God. </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kern="1200">
                <a:solidFill>
                  <a:schemeClr val="tx1"/>
                </a:solidFill>
                <a:effectLst/>
                <a:latin typeface="Times New Roman" pitchFamily="-111" charset="0"/>
                <a:ea typeface="ＭＳ Ｐゴシック" pitchFamily="-107" charset="-128"/>
                <a:cs typeface="ＭＳ Ｐゴシック" pitchFamily="-107" charset="-128"/>
              </a:rPr>
              <a:t>THORN:</a:t>
            </a:r>
          </a:p>
          <a:p>
            <a:r>
              <a:rPr lang="en-US" sz="1200" kern="1200">
                <a:solidFill>
                  <a:schemeClr val="tx1"/>
                </a:solidFill>
                <a:effectLst/>
                <a:latin typeface="Times New Roman" pitchFamily="-111" charset="0"/>
                <a:ea typeface="ＭＳ Ｐゴシック" pitchFamily="-107" charset="-128"/>
                <a:cs typeface="ＭＳ Ｐゴシック" pitchFamily="-107" charset="-128"/>
              </a:rPr>
              <a:t>So to keep me from becoming proud, I was given a thorn in my flesh, a messenger from Satan to torment me and keep me from becoming proud.</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12:8</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different times I begged the Lord to take it away.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9</a:t>
            </a:r>
            <a:r>
              <a:rPr lang="en-US" sz="1200" kern="1200">
                <a:solidFill>
                  <a:schemeClr val="tx1"/>
                </a:solidFill>
                <a:effectLst/>
                <a:latin typeface="Times New Roman" pitchFamily="-111" charset="0"/>
                <a:ea typeface="ＭＳ Ｐゴシック" pitchFamily="-107" charset="-128"/>
                <a:cs typeface="ＭＳ Ｐゴシック" pitchFamily="-107" charset="-128"/>
              </a:rPr>
              <a:t> Each time he said, “My grace is all you need. My power works best in weakness.” So now I am glad to boast about my weaknesses, so that the power of Christ can work through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10</a:t>
            </a:r>
            <a:r>
              <a:rPr lang="en-US" sz="1200" kern="1200">
                <a:solidFill>
                  <a:schemeClr val="tx1"/>
                </a:solidFill>
                <a:effectLst/>
                <a:latin typeface="Times New Roman" pitchFamily="-111" charset="0"/>
                <a:ea typeface="ＭＳ Ｐゴシック" pitchFamily="-107" charset="-128"/>
                <a:cs typeface="ＭＳ Ｐゴシック" pitchFamily="-107" charset="-128"/>
              </a:rPr>
              <a:t> That’s why I take pleasure in my weaknesses, and in the insults, hardships, persecutions, and troubles that I suffer for Christ. For when I am weak, then I am strong.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17319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80DD49-A05C-B141-8160-34BB4EBFE4C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63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Verse 34 looks forward to a time when everyone in Israel is saved (all know me) and forgiven. Zechariah repeatedly promises this to happen in a single day! </a:t>
            </a:r>
          </a:p>
          <a:p>
            <a:pPr>
              <a:spcBef>
                <a:spcPct val="0"/>
              </a:spcBef>
            </a:pPr>
            <a:endParaRPr lang="en-US" dirty="0">
              <a:latin typeface="Calibri" charset="0"/>
              <a:ea typeface="ＭＳ Ｐゴシック" charset="0"/>
              <a:cs typeface="ＭＳ Ｐゴシック" charset="0"/>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3:9</a:t>
            </a:r>
            <a:r>
              <a:rPr lang="en-US" sz="1200" kern="1200" dirty="0">
                <a:solidFill>
                  <a:schemeClr val="tx1"/>
                </a:solidFill>
                <a:effectLst/>
                <a:latin typeface="+mn-lt"/>
                <a:ea typeface="+mn-ea"/>
                <a:cs typeface="+mn-cs"/>
              </a:rPr>
              <a:t> Now look at the jewel I have set before Jeshua, a single stone with seven facets.</a:t>
            </a:r>
            <a:r>
              <a:rPr lang="en-US" sz="1200" kern="1200" baseline="300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 will engrave an inscription on it, says the LORD of Heaven’s Armies, and I will remove the sins of this land in a single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I will make the clans of Judah like a flame that sets a woodpile ablaze or like a burning torch among sheaves of grain. They will burn up all the neighboring nations right and left, while the people living in Jerusalem remain secure.</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12:11</a:t>
            </a:r>
            <a:r>
              <a:rPr lang="en-US" sz="1200" kern="1200" dirty="0">
                <a:solidFill>
                  <a:schemeClr val="tx1"/>
                </a:solidFill>
                <a:effectLst/>
                <a:latin typeface="+mn-lt"/>
                <a:ea typeface="+mn-ea"/>
                <a:cs typeface="+mn-cs"/>
              </a:rPr>
              <a:t> The sorrow and mourning in Jerusalem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will be like the great mourning for Hadad-Rimmon in the valley of Megiddo.</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14:4</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his feet will stand on the Mount of Olives, east of Jerusalem. And the Mount of Olives will split apart, making a wide valley running from east to west. Half the mountain will move toward the north and half toward the south.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 Only the LORD knows how this could happen. There will be no normal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and night, for at evening time it will still be light.</a:t>
            </a:r>
            <a:endParaRPr lang="en-US" dirty="0">
              <a:latin typeface="Calibri" charset="0"/>
              <a:ea typeface="ＭＳ Ｐゴシック" charset="0"/>
              <a:cs typeface="ＭＳ Ｐゴシック" charset="0"/>
            </a:endParaRP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Common-387</a:t>
            </a:r>
          </a:p>
          <a:p>
            <a:r>
              <a:rPr lang="en-US" sz="1200" b="1" baseline="0" dirty="0">
                <a:latin typeface="Arial" panose="020B0604020202020204" pitchFamily="34" charset="0"/>
                <a:ea typeface="ＭＳ Ｐゴシック" charset="0"/>
                <a:cs typeface="Arial" panose="020B0604020202020204" pitchFamily="34" charset="0"/>
              </a:rPr>
              <a:t>BE-24-Jeremiah-61</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Covenants-30</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854113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F2266-65EB-D74A-9F6A-FEB0913FECBA}"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lgn="r" rtl="1">
              <a:spcBef>
                <a:spcPct val="0"/>
              </a:spcBef>
            </a:pPr>
            <a:r>
              <a:rPr lang="ar-JO" b="1" dirty="0">
                <a:latin typeface="Arial" panose="020B0604020202020204" pitchFamily="34" charset="0"/>
                <a:ea typeface="ＭＳ Ｐゴシック" charset="0"/>
                <a:cs typeface="Arial" panose="020B0604020202020204" pitchFamily="34" charset="0"/>
              </a:rPr>
              <a:t>كيف نعرف أنه كان غير مشروط؟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4520409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39800293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7588047-64C6-214B-AB8D-659B5A42A2D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334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347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b="0" dirty="0">
                <a:latin typeface="Arial" panose="020B0604020202020204" pitchFamily="34" charset="0"/>
                <a:ea typeface="ＭＳ Ｐゴシック" charset="0"/>
                <a:cs typeface="Arial" panose="020B0604020202020204" pitchFamily="34" charset="0"/>
              </a:rPr>
              <a:t>There are debates about the how far or when or to whom the covenant refers. This is because </a:t>
            </a:r>
            <a:r>
              <a:rPr lang="ar-SA" b="0" dirty="0" err="1">
                <a:latin typeface="Arial" panose="020B0604020202020204" pitchFamily="34" charset="0"/>
                <a:ea typeface="ＭＳ Ｐゴシック" charset="0"/>
                <a:cs typeface="Arial" panose="020B0604020202020204" pitchFamily="34" charset="0"/>
              </a:rPr>
              <a:t>إرميا</a:t>
            </a:r>
            <a:r>
              <a:rPr lang="en-US" b="0" dirty="0">
                <a:latin typeface="Arial" panose="020B0604020202020204" pitchFamily="34" charset="0"/>
                <a:ea typeface="ＭＳ Ｐゴシック" charset="0"/>
                <a:cs typeface="Arial" panose="020B0604020202020204" pitchFamily="34" charset="0"/>
              </a:rPr>
              <a:t> 31 declares the covenant is for Israel and Judah but in the New Testament</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it is declared for the church (Luke 22:20; 1 Cor 11:25; 2 Cor.3:6; Heb 8:8;9:15).</a:t>
            </a:r>
          </a:p>
          <a:p>
            <a:pPr>
              <a:spcBef>
                <a:spcPct val="0"/>
              </a:spcBef>
            </a:pPr>
            <a:endParaRPr lang="en-US" b="0" dirty="0">
              <a:latin typeface="Arial" panose="020B0604020202020204" pitchFamily="34" charset="0"/>
              <a:ea typeface="ＭＳ Ｐゴシック" charset="0"/>
              <a:cs typeface="Arial" panose="020B0604020202020204" pitchFamily="34" charset="0"/>
            </a:endParaRPr>
          </a:p>
          <a:p>
            <a:pPr>
              <a:spcBef>
                <a:spcPct val="0"/>
              </a:spcBef>
            </a:pPr>
            <a:r>
              <a:rPr lang="en-US" b="0" dirty="0">
                <a:latin typeface="Arial" panose="020B0604020202020204" pitchFamily="34" charset="0"/>
                <a:ea typeface="ＭＳ Ｐゴシック" charset="0"/>
                <a:cs typeface="Arial" panose="020B0604020202020204" pitchFamily="34" charset="0"/>
              </a:rPr>
              <a:t>So questions arise.</a:t>
            </a:r>
            <a:r>
              <a:rPr lang="en-US" b="0" baseline="0" dirty="0">
                <a:latin typeface="Arial" panose="020B0604020202020204" pitchFamily="34" charset="0"/>
                <a:ea typeface="ＭＳ Ｐゴシック" charset="0"/>
                <a:cs typeface="Arial" panose="020B0604020202020204" pitchFamily="34" charset="0"/>
              </a:rPr>
              <a:t> I</a:t>
            </a:r>
            <a:r>
              <a:rPr lang="en-US" b="0" dirty="0">
                <a:latin typeface="Arial" panose="020B0604020202020204" pitchFamily="34" charset="0"/>
                <a:ea typeface="ＭＳ Ｐゴシック" charset="0"/>
                <a:cs typeface="Arial" panose="020B0604020202020204" pitchFamily="34" charset="0"/>
              </a:rPr>
              <a:t>s there a new covenant? Is it especially for the church? Or is it only for Israel? Or was there two covenants? Or are these promises built upon each other?</a:t>
            </a:r>
          </a:p>
        </p:txBody>
      </p:sp>
    </p:spTree>
    <p:extLst>
      <p:ext uri="{BB962C8B-B14F-4D97-AF65-F5344CB8AC3E}">
        <p14:creationId xmlns:p14="http://schemas.microsoft.com/office/powerpoint/2010/main" val="11185531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552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algn="r" rtl="1">
              <a:buFontTx/>
              <a:buAutoNum type="arabicParenR"/>
            </a:pPr>
            <a:r>
              <a:rPr lang="ar-SA" dirty="0">
                <a:latin typeface=""/>
                <a:ea typeface="ＭＳ Ｐゴシック" charset="0"/>
                <a:cs typeface="ＭＳ Ｐゴシック" charset="0"/>
              </a:rPr>
              <a:t>يتجاهل العهد الجديد، كلمات المسيح، وتعاليم بولس.</a:t>
            </a:r>
          </a:p>
          <a:p>
            <a:pPr marL="228600" indent="-228600" algn="r" rtl="1">
              <a:buFontTx/>
              <a:buAutoNum type="arabicParenR"/>
            </a:pPr>
            <a:r>
              <a:rPr lang="ar-SA" dirty="0">
                <a:latin typeface=""/>
                <a:ea typeface="ＭＳ Ｐゴシック" charset="0"/>
                <a:cs typeface="ＭＳ Ｐゴシック" charset="0"/>
              </a:rPr>
              <a:t>تجاهل العمل الحالي للروح القدس.</a:t>
            </a:r>
          </a:p>
          <a:p>
            <a:pPr marL="228600" indent="-228600" algn="r" rtl="1">
              <a:buFontTx/>
              <a:buAutoNum type="arabicParenR"/>
            </a:pPr>
            <a:r>
              <a:rPr lang="ar-SA">
                <a:latin typeface=""/>
                <a:ea typeface="ＭＳ Ｐゴシック" charset="0"/>
                <a:cs typeface="ＭＳ Ｐゴシック" charset="0"/>
              </a:rPr>
              <a:t>لا </a:t>
            </a:r>
            <a:r>
              <a:rPr lang="ar-SA" dirty="0">
                <a:latin typeface=""/>
                <a:ea typeface="ＭＳ Ｐゴシック" charset="0"/>
                <a:cs typeface="ＭＳ Ｐゴシック" charset="0"/>
              </a:rPr>
              <a:t>يمكن التوفيق بين نفس المصطلحات للعهدين القديم والجديد.</a:t>
            </a:r>
          </a:p>
          <a:p>
            <a:pPr marL="228600" indent="-228600" algn="r" rtl="1">
              <a:buFontTx/>
              <a:buAutoNum type="arabicParenR"/>
            </a:pPr>
            <a:r>
              <a:rPr lang="ar-SA" dirty="0">
                <a:latin typeface=""/>
                <a:ea typeface="ＭＳ Ｐゴシック" charset="0"/>
                <a:cs typeface="ＭＳ Ｐゴシック" charset="0"/>
              </a:rPr>
              <a:t>الفروقات حادة للغاية.</a:t>
            </a:r>
          </a:p>
          <a:p>
            <a:pPr marL="228600" indent="-228600"/>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View most modern pre-mils take. Deals with both OT/NT data, forgiveness and the holy spirit are blessings that we experience now. </a:t>
            </a:r>
          </a:p>
          <a:p>
            <a:pPr marL="228600" indent="-228600">
              <a:buFontTx/>
              <a:buAutoNum type="arabicParenR" startAt="3"/>
            </a:pPr>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Ignoring OT data between the distinctions between church and Israel </a:t>
            </a:r>
          </a:p>
        </p:txBody>
      </p:sp>
      <p:sp>
        <p:nvSpPr>
          <p:cNvPr id="23552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E10705-8DA6-E640-8A52-A437EAD0B62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Here are two unacceptable views on the new covenant (NC) that do not distinguish between it and the old covenant (OC0.</a:t>
            </a:r>
          </a:p>
          <a:p>
            <a:r>
              <a:rPr lang="en-US" b="1" dirty="0"/>
              <a:t>__________</a:t>
            </a:r>
          </a:p>
          <a:p>
            <a:r>
              <a:rPr lang="en-US" b="1" dirty="0"/>
              <a:t>Common-394</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12095104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The first two views have too many problems.</a:t>
            </a:r>
          </a:p>
          <a:p>
            <a:r>
              <a:rPr lang="en-US" b="1" dirty="0"/>
              <a:t>__________</a:t>
            </a:r>
          </a:p>
          <a:p>
            <a:r>
              <a:rPr lang="en-US" b="1" dirty="0"/>
              <a:t>Common-395</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0811067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t>Christians are therefore no longer under the old covenant of Moses. But that does not mean there is no future fulfillment of this new covenant to a believing Israel.</a:t>
            </a:r>
          </a:p>
          <a:p>
            <a:r>
              <a:rPr lang="en-US" b="1" dirty="0"/>
              <a:t>__________</a:t>
            </a:r>
          </a:p>
          <a:p>
            <a:r>
              <a:rPr lang="en-US" b="1"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Paul's ministry was deemed even greater than Moses's since the glory of the new covenant is greater than that of the Mosaic covenant (2 Cor 3).</a:t>
            </a:r>
          </a:p>
          <a:p>
            <a:r>
              <a:rPr lang="en-US" b="0" dirty="0"/>
              <a:t>_____________</a:t>
            </a:r>
          </a:p>
          <a:p>
            <a:r>
              <a:rPr lang="en-US" b="0" dirty="0"/>
              <a:t>Common-397</a:t>
            </a:r>
          </a:p>
          <a:p>
            <a:r>
              <a:rPr lang="en-US" b="0" dirty="0"/>
              <a:t>OS-24-Jeremiah-177</a:t>
            </a:r>
          </a:p>
          <a:p>
            <a:r>
              <a:rPr lang="en-US" b="0" dirty="0"/>
              <a:t>NS-08-2Cor-85</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7055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442615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God's promises had an accompanying sign or visible evidence of his covenant faithfulness, except perhaps the Land Covenant, although even it promises the exile of the nation (Deut 30:1-10).</a:t>
            </a:r>
          </a:p>
          <a:p>
            <a:r>
              <a:rPr lang="en-US" dirty="0"/>
              <a:t>____________</a:t>
            </a:r>
          </a:p>
          <a:p>
            <a:r>
              <a:rPr lang="en-US" dirty="0"/>
              <a:t>Common-397</a:t>
            </a:r>
          </a:p>
          <a:p>
            <a:r>
              <a:rPr lang="en-US" dirty="0"/>
              <a:t>OS-24-Jeremiah-177</a:t>
            </a:r>
          </a:p>
          <a:p>
            <a:r>
              <a:rPr lang="en-US" dirty="0"/>
              <a:t>NS-08-2Cor-85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838744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b="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b="0" dirty="0">
                <a:effectLst/>
              </a:rPr>
              <a:t> </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panose="020B0604020202020204" pitchFamily="34" charset="0"/>
                <a:cs typeface="Arial" panose="020B0604020202020204" pitchFamily="34" charset="0"/>
              </a:rPr>
              <a:t>Christians</a:t>
            </a:r>
            <a:r>
              <a:rPr lang="en-US" b="0" baseline="0" dirty="0">
                <a:latin typeface="Arial" panose="020B0604020202020204" pitchFamily="34" charset="0"/>
                <a:cs typeface="Arial" panose="020B0604020202020204" pitchFamily="34" charset="0"/>
              </a:rPr>
              <a:t> are not under the covenant with Moses. We are new covenant believers. </a:t>
            </a:r>
            <a:endParaRPr lang="en-SG" b="0" dirty="0">
              <a:effectLst/>
            </a:endParaRPr>
          </a:p>
          <a:p>
            <a:r>
              <a:rPr lang="en-SG" b="0" dirty="0">
                <a:effectLst/>
              </a:rPr>
              <a:t>_____________</a:t>
            </a:r>
          </a:p>
          <a:p>
            <a:pPr>
              <a:spcBef>
                <a:spcPts val="0"/>
              </a:spcBef>
              <a:buNone/>
            </a:pPr>
            <a:r>
              <a:rPr lang="en-US" b="0" dirty="0"/>
              <a:t>Common English-150</a:t>
            </a:r>
          </a:p>
          <a:p>
            <a:pPr>
              <a:spcBef>
                <a:spcPts val="0"/>
              </a:spcBef>
              <a:buNone/>
            </a:pPr>
            <a:r>
              <a:rPr lang="en-US" b="0" dirty="0"/>
              <a:t>BE-05-Deut-46</a:t>
            </a:r>
          </a:p>
          <a:p>
            <a:pPr>
              <a:spcBef>
                <a:spcPts val="0"/>
              </a:spcBef>
              <a:buNone/>
            </a:pPr>
            <a:r>
              <a:rPr lang="en-US" b="0" dirty="0"/>
              <a:t>CH-02-Nature, etc.-104</a:t>
            </a:r>
          </a:p>
          <a:p>
            <a:pPr>
              <a:spcBef>
                <a:spcPts val="0"/>
              </a:spcBef>
              <a:buNone/>
            </a:pPr>
            <a:r>
              <a:rPr lang="en-US" b="0" baseline="0" dirty="0">
                <a:latin typeface="Arial" panose="020B0604020202020204" pitchFamily="34" charset="0"/>
                <a:ea typeface="ＭＳ Ｐゴシック" charset="0"/>
                <a:cs typeface="Arial" panose="020B0604020202020204" pitchFamily="34" charset="0"/>
              </a:rPr>
              <a:t>FU-05-Biblical Covenants-34</a:t>
            </a:r>
            <a:endParaRPr lang="en-US" b="0" dirty="0"/>
          </a:p>
          <a:p>
            <a:pPr>
              <a:spcBef>
                <a:spcPts val="0"/>
              </a:spcBef>
              <a:buNone/>
            </a:pPr>
            <a:r>
              <a:rPr lang="en-US" b="0" dirty="0"/>
              <a:t>OS-02-Exodus-370, 463</a:t>
            </a:r>
          </a:p>
          <a:p>
            <a:pPr>
              <a:spcBef>
                <a:spcPts val="0"/>
              </a:spcBef>
              <a:buNone/>
            </a:pPr>
            <a:r>
              <a:rPr lang="en-US" b="0" dirty="0"/>
              <a:t>OS-05-Deut-185</a:t>
            </a:r>
          </a:p>
          <a:p>
            <a:pPr>
              <a:spcBef>
                <a:spcPts val="0"/>
              </a:spcBef>
              <a:buNone/>
            </a:pPr>
            <a:r>
              <a:rPr lang="en-US" b="0" dirty="0"/>
              <a:t>OS-24-Jeremiah-173</a:t>
            </a:r>
          </a:p>
          <a:p>
            <a:pPr>
              <a:spcBef>
                <a:spcPts val="0"/>
              </a:spcBef>
              <a:buNone/>
            </a:pPr>
            <a:r>
              <a:rPr lang="en-US" b="0" dirty="0"/>
              <a:t>NS-08-2 Corinthians-93</a:t>
            </a:r>
          </a:p>
          <a:p>
            <a:pPr>
              <a:spcBef>
                <a:spcPts val="0"/>
              </a:spcBef>
              <a:buNone/>
            </a:pPr>
            <a:r>
              <a:rPr lang="en-US" b="0" dirty="0"/>
              <a:t>NS-09-Galatians-144</a:t>
            </a:r>
          </a:p>
          <a:p>
            <a:pPr>
              <a:spcBef>
                <a:spcPts val="0"/>
              </a:spcBef>
              <a:buNone/>
            </a:pPr>
            <a:r>
              <a:rPr lang="en-US" b="0" dirty="0"/>
              <a:t>NS-19-Hebrews-298, 344</a:t>
            </a:r>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96</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OS-02-Exodus-294-p22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OS-10-2Sam-97-p22</a:t>
            </a:r>
          </a:p>
          <a:p>
            <a:pPr eaLnBrk="1" hangingPunct="1"/>
            <a:r>
              <a:rPr lang="en-US" altLang="zh-CN" b="0" dirty="0">
                <a:latin typeface="Arial" charset="0"/>
                <a:ea typeface="SimSun" charset="0"/>
                <a:cs typeface="SimSun" charset="0"/>
              </a:rPr>
              <a:t>OS-10-Davidic Covenant-29</a:t>
            </a:r>
          </a:p>
          <a:p>
            <a:pPr eaLnBrk="1" hangingPunct="1"/>
            <a:r>
              <a:rPr lang="en-US" altLang="zh-CN" b="0" dirty="0">
                <a:latin typeface="Arial" charset="0"/>
                <a:ea typeface="SimSun" charset="0"/>
                <a:cs typeface="SimSun" charset="0"/>
              </a:rPr>
              <a:t>OS-11-1 Kings-22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NS-00-Theme of the NT-18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endParaRPr lang="ar-SA" altLang="zh-CN" b="0" dirty="0">
              <a:latin typeface="Arial" charset="0"/>
              <a:ea typeface="SimSun" charset="0"/>
              <a:cs typeface="SimSu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NS-08-2Cor-95</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never gives up during suffering because God's power helps him to minister for their benefit (4:1-15).</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07715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F8DB55-1390-8747-AAD2-5281E11BED2A}" type="slidenum">
              <a:rPr lang="en-US" sz="1200" b="1">
                <a:solidFill>
                  <a:srgbClr val="000000"/>
                </a:solidFill>
                <a:latin typeface="Arial" panose="020B0604020202020204" pitchFamily="34" charset="0"/>
              </a:rPr>
              <a:pPr eaLnBrk="1" hangingPunct="1"/>
              <a:t>98</a:t>
            </a:fld>
            <a:endParaRPr lang="en-US" sz="1200" b="1">
              <a:solidFill>
                <a:srgbClr val="000000"/>
              </a:solidFill>
              <a:latin typeface="Arial" panose="020B0604020202020204" pitchFamily="34" charset="0"/>
            </a:endParaRPr>
          </a:p>
        </p:txBody>
      </p:sp>
      <p:sp>
        <p:nvSpPr>
          <p:cNvPr id="1873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87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376909-3B73-9E44-BF7A-7430DD05281A}" type="slidenum">
              <a:rPr lang="en-US" sz="1200" b="1">
                <a:solidFill>
                  <a:srgbClr val="000000"/>
                </a:solidFill>
                <a:latin typeface="Arial" panose="020B0604020202020204" pitchFamily="34" charset="0"/>
              </a:rPr>
              <a:pPr eaLnBrk="1" hangingPunct="1"/>
              <a:t>99</a:t>
            </a:fld>
            <a:endParaRPr lang="en-US" sz="1200" b="1">
              <a:solidFill>
                <a:srgbClr val="000000"/>
              </a:solidFill>
              <a:latin typeface="Arial" panose="020B0604020202020204" pitchFamily="34" charset="0"/>
            </a:endParaRPr>
          </a:p>
        </p:txBody>
      </p:sp>
      <p:sp>
        <p:nvSpPr>
          <p:cNvPr id="189442" name="Rectangle 2"/>
          <p:cNvSpPr>
            <a:spLocks noGrp="1" noRot="1" noChangeAspect="1" noChangeArrowheads="1"/>
          </p:cNvSpPr>
          <p:nvPr>
            <p:ph type="sldImg"/>
          </p:nvPr>
        </p:nvSpPr>
        <p:spPr>
          <a:solidFill>
            <a:srgbClr val="FFFFFF"/>
          </a:solidFill>
          <a:ln/>
        </p:spPr>
      </p:sp>
      <p:sp>
        <p:nvSpPr>
          <p:cNvPr id="189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B953DD-CDEA-0648-BAE2-2BD0F56E2023}" type="slidenum">
              <a:rPr lang="en-US" sz="1200" b="1">
                <a:solidFill>
                  <a:srgbClr val="000000"/>
                </a:solidFill>
                <a:latin typeface="Arial" panose="020B0604020202020204" pitchFamily="34" charset="0"/>
              </a:rPr>
              <a:pPr eaLnBrk="1" hangingPunct="1"/>
              <a:t>100</a:t>
            </a:fld>
            <a:endParaRPr lang="en-US" sz="1200" b="1">
              <a:solidFill>
                <a:srgbClr val="000000"/>
              </a:solidFill>
              <a:latin typeface="Arial" panose="020B0604020202020204" pitchFamily="34"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41DA38-1AC7-C048-B610-CB9588C80D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251081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059215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It is God who enables us, along with you, to stand firm for Christ. He has commissioned us,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22</a:t>
            </a:r>
            <a:r>
              <a:rPr lang="en-US" sz="1200" kern="1200">
                <a:solidFill>
                  <a:schemeClr val="tx1"/>
                </a:solidFill>
                <a:effectLst/>
                <a:latin typeface="Times New Roman" pitchFamily="-111" charset="0"/>
                <a:ea typeface="ＭＳ Ｐゴシック" pitchFamily="-107" charset="-128"/>
                <a:cs typeface="ＭＳ Ｐゴシック" pitchFamily="-107" charset="-128"/>
              </a:rPr>
              <a:t> and he has identified us as his own by placing the Holy Spirit in our hearts as the first installment that guarantees everything he has promised us.</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5:10</a:t>
            </a:r>
            <a:r>
              <a:rPr lang="en-US" sz="1200" kern="1200">
                <a:solidFill>
                  <a:schemeClr val="tx1"/>
                </a:solidFill>
                <a:effectLst/>
                <a:latin typeface="Times New Roman" pitchFamily="-111" charset="0"/>
                <a:ea typeface="ＭＳ Ｐゴシック" pitchFamily="-107" charset="-128"/>
                <a:cs typeface="ＭＳ Ｐゴシック" pitchFamily="-107" charset="-128"/>
              </a:rPr>
              <a:t> For we must all stand before Christ to be judged. We will each receive whatever we deserve for the good or evil we have done in this earthly body.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250893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2428C9-966D-3B4D-ABDC-D689158432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25EEB1-454C-9C4D-AFFF-EC856E40BCB0}" type="slidenum">
              <a:rPr lang="en-US" sz="1200" b="1">
                <a:solidFill>
                  <a:srgbClr val="000000"/>
                </a:solidFill>
                <a:latin typeface="Arial" panose="020B0604020202020204" pitchFamily="34" charset="0"/>
              </a:rPr>
              <a:pPr eaLnBrk="1" hangingPunct="1"/>
              <a:t>105</a:t>
            </a:fld>
            <a:endParaRPr lang="en-US" sz="1200" b="1">
              <a:solidFill>
                <a:srgbClr val="000000"/>
              </a:solidFill>
              <a:latin typeface="Arial" panose="020B0604020202020204" pitchFamily="34"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750BAE-FA91-1F4C-95D2-49C4BB3D6A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094211-B9E1-C04C-9E30-442E9209B1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5826" name="Rectangle 2"/>
          <p:cNvSpPr>
            <a:spLocks noGrp="1" noRot="1" noChangeAspect="1" noChangeArrowheads="1"/>
          </p:cNvSpPr>
          <p:nvPr>
            <p:ph type="sldImg"/>
          </p:nvPr>
        </p:nvSpPr>
        <p:spPr>
          <a:solidFill>
            <a:srgbClr val="FFFFFF"/>
          </a:solidFill>
          <a:ln/>
        </p:spPr>
      </p:sp>
      <p:sp>
        <p:nvSpPr>
          <p:cNvPr id="205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3176446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10E7520-5186-F641-B1E0-699D700DA2DC}" type="slidenum">
              <a:rPr lang="en-US" sz="1200" b="1">
                <a:solidFill>
                  <a:srgbClr val="000000"/>
                </a:solidFill>
                <a:latin typeface="Arial" panose="020B0604020202020204" pitchFamily="34" charset="0"/>
              </a:rPr>
              <a:pPr eaLnBrk="1" hangingPunct="1"/>
              <a:t>109</a:t>
            </a:fld>
            <a:endParaRPr lang="en-US" sz="1200" b="1">
              <a:solidFill>
                <a:srgbClr val="000000"/>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F6A010-670B-AA49-A7D0-E5ACF0E8AD1C}" type="slidenum">
              <a:rPr lang="en-US" sz="1200" b="1">
                <a:solidFill>
                  <a:srgbClr val="000000"/>
                </a:solidFill>
                <a:latin typeface="Arial" panose="020B0604020202020204" pitchFamily="34" charset="0"/>
              </a:rPr>
              <a:pPr eaLnBrk="1" hangingPunct="1"/>
              <a:t>110</a:t>
            </a:fld>
            <a:endParaRPr lang="en-US" sz="1200" b="1">
              <a:solidFill>
                <a:srgbClr val="000000"/>
              </a:solidFill>
              <a:latin typeface="Arial" panose="020B0604020202020204" pitchFamily="34" charset="0"/>
            </a:endParaRPr>
          </a:p>
        </p:txBody>
      </p:sp>
      <p:sp>
        <p:nvSpPr>
          <p:cNvPr id="9218"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a:spcBef>
                <a:spcPct val="0"/>
              </a:spcBef>
              <a:defRPr/>
            </a:pPr>
            <a:endParaRPr lang="en-US" sz="2400" b="1">
              <a:latin typeface="Arial" panose="020B0604020202020204" pitchFamily="34" charset="0"/>
            </a:endParaRPr>
          </a:p>
        </p:txBody>
      </p:sp>
      <p:sp>
        <p:nvSpPr>
          <p:cNvPr id="211971" name="Rectangle 3"/>
          <p:cNvSpPr>
            <a:spLocks noGrp="1" noRot="1" noChangeAspect="1" noChangeArrowheads="1" noTextEdit="1"/>
          </p:cNvSpPr>
          <p:nvPr>
            <p:ph type="sldImg"/>
          </p:nvPr>
        </p:nvSpPr>
        <p:spPr>
          <a:xfrm>
            <a:off x="1158875" y="698500"/>
            <a:ext cx="4540250" cy="3405188"/>
          </a:xfrm>
          <a:ln w="12700" cap="flat">
            <a:solidFill>
              <a:schemeClr val="tx1"/>
            </a:solidFill>
          </a:ln>
        </p:spPr>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492161-F812-1E4E-835E-ED62B305A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7756B-B6E5-404F-ADF9-25C54D11FA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7FFFB47-BD17-0B42-B289-C1754A614B05}" type="slidenum">
              <a:rPr lang="en-US" sz="1200" b="1">
                <a:solidFill>
                  <a:srgbClr val="000000"/>
                </a:solidFill>
                <a:latin typeface="Arial" panose="020B0604020202020204" pitchFamily="34" charset="0"/>
              </a:rPr>
              <a:pPr eaLnBrk="1" hangingPunct="1"/>
              <a:t>113</a:t>
            </a:fld>
            <a:endParaRPr lang="en-US" sz="1200" b="1">
              <a:solidFill>
                <a:srgbClr val="000000"/>
              </a:solidFill>
              <a:latin typeface="Arial" panose="020B0604020202020204" pitchFamily="34" charset="0"/>
            </a:endParaRPr>
          </a:p>
        </p:txBody>
      </p:sp>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master is the "Lord Jesus Christ," and since he is the Lord of all, he is the highest authority in the universe. The focus should not be human teachers, but the Divine Teacher with all authority.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379535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287D66-D3EA-5A48-85AD-7E8F8CAF2EBB}" type="slidenum">
              <a:rPr lang="en-US" sz="1200" b="1">
                <a:solidFill>
                  <a:srgbClr val="000000"/>
                </a:solidFill>
                <a:latin typeface="Arial" panose="020B0604020202020204" pitchFamily="34" charset="0"/>
              </a:rPr>
              <a:pPr eaLnBrk="1" hangingPunct="1"/>
              <a:t>115</a:t>
            </a:fld>
            <a:endParaRPr lang="en-US" sz="1200" b="1">
              <a:solidFill>
                <a:srgbClr val="000000"/>
              </a:solidFill>
              <a:latin typeface="Arial" panose="020B0604020202020204" pitchFamily="34" charset="0"/>
            </a:endParaRPr>
          </a:p>
        </p:txBody>
      </p:sp>
      <p:sp>
        <p:nvSpPr>
          <p:cNvPr id="222210" name="Rectangle 2"/>
          <p:cNvSpPr>
            <a:spLocks noGrp="1" noRot="1" noChangeAspect="1" noChangeArrowheads="1"/>
          </p:cNvSpPr>
          <p:nvPr>
            <p:ph type="sldImg"/>
          </p:nvPr>
        </p:nvSpPr>
        <p:spPr>
          <a:solidFill>
            <a:srgbClr val="FFFFFF"/>
          </a:solidFill>
          <a:ln/>
        </p:spPr>
      </p:sp>
      <p:sp>
        <p:nvSpPr>
          <p:cNvPr id="222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84EA2-1CC8-7A4F-B80D-5403AC297F54}" type="slidenum">
              <a:rPr lang="en-US" sz="1200" b="1">
                <a:solidFill>
                  <a:srgbClr val="000000"/>
                </a:solidFill>
                <a:latin typeface="Arial" panose="020B0604020202020204" pitchFamily="34" charset="0"/>
              </a:rPr>
              <a:pPr eaLnBrk="1" hangingPunct="1"/>
              <a:t>116</a:t>
            </a:fld>
            <a:endParaRPr lang="en-US" sz="1200" b="1">
              <a:solidFill>
                <a:srgbClr val="000000"/>
              </a:solidFill>
              <a:latin typeface="Arial" panose="020B0604020202020204" pitchFamily="34"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89289E-3163-914B-8B08-C686CB062B96}" type="slidenum">
              <a:rPr lang="en-US" sz="1200" b="1">
                <a:solidFill>
                  <a:srgbClr val="000000"/>
                </a:solidFill>
                <a:latin typeface="Arial" panose="020B0604020202020204" pitchFamily="34" charset="0"/>
              </a:rPr>
              <a:pPr eaLnBrk="1" hangingPunct="1"/>
              <a:t>117</a:t>
            </a:fld>
            <a:endParaRPr lang="en-US" sz="1200" b="1">
              <a:solidFill>
                <a:srgbClr val="000000"/>
              </a:solidFill>
              <a:latin typeface="Arial" panose="020B0604020202020204" pitchFamily="34" charset="0"/>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254B364-5D22-794A-8749-DF5439E027DE}" type="slidenum">
              <a:rPr lang="en-US" sz="1200" b="1">
                <a:solidFill>
                  <a:srgbClr val="000000"/>
                </a:solidFill>
                <a:latin typeface="Arial" panose="020B0604020202020204" pitchFamily="34" charset="0"/>
              </a:rPr>
              <a:pPr eaLnBrk="1" hangingPunct="1"/>
              <a:t>118</a:t>
            </a:fld>
            <a:endParaRPr lang="en-US" sz="1200" b="1">
              <a:solidFill>
                <a:srgbClr val="000000"/>
              </a:solidFill>
              <a:latin typeface="Arial" panose="020B0604020202020204" pitchFamily="34"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536726-8CFB-1B42-B599-AFE7E9630B56}" type="slidenum">
              <a:rPr lang="en-US" sz="1200" b="1">
                <a:solidFill>
                  <a:srgbClr val="000000"/>
                </a:solidFill>
                <a:latin typeface="Arial" panose="020B0604020202020204" pitchFamily="34" charset="0"/>
              </a:rPr>
              <a:pPr eaLnBrk="1" hangingPunct="1"/>
              <a:t>119</a:t>
            </a:fld>
            <a:endParaRPr lang="en-US" sz="1200" b="1">
              <a:solidFill>
                <a:srgbClr val="000000"/>
              </a:solidFill>
              <a:latin typeface="Arial" panose="020B0604020202020204" pitchFamily="34" charset="0"/>
            </a:endParaRPr>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929627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2422348-15F9-B649-A38F-5440B214292E}" type="slidenum">
              <a:rPr lang="en-US" sz="1200" b="1">
                <a:solidFill>
                  <a:srgbClr val="000000"/>
                </a:solidFill>
                <a:latin typeface="Arial" panose="020B0604020202020204" pitchFamily="34" charset="0"/>
              </a:rPr>
              <a:pPr eaLnBrk="1" hangingPunct="1"/>
              <a:t>121</a:t>
            </a:fld>
            <a:endParaRPr lang="en-US" sz="1200" b="1">
              <a:solidFill>
                <a:srgbClr val="000000"/>
              </a:solidFill>
              <a:latin typeface="Arial" panose="020B0604020202020204" pitchFamily="34"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B8AA76-8CB2-8E4F-B8AB-16461BD3132C}" type="slidenum">
              <a:rPr lang="en-US" sz="1200" b="1">
                <a:solidFill>
                  <a:srgbClr val="000000"/>
                </a:solidFill>
                <a:latin typeface="Arial" panose="020B0604020202020204" pitchFamily="34" charset="0"/>
              </a:rPr>
              <a:pPr eaLnBrk="1" hangingPunct="1"/>
              <a:t>122</a:t>
            </a:fld>
            <a:endParaRPr lang="en-US" sz="1200" b="1">
              <a:solidFill>
                <a:srgbClr val="000000"/>
              </a:solidFill>
              <a:latin typeface="Arial" panose="020B0604020202020204" pitchFamily="34"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A41D24-8BDE-6843-8980-85D9254FD6D5}" type="slidenum">
              <a:rPr lang="en-US" sz="1200" b="1">
                <a:solidFill>
                  <a:srgbClr val="000000"/>
                </a:solidFill>
                <a:latin typeface="Arial" panose="020B0604020202020204" pitchFamily="34" charset="0"/>
              </a:rPr>
              <a:pPr eaLnBrk="1" hangingPunct="1"/>
              <a:t>123</a:t>
            </a:fld>
            <a:endParaRPr lang="en-US" sz="1200" b="1">
              <a:solidFill>
                <a:srgbClr val="000000"/>
              </a:solidFill>
              <a:latin typeface="Arial" panose="020B0604020202020204" pitchFamily="34" charset="0"/>
            </a:endParaRPr>
          </a:p>
        </p:txBody>
      </p:sp>
      <p:sp>
        <p:nvSpPr>
          <p:cNvPr id="238594" name="Rectangle 2"/>
          <p:cNvSpPr>
            <a:spLocks noGrp="1" noRot="1" noChangeAspect="1" noChangeArrowheads="1" noTextEdit="1"/>
          </p:cNvSpPr>
          <p:nvPr>
            <p:ph type="sldImg"/>
          </p:nvPr>
        </p:nvSpPr>
        <p:spPr>
          <a:ln/>
        </p:spPr>
      </p:sp>
      <p:sp>
        <p:nvSpPr>
          <p:cNvPr id="238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4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4" Type="http://schemas.openxmlformats.org/officeDocument/2006/relationships/image" Target="../media/image19.png"/></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48.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5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48.xml"/><Relationship Id="rId4" Type="http://schemas.openxmlformats.org/officeDocument/2006/relationships/image" Target="../media/image7.jpeg"/></Relationships>
</file>

<file path=ppt/slideLayouts/_rels/slideLayout158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6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4" Type="http://schemas.openxmlformats.org/officeDocument/2006/relationships/image" Target="../media/image19.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37.xml"/><Relationship Id="rId4" Type="http://schemas.openxmlformats.org/officeDocument/2006/relationships/image" Target="../media/image25.pn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37.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37.xml"/><Relationship Id="rId4" Type="http://schemas.openxmlformats.org/officeDocument/2006/relationships/image" Target="../media/image7.jpeg"/></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7.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40310001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6171608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A36D125-2033-AF48-BCC8-34B5C25B3C7B}" type="slidenum">
              <a:rPr lang="en-US"/>
              <a:pPr>
                <a:defRPr/>
              </a:pPr>
              <a:t>‹#›</a:t>
            </a:fld>
            <a:endParaRPr lang="en-US"/>
          </a:p>
        </p:txBody>
      </p:sp>
    </p:spTree>
    <p:extLst>
      <p:ext uri="{BB962C8B-B14F-4D97-AF65-F5344CB8AC3E}">
        <p14:creationId xmlns:p14="http://schemas.microsoft.com/office/powerpoint/2010/main" val="289220262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58773499"/>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6064984"/>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50861566"/>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640359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466764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0313553"/>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92838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4506508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52082680"/>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04633691"/>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BCBA036-D776-3942-B2D9-E1C95ED38D15}" type="slidenum">
              <a:rPr lang="en-US"/>
              <a:pPr>
                <a:defRPr/>
              </a:pPr>
              <a:t>‹#›</a:t>
            </a:fld>
            <a:endParaRPr lang="en-US"/>
          </a:p>
        </p:txBody>
      </p:sp>
    </p:spTree>
    <p:extLst>
      <p:ext uri="{BB962C8B-B14F-4D97-AF65-F5344CB8AC3E}">
        <p14:creationId xmlns:p14="http://schemas.microsoft.com/office/powerpoint/2010/main" val="36233745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7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118400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36915735"/>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69972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658946"/>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46991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0136035"/>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368705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568951"/>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890404"/>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78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6487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79C4C69-D410-C34D-8FB7-1D86220AD12F}" type="slidenum">
              <a:rPr lang="en-US"/>
              <a:pPr>
                <a:defRPr/>
              </a:pPr>
              <a:t>‹#›</a:t>
            </a:fld>
            <a:endParaRPr lang="en-US"/>
          </a:p>
        </p:txBody>
      </p:sp>
    </p:spTree>
    <p:extLst>
      <p:ext uri="{BB962C8B-B14F-4D97-AF65-F5344CB8AC3E}">
        <p14:creationId xmlns:p14="http://schemas.microsoft.com/office/powerpoint/2010/main" val="197233034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4871889"/>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48077"/>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3C9DCEB-3CBE-1045-999D-6E1C3E9AD94D}" type="datetime1">
              <a:rPr lang="en-US"/>
              <a:pPr>
                <a:defRPr/>
              </a:pPr>
              <a:t>4/8/26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DDEF92D2-2EC5-C24F-B2DF-A8358511F6A9}" type="slidenum">
              <a:rPr lang="en-US"/>
              <a:pPr>
                <a:defRPr/>
              </a:pPr>
              <a:t>‹#›</a:t>
            </a:fld>
            <a:endParaRPr lang="en-US"/>
          </a:p>
        </p:txBody>
      </p:sp>
    </p:spTree>
    <p:extLst>
      <p:ext uri="{BB962C8B-B14F-4D97-AF65-F5344CB8AC3E}">
        <p14:creationId xmlns:p14="http://schemas.microsoft.com/office/powerpoint/2010/main" val="3429840011"/>
      </p:ext>
    </p:extLst>
  </p:cSld>
  <p:clrMapOvr>
    <a:overrideClrMapping bg1="lt1" tx1="dk1" bg2="lt2" tx2="dk2" accent1="accent1" accent2="accent2" accent3="accent3" accent4="accent4" accent5="accent5" accent6="accent6" hlink="hlink" folHlink="folHlink"/>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latin typeface="Georgia"/>
            </a:endParaRPr>
          </a:p>
        </p:txBody>
      </p:sp>
      <p:sp>
        <p:nvSpPr>
          <p:cNvPr id="16" name="Date Placeholder 3"/>
          <p:cNvSpPr>
            <a:spLocks noGrp="1"/>
          </p:cNvSpPr>
          <p:nvPr>
            <p:ph type="dt" sz="half" idx="11"/>
          </p:nvPr>
        </p:nvSpPr>
        <p:spPr/>
        <p:txBody>
          <a:bodyPr/>
          <a:lstStyle>
            <a:lvl1pPr>
              <a:defRPr/>
            </a:lvl1pPr>
          </a:lstStyle>
          <a:p>
            <a:pPr>
              <a:defRPr/>
            </a:pPr>
            <a:fld id="{E7EFBB9D-0321-9D4F-BDC1-74066C82F4A6}" type="datetime1">
              <a:rPr lang="en-US"/>
              <a:pPr>
                <a:defRPr/>
              </a:pPr>
              <a:t>4/8/26</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AE519A6C-F3E4-6049-8F85-01291AEB73AD}" type="slidenum">
              <a:rPr lang="en-US"/>
              <a:pPr>
                <a:defRPr/>
              </a:pPr>
              <a:t>‹#›</a:t>
            </a:fld>
            <a:endParaRPr lang="en-US"/>
          </a:p>
        </p:txBody>
      </p:sp>
    </p:spTree>
    <p:extLst>
      <p:ext uri="{BB962C8B-B14F-4D97-AF65-F5344CB8AC3E}">
        <p14:creationId xmlns:p14="http://schemas.microsoft.com/office/powerpoint/2010/main" val="1937777608"/>
      </p:ext>
    </p:extLst>
  </p:cSld>
  <p:clrMapOvr>
    <a:overrideClrMapping bg1="lt1" tx1="dk1" bg2="lt2" tx2="dk2" accent1="accent1" accent2="accent2" accent3="accent3" accent4="accent4" accent5="accent5" accent6="accent6" hlink="hlink" folHlink="folHlink"/>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prstClr val="black"/>
              </a:solidFill>
              <a:latin typeface="Arial" panose="020B0604020202020204" pitchFamily="34" charset="0"/>
              <a:ea typeface="ＭＳ Ｐゴシック" charset="0"/>
              <a:cs typeface="ＭＳ Ｐゴシック"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CBC84355-7014-1F40-AF67-BD1BBE87FAE2}" type="datetime1">
              <a:rPr lang="en-US"/>
              <a:pPr>
                <a:defRPr/>
              </a:pPr>
              <a:t>4/8/26</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latin typeface="Georgia"/>
            </a:endParaRPr>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8B0EBC-F39F-6E49-9E06-B087B0D4AD0D}" type="slidenum">
              <a:rPr lang="en-US"/>
              <a:pPr>
                <a:defRPr/>
              </a:pPr>
              <a:t>‹#›</a:t>
            </a:fld>
            <a:endParaRPr lang="en-US"/>
          </a:p>
        </p:txBody>
      </p:sp>
    </p:spTree>
    <p:extLst>
      <p:ext uri="{BB962C8B-B14F-4D97-AF65-F5344CB8AC3E}">
        <p14:creationId xmlns:p14="http://schemas.microsoft.com/office/powerpoint/2010/main" val="4277021917"/>
      </p:ext>
    </p:extLst>
  </p:cSld>
  <p:clrMapOvr>
    <a:overrideClrMapping bg1="lt1" tx1="dk1" bg2="lt2" tx2="dk2" accent1="accent1" accent2="accent2" accent3="accent3" accent4="accent4" accent5="accent5" accent6="accent6" hlink="hlink" folHlink="folHlink"/>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5522836F-E0F3-634C-ADDA-C92A2EB4B98A}" type="datetime1">
              <a:rPr lang="en-US"/>
              <a:pPr>
                <a:defRPr/>
              </a:pPr>
              <a:t>4/8/26</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latin typeface="Georgia"/>
            </a:endParaRPr>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E80ECE3B-7CFD-C846-8DF9-5897A7EFE78A}" type="slidenum">
              <a:rPr lang="en-US"/>
              <a:pPr>
                <a:defRPr/>
              </a:pPr>
              <a:t>‹#›</a:t>
            </a:fld>
            <a:endParaRPr lang="en-US"/>
          </a:p>
        </p:txBody>
      </p:sp>
    </p:spTree>
    <p:extLst>
      <p:ext uri="{BB962C8B-B14F-4D97-AF65-F5344CB8AC3E}">
        <p14:creationId xmlns:p14="http://schemas.microsoft.com/office/powerpoint/2010/main" val="124901810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8" name="Date Placeholder 1"/>
          <p:cNvSpPr>
            <a:spLocks noGrp="1"/>
          </p:cNvSpPr>
          <p:nvPr>
            <p:ph type="dt" sz="half" idx="10"/>
          </p:nvPr>
        </p:nvSpPr>
        <p:spPr/>
        <p:txBody>
          <a:bodyPr/>
          <a:lstStyle>
            <a:lvl1pPr>
              <a:defRPr/>
            </a:lvl1pPr>
          </a:lstStyle>
          <a:p>
            <a:pPr>
              <a:defRPr/>
            </a:pPr>
            <a:fld id="{5E54196F-42FA-0848-83AD-E4FC5AE0E259}" type="datetime1">
              <a:rPr lang="en-US"/>
              <a:pPr>
                <a:defRPr/>
              </a:pPr>
              <a:t>4/8/26</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latin typeface="Georgia"/>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C2182598-0677-C944-ABC0-3FAE6D290267}" type="slidenum">
              <a:rPr lang="en-US"/>
              <a:pPr>
                <a:defRPr/>
              </a:pPr>
              <a:t>‹#›</a:t>
            </a:fld>
            <a:endParaRPr lang="en-US"/>
          </a:p>
        </p:txBody>
      </p:sp>
    </p:spTree>
    <p:extLst>
      <p:ext uri="{BB962C8B-B14F-4D97-AF65-F5344CB8AC3E}">
        <p14:creationId xmlns:p14="http://schemas.microsoft.com/office/powerpoint/2010/main" val="217684877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Rectangle 21"/>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54D43633-8453-304F-B7E7-3328FE33DB54}" type="slidenum">
              <a:rPr lang="en-US"/>
              <a:pPr>
                <a:defRPr/>
              </a:pPr>
              <a:t>‹#›</a:t>
            </a:fld>
            <a:endParaRPr lang="en-US"/>
          </a:p>
        </p:txBody>
      </p:sp>
    </p:spTree>
    <p:extLst>
      <p:ext uri="{BB962C8B-B14F-4D97-AF65-F5344CB8AC3E}">
        <p14:creationId xmlns:p14="http://schemas.microsoft.com/office/powerpoint/2010/main" val="316163848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BFE2266-011C-7F44-AB8E-133A8361CF9C}" type="datetime1">
              <a:rPr lang="en-US"/>
              <a:pPr>
                <a:defRPr/>
              </a:pPr>
              <a:t>4/8/26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p:txBody>
          <a:bodyPr/>
          <a:lstStyle>
            <a:lvl1pPr>
              <a:defRPr/>
            </a:lvl1pPr>
          </a:lstStyle>
          <a:p>
            <a:pPr>
              <a:defRPr/>
            </a:pPr>
            <a:fld id="{00DED170-D075-5C4D-8DA4-785827FD8AD6}" type="slidenum">
              <a:rPr lang="en-US"/>
              <a:pPr>
                <a:defRPr/>
              </a:pPr>
              <a:t>‹#›</a:t>
            </a:fld>
            <a:endParaRPr lang="en-US"/>
          </a:p>
        </p:txBody>
      </p:sp>
    </p:spTree>
    <p:extLst>
      <p:ext uri="{BB962C8B-B14F-4D97-AF65-F5344CB8AC3E}">
        <p14:creationId xmlns:p14="http://schemas.microsoft.com/office/powerpoint/2010/main" val="227125874"/>
      </p:ext>
    </p:extLst>
  </p:cSld>
  <p:clrMapOvr>
    <a:overrideClrMapping bg1="lt1" tx1="dk1" bg2="lt2" tx2="dk2" accent1="accent1" accent2="accent2" accent3="accent3" accent4="accent4" accent5="accent5" accent6="accent6" hlink="hlink" folHlink="folHlink"/>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166E1647-530F-FA4B-898D-5EBB31DD8E34}"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C15BBDD7-C11C-7643-BC20-B4085915D5E7}" type="datetime1">
              <a:rPr lang="en-US"/>
              <a:pPr>
                <a:defRPr/>
              </a:pPr>
              <a:t>4/8/26</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15744716"/>
      </p:ext>
    </p:extLst>
  </p:cSld>
  <p:clrMapOvr>
    <a:overrideClrMapping bg1="lt1" tx1="dk1" bg2="lt2" tx2="dk2" accent1="accent1" accent2="accent2" accent3="accent3" accent4="accent4" accent5="accent5" accent6="accent6" hlink="hlink" folHlink="folHlink"/>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8041B03-1201-CE4E-8FD6-53C0AA5AFF3C}" type="slidenum">
              <a:rPr lang="en-US"/>
              <a:pPr>
                <a:defRPr/>
              </a:pPr>
              <a:t>‹#›</a:t>
            </a:fld>
            <a:endParaRPr lang="en-US"/>
          </a:p>
        </p:txBody>
      </p:sp>
    </p:spTree>
    <p:extLst>
      <p:ext uri="{BB962C8B-B14F-4D97-AF65-F5344CB8AC3E}">
        <p14:creationId xmlns:p14="http://schemas.microsoft.com/office/powerpoint/2010/main" val="64676415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4451DBD7-076A-F445-ACD7-DC723477C32E}"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C5FF50C5-A5D5-B047-9C29-08F7151F0947}" type="datetime1">
              <a:rPr lang="en-US"/>
              <a:pPr>
                <a:defRPr/>
              </a:pPr>
              <a:t>4/8/26</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4076123768"/>
      </p:ext>
    </p:extLst>
  </p:cSld>
  <p:clrMapOvr>
    <a:overrideClrMapping bg1="lt1" tx1="dk1" bg2="lt2" tx2="dk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AED73B65-C526-484E-99E2-3EAE9424BB3E}" type="datetime1">
              <a:rPr lang="en-US"/>
              <a:pPr>
                <a:defRPr/>
              </a:pPr>
              <a:t>4/8/26</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latin typeface="Georgia"/>
            </a:endParaRPr>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743E8CEA-515C-4344-B85E-562726F6F684}" type="slidenum">
              <a:rPr lang="en-US"/>
              <a:pPr>
                <a:defRPr/>
              </a:pPr>
              <a:t>‹#›</a:t>
            </a:fld>
            <a:endParaRPr lang="en-US"/>
          </a:p>
        </p:txBody>
      </p:sp>
    </p:spTree>
    <p:extLst>
      <p:ext uri="{BB962C8B-B14F-4D97-AF65-F5344CB8AC3E}">
        <p14:creationId xmlns:p14="http://schemas.microsoft.com/office/powerpoint/2010/main" val="2849044830"/>
      </p:ext>
    </p:extLst>
  </p:cSld>
  <p:clrMapOvr>
    <a:overrideClrMapping bg1="lt1" tx1="dk1" bg2="lt2" tx2="dk2" accent1="accent1" accent2="accent2" accent3="accent3" accent4="accent4" accent5="accent5" accent6="accent6" hlink="hlink" folHlink="folHlink"/>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87D1F201-1FD1-C44F-A51D-CAEE4DD6E182}" type="slidenum">
              <a:rPr lang="en-US"/>
              <a:pPr>
                <a:defRPr/>
              </a:pPr>
              <a:t>‹#›</a:t>
            </a:fld>
            <a:endParaRPr lang="en-US"/>
          </a:p>
        </p:txBody>
      </p:sp>
    </p:spTree>
    <p:extLst>
      <p:ext uri="{BB962C8B-B14F-4D97-AF65-F5344CB8AC3E}">
        <p14:creationId xmlns:p14="http://schemas.microsoft.com/office/powerpoint/2010/main" val="98116559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EE920E-76D7-B744-ACDE-48F2FE9CE2AF}" type="slidenum">
              <a:rPr lang="en-US"/>
              <a:pPr>
                <a:defRPr/>
              </a:pPr>
              <a:t>‹#›</a:t>
            </a:fld>
            <a:endParaRPr lang="en-US"/>
          </a:p>
        </p:txBody>
      </p:sp>
    </p:spTree>
    <p:extLst>
      <p:ext uri="{BB962C8B-B14F-4D97-AF65-F5344CB8AC3E}">
        <p14:creationId xmlns:p14="http://schemas.microsoft.com/office/powerpoint/2010/main" val="192033628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DA2CAFE7-5AB0-FA4B-9372-44979F41F445}" type="slidenum">
              <a:rPr lang="en-US"/>
              <a:pPr>
                <a:defRPr/>
              </a:pPr>
              <a:t>‹#›</a:t>
            </a:fld>
            <a:endParaRPr lang="en-US"/>
          </a:p>
        </p:txBody>
      </p:sp>
    </p:spTree>
    <p:extLst>
      <p:ext uri="{BB962C8B-B14F-4D97-AF65-F5344CB8AC3E}">
        <p14:creationId xmlns:p14="http://schemas.microsoft.com/office/powerpoint/2010/main" val="2292856870"/>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15B0DE93-60F8-934F-9090-842875308B85}" type="slidenum">
              <a:rPr lang="en-US"/>
              <a:pPr>
                <a:defRPr/>
              </a:pPr>
              <a:t>‹#›</a:t>
            </a:fld>
            <a:endParaRPr lang="en-US"/>
          </a:p>
        </p:txBody>
      </p:sp>
    </p:spTree>
    <p:extLst>
      <p:ext uri="{BB962C8B-B14F-4D97-AF65-F5344CB8AC3E}">
        <p14:creationId xmlns:p14="http://schemas.microsoft.com/office/powerpoint/2010/main" val="115065274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07240C0F-6698-4341-9430-CDF481B94F48}" type="slidenum">
              <a:rPr lang="en-US"/>
              <a:pPr>
                <a:defRPr/>
              </a:pPr>
              <a:t>‹#›</a:t>
            </a:fld>
            <a:endParaRPr lang="en-US"/>
          </a:p>
        </p:txBody>
      </p:sp>
    </p:spTree>
    <p:extLst>
      <p:ext uri="{BB962C8B-B14F-4D97-AF65-F5344CB8AC3E}">
        <p14:creationId xmlns:p14="http://schemas.microsoft.com/office/powerpoint/2010/main" val="129828354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FD6F31B-43FC-5C40-8A53-F252B63FBE8C}" type="slidenum">
              <a:rPr lang="en-US"/>
              <a:pPr>
                <a:defRPr/>
              </a:pPr>
              <a:t>‹#›</a:t>
            </a:fld>
            <a:endParaRPr lang="en-US"/>
          </a:p>
        </p:txBody>
      </p:sp>
    </p:spTree>
    <p:extLst>
      <p:ext uri="{BB962C8B-B14F-4D97-AF65-F5344CB8AC3E}">
        <p14:creationId xmlns:p14="http://schemas.microsoft.com/office/powerpoint/2010/main" val="422861534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81D6653-7358-D248-AA3D-5F2769E0A757}" type="slidenum">
              <a:rPr lang="en-US"/>
              <a:pPr>
                <a:defRPr/>
              </a:pPr>
              <a:t>‹#›</a:t>
            </a:fld>
            <a:endParaRPr lang="en-US"/>
          </a:p>
        </p:txBody>
      </p:sp>
    </p:spTree>
    <p:extLst>
      <p:ext uri="{BB962C8B-B14F-4D97-AF65-F5344CB8AC3E}">
        <p14:creationId xmlns:p14="http://schemas.microsoft.com/office/powerpoint/2010/main" val="145634281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7DFFD1-1499-064F-AE9E-1E226F10364B}" type="slidenum">
              <a:rPr lang="en-US"/>
              <a:pPr>
                <a:defRPr/>
              </a:pPr>
              <a:t>‹#›</a:t>
            </a:fld>
            <a:endParaRPr lang="en-US"/>
          </a:p>
        </p:txBody>
      </p:sp>
    </p:spTree>
    <p:extLst>
      <p:ext uri="{BB962C8B-B14F-4D97-AF65-F5344CB8AC3E}">
        <p14:creationId xmlns:p14="http://schemas.microsoft.com/office/powerpoint/2010/main" val="229475721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310B14-EE60-7649-9C32-F6CC9B8BEF22}" type="slidenum">
              <a:rPr lang="en-US"/>
              <a:pPr>
                <a:defRPr/>
              </a:pPr>
              <a:t>‹#›</a:t>
            </a:fld>
            <a:endParaRPr lang="en-US"/>
          </a:p>
        </p:txBody>
      </p:sp>
    </p:spTree>
    <p:extLst>
      <p:ext uri="{BB962C8B-B14F-4D97-AF65-F5344CB8AC3E}">
        <p14:creationId xmlns:p14="http://schemas.microsoft.com/office/powerpoint/2010/main" val="119696752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EAF5BE9E-0DFD-4545-AE75-41C4593F1EFC}" type="slidenum">
              <a:rPr lang="en-US"/>
              <a:pPr>
                <a:defRPr/>
              </a:pPr>
              <a:t>‹#›</a:t>
            </a:fld>
            <a:endParaRPr lang="en-US"/>
          </a:p>
        </p:txBody>
      </p:sp>
    </p:spTree>
    <p:extLst>
      <p:ext uri="{BB962C8B-B14F-4D97-AF65-F5344CB8AC3E}">
        <p14:creationId xmlns:p14="http://schemas.microsoft.com/office/powerpoint/2010/main" val="2772023032"/>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B36BE237-0EA1-324C-BC05-455E742C47A4}" type="slidenum">
              <a:rPr lang="en-US"/>
              <a:pPr>
                <a:defRPr/>
              </a:pPr>
              <a:t>‹#›</a:t>
            </a:fld>
            <a:endParaRPr lang="en-US"/>
          </a:p>
        </p:txBody>
      </p:sp>
    </p:spTree>
    <p:extLst>
      <p:ext uri="{BB962C8B-B14F-4D97-AF65-F5344CB8AC3E}">
        <p14:creationId xmlns:p14="http://schemas.microsoft.com/office/powerpoint/2010/main" val="256744362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B8E2D60-C034-B24F-B84F-6FCE54BDDB0D}" type="slidenum">
              <a:rPr lang="en-US"/>
              <a:pPr>
                <a:defRPr/>
              </a:pPr>
              <a:t>‹#›</a:t>
            </a:fld>
            <a:endParaRPr lang="en-US"/>
          </a:p>
        </p:txBody>
      </p:sp>
    </p:spTree>
    <p:extLst>
      <p:ext uri="{BB962C8B-B14F-4D97-AF65-F5344CB8AC3E}">
        <p14:creationId xmlns:p14="http://schemas.microsoft.com/office/powerpoint/2010/main" val="334493513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CD01A552-17B6-4D42-B670-FF88F0BEC505}" type="slidenum">
              <a:rPr lang="en-US"/>
              <a:pPr>
                <a:defRPr/>
              </a:pPr>
              <a:t>‹#›</a:t>
            </a:fld>
            <a:endParaRPr lang="en-US"/>
          </a:p>
        </p:txBody>
      </p:sp>
    </p:spTree>
    <p:extLst>
      <p:ext uri="{BB962C8B-B14F-4D97-AF65-F5344CB8AC3E}">
        <p14:creationId xmlns:p14="http://schemas.microsoft.com/office/powerpoint/2010/main" val="300038203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45FD52C-383C-B149-BC9E-9FB2E019D161}" type="slidenum">
              <a:rPr lang="en-US"/>
              <a:pPr>
                <a:defRPr/>
              </a:pPr>
              <a:t>‹#›</a:t>
            </a:fld>
            <a:endParaRPr lang="en-US"/>
          </a:p>
        </p:txBody>
      </p:sp>
    </p:spTree>
    <p:extLst>
      <p:ext uri="{BB962C8B-B14F-4D97-AF65-F5344CB8AC3E}">
        <p14:creationId xmlns:p14="http://schemas.microsoft.com/office/powerpoint/2010/main" val="576302751"/>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9190554"/>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960118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21291759"/>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069908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231607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DA4D92-1DDC-574B-89A1-F636000EA672}" type="slidenum">
              <a:rPr lang="en-US"/>
              <a:pPr>
                <a:defRPr/>
              </a:pPr>
              <a:t>‹#›</a:t>
            </a:fld>
            <a:endParaRPr lang="en-US"/>
          </a:p>
        </p:txBody>
      </p:sp>
    </p:spTree>
    <p:extLst>
      <p:ext uri="{BB962C8B-B14F-4D97-AF65-F5344CB8AC3E}">
        <p14:creationId xmlns:p14="http://schemas.microsoft.com/office/powerpoint/2010/main" val="13838822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0509267"/>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773516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89776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530090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756979"/>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917422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7555933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06529579"/>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C6384E-5C59-9544-B981-9B0B1BF726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43518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8C8B02-A65E-5C43-A2F4-882C5A57D3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37007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C9127D-B1B6-F942-924C-783346808C46}" type="slidenum">
              <a:rPr lang="en-US"/>
              <a:pPr>
                <a:defRPr/>
              </a:pPr>
              <a:t>‹#›</a:t>
            </a:fld>
            <a:endParaRPr lang="en-US"/>
          </a:p>
        </p:txBody>
      </p:sp>
    </p:spTree>
    <p:extLst>
      <p:ext uri="{BB962C8B-B14F-4D97-AF65-F5344CB8AC3E}">
        <p14:creationId xmlns:p14="http://schemas.microsoft.com/office/powerpoint/2010/main" val="19961427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925639-6D86-5248-B822-DD2A208557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895634"/>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B0B5-D805-BA44-A15C-37BC1056F1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066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09C96E0-CEB6-BB40-9817-863E92C0B5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9061133"/>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1F1EE6-9B57-FC46-8C21-D6996A604B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81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066C97E-00B2-9D4E-A71E-18A2836CB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635676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4318D1-646D-884B-AFD7-BBB16F9FA1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31667"/>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67B689-5C79-FC48-80F6-D4BC1BA5B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358811"/>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723718-0ECB-9F46-AD59-CBD1C7DD91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12281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521CF9-BB6F-3D46-B355-2EEEF840C4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2976729"/>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6600725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0E66895-212D-5344-BB55-5FD2FA2CC557}" type="slidenum">
              <a:rPr lang="en-US"/>
              <a:pPr>
                <a:defRPr/>
              </a:pPr>
              <a:t>‹#›</a:t>
            </a:fld>
            <a:endParaRPr lang="en-US"/>
          </a:p>
        </p:txBody>
      </p:sp>
    </p:spTree>
    <p:extLst>
      <p:ext uri="{BB962C8B-B14F-4D97-AF65-F5344CB8AC3E}">
        <p14:creationId xmlns:p14="http://schemas.microsoft.com/office/powerpoint/2010/main" val="357998700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263423639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75766681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882519719"/>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275245217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2355997327"/>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286831483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79506728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19239789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91111558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17998937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079EF19-0234-E44C-88B2-8B37C9911D36}" type="slidenum">
              <a:rPr lang="en-US"/>
              <a:pPr>
                <a:defRPr/>
              </a:pPr>
              <a:t>‹#›</a:t>
            </a:fld>
            <a:endParaRPr lang="en-US"/>
          </a:p>
        </p:txBody>
      </p:sp>
    </p:spTree>
    <p:extLst>
      <p:ext uri="{BB962C8B-B14F-4D97-AF65-F5344CB8AC3E}">
        <p14:creationId xmlns:p14="http://schemas.microsoft.com/office/powerpoint/2010/main" val="225971987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2858986037"/>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206246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450819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339186"/>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0106893"/>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34479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735476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5196338"/>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4281033"/>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8129533"/>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4CAA58-C5A5-0346-BA7B-E49A768484BE}" type="slidenum">
              <a:rPr lang="en-US"/>
              <a:pPr>
                <a:defRPr/>
              </a:pPr>
              <a:t>‹#›</a:t>
            </a:fld>
            <a:endParaRPr lang="en-US"/>
          </a:p>
        </p:txBody>
      </p:sp>
    </p:spTree>
    <p:extLst>
      <p:ext uri="{BB962C8B-B14F-4D97-AF65-F5344CB8AC3E}">
        <p14:creationId xmlns:p14="http://schemas.microsoft.com/office/powerpoint/2010/main" val="68592810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5514496"/>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5140971"/>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046518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73628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3045833"/>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1682002"/>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552615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32023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96915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890161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0212831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686F59D-2A4A-9F42-8213-F0405C2FC243}" type="slidenum">
              <a:rPr lang="en-US"/>
              <a:pPr>
                <a:defRPr/>
              </a:pPr>
              <a:t>‹#›</a:t>
            </a:fld>
            <a:endParaRPr lang="en-US"/>
          </a:p>
        </p:txBody>
      </p:sp>
    </p:spTree>
    <p:extLst>
      <p:ext uri="{BB962C8B-B14F-4D97-AF65-F5344CB8AC3E}">
        <p14:creationId xmlns:p14="http://schemas.microsoft.com/office/powerpoint/2010/main" val="4025059793"/>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715487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25823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594900"/>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6765619"/>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572792"/>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60878"/>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165424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368951"/>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842782"/>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9882043"/>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D4584D7-CB25-0242-B961-1457030ED8A9}" type="slidenum">
              <a:rPr lang="en-US"/>
              <a:pPr>
                <a:defRPr/>
              </a:pPr>
              <a:t>‹#›</a:t>
            </a:fld>
            <a:endParaRPr lang="en-US"/>
          </a:p>
        </p:txBody>
      </p:sp>
    </p:spTree>
    <p:extLst>
      <p:ext uri="{BB962C8B-B14F-4D97-AF65-F5344CB8AC3E}">
        <p14:creationId xmlns:p14="http://schemas.microsoft.com/office/powerpoint/2010/main" val="404676705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2190146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17259238"/>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81169418"/>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796308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662997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6859470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9031952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22246158"/>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772404"/>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0727800"/>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80E18F9-AD84-A64A-8EDB-438EB0FF9B88}" type="slidenum">
              <a:rPr lang="en-US"/>
              <a:pPr>
                <a:defRPr/>
              </a:pPr>
              <a:t>‹#›</a:t>
            </a:fld>
            <a:endParaRPr lang="en-US"/>
          </a:p>
        </p:txBody>
      </p:sp>
    </p:spTree>
    <p:extLst>
      <p:ext uri="{BB962C8B-B14F-4D97-AF65-F5344CB8AC3E}">
        <p14:creationId xmlns:p14="http://schemas.microsoft.com/office/powerpoint/2010/main" val="109870833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91249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9760882"/>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726801"/>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13901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6380250"/>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4679041"/>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0604483"/>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101278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564546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81011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ED0714B9-7A17-1A4B-AA12-A29720F6E0BD}" type="slidenum">
              <a:rPr lang="en-US"/>
              <a:pPr>
                <a:defRPr/>
              </a:pPr>
              <a:t>‹#›</a:t>
            </a:fld>
            <a:endParaRPr lang="en-US"/>
          </a:p>
        </p:txBody>
      </p:sp>
    </p:spTree>
    <p:extLst>
      <p:ext uri="{BB962C8B-B14F-4D97-AF65-F5344CB8AC3E}">
        <p14:creationId xmlns:p14="http://schemas.microsoft.com/office/powerpoint/2010/main" val="2522206629"/>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5956860"/>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31023678"/>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201835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0118015"/>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36421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41530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44060203"/>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949005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471987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89145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1FC3000-42FB-174B-8936-A4B5F095F6CF}" type="slidenum">
              <a:rPr lang="en-US"/>
              <a:pPr>
                <a:defRPr/>
              </a:pPr>
              <a:t>‹#›</a:t>
            </a:fld>
            <a:endParaRPr lang="en-US"/>
          </a:p>
        </p:txBody>
      </p:sp>
    </p:spTree>
    <p:extLst>
      <p:ext uri="{BB962C8B-B14F-4D97-AF65-F5344CB8AC3E}">
        <p14:creationId xmlns:p14="http://schemas.microsoft.com/office/powerpoint/2010/main" val="3057636507"/>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452452"/>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391830"/>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4673131"/>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3431358"/>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44695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961444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7697851"/>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0330041"/>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09852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8582401"/>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78F59A2-36CC-CA4D-98A9-3D4DE4DAFB48}" type="slidenum">
              <a:rPr lang="en-US"/>
              <a:pPr>
                <a:defRPr/>
              </a:pPr>
              <a:t>‹#›</a:t>
            </a:fld>
            <a:endParaRPr lang="en-US"/>
          </a:p>
        </p:txBody>
      </p:sp>
    </p:spTree>
    <p:extLst>
      <p:ext uri="{BB962C8B-B14F-4D97-AF65-F5344CB8AC3E}">
        <p14:creationId xmlns:p14="http://schemas.microsoft.com/office/powerpoint/2010/main" val="2322481292"/>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060628"/>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681169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5064268"/>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5655307"/>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31839"/>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668559"/>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9198426"/>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772092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0244381"/>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413075"/>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12945D5-22FA-6748-9AB9-553833B2CBF6}" type="slidenum">
              <a:rPr lang="en-US"/>
              <a:pPr>
                <a:defRPr/>
              </a:pPr>
              <a:t>‹#›</a:t>
            </a:fld>
            <a:endParaRPr lang="en-US"/>
          </a:p>
        </p:txBody>
      </p:sp>
    </p:spTree>
    <p:extLst>
      <p:ext uri="{BB962C8B-B14F-4D97-AF65-F5344CB8AC3E}">
        <p14:creationId xmlns:p14="http://schemas.microsoft.com/office/powerpoint/2010/main" val="410168606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6686634"/>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3365520"/>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621025"/>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247911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19948565"/>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410457"/>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5120153"/>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051292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2218179"/>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4124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9A3ED2E-C99C-0A4B-91A5-61100EC75C0E}" type="slidenum">
              <a:rPr lang="en-US"/>
              <a:pPr>
                <a:defRPr/>
              </a:pPr>
              <a:t>‹#›</a:t>
            </a:fld>
            <a:endParaRPr lang="en-US"/>
          </a:p>
        </p:txBody>
      </p:sp>
    </p:spTree>
    <p:extLst>
      <p:ext uri="{BB962C8B-B14F-4D97-AF65-F5344CB8AC3E}">
        <p14:creationId xmlns:p14="http://schemas.microsoft.com/office/powerpoint/2010/main" val="330224629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494141"/>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991989"/>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4858561"/>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6023532"/>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5563820"/>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239608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6974657"/>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509623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441151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5712193"/>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BA5F3C9-E2AC-C843-BE71-0028C8B9BB01}" type="slidenum">
              <a:rPr lang="en-US"/>
              <a:pPr>
                <a:defRPr/>
              </a:pPr>
              <a:t>‹#›</a:t>
            </a:fld>
            <a:endParaRPr lang="en-US"/>
          </a:p>
        </p:txBody>
      </p:sp>
    </p:spTree>
    <p:extLst>
      <p:ext uri="{BB962C8B-B14F-4D97-AF65-F5344CB8AC3E}">
        <p14:creationId xmlns:p14="http://schemas.microsoft.com/office/powerpoint/2010/main" val="2497083275"/>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4423154"/>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671837"/>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85205"/>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151469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368201"/>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1064078"/>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134513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7227620"/>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10451"/>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850250"/>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a:latin typeface="Times New Roman" charset="0"/>
              </a:defRPr>
            </a:lvl1pPr>
          </a:lstStyle>
          <a:p>
            <a:pPr>
              <a:defRPr/>
            </a:pPr>
            <a:fld id="{912AB7AE-D34C-B849-99EC-1C5B44E5F9A6}" type="slidenum">
              <a:rPr lang="en-US"/>
              <a:pPr>
                <a:defRPr/>
              </a:pPr>
              <a:t>‹#›</a:t>
            </a:fld>
            <a:endParaRPr lang="en-US"/>
          </a:p>
        </p:txBody>
      </p:sp>
    </p:spTree>
    <p:extLst>
      <p:ext uri="{BB962C8B-B14F-4D97-AF65-F5344CB8AC3E}">
        <p14:creationId xmlns:p14="http://schemas.microsoft.com/office/powerpoint/2010/main" val="712414715"/>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68795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3926908"/>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425285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7139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950477"/>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7381421"/>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139343"/>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85227"/>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9071214"/>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433595"/>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7C5EA4-1929-FF46-8EF2-D79692060754}" type="slidenum">
              <a:rPr lang="en-US"/>
              <a:pPr>
                <a:defRPr/>
              </a:pPr>
              <a:t>‹#›</a:t>
            </a:fld>
            <a:endParaRPr lang="en-US"/>
          </a:p>
        </p:txBody>
      </p:sp>
    </p:spTree>
    <p:extLst>
      <p:ext uri="{BB962C8B-B14F-4D97-AF65-F5344CB8AC3E}">
        <p14:creationId xmlns:p14="http://schemas.microsoft.com/office/powerpoint/2010/main" val="629080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1553564348"/>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7883922"/>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9013641"/>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540179"/>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7051990"/>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51600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165279"/>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5735324"/>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3626268"/>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7943806"/>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23072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00133370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0240121"/>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2111161"/>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2261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1958688"/>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645853"/>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32279"/>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0025601"/>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0340664"/>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441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050306"/>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C1874D-6019-5945-A8E3-23F7962A3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24419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0302223"/>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841877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4277810"/>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5277630"/>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7571386"/>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7504997"/>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196987"/>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691442"/>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331073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91998"/>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9138B3-563A-E345-A4ED-466FA728DF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105805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391147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3100938"/>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50151"/>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4313251"/>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7255592"/>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969294"/>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946367"/>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4309597"/>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5697399"/>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137989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BAB2AE-31C3-6A4A-A4FB-55758049BE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1951384"/>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97320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290394"/>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88001"/>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5651247"/>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56208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648697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54568985"/>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02439339"/>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9049033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6781496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55A88F-EC0F-3344-8D08-2EE8C9907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00497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2291883"/>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1257539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8845267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49033"/>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9543028"/>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60325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821503"/>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577873"/>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819606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954318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65CB87-F8ED-5848-A418-7BD78FB67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48534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4336082"/>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35190"/>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7471693"/>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1161411"/>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608479"/>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1033354"/>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4812878"/>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84744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0862597"/>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613953"/>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AB572-478D-4D42-B9E9-514FCCDDE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12435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859556"/>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746718"/>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642791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0576259"/>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3535293"/>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19191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2663459"/>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95185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4547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6701356"/>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D378F-257D-354F-9698-5E91A9AD9E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82753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421334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58183364"/>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8790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54078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024634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21630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979457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210569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00160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7131170"/>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06BC1-9BAB-4B46-A03C-CC3B71BF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753631"/>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520387"/>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7094702"/>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839777"/>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6548005"/>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2917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76636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9632185"/>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67909"/>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5388520"/>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6553485"/>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CADEFD-430E-B94C-BFA1-956A36FF3FF8}" type="slidenum">
              <a:rPr lang="en-US"/>
              <a:pPr>
                <a:defRPr/>
              </a:pPr>
              <a:t>‹#›</a:t>
            </a:fld>
            <a:endParaRPr lang="en-US"/>
          </a:p>
        </p:txBody>
      </p:sp>
    </p:spTree>
    <p:extLst>
      <p:ext uri="{BB962C8B-B14F-4D97-AF65-F5344CB8AC3E}">
        <p14:creationId xmlns:p14="http://schemas.microsoft.com/office/powerpoint/2010/main" val="3929047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F9D990-5BB7-7D4D-AB17-EDCDCB7AA6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632376"/>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7713820"/>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574924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4929783"/>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99550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8981157"/>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99419"/>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214406"/>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1366721"/>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133964"/>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853513"/>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4DFF75-E2A9-1C49-A0C8-AE51C9FF55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210878"/>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748818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678811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68353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7967675"/>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3104388"/>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5446475"/>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290865"/>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754124"/>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14103670"/>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4187912"/>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040ABC-8DFA-8841-8C06-6B7B452129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927925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3711921"/>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0006423"/>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61699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5220617"/>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4544402"/>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314169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6243853"/>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1973246"/>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870566"/>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208534"/>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r>
              <a:rPr lang="en-US"/>
              <a:t>Click to edit Master title style</a:t>
            </a:r>
          </a:p>
        </p:txBody>
      </p:sp>
      <p:sp>
        <p:nvSpPr>
          <p:cNvPr id="51203" name="Rectangle 3"/>
          <p:cNvSpPr>
            <a:spLocks noGrp="1" noChangeArrowheads="1"/>
          </p:cNvSpPr>
          <p:nvPr>
            <p:ph type="subTitle" idx="1"/>
          </p:nvPr>
        </p:nvSpPr>
        <p:spPr>
          <a:xfrm>
            <a:off x="2133600" y="3886200"/>
            <a:ext cx="4267200" cy="2057400"/>
          </a:xfrm>
          <a:effectLst/>
        </p:spPr>
        <p:txBody>
          <a:bodyPr/>
          <a:lstStyle>
            <a:lvl1pPr marL="0" indent="0">
              <a:buFont typeface="Wingdings" pitchFamily="-111" charset="2"/>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smtClean="0"/>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4F608746-AAA3-084F-B90D-4C00654A57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920322"/>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428354"/>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177607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1787202"/>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6931104"/>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368538"/>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168591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2653461"/>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8623273"/>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258022"/>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174087"/>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8CB8CF-2FD0-B34C-BAC3-F36A917574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358416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38419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20129"/>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30343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8665317"/>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043937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925535"/>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8033949"/>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170775"/>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09781"/>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3392130"/>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F1429C-4D1D-B045-BC08-878BB42C12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15491"/>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715807"/>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5563208"/>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2395597"/>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619018"/>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60637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930605"/>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5457781"/>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4360181"/>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716319"/>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8928576"/>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7BDF57-0786-8247-AC1F-407FA1280E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894523"/>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9908379"/>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066316"/>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11989"/>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4565434"/>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70725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3271065"/>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563802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337741"/>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3831334"/>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7064166"/>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02F5659-4D65-864A-9709-258CDBA6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6849596"/>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9091994"/>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765869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6411332"/>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837386"/>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599625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610309"/>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56859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814412"/>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729680"/>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009878"/>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991738-E47F-F44A-920F-F964BBC798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29949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680317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071611"/>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925269"/>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2013534"/>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32769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5777633"/>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0587006"/>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532728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857068"/>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061478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0601A0-9521-4442-9910-26CA8A8F7C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712517"/>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7625049"/>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22928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148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4322914"/>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092179"/>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014121"/>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803931"/>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5320839"/>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553897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193753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0DCD3D9-0D76-254C-A34C-CDFF580E829A}" type="slidenum">
              <a:rPr lang="en-US"/>
              <a:pPr>
                <a:defRPr/>
              </a:pPr>
              <a:t>‹#›</a:t>
            </a:fld>
            <a:endParaRPr lang="en-US"/>
          </a:p>
        </p:txBody>
      </p:sp>
    </p:spTree>
    <p:extLst>
      <p:ext uri="{BB962C8B-B14F-4D97-AF65-F5344CB8AC3E}">
        <p14:creationId xmlns:p14="http://schemas.microsoft.com/office/powerpoint/2010/main" val="36138766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6B85FC-B692-D744-85D9-5086F0F1DA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346133"/>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1584260"/>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41728"/>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200651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4936137"/>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659648"/>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74655055"/>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3946369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5723463"/>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3721630"/>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2031295"/>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70C0FF-A839-2E4E-BBB6-FBC9EAFA0A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1536090"/>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02773230"/>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6625639"/>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24891348"/>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354898"/>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137828"/>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0700947"/>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13996"/>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6121153"/>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6662317"/>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343710"/>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F5546A-5B27-1C43-A569-884C830670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5695208"/>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9278700"/>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0784935"/>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3539322"/>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54905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8436648"/>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161195"/>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689139"/>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630866"/>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26130"/>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770454"/>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C07EA9-702C-8745-A8DE-FAA0A7B98E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07026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0672688"/>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533427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48588"/>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695401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0333097"/>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285123"/>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3117572"/>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80099"/>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5629682"/>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6781347"/>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D3439DF-7AC1-4049-BBAC-1D1514F7DF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659743"/>
      </p:ext>
    </p:extLst>
  </p:cSld>
  <p:clrMapOvr>
    <a:masterClrMapping/>
  </p:clrMapOvr>
  <p:transition spd="med">
    <p:randomBar dir="vert"/>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561919"/>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11078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5886865"/>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5080658"/>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7790284"/>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9611287"/>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083035"/>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087875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908691"/>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52116"/>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10FA8A21-870F-EC4E-887E-955FA9D68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839600"/>
      </p:ext>
    </p:extLst>
  </p:cSld>
  <p:clrMapOvr>
    <a:masterClrMapping/>
  </p:clrMapOvr>
  <p:transition spd="med">
    <p:randomBar dir="vert"/>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740362"/>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261873"/>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40916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161576"/>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5498534"/>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8772234"/>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2703901"/>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26778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4539275"/>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198944"/>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7C02FBDC-A282-A04D-B3F3-507BCDC8E7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751168"/>
      </p:ext>
    </p:extLst>
  </p:cSld>
  <p:clrMapOvr>
    <a:masterClrMapping/>
  </p:clrMapOvr>
  <p:transition spd="med">
    <p:randomBar dir="vert"/>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1854473"/>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5032881"/>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223631"/>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164746"/>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222117"/>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9534279"/>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556728"/>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60087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3217276"/>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263448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2B6ADE07-CE14-494A-AD87-76134EA4E0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929876"/>
      </p:ext>
    </p:extLst>
  </p:cSld>
  <p:clrMapOvr>
    <a:masterClrMapping/>
  </p:clrMapOvr>
  <p:transition spd="med">
    <p:randomBar dir="vert"/>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57583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4887865"/>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0782167"/>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7845879"/>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126217"/>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576489"/>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8429578"/>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425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6685377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1775262"/>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A56066AB-589D-0042-B2EA-AE0C8981BB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396165"/>
      </p:ext>
    </p:extLst>
  </p:cSld>
  <p:clrMapOvr>
    <a:masterClrMapping/>
  </p:clrMapOvr>
  <p:transition spd="med">
    <p:randomBar dir="vert"/>
  </p:transition>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4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348536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5955547"/>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457467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54875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935928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785080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8381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3135220"/>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833375"/>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422892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CDDBE836-4A44-844F-B871-830F0375EB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6300101"/>
      </p:ext>
    </p:extLst>
  </p:cSld>
  <p:clrMapOvr>
    <a:masterClrMapping/>
  </p:clrMapOvr>
  <p:transition spd="med">
    <p:randomBar dir="vert"/>
  </p:transition>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79914"/>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6248064"/>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0069834"/>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806253"/>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107177"/>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3885044"/>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78858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2427366"/>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4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543325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31409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AB2372F-9C66-094A-82FF-7CF3906ACD93}" type="slidenum">
              <a:rPr lang="en-US"/>
              <a:pPr>
                <a:defRPr/>
              </a:pPr>
              <a:t>‹#›</a:t>
            </a:fld>
            <a:endParaRPr lang="en-US"/>
          </a:p>
        </p:txBody>
      </p:sp>
    </p:spTree>
    <p:extLst>
      <p:ext uri="{BB962C8B-B14F-4D97-AF65-F5344CB8AC3E}">
        <p14:creationId xmlns:p14="http://schemas.microsoft.com/office/powerpoint/2010/main" val="33681545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A2D5C86E-8A1B-734F-86A6-5C0B06FDE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722122"/>
      </p:ext>
    </p:extLst>
  </p:cSld>
  <p:clrMapOvr>
    <a:masterClrMapping/>
  </p:clrMapOvr>
  <p:transition spd="med">
    <p:randomBar dir="vert"/>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80709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580963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96103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673257"/>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64106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204805"/>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0303"/>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723551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744587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93686"/>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612AFE94-F41A-424E-B29D-DB923A2B8C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931903"/>
      </p:ext>
    </p:extLst>
  </p:cSld>
  <p:clrMapOvr>
    <a:masterClrMapping/>
  </p:clrMapOvr>
  <p:transition spd="med">
    <p:randomBar dir="vert"/>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500043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738614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7272067"/>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445184"/>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198568"/>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4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7205619"/>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6641037"/>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4542801"/>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36511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227341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AC9FDFAD-44D0-0547-B31F-C4E72AC9AC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192315"/>
      </p:ext>
    </p:extLst>
  </p:cSld>
  <p:clrMapOvr>
    <a:masterClrMapping/>
  </p:clrMapOvr>
  <p:transition spd="med">
    <p:randomBar dir="vert"/>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276202"/>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169868"/>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2918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208209"/>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349143"/>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119346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29042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541490"/>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2759324"/>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1050733"/>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7840C72-0259-C04F-8A99-B6122C495C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018695"/>
      </p:ext>
    </p:extLst>
  </p:cSld>
  <p:clrMapOvr>
    <a:masterClrMapping/>
  </p:clrMapOvr>
  <p:transition spd="med">
    <p:randomBar dir="vert"/>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50603"/>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5744638"/>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8414221"/>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type="tx">
  <p:cSld name="48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484251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488985"/>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7302311"/>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378614"/>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4587913"/>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89394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663682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D69605F6-41FD-1C4D-885B-651F133DD1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37157"/>
      </p:ext>
    </p:extLst>
  </p:cSld>
  <p:clrMapOvr>
    <a:masterClrMapping/>
  </p:clrMapOvr>
  <p:transition spd="med">
    <p:randomBar dir="vert"/>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7043875"/>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64276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3420649"/>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2245325"/>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79987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6634156"/>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33453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50185"/>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940755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32934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5A0FD167-5FDD-7949-AF13-8C0A0584784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8345245"/>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5793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036601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4059562"/>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5740725"/>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3725690"/>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283205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4731184"/>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6658520"/>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393171"/>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877982"/>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C8156BD0-0313-6749-B504-2DB2E5DEA4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82162881"/>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790839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163170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757209"/>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15477964"/>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92757"/>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075345"/>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677975"/>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731371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531675"/>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563915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4408379F-9C21-614D-9C34-3F215C43A5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5571546"/>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647214"/>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3570894"/>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365488"/>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2647140"/>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871855"/>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816439"/>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82977"/>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93824"/>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741618"/>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927716"/>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619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43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65330E6D-8B96-4441-9E14-5A3152C2016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49116467"/>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414391"/>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38477549"/>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195545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65306345"/>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2544576"/>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1200474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9089287"/>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3072165"/>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07181569"/>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8368111"/>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8"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16"/>
          <p:cNvSpPr>
            <a:spLocks noGrp="1" noChangeArrowheads="1"/>
          </p:cNvSpPr>
          <p:nvPr>
            <p:ph type="sldNum" sz="quarter" idx="12"/>
          </p:nvPr>
        </p:nvSpPr>
        <p:spPr>
          <a:ln/>
        </p:spPr>
        <p:txBody>
          <a:bodyPr/>
          <a:lstStyle>
            <a:lvl1pPr>
              <a:defRPr/>
            </a:lvl1pPr>
          </a:lstStyle>
          <a:p>
            <a:pPr>
              <a:defRPr/>
            </a:pPr>
            <a:fld id="{D0A12E64-5AAA-4D4C-A52C-FA1D5ED7E2B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8832569"/>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4052352"/>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3121099"/>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664593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6835487"/>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080231"/>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030419"/>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402617"/>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8106792"/>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4552821"/>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3267124"/>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D12EC0E-8138-BE45-837E-56D4240C6A66}" type="slidenum">
              <a:rPr lang="en-US"/>
              <a:pPr>
                <a:defRPr/>
              </a:pPr>
              <a:t>‹#›</a:t>
            </a:fld>
            <a:endParaRPr lang="en-US"/>
          </a:p>
        </p:txBody>
      </p:sp>
    </p:spTree>
    <p:extLst>
      <p:ext uri="{BB962C8B-B14F-4D97-AF65-F5344CB8AC3E}">
        <p14:creationId xmlns:p14="http://schemas.microsoft.com/office/powerpoint/2010/main" val="41809217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4"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16"/>
          <p:cNvSpPr>
            <a:spLocks noGrp="1" noChangeArrowheads="1"/>
          </p:cNvSpPr>
          <p:nvPr>
            <p:ph type="sldNum" sz="quarter" idx="12"/>
          </p:nvPr>
        </p:nvSpPr>
        <p:spPr>
          <a:ln/>
        </p:spPr>
        <p:txBody>
          <a:bodyPr/>
          <a:lstStyle>
            <a:lvl1pPr>
              <a:defRPr/>
            </a:lvl1pPr>
          </a:lstStyle>
          <a:p>
            <a:pPr>
              <a:defRPr/>
            </a:pPr>
            <a:fld id="{ECADD582-6401-F34D-B689-B510B51AD52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4735632"/>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476805"/>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329688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2637240"/>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094143"/>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575009"/>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63809"/>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3165333"/>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71907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08773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499214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3"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16"/>
          <p:cNvSpPr>
            <a:spLocks noGrp="1" noChangeArrowheads="1"/>
          </p:cNvSpPr>
          <p:nvPr>
            <p:ph type="sldNum" sz="quarter" idx="12"/>
          </p:nvPr>
        </p:nvSpPr>
        <p:spPr>
          <a:ln/>
        </p:spPr>
        <p:txBody>
          <a:bodyPr/>
          <a:lstStyle>
            <a:lvl1pPr>
              <a:defRPr/>
            </a:lvl1pPr>
          </a:lstStyle>
          <a:p>
            <a:pPr>
              <a:defRPr/>
            </a:pPr>
            <a:fld id="{65BCBC4D-6462-604E-8B2F-37EA4408C7E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955405"/>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7814956"/>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7501741"/>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760132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2065020"/>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6904059"/>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3549713"/>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6387602"/>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011037"/>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5077727"/>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527535"/>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37777760-F80B-AE4B-9163-D87BD9EAE7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786210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339366"/>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8511133"/>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293985"/>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775489"/>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3825233"/>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0135224"/>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755128"/>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358878"/>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3682503"/>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18550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E7B29FD1-00A3-0545-8A14-3462F9F9C67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2470698"/>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7090398"/>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3606492"/>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45221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8126277"/>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61756"/>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32099897"/>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0967183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7537854"/>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4892497"/>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00735493"/>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7FA1E3D7-C9C0-AC44-8C30-B7E4ED88CB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4659334"/>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x">
  <p:cSld name="60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2678131"/>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1681693"/>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625744"/>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6881012"/>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7107837"/>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478273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848396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39613525"/>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5728366"/>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1087715"/>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0388" y="228600"/>
            <a:ext cx="2081212"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61988" y="228600"/>
            <a:ext cx="60960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27E0F3F8-6608-3548-8613-457F2E880A0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8524672"/>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156480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940472"/>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33072230"/>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3854056"/>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4696934"/>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119275"/>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462362"/>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8686677"/>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781444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702230"/>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51964"/>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1897457"/>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247604"/>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0175430"/>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5626609"/>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99233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85419095"/>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36097"/>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2703809"/>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66335194"/>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303761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946935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4938923"/>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91886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3367804"/>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969616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4030930"/>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9489785"/>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484538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635509"/>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5745782"/>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128258"/>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2623164"/>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0811729"/>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847487"/>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0983733"/>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283348"/>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837510"/>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627691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759049"/>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3308344"/>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5886815"/>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761538"/>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52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992489"/>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239541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490249"/>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265736"/>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1762410"/>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784437"/>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1846495"/>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5441483"/>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769250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874849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60B021A-DC47-5247-AD56-7D5F0A74F02E}" type="slidenum">
              <a:rPr lang="en-US"/>
              <a:pPr>
                <a:defRPr/>
              </a:pPr>
              <a:t>‹#›</a:t>
            </a:fld>
            <a:endParaRPr lang="en-US"/>
          </a:p>
        </p:txBody>
      </p:sp>
    </p:spTree>
    <p:extLst>
      <p:ext uri="{BB962C8B-B14F-4D97-AF65-F5344CB8AC3E}">
        <p14:creationId xmlns:p14="http://schemas.microsoft.com/office/powerpoint/2010/main" val="38921909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3249232"/>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201604"/>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2723864"/>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87070"/>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66205"/>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0809780"/>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9241793"/>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325994"/>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151746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8282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1412835"/>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4706408"/>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0531739"/>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9719290"/>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891676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085477"/>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200879"/>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0585954"/>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5368106"/>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65737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305980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266202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779757"/>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3564242"/>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2186467"/>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644067"/>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0547951"/>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071593"/>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787061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6356255"/>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040428"/>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649761"/>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689292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071423"/>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417926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637444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2844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4812542"/>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5523066"/>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723987"/>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5606093"/>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5307545"/>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554923"/>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378695"/>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42049"/>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945751"/>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84374614"/>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60736917"/>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64782973"/>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95319614"/>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21574717"/>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7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8111417"/>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2128217"/>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537278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9403213"/>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758656"/>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842693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8284768"/>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891820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564446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2472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97533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7148613"/>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9794046"/>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569507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54918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234764"/>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207564250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844019958"/>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495981152"/>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36595540"/>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4167128663"/>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3232964276"/>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2689732794"/>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4028765708"/>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422654113"/>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5493343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2248141"/>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64915523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509483926"/>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ctrTitle"/>
          </p:nvPr>
        </p:nvSpPr>
        <p:spPr>
          <a:xfrm>
            <a:off x="685800" y="2133600"/>
            <a:ext cx="7772400" cy="990600"/>
          </a:xfrm>
        </p:spPr>
        <p:txBody>
          <a:bodyPr/>
          <a:lstStyle>
            <a:lvl1pPr algn="ctr">
              <a:defRPr b="1" i="0">
                <a:latin typeface="Arial" panose="020B0604020202020204" pitchFamily="34" charset="0"/>
              </a:defRPr>
            </a:lvl1pPr>
          </a:lstStyle>
          <a:p>
            <a:r>
              <a:rPr lang="en-US" dirty="0"/>
              <a:t>Click to edit Master title style</a:t>
            </a:r>
          </a:p>
        </p:txBody>
      </p:sp>
      <p:sp>
        <p:nvSpPr>
          <p:cNvPr id="61443" name="Rectangle 3"/>
          <p:cNvSpPr>
            <a:spLocks noGrp="1" noChangeArrowheads="1"/>
          </p:cNvSpPr>
          <p:nvPr>
            <p:ph type="subTitle" idx="1"/>
          </p:nvPr>
        </p:nvSpPr>
        <p:spPr>
          <a:xfrm>
            <a:off x="685800" y="3200400"/>
            <a:ext cx="7772400" cy="1219200"/>
          </a:xfrm>
          <a:effectLst>
            <a:outerShdw blurRad="50800" dist="25399" dir="2700000" algn="ctr" rotWithShape="0">
              <a:schemeClr val="bg2">
                <a:alpha val="75000"/>
              </a:schemeClr>
            </a:outerShdw>
          </a:effectLst>
        </p:spPr>
        <p:txBody>
          <a:bodyPr anchor="ct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B9B97B6-1A65-7D44-B7E4-486206EB1740}" type="slidenum">
              <a:rPr lang="en-US"/>
              <a:pPr>
                <a:defRPr/>
              </a:pPr>
              <a:t>‹#›</a:t>
            </a:fld>
            <a:endParaRPr lang="en-US"/>
          </a:p>
        </p:txBody>
      </p:sp>
    </p:spTree>
    <p:extLst>
      <p:ext uri="{BB962C8B-B14F-4D97-AF65-F5344CB8AC3E}">
        <p14:creationId xmlns:p14="http://schemas.microsoft.com/office/powerpoint/2010/main" val="2780947947"/>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7A309F1-D398-EB4A-BB78-7B7A1BF66F4B}" type="slidenum">
              <a:rPr lang="en-US"/>
              <a:pPr>
                <a:defRPr/>
              </a:pPr>
              <a:t>‹#›</a:t>
            </a:fld>
            <a:endParaRPr lang="en-US"/>
          </a:p>
        </p:txBody>
      </p:sp>
    </p:spTree>
    <p:extLst>
      <p:ext uri="{BB962C8B-B14F-4D97-AF65-F5344CB8AC3E}">
        <p14:creationId xmlns:p14="http://schemas.microsoft.com/office/powerpoint/2010/main" val="255223724"/>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19BBCA0-8E55-C049-A432-9FE60FDD2A98}" type="slidenum">
              <a:rPr lang="en-US"/>
              <a:pPr>
                <a:defRPr/>
              </a:pPr>
              <a:t>‹#›</a:t>
            </a:fld>
            <a:endParaRPr lang="en-US"/>
          </a:p>
        </p:txBody>
      </p:sp>
    </p:spTree>
    <p:extLst>
      <p:ext uri="{BB962C8B-B14F-4D97-AF65-F5344CB8AC3E}">
        <p14:creationId xmlns:p14="http://schemas.microsoft.com/office/powerpoint/2010/main" val="3403635802"/>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D34467C-D054-5043-B0C5-7AE404EAA7EB}" type="slidenum">
              <a:rPr lang="en-US"/>
              <a:pPr>
                <a:defRPr/>
              </a:pPr>
              <a:t>‹#›</a:t>
            </a:fld>
            <a:endParaRPr lang="en-US"/>
          </a:p>
        </p:txBody>
      </p:sp>
    </p:spTree>
    <p:extLst>
      <p:ext uri="{BB962C8B-B14F-4D97-AF65-F5344CB8AC3E}">
        <p14:creationId xmlns:p14="http://schemas.microsoft.com/office/powerpoint/2010/main" val="1336543717"/>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90E522B-15DE-E344-87A5-96C9EF91B3B6}" type="slidenum">
              <a:rPr lang="en-US"/>
              <a:pPr>
                <a:defRPr/>
              </a:pPr>
              <a:t>‹#›</a:t>
            </a:fld>
            <a:endParaRPr lang="en-US"/>
          </a:p>
        </p:txBody>
      </p:sp>
    </p:spTree>
    <p:extLst>
      <p:ext uri="{BB962C8B-B14F-4D97-AF65-F5344CB8AC3E}">
        <p14:creationId xmlns:p14="http://schemas.microsoft.com/office/powerpoint/2010/main" val="2196255894"/>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A20129E1-E721-9242-9CA0-04A0619E742B}" type="slidenum">
              <a:rPr lang="en-US"/>
              <a:pPr>
                <a:defRPr/>
              </a:pPr>
              <a:t>‹#›</a:t>
            </a:fld>
            <a:endParaRPr lang="en-US"/>
          </a:p>
        </p:txBody>
      </p:sp>
    </p:spTree>
    <p:extLst>
      <p:ext uri="{BB962C8B-B14F-4D97-AF65-F5344CB8AC3E}">
        <p14:creationId xmlns:p14="http://schemas.microsoft.com/office/powerpoint/2010/main" val="788659942"/>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0F14A9B-9E19-F847-B982-A35E4B306429}" type="slidenum">
              <a:rPr lang="en-US"/>
              <a:pPr>
                <a:defRPr/>
              </a:pPr>
              <a:t>‹#›</a:t>
            </a:fld>
            <a:endParaRPr lang="en-US"/>
          </a:p>
        </p:txBody>
      </p:sp>
    </p:spTree>
    <p:extLst>
      <p:ext uri="{BB962C8B-B14F-4D97-AF65-F5344CB8AC3E}">
        <p14:creationId xmlns:p14="http://schemas.microsoft.com/office/powerpoint/2010/main" val="3759223792"/>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A33A6BA5-8DB4-2E42-B8D1-845450A08C9D}" type="slidenum">
              <a:rPr lang="en-US"/>
              <a:pPr>
                <a:defRPr/>
              </a:pPr>
              <a:t>‹#›</a:t>
            </a:fld>
            <a:endParaRPr lang="en-US"/>
          </a:p>
        </p:txBody>
      </p:sp>
    </p:spTree>
    <p:extLst>
      <p:ext uri="{BB962C8B-B14F-4D97-AF65-F5344CB8AC3E}">
        <p14:creationId xmlns:p14="http://schemas.microsoft.com/office/powerpoint/2010/main" val="208138242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1410262"/>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894AFDE-114A-7E43-A60D-C29CC76D42F3}" type="slidenum">
              <a:rPr lang="en-US"/>
              <a:pPr>
                <a:defRPr/>
              </a:pPr>
              <a:t>‹#›</a:t>
            </a:fld>
            <a:endParaRPr lang="en-US"/>
          </a:p>
        </p:txBody>
      </p:sp>
    </p:spTree>
    <p:extLst>
      <p:ext uri="{BB962C8B-B14F-4D97-AF65-F5344CB8AC3E}">
        <p14:creationId xmlns:p14="http://schemas.microsoft.com/office/powerpoint/2010/main" val="2698634767"/>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4E83F00-B0CE-434F-834B-9B82FAAD5961}" type="slidenum">
              <a:rPr lang="en-US"/>
              <a:pPr>
                <a:defRPr/>
              </a:pPr>
              <a:t>‹#›</a:t>
            </a:fld>
            <a:endParaRPr lang="en-US"/>
          </a:p>
        </p:txBody>
      </p:sp>
    </p:spTree>
    <p:extLst>
      <p:ext uri="{BB962C8B-B14F-4D97-AF65-F5344CB8AC3E}">
        <p14:creationId xmlns:p14="http://schemas.microsoft.com/office/powerpoint/2010/main" val="269701861"/>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70576BDB-6F9C-1E40-8357-A37A4CC6B78C}" type="slidenum">
              <a:rPr lang="en-US"/>
              <a:pPr>
                <a:defRPr/>
              </a:pPr>
              <a:t>‹#›</a:t>
            </a:fld>
            <a:endParaRPr lang="en-US"/>
          </a:p>
        </p:txBody>
      </p:sp>
    </p:spTree>
    <p:extLst>
      <p:ext uri="{BB962C8B-B14F-4D97-AF65-F5344CB8AC3E}">
        <p14:creationId xmlns:p14="http://schemas.microsoft.com/office/powerpoint/2010/main" val="225863970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9730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F9A08B9-D524-9B45-854A-B8F7AE0CECE6}" type="slidenum">
              <a:rPr lang="en-US"/>
              <a:pPr>
                <a:defRPr/>
              </a:pPr>
              <a:t>‹#›</a:t>
            </a:fld>
            <a:endParaRPr lang="en-US"/>
          </a:p>
        </p:txBody>
      </p:sp>
    </p:spTree>
    <p:extLst>
      <p:ext uri="{BB962C8B-B14F-4D97-AF65-F5344CB8AC3E}">
        <p14:creationId xmlns:p14="http://schemas.microsoft.com/office/powerpoint/2010/main" val="20179563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07337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0408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78630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5405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842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2081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9529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0292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6631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6845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E6A87A-6D15-1E4E-B57C-D35767E05946}" type="slidenum">
              <a:rPr lang="en-US"/>
              <a:pPr>
                <a:defRPr/>
              </a:pPr>
              <a:t>‹#›</a:t>
            </a:fld>
            <a:endParaRPr lang="en-US"/>
          </a:p>
        </p:txBody>
      </p:sp>
    </p:spTree>
    <p:extLst>
      <p:ext uri="{BB962C8B-B14F-4D97-AF65-F5344CB8AC3E}">
        <p14:creationId xmlns:p14="http://schemas.microsoft.com/office/powerpoint/2010/main" val="1827735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1823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79730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470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413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7587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827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393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1237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9939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4259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1350081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9D7EE81-845D-D848-B11F-BBB9F8B443DE}" type="slidenum">
              <a:rPr lang="en-US"/>
              <a:pPr>
                <a:defRPr/>
              </a:pPr>
              <a:t>‹#›</a:t>
            </a:fld>
            <a:endParaRPr lang="en-US"/>
          </a:p>
        </p:txBody>
      </p:sp>
    </p:spTree>
    <p:extLst>
      <p:ext uri="{BB962C8B-B14F-4D97-AF65-F5344CB8AC3E}">
        <p14:creationId xmlns:p14="http://schemas.microsoft.com/office/powerpoint/2010/main" val="166890869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8155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78074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3243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71500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633111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73608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213968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60268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9045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4/8/26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29533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396C4D-3DBC-A94F-BB68-7A57E0A97BC7}" type="slidenum">
              <a:rPr lang="en-US"/>
              <a:pPr>
                <a:defRPr/>
              </a:pPr>
              <a:t>‹#›</a:t>
            </a:fld>
            <a:endParaRPr lang="en-US"/>
          </a:p>
        </p:txBody>
      </p:sp>
    </p:spTree>
    <p:extLst>
      <p:ext uri="{BB962C8B-B14F-4D97-AF65-F5344CB8AC3E}">
        <p14:creationId xmlns:p14="http://schemas.microsoft.com/office/powerpoint/2010/main" val="28307451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87559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4029863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15171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65707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7301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63185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6500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92837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1687178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531473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A65B9AC-6D5B-7E4C-B3D1-D41C39555F26}" type="slidenum">
              <a:rPr lang="en-US"/>
              <a:pPr>
                <a:defRPr/>
              </a:pPr>
              <a:t>‹#›</a:t>
            </a:fld>
            <a:endParaRPr lang="en-US"/>
          </a:p>
        </p:txBody>
      </p:sp>
    </p:spTree>
    <p:extLst>
      <p:ext uri="{BB962C8B-B14F-4D97-AF65-F5344CB8AC3E}">
        <p14:creationId xmlns:p14="http://schemas.microsoft.com/office/powerpoint/2010/main" val="3116928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22287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09290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65287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0175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784629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19029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026309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84919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75471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13271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066E6CE6-F21D-2748-AE2F-FD222D98F622}" type="slidenum">
              <a:rPr lang="en-US"/>
              <a:pPr>
                <a:defRPr/>
              </a:pPr>
              <a:t>‹#›</a:t>
            </a:fld>
            <a:endParaRPr lang="en-US"/>
          </a:p>
        </p:txBody>
      </p:sp>
    </p:spTree>
    <p:extLst>
      <p:ext uri="{BB962C8B-B14F-4D97-AF65-F5344CB8AC3E}">
        <p14:creationId xmlns:p14="http://schemas.microsoft.com/office/powerpoint/2010/main" val="57001330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85479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66664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25100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70535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4/8/26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0303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4/8/26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33682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4/8/26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109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4/8/26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910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4/8/26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50661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4/8/26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244210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A11E523-326B-BA4E-9E49-4B8DACF5D948}" type="slidenum">
              <a:rPr lang="en-US"/>
              <a:pPr>
                <a:defRPr/>
              </a:pPr>
              <a:t>‹#›</a:t>
            </a:fld>
            <a:endParaRPr lang="en-US"/>
          </a:p>
        </p:txBody>
      </p:sp>
    </p:spTree>
    <p:extLst>
      <p:ext uri="{BB962C8B-B14F-4D97-AF65-F5344CB8AC3E}">
        <p14:creationId xmlns:p14="http://schemas.microsoft.com/office/powerpoint/2010/main" val="2355814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4/8/26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9694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4/8/26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91178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4/8/26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10037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4/8/26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17610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4/8/26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3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0155DF63-BF03-2449-A07E-016AC7F528FF}"/>
              </a:ext>
            </a:extLst>
          </p:cNvPr>
          <p:cNvSpPr>
            <a:spLocks noGrp="1"/>
          </p:cNvSpPr>
          <p:nvPr>
            <p:ph type="dt" sz="half" idx="10"/>
          </p:nvPr>
        </p:nvSpPr>
        <p:spPr/>
        <p:txBody>
          <a:bodyPr/>
          <a:lstStyle>
            <a:lvl1pPr>
              <a:defRPr/>
            </a:lvl1pPr>
          </a:lstStyle>
          <a:p>
            <a:fld id="{D19D509D-D371-8545-8D7C-17551CF73FEC}"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B923A97A-9565-AF42-BABF-F95D0A348A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2A28B0-E9F1-C248-A135-AC509F2EE516}"/>
              </a:ext>
            </a:extLst>
          </p:cNvPr>
          <p:cNvSpPr>
            <a:spLocks noGrp="1"/>
          </p:cNvSpPr>
          <p:nvPr>
            <p:ph type="sldNum" sz="quarter" idx="12"/>
          </p:nvPr>
        </p:nvSpPr>
        <p:spPr/>
        <p:txBody>
          <a:bodyPr/>
          <a:lstStyle>
            <a:lvl1pPr>
              <a:defRPr/>
            </a:lvl1pPr>
          </a:lstStyle>
          <a:p>
            <a:fld id="{D41CC3B4-1F99-8C4F-B726-9C2D144F03F3}" type="slidenum">
              <a:rPr lang="en-US" altLang="en-US"/>
              <a:pPr/>
              <a:t>‹#›</a:t>
            </a:fld>
            <a:endParaRPr lang="en-US" altLang="en-US"/>
          </a:p>
        </p:txBody>
      </p:sp>
    </p:spTree>
    <p:extLst>
      <p:ext uri="{BB962C8B-B14F-4D97-AF65-F5344CB8AC3E}">
        <p14:creationId xmlns:p14="http://schemas.microsoft.com/office/powerpoint/2010/main" val="3962410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B74307-1295-8549-ADAA-4345B0013969}"/>
              </a:ext>
            </a:extLst>
          </p:cNvPr>
          <p:cNvSpPr>
            <a:spLocks noGrp="1"/>
          </p:cNvSpPr>
          <p:nvPr>
            <p:ph type="dt" sz="half" idx="10"/>
          </p:nvPr>
        </p:nvSpPr>
        <p:spPr/>
        <p:txBody>
          <a:bodyPr/>
          <a:lstStyle>
            <a:lvl1pPr>
              <a:defRPr/>
            </a:lvl1pPr>
          </a:lstStyle>
          <a:p>
            <a:fld id="{32A15442-4AFD-384F-A9D1-33894CD9755B}"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F32F6E1E-6DC9-7D4F-AAAB-708A384A4D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1BB87C-419C-6447-86E6-5D026997A287}"/>
              </a:ext>
            </a:extLst>
          </p:cNvPr>
          <p:cNvSpPr>
            <a:spLocks noGrp="1"/>
          </p:cNvSpPr>
          <p:nvPr>
            <p:ph type="sldNum" sz="quarter" idx="12"/>
          </p:nvPr>
        </p:nvSpPr>
        <p:spPr/>
        <p:txBody>
          <a:bodyPr/>
          <a:lstStyle>
            <a:lvl1pPr>
              <a:defRPr/>
            </a:lvl1pPr>
          </a:lstStyle>
          <a:p>
            <a:fld id="{6BFC2511-8759-5744-A944-CEAB62E2B701}" type="slidenum">
              <a:rPr lang="en-US" altLang="en-US"/>
              <a:pPr/>
              <a:t>‹#›</a:t>
            </a:fld>
            <a:endParaRPr lang="en-US" altLang="en-US"/>
          </a:p>
        </p:txBody>
      </p:sp>
    </p:spTree>
    <p:extLst>
      <p:ext uri="{BB962C8B-B14F-4D97-AF65-F5344CB8AC3E}">
        <p14:creationId xmlns:p14="http://schemas.microsoft.com/office/powerpoint/2010/main" val="18996656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BF58C0-1F70-AF46-BCA7-E66633F2A03D}"/>
              </a:ext>
            </a:extLst>
          </p:cNvPr>
          <p:cNvSpPr>
            <a:spLocks noGrp="1"/>
          </p:cNvSpPr>
          <p:nvPr>
            <p:ph type="dt" sz="half" idx="10"/>
          </p:nvPr>
        </p:nvSpPr>
        <p:spPr/>
        <p:txBody>
          <a:bodyPr/>
          <a:lstStyle>
            <a:lvl1pPr>
              <a:defRPr/>
            </a:lvl1pPr>
          </a:lstStyle>
          <a:p>
            <a:fld id="{138969EA-7450-B242-B352-DAB9BC222335}"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57B086CD-E13A-F848-96BF-5DE634DBA1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2365D4E-6909-F844-93EB-47BEA33314F5}"/>
              </a:ext>
            </a:extLst>
          </p:cNvPr>
          <p:cNvSpPr>
            <a:spLocks noGrp="1"/>
          </p:cNvSpPr>
          <p:nvPr>
            <p:ph type="sldNum" sz="quarter" idx="12"/>
          </p:nvPr>
        </p:nvSpPr>
        <p:spPr/>
        <p:txBody>
          <a:bodyPr/>
          <a:lstStyle>
            <a:lvl1pPr>
              <a:defRPr/>
            </a:lvl1pPr>
          </a:lstStyle>
          <a:p>
            <a:fld id="{84F9E32F-BD8B-D948-9D5B-7CF6B1559ADA}" type="slidenum">
              <a:rPr lang="en-US" altLang="en-US"/>
              <a:pPr/>
              <a:t>‹#›</a:t>
            </a:fld>
            <a:endParaRPr lang="en-US" altLang="en-US"/>
          </a:p>
        </p:txBody>
      </p:sp>
    </p:spTree>
    <p:extLst>
      <p:ext uri="{BB962C8B-B14F-4D97-AF65-F5344CB8AC3E}">
        <p14:creationId xmlns:p14="http://schemas.microsoft.com/office/powerpoint/2010/main" val="8760132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06EA9D0-B7D6-A34B-B8B3-C0A9BB7112DB}"/>
              </a:ext>
            </a:extLst>
          </p:cNvPr>
          <p:cNvSpPr>
            <a:spLocks noGrp="1"/>
          </p:cNvSpPr>
          <p:nvPr>
            <p:ph type="dt" sz="half" idx="10"/>
          </p:nvPr>
        </p:nvSpPr>
        <p:spPr/>
        <p:txBody>
          <a:bodyPr/>
          <a:lstStyle>
            <a:lvl1pPr>
              <a:defRPr/>
            </a:lvl1pPr>
          </a:lstStyle>
          <a:p>
            <a:fld id="{8C51ED82-85FB-BB47-8001-42DD7744FEA2}" type="datetimeFigureOut">
              <a:rPr lang="en-US" altLang="en-US"/>
              <a:pPr/>
              <a:t>4/8/26</a:t>
            </a:fld>
            <a:endParaRPr lang="en-US" altLang="en-US"/>
          </a:p>
        </p:txBody>
      </p:sp>
      <p:sp>
        <p:nvSpPr>
          <p:cNvPr id="6" name="Footer Placeholder 4">
            <a:extLst>
              <a:ext uri="{FF2B5EF4-FFF2-40B4-BE49-F238E27FC236}">
                <a16:creationId xmlns:a16="http://schemas.microsoft.com/office/drawing/2014/main" id="{A2FCED7A-28B6-3545-B430-FC7EF9EBAB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8BB8D20-FD9D-4F40-8B00-2FE5CCE75509}"/>
              </a:ext>
            </a:extLst>
          </p:cNvPr>
          <p:cNvSpPr>
            <a:spLocks noGrp="1"/>
          </p:cNvSpPr>
          <p:nvPr>
            <p:ph type="sldNum" sz="quarter" idx="12"/>
          </p:nvPr>
        </p:nvSpPr>
        <p:spPr/>
        <p:txBody>
          <a:bodyPr/>
          <a:lstStyle>
            <a:lvl1pPr>
              <a:defRPr/>
            </a:lvl1pPr>
          </a:lstStyle>
          <a:p>
            <a:fld id="{317D664C-5BBC-E24B-8D80-7F5415515077}" type="slidenum">
              <a:rPr lang="en-US" altLang="en-US"/>
              <a:pPr/>
              <a:t>‹#›</a:t>
            </a:fld>
            <a:endParaRPr lang="en-US" altLang="en-US"/>
          </a:p>
        </p:txBody>
      </p:sp>
    </p:spTree>
    <p:extLst>
      <p:ext uri="{BB962C8B-B14F-4D97-AF65-F5344CB8AC3E}">
        <p14:creationId xmlns:p14="http://schemas.microsoft.com/office/powerpoint/2010/main" val="46307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DB11DA-A0F0-5A43-8D9A-9F8C0D502CF9}"/>
              </a:ext>
            </a:extLst>
          </p:cNvPr>
          <p:cNvSpPr>
            <a:spLocks noGrp="1"/>
          </p:cNvSpPr>
          <p:nvPr>
            <p:ph type="dt" sz="half" idx="10"/>
          </p:nvPr>
        </p:nvSpPr>
        <p:spPr/>
        <p:txBody>
          <a:bodyPr/>
          <a:lstStyle>
            <a:lvl1pPr>
              <a:defRPr/>
            </a:lvl1pPr>
          </a:lstStyle>
          <a:p>
            <a:fld id="{CF27D10A-CC1C-4D4A-8DF4-83F2B7085534}" type="datetimeFigureOut">
              <a:rPr lang="en-US" altLang="en-US"/>
              <a:pPr/>
              <a:t>4/8/26</a:t>
            </a:fld>
            <a:endParaRPr lang="en-US" altLang="en-US"/>
          </a:p>
        </p:txBody>
      </p:sp>
      <p:sp>
        <p:nvSpPr>
          <p:cNvPr id="8" name="Footer Placeholder 4">
            <a:extLst>
              <a:ext uri="{FF2B5EF4-FFF2-40B4-BE49-F238E27FC236}">
                <a16:creationId xmlns:a16="http://schemas.microsoft.com/office/drawing/2014/main" id="{BBB5645F-613E-1F40-AD00-B62DC356D7F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6FFAB85-64CD-2941-9177-402C65CE4852}"/>
              </a:ext>
            </a:extLst>
          </p:cNvPr>
          <p:cNvSpPr>
            <a:spLocks noGrp="1"/>
          </p:cNvSpPr>
          <p:nvPr>
            <p:ph type="sldNum" sz="quarter" idx="12"/>
          </p:nvPr>
        </p:nvSpPr>
        <p:spPr/>
        <p:txBody>
          <a:bodyPr/>
          <a:lstStyle>
            <a:lvl1pPr>
              <a:defRPr/>
            </a:lvl1pPr>
          </a:lstStyle>
          <a:p>
            <a:fld id="{B2E9DBFF-105B-6F49-A55F-1C3B8DD22E05}" type="slidenum">
              <a:rPr lang="en-US" altLang="en-US"/>
              <a:pPr/>
              <a:t>‹#›</a:t>
            </a:fld>
            <a:endParaRPr lang="en-US" altLang="en-US"/>
          </a:p>
        </p:txBody>
      </p:sp>
    </p:spTree>
    <p:extLst>
      <p:ext uri="{BB962C8B-B14F-4D97-AF65-F5344CB8AC3E}">
        <p14:creationId xmlns:p14="http://schemas.microsoft.com/office/powerpoint/2010/main" val="33460805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403313665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9333EC0-6A70-3B49-B0A9-05BCBE71170C}"/>
              </a:ext>
            </a:extLst>
          </p:cNvPr>
          <p:cNvSpPr>
            <a:spLocks noGrp="1"/>
          </p:cNvSpPr>
          <p:nvPr>
            <p:ph type="dt" sz="half" idx="10"/>
          </p:nvPr>
        </p:nvSpPr>
        <p:spPr/>
        <p:txBody>
          <a:bodyPr/>
          <a:lstStyle>
            <a:lvl1pPr>
              <a:defRPr/>
            </a:lvl1pPr>
          </a:lstStyle>
          <a:p>
            <a:fld id="{77349BAE-DAB1-8847-AA72-321D50C0ABE5}" type="datetimeFigureOut">
              <a:rPr lang="en-US" altLang="en-US"/>
              <a:pPr/>
              <a:t>4/8/26</a:t>
            </a:fld>
            <a:endParaRPr lang="en-US" altLang="en-US"/>
          </a:p>
        </p:txBody>
      </p:sp>
      <p:sp>
        <p:nvSpPr>
          <p:cNvPr id="4" name="Footer Placeholder 4">
            <a:extLst>
              <a:ext uri="{FF2B5EF4-FFF2-40B4-BE49-F238E27FC236}">
                <a16:creationId xmlns:a16="http://schemas.microsoft.com/office/drawing/2014/main" id="{2D158F98-B0E4-6C4F-BA24-0B320865395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2E428E3-349A-534A-AFDD-7DA6F62BEAA2}"/>
              </a:ext>
            </a:extLst>
          </p:cNvPr>
          <p:cNvSpPr>
            <a:spLocks noGrp="1"/>
          </p:cNvSpPr>
          <p:nvPr>
            <p:ph type="sldNum" sz="quarter" idx="12"/>
          </p:nvPr>
        </p:nvSpPr>
        <p:spPr/>
        <p:txBody>
          <a:bodyPr/>
          <a:lstStyle>
            <a:lvl1pPr>
              <a:defRPr/>
            </a:lvl1pPr>
          </a:lstStyle>
          <a:p>
            <a:fld id="{FBBDAF83-2A6C-2444-803F-031FA577EA38}" type="slidenum">
              <a:rPr lang="en-US" altLang="en-US"/>
              <a:pPr/>
              <a:t>‹#›</a:t>
            </a:fld>
            <a:endParaRPr lang="en-US" altLang="en-US"/>
          </a:p>
        </p:txBody>
      </p:sp>
    </p:spTree>
    <p:extLst>
      <p:ext uri="{BB962C8B-B14F-4D97-AF65-F5344CB8AC3E}">
        <p14:creationId xmlns:p14="http://schemas.microsoft.com/office/powerpoint/2010/main" val="42110996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CF9EB-1DA5-FD45-834B-068DDF782F88}"/>
              </a:ext>
            </a:extLst>
          </p:cNvPr>
          <p:cNvSpPr>
            <a:spLocks noGrp="1"/>
          </p:cNvSpPr>
          <p:nvPr>
            <p:ph type="dt" sz="half" idx="10"/>
          </p:nvPr>
        </p:nvSpPr>
        <p:spPr/>
        <p:txBody>
          <a:bodyPr/>
          <a:lstStyle>
            <a:lvl1pPr>
              <a:defRPr/>
            </a:lvl1pPr>
          </a:lstStyle>
          <a:p>
            <a:fld id="{D67B0F24-979E-F64B-8914-F1682D294E29}" type="datetimeFigureOut">
              <a:rPr lang="en-US" altLang="en-US"/>
              <a:pPr/>
              <a:t>4/8/26</a:t>
            </a:fld>
            <a:endParaRPr lang="en-US" altLang="en-US"/>
          </a:p>
        </p:txBody>
      </p:sp>
      <p:sp>
        <p:nvSpPr>
          <p:cNvPr id="3" name="Footer Placeholder 4">
            <a:extLst>
              <a:ext uri="{FF2B5EF4-FFF2-40B4-BE49-F238E27FC236}">
                <a16:creationId xmlns:a16="http://schemas.microsoft.com/office/drawing/2014/main" id="{0BD08F0B-889F-D14E-B6B9-E45515AF4A4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53C90B30-9617-8A41-9F25-1D827BC59D7E}"/>
              </a:ext>
            </a:extLst>
          </p:cNvPr>
          <p:cNvSpPr>
            <a:spLocks noGrp="1"/>
          </p:cNvSpPr>
          <p:nvPr>
            <p:ph type="sldNum" sz="quarter" idx="12"/>
          </p:nvPr>
        </p:nvSpPr>
        <p:spPr/>
        <p:txBody>
          <a:bodyPr/>
          <a:lstStyle>
            <a:lvl1pPr>
              <a:defRPr/>
            </a:lvl1pPr>
          </a:lstStyle>
          <a:p>
            <a:fld id="{4A9D787C-3E38-F043-872F-EC2458E6FD3F}" type="slidenum">
              <a:rPr lang="en-US" altLang="en-US"/>
              <a:pPr/>
              <a:t>‹#›</a:t>
            </a:fld>
            <a:endParaRPr lang="en-US" altLang="en-US"/>
          </a:p>
        </p:txBody>
      </p:sp>
    </p:spTree>
    <p:extLst>
      <p:ext uri="{BB962C8B-B14F-4D97-AF65-F5344CB8AC3E}">
        <p14:creationId xmlns:p14="http://schemas.microsoft.com/office/powerpoint/2010/main" val="31838026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E170BE7-C0AC-574D-8125-B43B8369E5C1}"/>
              </a:ext>
            </a:extLst>
          </p:cNvPr>
          <p:cNvSpPr>
            <a:spLocks noGrp="1"/>
          </p:cNvSpPr>
          <p:nvPr>
            <p:ph type="dt" sz="half" idx="10"/>
          </p:nvPr>
        </p:nvSpPr>
        <p:spPr/>
        <p:txBody>
          <a:bodyPr/>
          <a:lstStyle>
            <a:lvl1pPr>
              <a:defRPr/>
            </a:lvl1pPr>
          </a:lstStyle>
          <a:p>
            <a:fld id="{BF144D85-82C3-864A-9A27-2FDC2630043D}" type="datetimeFigureOut">
              <a:rPr lang="en-US" altLang="en-US"/>
              <a:pPr/>
              <a:t>4/8/26</a:t>
            </a:fld>
            <a:endParaRPr lang="en-US" altLang="en-US"/>
          </a:p>
        </p:txBody>
      </p:sp>
      <p:sp>
        <p:nvSpPr>
          <p:cNvPr id="6" name="Footer Placeholder 4">
            <a:extLst>
              <a:ext uri="{FF2B5EF4-FFF2-40B4-BE49-F238E27FC236}">
                <a16:creationId xmlns:a16="http://schemas.microsoft.com/office/drawing/2014/main" id="{382F43A2-3131-0D40-96EE-D8575AD8D6A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BF510C7-278F-804B-BE69-9AA3C9F6279E}"/>
              </a:ext>
            </a:extLst>
          </p:cNvPr>
          <p:cNvSpPr>
            <a:spLocks noGrp="1"/>
          </p:cNvSpPr>
          <p:nvPr>
            <p:ph type="sldNum" sz="quarter" idx="12"/>
          </p:nvPr>
        </p:nvSpPr>
        <p:spPr/>
        <p:txBody>
          <a:bodyPr/>
          <a:lstStyle>
            <a:lvl1pPr>
              <a:defRPr/>
            </a:lvl1pPr>
          </a:lstStyle>
          <a:p>
            <a:fld id="{5AEC8F7B-EA2D-2D40-9387-8A81FB7A5073}" type="slidenum">
              <a:rPr lang="en-US" altLang="en-US"/>
              <a:pPr/>
              <a:t>‹#›</a:t>
            </a:fld>
            <a:endParaRPr lang="en-US" altLang="en-US"/>
          </a:p>
        </p:txBody>
      </p:sp>
    </p:spTree>
    <p:extLst>
      <p:ext uri="{BB962C8B-B14F-4D97-AF65-F5344CB8AC3E}">
        <p14:creationId xmlns:p14="http://schemas.microsoft.com/office/powerpoint/2010/main" val="32008386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DC697D8-EE2C-624F-A3CD-E58E5A9183A1}"/>
              </a:ext>
            </a:extLst>
          </p:cNvPr>
          <p:cNvSpPr>
            <a:spLocks noGrp="1"/>
          </p:cNvSpPr>
          <p:nvPr>
            <p:ph type="dt" sz="half" idx="10"/>
          </p:nvPr>
        </p:nvSpPr>
        <p:spPr/>
        <p:txBody>
          <a:bodyPr/>
          <a:lstStyle>
            <a:lvl1pPr>
              <a:defRPr/>
            </a:lvl1pPr>
          </a:lstStyle>
          <a:p>
            <a:fld id="{B9CD90A7-2095-FE4D-8A99-18640D826F75}" type="datetimeFigureOut">
              <a:rPr lang="en-US" altLang="en-US"/>
              <a:pPr/>
              <a:t>4/8/26</a:t>
            </a:fld>
            <a:endParaRPr lang="en-US" altLang="en-US"/>
          </a:p>
        </p:txBody>
      </p:sp>
      <p:sp>
        <p:nvSpPr>
          <p:cNvPr id="6" name="Footer Placeholder 4">
            <a:extLst>
              <a:ext uri="{FF2B5EF4-FFF2-40B4-BE49-F238E27FC236}">
                <a16:creationId xmlns:a16="http://schemas.microsoft.com/office/drawing/2014/main" id="{2273BEBA-B723-BB47-80FA-BAD7228F497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D25A4D5-F59D-C048-BD39-3B99B4ADAC00}"/>
              </a:ext>
            </a:extLst>
          </p:cNvPr>
          <p:cNvSpPr>
            <a:spLocks noGrp="1"/>
          </p:cNvSpPr>
          <p:nvPr>
            <p:ph type="sldNum" sz="quarter" idx="12"/>
          </p:nvPr>
        </p:nvSpPr>
        <p:spPr/>
        <p:txBody>
          <a:bodyPr/>
          <a:lstStyle>
            <a:lvl1pPr>
              <a:defRPr/>
            </a:lvl1pPr>
          </a:lstStyle>
          <a:p>
            <a:fld id="{7B722AF5-DC19-C54F-A8DB-3C5626EA2308}" type="slidenum">
              <a:rPr lang="en-US" altLang="en-US"/>
              <a:pPr/>
              <a:t>‹#›</a:t>
            </a:fld>
            <a:endParaRPr lang="en-US" altLang="en-US"/>
          </a:p>
        </p:txBody>
      </p:sp>
    </p:spTree>
    <p:extLst>
      <p:ext uri="{BB962C8B-B14F-4D97-AF65-F5344CB8AC3E}">
        <p14:creationId xmlns:p14="http://schemas.microsoft.com/office/powerpoint/2010/main" val="175452306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CE0990-7804-5644-9C8F-DF6EA4FC99B9}"/>
              </a:ext>
            </a:extLst>
          </p:cNvPr>
          <p:cNvSpPr>
            <a:spLocks noGrp="1"/>
          </p:cNvSpPr>
          <p:nvPr>
            <p:ph type="dt" sz="half" idx="10"/>
          </p:nvPr>
        </p:nvSpPr>
        <p:spPr/>
        <p:txBody>
          <a:bodyPr/>
          <a:lstStyle>
            <a:lvl1pPr>
              <a:defRPr/>
            </a:lvl1pPr>
          </a:lstStyle>
          <a:p>
            <a:fld id="{D69BE518-2125-4041-9773-AFB0CEF39989}"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3A220BB2-5B3B-244B-99E7-FA3ED875D7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AAB3FDD-ED54-3941-B9C0-9711F38504D9}"/>
              </a:ext>
            </a:extLst>
          </p:cNvPr>
          <p:cNvSpPr>
            <a:spLocks noGrp="1"/>
          </p:cNvSpPr>
          <p:nvPr>
            <p:ph type="sldNum" sz="quarter" idx="12"/>
          </p:nvPr>
        </p:nvSpPr>
        <p:spPr/>
        <p:txBody>
          <a:bodyPr/>
          <a:lstStyle>
            <a:lvl1pPr>
              <a:defRPr/>
            </a:lvl1pPr>
          </a:lstStyle>
          <a:p>
            <a:fld id="{773C387E-32D9-1C41-B6E2-AFAEAEA62DBA}" type="slidenum">
              <a:rPr lang="en-US" altLang="en-US"/>
              <a:pPr/>
              <a:t>‹#›</a:t>
            </a:fld>
            <a:endParaRPr lang="en-US" altLang="en-US"/>
          </a:p>
        </p:txBody>
      </p:sp>
    </p:spTree>
    <p:extLst>
      <p:ext uri="{BB962C8B-B14F-4D97-AF65-F5344CB8AC3E}">
        <p14:creationId xmlns:p14="http://schemas.microsoft.com/office/powerpoint/2010/main" val="41244559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006B09-E326-5748-AC9C-B680E71C8FEE}"/>
              </a:ext>
            </a:extLst>
          </p:cNvPr>
          <p:cNvSpPr>
            <a:spLocks noGrp="1"/>
          </p:cNvSpPr>
          <p:nvPr>
            <p:ph type="dt" sz="half" idx="10"/>
          </p:nvPr>
        </p:nvSpPr>
        <p:spPr/>
        <p:txBody>
          <a:bodyPr/>
          <a:lstStyle>
            <a:lvl1pPr>
              <a:defRPr/>
            </a:lvl1pPr>
          </a:lstStyle>
          <a:p>
            <a:fld id="{FB12C801-9CEA-CF47-BAF5-1CB64FA0D3B0}"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19DA8AF5-9667-D84B-B43A-329957CD5C5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B1D33AD-425C-8A4B-AB59-FF90C9978E6B}"/>
              </a:ext>
            </a:extLst>
          </p:cNvPr>
          <p:cNvSpPr>
            <a:spLocks noGrp="1"/>
          </p:cNvSpPr>
          <p:nvPr>
            <p:ph type="sldNum" sz="quarter" idx="12"/>
          </p:nvPr>
        </p:nvSpPr>
        <p:spPr/>
        <p:txBody>
          <a:bodyPr/>
          <a:lstStyle>
            <a:lvl1pPr>
              <a:defRPr/>
            </a:lvl1pPr>
          </a:lstStyle>
          <a:p>
            <a:fld id="{4E4D4558-88D5-5449-B70D-7A07B8F41EC2}" type="slidenum">
              <a:rPr lang="en-US" altLang="en-US"/>
              <a:pPr/>
              <a:t>‹#›</a:t>
            </a:fld>
            <a:endParaRPr lang="en-US" altLang="en-US"/>
          </a:p>
        </p:txBody>
      </p:sp>
    </p:spTree>
    <p:extLst>
      <p:ext uri="{BB962C8B-B14F-4D97-AF65-F5344CB8AC3E}">
        <p14:creationId xmlns:p14="http://schemas.microsoft.com/office/powerpoint/2010/main" val="9510741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1297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236006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5997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363607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6AE5C4A-A8AC-9148-92F1-7672A215EFF2}" type="slidenum">
              <a:rPr lang="en-US"/>
              <a:pPr>
                <a:defRPr/>
              </a:pPr>
              <a:t>‹#›</a:t>
            </a:fld>
            <a:endParaRPr lang="en-US"/>
          </a:p>
        </p:txBody>
      </p:sp>
    </p:spTree>
    <p:extLst>
      <p:ext uri="{BB962C8B-B14F-4D97-AF65-F5344CB8AC3E}">
        <p14:creationId xmlns:p14="http://schemas.microsoft.com/office/powerpoint/2010/main" val="4216780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465178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44028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5318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01778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0396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532163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235995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16971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67991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FD2C84-42FE-2943-B9A6-2FF5B9ED2764}" type="slidenum">
              <a:rPr lang="en-GB"/>
              <a:pPr>
                <a:defRPr/>
              </a:pPr>
              <a:t>‹#›</a:t>
            </a:fld>
            <a:endParaRPr lang="en-GB"/>
          </a:p>
        </p:txBody>
      </p:sp>
    </p:spTree>
    <p:extLst>
      <p:ext uri="{BB962C8B-B14F-4D97-AF65-F5344CB8AC3E}">
        <p14:creationId xmlns:p14="http://schemas.microsoft.com/office/powerpoint/2010/main" val="4123344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6A6F2B-903F-4E45-B419-0B289FFC0D7F}" type="slidenum">
              <a:rPr lang="en-US"/>
              <a:pPr>
                <a:defRPr/>
              </a:pPr>
              <a:t>‹#›</a:t>
            </a:fld>
            <a:endParaRPr lang="en-US"/>
          </a:p>
        </p:txBody>
      </p:sp>
    </p:spTree>
    <p:extLst>
      <p:ext uri="{BB962C8B-B14F-4D97-AF65-F5344CB8AC3E}">
        <p14:creationId xmlns:p14="http://schemas.microsoft.com/office/powerpoint/2010/main" val="366307845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88D7AA-62D0-AF4F-9480-04F13CE16105}" type="slidenum">
              <a:rPr lang="en-GB"/>
              <a:pPr>
                <a:defRPr/>
              </a:pPr>
              <a:t>‹#›</a:t>
            </a:fld>
            <a:endParaRPr lang="en-GB"/>
          </a:p>
        </p:txBody>
      </p:sp>
    </p:spTree>
    <p:extLst>
      <p:ext uri="{BB962C8B-B14F-4D97-AF65-F5344CB8AC3E}">
        <p14:creationId xmlns:p14="http://schemas.microsoft.com/office/powerpoint/2010/main" val="121170086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B99FA0-7ACF-4D4A-967A-3014DFFF9039}" type="slidenum">
              <a:rPr lang="en-GB"/>
              <a:pPr>
                <a:defRPr/>
              </a:pPr>
              <a:t>‹#›</a:t>
            </a:fld>
            <a:endParaRPr lang="en-GB"/>
          </a:p>
        </p:txBody>
      </p:sp>
    </p:spTree>
    <p:extLst>
      <p:ext uri="{BB962C8B-B14F-4D97-AF65-F5344CB8AC3E}">
        <p14:creationId xmlns:p14="http://schemas.microsoft.com/office/powerpoint/2010/main" val="1455860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096E3D-3011-7341-BCCE-09C2FAEA6CB4}" type="slidenum">
              <a:rPr lang="en-GB"/>
              <a:pPr>
                <a:defRPr/>
              </a:pPr>
              <a:t>‹#›</a:t>
            </a:fld>
            <a:endParaRPr lang="en-GB"/>
          </a:p>
        </p:txBody>
      </p:sp>
    </p:spTree>
    <p:extLst>
      <p:ext uri="{BB962C8B-B14F-4D97-AF65-F5344CB8AC3E}">
        <p14:creationId xmlns:p14="http://schemas.microsoft.com/office/powerpoint/2010/main" val="26817488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3C291-1365-2445-9A10-E0E14E89D979}" type="slidenum">
              <a:rPr lang="en-GB"/>
              <a:pPr>
                <a:defRPr/>
              </a:pPr>
              <a:t>‹#›</a:t>
            </a:fld>
            <a:endParaRPr lang="en-GB"/>
          </a:p>
        </p:txBody>
      </p:sp>
    </p:spTree>
    <p:extLst>
      <p:ext uri="{BB962C8B-B14F-4D97-AF65-F5344CB8AC3E}">
        <p14:creationId xmlns:p14="http://schemas.microsoft.com/office/powerpoint/2010/main" val="25557989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39F7D4-559F-9040-A275-A83768BC0014}" type="slidenum">
              <a:rPr lang="en-GB"/>
              <a:pPr>
                <a:defRPr/>
              </a:pPr>
              <a:t>‹#›</a:t>
            </a:fld>
            <a:endParaRPr lang="en-GB"/>
          </a:p>
        </p:txBody>
      </p:sp>
    </p:spTree>
    <p:extLst>
      <p:ext uri="{BB962C8B-B14F-4D97-AF65-F5344CB8AC3E}">
        <p14:creationId xmlns:p14="http://schemas.microsoft.com/office/powerpoint/2010/main" val="14326955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C8D26A-3A6A-E747-A74D-6A8482897586}" type="slidenum">
              <a:rPr lang="en-GB"/>
              <a:pPr>
                <a:defRPr/>
              </a:pPr>
              <a:t>‹#›</a:t>
            </a:fld>
            <a:endParaRPr lang="en-GB"/>
          </a:p>
        </p:txBody>
      </p:sp>
    </p:spTree>
    <p:extLst>
      <p:ext uri="{BB962C8B-B14F-4D97-AF65-F5344CB8AC3E}">
        <p14:creationId xmlns:p14="http://schemas.microsoft.com/office/powerpoint/2010/main" val="5875944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D6D655-8D8C-B249-9F81-98F3CE81FADC}" type="slidenum">
              <a:rPr lang="en-GB"/>
              <a:pPr>
                <a:defRPr/>
              </a:pPr>
              <a:t>‹#›</a:t>
            </a:fld>
            <a:endParaRPr lang="en-GB"/>
          </a:p>
        </p:txBody>
      </p:sp>
    </p:spTree>
    <p:extLst>
      <p:ext uri="{BB962C8B-B14F-4D97-AF65-F5344CB8AC3E}">
        <p14:creationId xmlns:p14="http://schemas.microsoft.com/office/powerpoint/2010/main" val="282108497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877F22-9B94-FC43-BF13-80FCB3D058F8}" type="slidenum">
              <a:rPr lang="en-GB"/>
              <a:pPr>
                <a:defRPr/>
              </a:pPr>
              <a:t>‹#›</a:t>
            </a:fld>
            <a:endParaRPr lang="en-GB"/>
          </a:p>
        </p:txBody>
      </p:sp>
    </p:spTree>
    <p:extLst>
      <p:ext uri="{BB962C8B-B14F-4D97-AF65-F5344CB8AC3E}">
        <p14:creationId xmlns:p14="http://schemas.microsoft.com/office/powerpoint/2010/main" val="19960062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79425C-02D2-C443-A832-13BEC997296E}" type="slidenum">
              <a:rPr lang="en-GB"/>
              <a:pPr>
                <a:defRPr/>
              </a:pPr>
              <a:t>‹#›</a:t>
            </a:fld>
            <a:endParaRPr lang="en-GB"/>
          </a:p>
        </p:txBody>
      </p:sp>
    </p:spTree>
    <p:extLst>
      <p:ext uri="{BB962C8B-B14F-4D97-AF65-F5344CB8AC3E}">
        <p14:creationId xmlns:p14="http://schemas.microsoft.com/office/powerpoint/2010/main" val="20937862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5689E-0350-2C4E-9A7B-535AAFCF5C49}" type="slidenum">
              <a:rPr lang="en-GB"/>
              <a:pPr>
                <a:defRPr/>
              </a:pPr>
              <a:t>‹#›</a:t>
            </a:fld>
            <a:endParaRPr lang="en-GB"/>
          </a:p>
        </p:txBody>
      </p:sp>
    </p:spTree>
    <p:extLst>
      <p:ext uri="{BB962C8B-B14F-4D97-AF65-F5344CB8AC3E}">
        <p14:creationId xmlns:p14="http://schemas.microsoft.com/office/powerpoint/2010/main" val="3589307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101A73-10D3-104D-8847-8A6A8160BE09}" type="slidenum">
              <a:rPr lang="en-US"/>
              <a:pPr>
                <a:defRPr/>
              </a:pPr>
              <a:t>‹#›</a:t>
            </a:fld>
            <a:endParaRPr lang="en-US"/>
          </a:p>
        </p:txBody>
      </p:sp>
    </p:spTree>
    <p:extLst>
      <p:ext uri="{BB962C8B-B14F-4D97-AF65-F5344CB8AC3E}">
        <p14:creationId xmlns:p14="http://schemas.microsoft.com/office/powerpoint/2010/main" val="314454890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676C49-4F89-2C48-9238-D5D69696A678}" type="slidenum">
              <a:rPr lang="en-US"/>
              <a:pPr>
                <a:defRPr/>
              </a:pPr>
              <a:t>‹#›</a:t>
            </a:fld>
            <a:endParaRPr lang="en-US"/>
          </a:p>
        </p:txBody>
      </p:sp>
    </p:spTree>
    <p:extLst>
      <p:ext uri="{BB962C8B-B14F-4D97-AF65-F5344CB8AC3E}">
        <p14:creationId xmlns:p14="http://schemas.microsoft.com/office/powerpoint/2010/main" val="1104249692"/>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10F47E7-A548-1448-BDC6-6AC0E1A149DB}" type="slidenum">
              <a:rPr lang="en-US"/>
              <a:pPr>
                <a:defRPr/>
              </a:pPr>
              <a:t>‹#›</a:t>
            </a:fld>
            <a:endParaRPr lang="en-US"/>
          </a:p>
        </p:txBody>
      </p:sp>
    </p:spTree>
    <p:extLst>
      <p:ext uri="{BB962C8B-B14F-4D97-AF65-F5344CB8AC3E}">
        <p14:creationId xmlns:p14="http://schemas.microsoft.com/office/powerpoint/2010/main" val="4013341284"/>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D5E68B-7375-2246-B85B-8854E17C8E2C}" type="slidenum">
              <a:rPr lang="en-US"/>
              <a:pPr>
                <a:defRPr/>
              </a:pPr>
              <a:t>‹#›</a:t>
            </a:fld>
            <a:endParaRPr lang="en-US"/>
          </a:p>
        </p:txBody>
      </p:sp>
    </p:spTree>
    <p:extLst>
      <p:ext uri="{BB962C8B-B14F-4D97-AF65-F5344CB8AC3E}">
        <p14:creationId xmlns:p14="http://schemas.microsoft.com/office/powerpoint/2010/main" val="229526479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1649D68-19C6-7C48-B5F1-11B10CCAA07E}" type="slidenum">
              <a:rPr lang="en-US"/>
              <a:pPr>
                <a:defRPr/>
              </a:pPr>
              <a:t>‹#›</a:t>
            </a:fld>
            <a:endParaRPr lang="en-US"/>
          </a:p>
        </p:txBody>
      </p:sp>
    </p:spTree>
    <p:extLst>
      <p:ext uri="{BB962C8B-B14F-4D97-AF65-F5344CB8AC3E}">
        <p14:creationId xmlns:p14="http://schemas.microsoft.com/office/powerpoint/2010/main" val="15129813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A6E832F4-4965-0243-A2BB-35239DA6F99E}" type="slidenum">
              <a:rPr lang="en-US"/>
              <a:pPr>
                <a:defRPr/>
              </a:pPr>
              <a:t>‹#›</a:t>
            </a:fld>
            <a:endParaRPr lang="en-US"/>
          </a:p>
        </p:txBody>
      </p:sp>
    </p:spTree>
    <p:extLst>
      <p:ext uri="{BB962C8B-B14F-4D97-AF65-F5344CB8AC3E}">
        <p14:creationId xmlns:p14="http://schemas.microsoft.com/office/powerpoint/2010/main" val="600597186"/>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363AE4F-7E2A-9C43-9A14-C7A794B1E1F4}" type="slidenum">
              <a:rPr lang="en-US"/>
              <a:pPr>
                <a:defRPr/>
              </a:pPr>
              <a:t>‹#›</a:t>
            </a:fld>
            <a:endParaRPr lang="en-US"/>
          </a:p>
        </p:txBody>
      </p:sp>
    </p:spTree>
    <p:extLst>
      <p:ext uri="{BB962C8B-B14F-4D97-AF65-F5344CB8AC3E}">
        <p14:creationId xmlns:p14="http://schemas.microsoft.com/office/powerpoint/2010/main" val="3878439020"/>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5358287-0E45-AA4A-BDF4-BF9E851688E7}" type="slidenum">
              <a:rPr lang="en-US"/>
              <a:pPr>
                <a:defRPr/>
              </a:pPr>
              <a:t>‹#›</a:t>
            </a:fld>
            <a:endParaRPr lang="en-US"/>
          </a:p>
        </p:txBody>
      </p:sp>
    </p:spTree>
    <p:extLst>
      <p:ext uri="{BB962C8B-B14F-4D97-AF65-F5344CB8AC3E}">
        <p14:creationId xmlns:p14="http://schemas.microsoft.com/office/powerpoint/2010/main" val="4223160660"/>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2A8C78-2835-4D48-B489-B76CCEB17C76}" type="slidenum">
              <a:rPr lang="en-US"/>
              <a:pPr>
                <a:defRPr/>
              </a:pPr>
              <a:t>‹#›</a:t>
            </a:fld>
            <a:endParaRPr lang="en-US"/>
          </a:p>
        </p:txBody>
      </p:sp>
    </p:spTree>
    <p:extLst>
      <p:ext uri="{BB962C8B-B14F-4D97-AF65-F5344CB8AC3E}">
        <p14:creationId xmlns:p14="http://schemas.microsoft.com/office/powerpoint/2010/main" val="3692347841"/>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FF4A3BC-6D7B-6648-82AC-3AD748026C01}" type="slidenum">
              <a:rPr lang="en-US"/>
              <a:pPr>
                <a:defRPr/>
              </a:pPr>
              <a:t>‹#›</a:t>
            </a:fld>
            <a:endParaRPr lang="en-US"/>
          </a:p>
        </p:txBody>
      </p:sp>
    </p:spTree>
    <p:extLst>
      <p:ext uri="{BB962C8B-B14F-4D97-AF65-F5344CB8AC3E}">
        <p14:creationId xmlns:p14="http://schemas.microsoft.com/office/powerpoint/2010/main" val="1536422276"/>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4493DE9-88F9-414D-8952-0E68B5F69924}" type="slidenum">
              <a:rPr lang="en-US"/>
              <a:pPr>
                <a:defRPr/>
              </a:pPr>
              <a:t>‹#›</a:t>
            </a:fld>
            <a:endParaRPr lang="en-US"/>
          </a:p>
        </p:txBody>
      </p:sp>
    </p:spTree>
    <p:extLst>
      <p:ext uri="{BB962C8B-B14F-4D97-AF65-F5344CB8AC3E}">
        <p14:creationId xmlns:p14="http://schemas.microsoft.com/office/powerpoint/2010/main" val="3853479224"/>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A7F3A0-9A2E-0D4E-ABF2-334DE6D509F7}" type="slidenum">
              <a:rPr lang="en-US"/>
              <a:pPr>
                <a:defRPr/>
              </a:pPr>
              <a:t>‹#›</a:t>
            </a:fld>
            <a:endParaRPr lang="en-US"/>
          </a:p>
        </p:txBody>
      </p:sp>
    </p:spTree>
    <p:extLst>
      <p:ext uri="{BB962C8B-B14F-4D97-AF65-F5344CB8AC3E}">
        <p14:creationId xmlns:p14="http://schemas.microsoft.com/office/powerpoint/2010/main" val="12765678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3B388C-479D-8146-B779-DA15A15AEFE0}" type="slidenum">
              <a:rPr lang="en-US"/>
              <a:pPr>
                <a:defRPr/>
              </a:pPr>
              <a:t>‹#›</a:t>
            </a:fld>
            <a:endParaRPr lang="en-US"/>
          </a:p>
        </p:txBody>
      </p:sp>
    </p:spTree>
    <p:extLst>
      <p:ext uri="{BB962C8B-B14F-4D97-AF65-F5344CB8AC3E}">
        <p14:creationId xmlns:p14="http://schemas.microsoft.com/office/powerpoint/2010/main" val="127975037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448535-945D-904A-8219-EFFABA66A61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15904564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67A866-5638-CD41-A371-F5CD5B5F49C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646524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711D71-3FDF-2149-87AE-9598DF7B3EF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5638219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BA4A60-5DE8-1249-9F89-66C441CF9DD6}"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0950836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8301F-3A2A-AC43-9AED-6934B8DC8282}"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714298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5D325F-6848-AE45-B73D-66F452E7F67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9121298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4" name="Rectangle 6"/>
          <p:cNvSpPr>
            <a:spLocks noGrp="1" noChangeArrowheads="1"/>
          </p:cNvSpPr>
          <p:nvPr>
            <p:ph type="sldNum" sz="quarter" idx="12"/>
          </p:nvPr>
        </p:nvSpPr>
        <p:spPr>
          <a:ln/>
        </p:spPr>
        <p:txBody>
          <a:bodyPr/>
          <a:lstStyle>
            <a:lvl1pPr>
              <a:defRPr/>
            </a:lvl1pPr>
          </a:lstStyle>
          <a:p>
            <a:pPr>
              <a:defRPr/>
            </a:pPr>
            <a:fld id="{415DEF9E-289B-6C42-8FFD-BD91E59D4DB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12884681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4092E1-CE4D-AC4B-86FE-40EAE74F103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28891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9CCD6BD-5A4F-514D-8176-430B8510307F}"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0031536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8475498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B6FF28-3D65-B84B-991B-15A9B521BCE8}" type="slidenum">
              <a:rPr lang="en-US"/>
              <a:pPr>
                <a:defRPr/>
              </a:pPr>
              <a:t>‹#›</a:t>
            </a:fld>
            <a:endParaRPr lang="en-US"/>
          </a:p>
        </p:txBody>
      </p:sp>
    </p:spTree>
    <p:extLst>
      <p:ext uri="{BB962C8B-B14F-4D97-AF65-F5344CB8AC3E}">
        <p14:creationId xmlns:p14="http://schemas.microsoft.com/office/powerpoint/2010/main" val="8953046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CE6325-2CC6-454D-9C16-A3F92BE2C39D}"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048465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458E1F-6140-A545-B88B-56C20B512FD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767343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0EAA40-39EF-5647-B662-2C19DFCABF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852752"/>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2E8720-31A4-9141-93BC-468D794BE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00208"/>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F3F7F-8144-6744-B725-62B38CCEC4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2201302"/>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867E63-1A9F-2140-B771-ED8DDF5F34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6740644"/>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C42415-86E9-0A42-9E59-AC28AAFA2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995391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B14335-2C15-A447-AA59-EB094CF8C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7635641"/>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4AF4099-C770-ED40-A742-B53C179C70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470180"/>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46C719-03C8-5245-9F7D-6EA185DD4A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40668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052CD99-D289-224E-BD82-6175294A081D}" type="slidenum">
              <a:rPr lang="en-US"/>
              <a:pPr>
                <a:defRPr/>
              </a:pPr>
              <a:t>‹#›</a:t>
            </a:fld>
            <a:endParaRPr lang="en-US"/>
          </a:p>
        </p:txBody>
      </p:sp>
    </p:spTree>
    <p:extLst>
      <p:ext uri="{BB962C8B-B14F-4D97-AF65-F5344CB8AC3E}">
        <p14:creationId xmlns:p14="http://schemas.microsoft.com/office/powerpoint/2010/main" val="11363190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1E116A-D42C-F14C-AD8A-9C1E16F0CD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601400"/>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8D7618-D461-7B4B-BC06-34DEB6ECE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394744"/>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FDA2F-3DD0-FA49-9074-FB8ED4F3A6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33397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BAC07BF-83E0-F344-B763-134C9147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00842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35FB99-BB75-0940-BEDC-4A3AED16C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56061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16DCD40-5EE7-C341-9182-9E29512498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4514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47C4427-193E-5541-A98F-5EBB73736AC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929346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6912855-A899-5A40-B4E1-D0A4808796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916580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B92D98D-E287-7744-AFFE-CF8C183C36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84151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FBF9FE0-0FB3-654C-962C-E18AF103FF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5843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8492771-48DE-E341-B709-93B604634362}" type="slidenum">
              <a:rPr lang="en-US"/>
              <a:pPr>
                <a:defRPr/>
              </a:pPr>
              <a:t>‹#›</a:t>
            </a:fld>
            <a:endParaRPr lang="en-US"/>
          </a:p>
        </p:txBody>
      </p:sp>
    </p:spTree>
    <p:extLst>
      <p:ext uri="{BB962C8B-B14F-4D97-AF65-F5344CB8AC3E}">
        <p14:creationId xmlns:p14="http://schemas.microsoft.com/office/powerpoint/2010/main" val="107784456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4322881-C3D7-364F-A32F-160E5C5DE0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5046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EF36EF2-F2C7-3D4B-B70E-CC7FD0746D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127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BCFE5FF-2BF6-6E44-8777-367A0CDC44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360647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957793-EC15-A44C-94CD-1C81726C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4806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735982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4347702"/>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4281238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6882402"/>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22045338"/>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724647"/>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8D30DD4-775D-4D4D-8819-72E2A681C328}" type="slidenum">
              <a:rPr lang="en-US"/>
              <a:pPr>
                <a:defRPr/>
              </a:pPr>
              <a:t>‹#›</a:t>
            </a:fld>
            <a:endParaRPr lang="en-US"/>
          </a:p>
        </p:txBody>
      </p:sp>
    </p:spTree>
    <p:extLst>
      <p:ext uri="{BB962C8B-B14F-4D97-AF65-F5344CB8AC3E}">
        <p14:creationId xmlns:p14="http://schemas.microsoft.com/office/powerpoint/2010/main" val="427055205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8776755"/>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6236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8464260"/>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5660359"/>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3869408"/>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05178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69512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757621"/>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90921"/>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204512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B89949-B6AF-A745-B1B7-9CF02C660E6B}" type="slidenum">
              <a:rPr lang="en-US"/>
              <a:pPr>
                <a:defRPr/>
              </a:pPr>
              <a:t>‹#›</a:t>
            </a:fld>
            <a:endParaRPr lang="en-US"/>
          </a:p>
        </p:txBody>
      </p:sp>
    </p:spTree>
    <p:extLst>
      <p:ext uri="{BB962C8B-B14F-4D97-AF65-F5344CB8AC3E}">
        <p14:creationId xmlns:p14="http://schemas.microsoft.com/office/powerpoint/2010/main" val="313274642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8639832"/>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71474"/>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0248576"/>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9974720"/>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8423830"/>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4770051"/>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3785079"/>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481016"/>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70375130"/>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13121002"/>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B0478-833D-194F-82B6-658FA5DC7FA1}" type="slidenum">
              <a:rPr lang="en-US"/>
              <a:pPr>
                <a:defRPr/>
              </a:pPr>
              <a:t>‹#›</a:t>
            </a:fld>
            <a:endParaRPr lang="en-US"/>
          </a:p>
        </p:txBody>
      </p:sp>
    </p:spTree>
    <p:extLst>
      <p:ext uri="{BB962C8B-B14F-4D97-AF65-F5344CB8AC3E}">
        <p14:creationId xmlns:p14="http://schemas.microsoft.com/office/powerpoint/2010/main" val="24421734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2002709"/>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8856016"/>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6114809"/>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354401"/>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530635"/>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4722508"/>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64335848"/>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765254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0129813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5482412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D0B7E-D11E-F643-9284-27CEF73C4855}" type="slidenum">
              <a:rPr lang="en-US"/>
              <a:pPr>
                <a:defRPr/>
              </a:pPr>
              <a:t>‹#›</a:t>
            </a:fld>
            <a:endParaRPr lang="en-US"/>
          </a:p>
        </p:txBody>
      </p:sp>
    </p:spTree>
    <p:extLst>
      <p:ext uri="{BB962C8B-B14F-4D97-AF65-F5344CB8AC3E}">
        <p14:creationId xmlns:p14="http://schemas.microsoft.com/office/powerpoint/2010/main" val="4131991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66791"/>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7974831"/>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391170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631357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6847941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4043310"/>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635939"/>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830912"/>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22807839"/>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9196278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29397-18C2-294B-8A69-9E5DA2585569}" type="slidenum">
              <a:rPr lang="en-US"/>
              <a:pPr>
                <a:defRPr/>
              </a:pPr>
              <a:t>‹#›</a:t>
            </a:fld>
            <a:endParaRPr lang="en-US"/>
          </a:p>
        </p:txBody>
      </p:sp>
    </p:spTree>
    <p:extLst>
      <p:ext uri="{BB962C8B-B14F-4D97-AF65-F5344CB8AC3E}">
        <p14:creationId xmlns:p14="http://schemas.microsoft.com/office/powerpoint/2010/main" val="319973841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7191690"/>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06863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8589460"/>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0088785"/>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0737494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9819569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807087"/>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62396597"/>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4957685"/>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419985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5F62487-61F7-334F-9EBB-F61EFB3B3EB7}" type="slidenum">
              <a:rPr lang="en-US"/>
              <a:pPr>
                <a:defRPr/>
              </a:pPr>
              <a:t>‹#›</a:t>
            </a:fld>
            <a:endParaRPr lang="en-US"/>
          </a:p>
        </p:txBody>
      </p:sp>
    </p:spTree>
    <p:extLst>
      <p:ext uri="{BB962C8B-B14F-4D97-AF65-F5344CB8AC3E}">
        <p14:creationId xmlns:p14="http://schemas.microsoft.com/office/powerpoint/2010/main" val="14121970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769545"/>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2481973"/>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5300"/>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9967735"/>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246361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84609706"/>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63493467"/>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2765723"/>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0713351"/>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48452978"/>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A61D9B-3B5D-0043-8D3D-D1ECADAE07F1}" type="slidenum">
              <a:rPr lang="en-US"/>
              <a:pPr>
                <a:defRPr/>
              </a:pPr>
              <a:t>‹#›</a:t>
            </a:fld>
            <a:endParaRPr lang="en-US"/>
          </a:p>
        </p:txBody>
      </p:sp>
    </p:spTree>
    <p:extLst>
      <p:ext uri="{BB962C8B-B14F-4D97-AF65-F5344CB8AC3E}">
        <p14:creationId xmlns:p14="http://schemas.microsoft.com/office/powerpoint/2010/main" val="313541333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3348783"/>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84901567"/>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065708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18032108"/>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64460310"/>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5124047"/>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9318633"/>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0304839"/>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939524"/>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801495"/>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73445846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5931B4-62D4-A54F-B27A-50CDBA359ECD}" type="slidenum">
              <a:rPr lang="en-US"/>
              <a:pPr>
                <a:defRPr/>
              </a:pPr>
              <a:t>‹#›</a:t>
            </a:fld>
            <a:endParaRPr lang="en-US"/>
          </a:p>
        </p:txBody>
      </p:sp>
    </p:spTree>
    <p:extLst>
      <p:ext uri="{BB962C8B-B14F-4D97-AF65-F5344CB8AC3E}">
        <p14:creationId xmlns:p14="http://schemas.microsoft.com/office/powerpoint/2010/main" val="13468510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5487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051208"/>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9435102"/>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41337"/>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7921095"/>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573172"/>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3851058"/>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131747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5898774"/>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0052567"/>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57B43CD-8FC0-0240-9013-E365DC388C6A}" type="slidenum">
              <a:rPr lang="en-US"/>
              <a:pPr>
                <a:defRPr/>
              </a:pPr>
              <a:t>‹#›</a:t>
            </a:fld>
            <a:endParaRPr lang="en-US"/>
          </a:p>
        </p:txBody>
      </p:sp>
    </p:spTree>
    <p:extLst>
      <p:ext uri="{BB962C8B-B14F-4D97-AF65-F5344CB8AC3E}">
        <p14:creationId xmlns:p14="http://schemas.microsoft.com/office/powerpoint/2010/main" val="415436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647339"/>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598364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03972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14303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582201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7139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09244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519907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288050"/>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3593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A4F0BE3-F954-6A49-A456-76F314B0A03C}" type="slidenum">
              <a:rPr lang="en-US"/>
              <a:pPr>
                <a:defRPr/>
              </a:pPr>
              <a:t>‹#›</a:t>
            </a:fld>
            <a:endParaRPr lang="en-US"/>
          </a:p>
        </p:txBody>
      </p:sp>
    </p:spTree>
    <p:extLst>
      <p:ext uri="{BB962C8B-B14F-4D97-AF65-F5344CB8AC3E}">
        <p14:creationId xmlns:p14="http://schemas.microsoft.com/office/powerpoint/2010/main" val="21085959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21742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55993"/>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839644"/>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2912367"/>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6405638"/>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4282924"/>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8790312"/>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5930096"/>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4617402"/>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9353904"/>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8356A1-1DE4-E746-9592-E7CB3A28FEB2}" type="slidenum">
              <a:rPr lang="en-US"/>
              <a:pPr>
                <a:defRPr/>
              </a:pPr>
              <a:t>‹#›</a:t>
            </a:fld>
            <a:endParaRPr lang="en-US"/>
          </a:p>
        </p:txBody>
      </p:sp>
    </p:spTree>
    <p:extLst>
      <p:ext uri="{BB962C8B-B14F-4D97-AF65-F5344CB8AC3E}">
        <p14:creationId xmlns:p14="http://schemas.microsoft.com/office/powerpoint/2010/main" val="367671682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7741711"/>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1772100"/>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0617913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83619087"/>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441069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69820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745920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26229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262280"/>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48139976"/>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EEDED3D-90C1-8F4F-8B44-0BB8B37CE402}" type="slidenum">
              <a:rPr lang="en-US"/>
              <a:pPr>
                <a:defRPr/>
              </a:pPr>
              <a:t>‹#›</a:t>
            </a:fld>
            <a:endParaRPr lang="en-US"/>
          </a:p>
        </p:txBody>
      </p:sp>
    </p:spTree>
    <p:extLst>
      <p:ext uri="{BB962C8B-B14F-4D97-AF65-F5344CB8AC3E}">
        <p14:creationId xmlns:p14="http://schemas.microsoft.com/office/powerpoint/2010/main" val="3079907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7958958"/>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147127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545337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9397860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08340197"/>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3794057"/>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306722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085160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216510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154404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20642D-992F-E64C-9F1F-A86CEBF04565}" type="slidenum">
              <a:rPr lang="en-US"/>
              <a:pPr>
                <a:defRPr/>
              </a:pPr>
              <a:t>‹#›</a:t>
            </a:fld>
            <a:endParaRPr lang="en-US"/>
          </a:p>
        </p:txBody>
      </p:sp>
    </p:spTree>
    <p:extLst>
      <p:ext uri="{BB962C8B-B14F-4D97-AF65-F5344CB8AC3E}">
        <p14:creationId xmlns:p14="http://schemas.microsoft.com/office/powerpoint/2010/main" val="41726352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4379932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887682"/>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68101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50550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8526780"/>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878479"/>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6501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1471714"/>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973893"/>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3220729"/>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4B635E-C6A5-7C40-AE6D-44293C5472E5}" type="slidenum">
              <a:rPr lang="en-US"/>
              <a:pPr>
                <a:defRPr/>
              </a:pPr>
              <a:t>‹#›</a:t>
            </a:fld>
            <a:endParaRPr lang="en-US"/>
          </a:p>
        </p:txBody>
      </p:sp>
    </p:spTree>
    <p:extLst>
      <p:ext uri="{BB962C8B-B14F-4D97-AF65-F5344CB8AC3E}">
        <p14:creationId xmlns:p14="http://schemas.microsoft.com/office/powerpoint/2010/main" val="42124426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6592514"/>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406877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18365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9501869"/>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557257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468601"/>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9_Blank">
    <p:spTree>
      <p:nvGrpSpPr>
        <p:cNvPr id="1" name=""/>
        <p:cNvGrpSpPr/>
        <p:nvPr/>
      </p:nvGrpSpPr>
      <p:grpSpPr>
        <a:xfrm>
          <a:off x="0" y="0"/>
          <a:ext cx="0" cy="0"/>
          <a:chOff x="0" y="0"/>
          <a:chExt cx="0" cy="0"/>
        </a:xfrm>
      </p:grpSpPr>
      <p:sp>
        <p:nvSpPr>
          <p:cNvPr id="4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4487496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8889831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891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076516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30F47EE-B7DC-304C-8B3A-B063F9A8939F}" type="slidenum">
              <a:rPr lang="en-US"/>
              <a:pPr>
                <a:defRPr/>
              </a:pPr>
              <a:t>‹#›</a:t>
            </a:fld>
            <a:endParaRPr lang="en-US"/>
          </a:p>
        </p:txBody>
      </p:sp>
    </p:spTree>
    <p:extLst>
      <p:ext uri="{BB962C8B-B14F-4D97-AF65-F5344CB8AC3E}">
        <p14:creationId xmlns:p14="http://schemas.microsoft.com/office/powerpoint/2010/main" val="37834578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56122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6764582"/>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628019"/>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8502225"/>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470764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0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2802689"/>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490755"/>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296784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319244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430261"/>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F2722B3-23A1-5242-853C-4A0643E133C9}" type="slidenum">
              <a:rPr lang="en-US"/>
              <a:pPr>
                <a:defRPr/>
              </a:pPr>
              <a:t>‹#›</a:t>
            </a:fld>
            <a:endParaRPr lang="en-US"/>
          </a:p>
        </p:txBody>
      </p:sp>
    </p:spTree>
    <p:extLst>
      <p:ext uri="{BB962C8B-B14F-4D97-AF65-F5344CB8AC3E}">
        <p14:creationId xmlns:p14="http://schemas.microsoft.com/office/powerpoint/2010/main" val="303050086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159009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0433127"/>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0341371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357043"/>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7576979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82236170"/>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46736874"/>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381098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377185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78714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6821D9-119C-1344-9C94-3A0236BD2E97}" type="slidenum">
              <a:rPr lang="en-US"/>
              <a:pPr>
                <a:defRPr/>
              </a:pPr>
              <a:t>‹#›</a:t>
            </a:fld>
            <a:endParaRPr lang="en-US"/>
          </a:p>
        </p:txBody>
      </p:sp>
    </p:spTree>
    <p:extLst>
      <p:ext uri="{BB962C8B-B14F-4D97-AF65-F5344CB8AC3E}">
        <p14:creationId xmlns:p14="http://schemas.microsoft.com/office/powerpoint/2010/main" val="32653682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63864103"/>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194217"/>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28416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7886263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436121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413631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7019727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889327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4995584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930024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7587972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445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0446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1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15" name="Rectangle 15"/>
          <p:cNvSpPr>
            <a:spLocks noGrp="1" noChangeArrowheads="1"/>
          </p:cNvSpPr>
          <p:nvPr>
            <p:ph type="sldNum" sz="quarter" idx="12"/>
          </p:nvPr>
        </p:nvSpPr>
        <p:spPr/>
        <p:txBody>
          <a:bodyPr/>
          <a:lstStyle>
            <a:lvl1pPr eaLnBrk="1" hangingPunct="1">
              <a:defRPr/>
            </a:lvl1pPr>
          </a:lstStyle>
          <a:p>
            <a:pPr>
              <a:defRPr/>
            </a:pPr>
            <a:fld id="{3CA7111A-5171-2C48-8A32-C5513D7ED6BC}" type="slidenum">
              <a:rPr lang="en-US"/>
              <a:pPr>
                <a:defRPr/>
              </a:pPr>
              <a:t>‹#›</a:t>
            </a:fld>
            <a:endParaRPr lang="en-US"/>
          </a:p>
        </p:txBody>
      </p:sp>
    </p:spTree>
    <p:extLst>
      <p:ext uri="{BB962C8B-B14F-4D97-AF65-F5344CB8AC3E}">
        <p14:creationId xmlns:p14="http://schemas.microsoft.com/office/powerpoint/2010/main" val="185826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25591144"/>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86399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366013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5048967"/>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1411134"/>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749011"/>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389347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215740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785808"/>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1857059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F2FCC547-0E31-854D-9A39-48BA819D5A14}" type="slidenum">
              <a:rPr lang="en-US"/>
              <a:pPr>
                <a:defRPr/>
              </a:pPr>
              <a:t>‹#›</a:t>
            </a:fld>
            <a:endParaRPr lang="en-US"/>
          </a:p>
        </p:txBody>
      </p:sp>
    </p:spTree>
    <p:extLst>
      <p:ext uri="{BB962C8B-B14F-4D97-AF65-F5344CB8AC3E}">
        <p14:creationId xmlns:p14="http://schemas.microsoft.com/office/powerpoint/2010/main" val="27847190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3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4419347"/>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101373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8373362"/>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59936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52334723"/>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21369"/>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5547974"/>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946001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075846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537488"/>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321827EA-6D9A-6C43-A94F-F42AE65F5B7C}" type="slidenum">
              <a:rPr lang="en-US"/>
              <a:pPr>
                <a:defRPr/>
              </a:pPr>
              <a:t>‹#›</a:t>
            </a:fld>
            <a:endParaRPr lang="en-US"/>
          </a:p>
        </p:txBody>
      </p:sp>
    </p:spTree>
    <p:extLst>
      <p:ext uri="{BB962C8B-B14F-4D97-AF65-F5344CB8AC3E}">
        <p14:creationId xmlns:p14="http://schemas.microsoft.com/office/powerpoint/2010/main" val="395557890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0355903"/>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984934"/>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982648"/>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6891624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4399574"/>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05305767"/>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514926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6419446"/>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077524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84618"/>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4AE15B1-00CB-1F49-B741-DEB628EBA135}" type="slidenum">
              <a:rPr lang="en-US"/>
              <a:pPr>
                <a:defRPr/>
              </a:pPr>
              <a:t>‹#›</a:t>
            </a:fld>
            <a:endParaRPr lang="en-US"/>
          </a:p>
        </p:txBody>
      </p:sp>
    </p:spTree>
    <p:extLst>
      <p:ext uri="{BB962C8B-B14F-4D97-AF65-F5344CB8AC3E}">
        <p14:creationId xmlns:p14="http://schemas.microsoft.com/office/powerpoint/2010/main" val="14657725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4585163"/>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47640755"/>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007674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0423046"/>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29985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216211"/>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587803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7559534"/>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1498198"/>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0417567"/>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5"/>
          <p:cNvSpPr>
            <a:spLocks noGrp="1" noChangeArrowheads="1"/>
          </p:cNvSpPr>
          <p:nvPr>
            <p:ph type="sldNum" sz="quarter" idx="12"/>
          </p:nvPr>
        </p:nvSpPr>
        <p:spPr/>
        <p:txBody>
          <a:bodyPr/>
          <a:lstStyle>
            <a:lvl1pPr eaLnBrk="1" hangingPunct="1">
              <a:defRPr/>
            </a:lvl1pPr>
          </a:lstStyle>
          <a:p>
            <a:pPr>
              <a:defRPr/>
            </a:pPr>
            <a:fld id="{DA07EB45-7744-974E-B4D8-BB025B4976DD}" type="slidenum">
              <a:rPr lang="en-US"/>
              <a:pPr>
                <a:defRPr/>
              </a:pPr>
              <a:t>‹#›</a:t>
            </a:fld>
            <a:endParaRPr lang="en-US"/>
          </a:p>
        </p:txBody>
      </p:sp>
    </p:spTree>
    <p:extLst>
      <p:ext uri="{BB962C8B-B14F-4D97-AF65-F5344CB8AC3E}">
        <p14:creationId xmlns:p14="http://schemas.microsoft.com/office/powerpoint/2010/main" val="151236289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9936458"/>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474956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5569007"/>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2189888"/>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65326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6093374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7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012688"/>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212189"/>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50682224"/>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471556"/>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5"/>
          <p:cNvSpPr>
            <a:spLocks noGrp="1" noChangeArrowheads="1"/>
          </p:cNvSpPr>
          <p:nvPr>
            <p:ph type="sldNum" sz="quarter" idx="12"/>
          </p:nvPr>
        </p:nvSpPr>
        <p:spPr/>
        <p:txBody>
          <a:bodyPr/>
          <a:lstStyle>
            <a:lvl1pPr eaLnBrk="1" hangingPunct="1">
              <a:defRPr/>
            </a:lvl1pPr>
          </a:lstStyle>
          <a:p>
            <a:pPr>
              <a:defRPr/>
            </a:pPr>
            <a:fld id="{6CFCD788-4756-F341-B737-72A9E7F682E9}" type="slidenum">
              <a:rPr lang="en-US"/>
              <a:pPr>
                <a:defRPr/>
              </a:pPr>
              <a:t>‹#›</a:t>
            </a:fld>
            <a:endParaRPr lang="en-US"/>
          </a:p>
        </p:txBody>
      </p:sp>
    </p:spTree>
    <p:extLst>
      <p:ext uri="{BB962C8B-B14F-4D97-AF65-F5344CB8AC3E}">
        <p14:creationId xmlns:p14="http://schemas.microsoft.com/office/powerpoint/2010/main" val="199588872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363975"/>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301871"/>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5547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697940"/>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4575004"/>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592746"/>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1767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010076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36070270"/>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7531812"/>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5"/>
          <p:cNvSpPr>
            <a:spLocks noGrp="1" noChangeArrowheads="1"/>
          </p:cNvSpPr>
          <p:nvPr>
            <p:ph type="sldNum" sz="quarter" idx="12"/>
          </p:nvPr>
        </p:nvSpPr>
        <p:spPr/>
        <p:txBody>
          <a:bodyPr/>
          <a:lstStyle>
            <a:lvl1pPr eaLnBrk="1" hangingPunct="1">
              <a:defRPr/>
            </a:lvl1pPr>
          </a:lstStyle>
          <a:p>
            <a:pPr>
              <a:defRPr/>
            </a:pPr>
            <a:fld id="{CF6D155D-09DE-7745-805F-3AE9065F5FFD}" type="slidenum">
              <a:rPr lang="en-US"/>
              <a:pPr>
                <a:defRPr/>
              </a:pPr>
              <a:t>‹#›</a:t>
            </a:fld>
            <a:endParaRPr lang="en-US"/>
          </a:p>
        </p:txBody>
      </p:sp>
    </p:spTree>
    <p:extLst>
      <p:ext uri="{BB962C8B-B14F-4D97-AF65-F5344CB8AC3E}">
        <p14:creationId xmlns:p14="http://schemas.microsoft.com/office/powerpoint/2010/main" val="34120059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7390"/>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604827"/>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049701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20217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9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8383879"/>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21293388"/>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636235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0023000"/>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4387786"/>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6786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EB64141-D985-104A-9A0C-EF198B86C7BE}" type="slidenum">
              <a:rPr lang="en-US"/>
              <a:pPr>
                <a:defRPr/>
              </a:pPr>
              <a:t>‹#›</a:t>
            </a:fld>
            <a:endParaRPr lang="en-US"/>
          </a:p>
        </p:txBody>
      </p:sp>
    </p:spTree>
    <p:extLst>
      <p:ext uri="{BB962C8B-B14F-4D97-AF65-F5344CB8AC3E}">
        <p14:creationId xmlns:p14="http://schemas.microsoft.com/office/powerpoint/2010/main" val="36026585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325242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050322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344897"/>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3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341022"/>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482184"/>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386519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04160852"/>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18114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8380207"/>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3001467"/>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B3368054-7B9E-5449-9550-01A7E2ECA192}" type="slidenum">
              <a:rPr lang="en-US"/>
              <a:pPr>
                <a:defRPr/>
              </a:pPr>
              <a:t>‹#›</a:t>
            </a:fld>
            <a:endParaRPr lang="en-US"/>
          </a:p>
        </p:txBody>
      </p:sp>
    </p:spTree>
    <p:extLst>
      <p:ext uri="{BB962C8B-B14F-4D97-AF65-F5344CB8AC3E}">
        <p14:creationId xmlns:p14="http://schemas.microsoft.com/office/powerpoint/2010/main" val="41635814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09850238"/>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31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975479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23904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690635"/>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02373021"/>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93382248"/>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49644954"/>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9618997"/>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841246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32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090828"/>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5D0C6318-2D88-F344-BB3E-EB18ABB64556}" type="slidenum">
              <a:rPr lang="en-US"/>
              <a:pPr>
                <a:defRPr/>
              </a:pPr>
              <a:t>‹#›</a:t>
            </a:fld>
            <a:endParaRPr lang="en-US"/>
          </a:p>
        </p:txBody>
      </p:sp>
    </p:spTree>
    <p:extLst>
      <p:ext uri="{BB962C8B-B14F-4D97-AF65-F5344CB8AC3E}">
        <p14:creationId xmlns:p14="http://schemas.microsoft.com/office/powerpoint/2010/main" val="35434146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6169628"/>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481912"/>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83255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261164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7542155"/>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037396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3566697"/>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3288767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84533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880382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3408886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448D095C-D6C5-0841-8181-CFE1D34649C4}" type="slidenum">
              <a:rPr lang="en-US"/>
              <a:pPr>
                <a:defRPr/>
              </a:pPr>
              <a:t>‹#›</a:t>
            </a:fld>
            <a:endParaRPr lang="en-US"/>
          </a:p>
        </p:txBody>
      </p:sp>
    </p:spTree>
    <p:extLst>
      <p:ext uri="{BB962C8B-B14F-4D97-AF65-F5344CB8AC3E}">
        <p14:creationId xmlns:p14="http://schemas.microsoft.com/office/powerpoint/2010/main" val="34438370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6870943"/>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1749446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408527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7007407"/>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3907703"/>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3979395"/>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4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0432264"/>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66502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137169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681109"/>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23142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228D836-BFD2-B74C-8C2C-C6687AFB6EF5}" type="slidenum">
              <a:rPr lang="en-US"/>
              <a:pPr>
                <a:defRPr/>
              </a:pPr>
              <a:t>‹#›</a:t>
            </a:fld>
            <a:endParaRPr lang="en-US"/>
          </a:p>
        </p:txBody>
      </p:sp>
    </p:spTree>
    <p:extLst>
      <p:ext uri="{BB962C8B-B14F-4D97-AF65-F5344CB8AC3E}">
        <p14:creationId xmlns:p14="http://schemas.microsoft.com/office/powerpoint/2010/main" val="378158228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166397"/>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01683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31754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99744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526000"/>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4769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919718"/>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686323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168584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88565494"/>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6A98B9-90AD-434E-BD44-54923062317A}" type="slidenum">
              <a:rPr lang="en-US"/>
              <a:pPr>
                <a:defRPr/>
              </a:pPr>
              <a:t>‹#›</a:t>
            </a:fld>
            <a:endParaRPr lang="en-US"/>
          </a:p>
        </p:txBody>
      </p:sp>
    </p:spTree>
    <p:extLst>
      <p:ext uri="{BB962C8B-B14F-4D97-AF65-F5344CB8AC3E}">
        <p14:creationId xmlns:p14="http://schemas.microsoft.com/office/powerpoint/2010/main" val="12670552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6090191"/>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0483290"/>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2273773"/>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7702006"/>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012334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65215"/>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4417539"/>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854375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545071"/>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694497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1D34190-CFDC-484A-825B-49E6C8AA2CC1}" type="slidenum">
              <a:rPr lang="en-US"/>
              <a:pPr>
                <a:defRPr/>
              </a:pPr>
              <a:t>‹#›</a:t>
            </a:fld>
            <a:endParaRPr lang="en-US"/>
          </a:p>
        </p:txBody>
      </p:sp>
    </p:spTree>
    <p:extLst>
      <p:ext uri="{BB962C8B-B14F-4D97-AF65-F5344CB8AC3E}">
        <p14:creationId xmlns:p14="http://schemas.microsoft.com/office/powerpoint/2010/main" val="24606771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97713851"/>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562892"/>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485364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715289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2107846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22281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2930081"/>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83805"/>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667308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5772057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B7504B-DAC9-FF47-8724-0D7A8353136B}" type="slidenum">
              <a:rPr lang="en-US"/>
              <a:pPr>
                <a:defRPr/>
              </a:pPr>
              <a:t>‹#›</a:t>
            </a:fld>
            <a:endParaRPr lang="en-US"/>
          </a:p>
        </p:txBody>
      </p:sp>
    </p:spTree>
    <p:extLst>
      <p:ext uri="{BB962C8B-B14F-4D97-AF65-F5344CB8AC3E}">
        <p14:creationId xmlns:p14="http://schemas.microsoft.com/office/powerpoint/2010/main" val="2504064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12689858"/>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4642"/>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38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4987744"/>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70082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06117586"/>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407625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58828"/>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67494"/>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995240"/>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291187"/>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A60CA44-8DF9-0B40-B7AC-DF18088919EA}" type="slidenum">
              <a:rPr lang="en-US"/>
              <a:pPr>
                <a:defRPr/>
              </a:pPr>
              <a:t>‹#›</a:t>
            </a:fld>
            <a:endParaRPr lang="en-US"/>
          </a:p>
        </p:txBody>
      </p:sp>
    </p:spTree>
    <p:extLst>
      <p:ext uri="{BB962C8B-B14F-4D97-AF65-F5344CB8AC3E}">
        <p14:creationId xmlns:p14="http://schemas.microsoft.com/office/powerpoint/2010/main" val="151824479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38197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973813"/>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007366"/>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2012431"/>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4007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7796555"/>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97474963"/>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7533307"/>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855536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57162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F99D2C1-E47C-8346-9AF8-6613577F36E1}" type="slidenum">
              <a:rPr lang="en-US"/>
              <a:pPr>
                <a:defRPr/>
              </a:pPr>
              <a:t>‹#›</a:t>
            </a:fld>
            <a:endParaRPr lang="en-US"/>
          </a:p>
        </p:txBody>
      </p:sp>
    </p:spTree>
    <p:extLst>
      <p:ext uri="{BB962C8B-B14F-4D97-AF65-F5344CB8AC3E}">
        <p14:creationId xmlns:p14="http://schemas.microsoft.com/office/powerpoint/2010/main" val="418971552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53585"/>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03539904"/>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3698131"/>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5624083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3369631"/>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5314625"/>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5395402"/>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1787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537919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69840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95E9828-5219-3D49-AAC7-33AB56DEBDF2}" type="slidenum">
              <a:rPr lang="en-US"/>
              <a:pPr>
                <a:defRPr/>
              </a:pPr>
              <a:t>‹#›</a:t>
            </a:fld>
            <a:endParaRPr lang="en-US"/>
          </a:p>
        </p:txBody>
      </p:sp>
    </p:spTree>
    <p:extLst>
      <p:ext uri="{BB962C8B-B14F-4D97-AF65-F5344CB8AC3E}">
        <p14:creationId xmlns:p14="http://schemas.microsoft.com/office/powerpoint/2010/main" val="16893192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7746627"/>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292752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041530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2119546"/>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8836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66306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0148026"/>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0677783"/>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09468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3972072"/>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2FD6EB-3205-474E-A56D-FB21879E2F57}" type="slidenum">
              <a:rPr lang="en-US"/>
              <a:pPr>
                <a:defRPr/>
              </a:pPr>
              <a:t>‹#›</a:t>
            </a:fld>
            <a:endParaRPr lang="en-US"/>
          </a:p>
        </p:txBody>
      </p:sp>
    </p:spTree>
    <p:extLst>
      <p:ext uri="{BB962C8B-B14F-4D97-AF65-F5344CB8AC3E}">
        <p14:creationId xmlns:p14="http://schemas.microsoft.com/office/powerpoint/2010/main" val="44505215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648538"/>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016075"/>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032414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42498694"/>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2703696"/>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6780999"/>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013004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799043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3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162616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70979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A3425-EFC9-134A-909B-E004185891E2}" type="slidenum">
              <a:rPr lang="en-US"/>
              <a:pPr>
                <a:defRPr/>
              </a:pPr>
              <a:t>‹#›</a:t>
            </a:fld>
            <a:endParaRPr lang="en-US"/>
          </a:p>
        </p:txBody>
      </p:sp>
    </p:spTree>
    <p:extLst>
      <p:ext uri="{BB962C8B-B14F-4D97-AF65-F5344CB8AC3E}">
        <p14:creationId xmlns:p14="http://schemas.microsoft.com/office/powerpoint/2010/main" val="37204668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2596617"/>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9386690"/>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242845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027507"/>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04179968"/>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061859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67928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7446209"/>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2430451"/>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5957744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4877610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D5796D2-2D5E-1846-A6E1-BF58CD025E90}" type="slidenum">
              <a:rPr lang="en-US"/>
              <a:pPr>
                <a:defRPr/>
              </a:pPr>
              <a:t>‹#›</a:t>
            </a:fld>
            <a:endParaRPr lang="en-US"/>
          </a:p>
        </p:txBody>
      </p:sp>
    </p:spTree>
    <p:extLst>
      <p:ext uri="{BB962C8B-B14F-4D97-AF65-F5344CB8AC3E}">
        <p14:creationId xmlns:p14="http://schemas.microsoft.com/office/powerpoint/2010/main" val="16489621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3200985"/>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6165341"/>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3530092"/>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2612545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0848106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3789976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0746948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54126339"/>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16746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393187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68BF621-A35A-224C-814A-BCAA46B08FD3}" type="slidenum">
              <a:rPr lang="en-US"/>
              <a:pPr>
                <a:defRPr/>
              </a:pPr>
              <a:t>‹#›</a:t>
            </a:fld>
            <a:endParaRPr lang="en-US"/>
          </a:p>
        </p:txBody>
      </p:sp>
    </p:spTree>
    <p:extLst>
      <p:ext uri="{BB962C8B-B14F-4D97-AF65-F5344CB8AC3E}">
        <p14:creationId xmlns:p14="http://schemas.microsoft.com/office/powerpoint/2010/main" val="381843885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4305305"/>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214921"/>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78898509"/>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3770174"/>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940982"/>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167061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753847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39426119"/>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59056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95914160"/>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37571"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BBA025-1853-7E4C-A504-2E87180F4ACA}" type="slidenum">
              <a:rPr lang="en-US"/>
              <a:pPr>
                <a:defRPr/>
              </a:pPr>
              <a:t>‹#›</a:t>
            </a:fld>
            <a:endParaRPr lang="en-US"/>
          </a:p>
        </p:txBody>
      </p:sp>
    </p:spTree>
    <p:extLst>
      <p:ext uri="{BB962C8B-B14F-4D97-AF65-F5344CB8AC3E}">
        <p14:creationId xmlns:p14="http://schemas.microsoft.com/office/powerpoint/2010/main" val="42525839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7220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916488"/>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7822667"/>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067151"/>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816668"/>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080738"/>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7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121726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9808060"/>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7452580"/>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997512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AB0CC7-2E9E-9649-B8B5-702E115BE59B}" type="slidenum">
              <a:rPr lang="en-US"/>
              <a:pPr>
                <a:defRPr/>
              </a:pPr>
              <a:t>‹#›</a:t>
            </a:fld>
            <a:endParaRPr lang="en-US"/>
          </a:p>
        </p:txBody>
      </p:sp>
    </p:spTree>
    <p:extLst>
      <p:ext uri="{BB962C8B-B14F-4D97-AF65-F5344CB8AC3E}">
        <p14:creationId xmlns:p14="http://schemas.microsoft.com/office/powerpoint/2010/main" val="417430236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8896975"/>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8228948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6741954"/>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0718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8561791"/>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20634173"/>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07585582"/>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62976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8443696"/>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585702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8007165-992F-EA48-9346-9A45A07B2587}" type="slidenum">
              <a:rPr lang="en-US"/>
              <a:pPr>
                <a:defRPr/>
              </a:pPr>
              <a:t>‹#›</a:t>
            </a:fld>
            <a:endParaRPr lang="en-US"/>
          </a:p>
        </p:txBody>
      </p:sp>
    </p:spTree>
    <p:extLst>
      <p:ext uri="{BB962C8B-B14F-4D97-AF65-F5344CB8AC3E}">
        <p14:creationId xmlns:p14="http://schemas.microsoft.com/office/powerpoint/2010/main" val="327455998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9242399"/>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2031675"/>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000760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25244156"/>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434713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1146867"/>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90990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0731691"/>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0012152"/>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0658215"/>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9DB4F26-8CA6-404B-95B3-758881C43271}" type="slidenum">
              <a:rPr lang="en-US"/>
              <a:pPr>
                <a:defRPr/>
              </a:pPr>
              <a:t>‹#›</a:t>
            </a:fld>
            <a:endParaRPr lang="en-US"/>
          </a:p>
        </p:txBody>
      </p:sp>
    </p:spTree>
    <p:extLst>
      <p:ext uri="{BB962C8B-B14F-4D97-AF65-F5344CB8AC3E}">
        <p14:creationId xmlns:p14="http://schemas.microsoft.com/office/powerpoint/2010/main" val="23484541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234315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304836"/>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6899111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681035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32741205"/>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978707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7535796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88026295"/>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394198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482305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98F2C89-6285-CB4F-8153-ECE6FFA0F4FB}" type="slidenum">
              <a:rPr lang="en-US"/>
              <a:pPr>
                <a:defRPr/>
              </a:pPr>
              <a:t>‹#›</a:t>
            </a:fld>
            <a:endParaRPr lang="en-US"/>
          </a:p>
        </p:txBody>
      </p:sp>
    </p:spTree>
    <p:extLst>
      <p:ext uri="{BB962C8B-B14F-4D97-AF65-F5344CB8AC3E}">
        <p14:creationId xmlns:p14="http://schemas.microsoft.com/office/powerpoint/2010/main" val="15337357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1112760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2744673"/>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7178687"/>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0626629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9256198"/>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149649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963304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524681"/>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42472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0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8840751"/>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F8B6F3D-61EF-694A-981A-A0F62B2FDC83}" type="slidenum">
              <a:rPr lang="en-US"/>
              <a:pPr>
                <a:defRPr/>
              </a:pPr>
              <a:t>‹#›</a:t>
            </a:fld>
            <a:endParaRPr lang="en-US"/>
          </a:p>
        </p:txBody>
      </p:sp>
    </p:spTree>
    <p:extLst>
      <p:ext uri="{BB962C8B-B14F-4D97-AF65-F5344CB8AC3E}">
        <p14:creationId xmlns:p14="http://schemas.microsoft.com/office/powerpoint/2010/main" val="32557723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0912463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51685402"/>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281836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866332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315701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84651125"/>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483027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5350688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55898372"/>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51031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DC0332-DBB8-5146-8E48-BD8B5A1C7658}" type="slidenum">
              <a:rPr lang="en-US"/>
              <a:pPr>
                <a:defRPr/>
              </a:pPr>
              <a:t>‹#›</a:t>
            </a:fld>
            <a:endParaRPr lang="en-US"/>
          </a:p>
        </p:txBody>
      </p:sp>
    </p:spTree>
    <p:extLst>
      <p:ext uri="{BB962C8B-B14F-4D97-AF65-F5344CB8AC3E}">
        <p14:creationId xmlns:p14="http://schemas.microsoft.com/office/powerpoint/2010/main" val="378083755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62785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0727971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1830195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5006065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229290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5704153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4478889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2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132911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6417730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606569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5C6F0C0-3152-2E49-9F91-D1D09218DF4E}" type="slidenum">
              <a:rPr lang="en-US"/>
              <a:pPr>
                <a:defRPr/>
              </a:pPr>
              <a:t>‹#›</a:t>
            </a:fld>
            <a:endParaRPr lang="en-US"/>
          </a:p>
        </p:txBody>
      </p:sp>
    </p:spTree>
    <p:extLst>
      <p:ext uri="{BB962C8B-B14F-4D97-AF65-F5344CB8AC3E}">
        <p14:creationId xmlns:p14="http://schemas.microsoft.com/office/powerpoint/2010/main" val="8631282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6263045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48005952"/>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1407752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4277854"/>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7906274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27117943"/>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53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229656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870847"/>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0642371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762649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7664304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13152DD-94C0-EF42-B30C-3943A590DF68}" type="slidenum">
              <a:rPr lang="en-US"/>
              <a:pPr>
                <a:defRPr/>
              </a:pPr>
              <a:t>‹#›</a:t>
            </a:fld>
            <a:endParaRPr lang="en-US"/>
          </a:p>
        </p:txBody>
      </p:sp>
    </p:spTree>
    <p:extLst>
      <p:ext uri="{BB962C8B-B14F-4D97-AF65-F5344CB8AC3E}">
        <p14:creationId xmlns:p14="http://schemas.microsoft.com/office/powerpoint/2010/main" val="2631001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5200808"/>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305157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5606185"/>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681163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277840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7947042"/>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0784843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2665687"/>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71458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399001"/>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A13A8FC-3637-6045-89E3-871009C9D72F}" type="slidenum">
              <a:rPr lang="en-US"/>
              <a:pPr>
                <a:defRPr/>
              </a:pPr>
              <a:t>‹#›</a:t>
            </a:fld>
            <a:endParaRPr lang="en-US"/>
          </a:p>
        </p:txBody>
      </p:sp>
    </p:spTree>
    <p:extLst>
      <p:ext uri="{BB962C8B-B14F-4D97-AF65-F5344CB8AC3E}">
        <p14:creationId xmlns:p14="http://schemas.microsoft.com/office/powerpoint/2010/main" val="9286069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885122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5946455"/>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1792647"/>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0606291"/>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765680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2187073"/>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813854"/>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6860181"/>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08642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247179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556278-86F1-4145-A50E-7422E3AF05D0}" type="slidenum">
              <a:rPr lang="en-US"/>
              <a:pPr>
                <a:defRPr/>
              </a:pPr>
              <a:t>‹#›</a:t>
            </a:fld>
            <a:endParaRPr lang="en-US"/>
          </a:p>
        </p:txBody>
      </p:sp>
    </p:spTree>
    <p:extLst>
      <p:ext uri="{BB962C8B-B14F-4D97-AF65-F5344CB8AC3E}">
        <p14:creationId xmlns:p14="http://schemas.microsoft.com/office/powerpoint/2010/main" val="32337353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8917841"/>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7566942"/>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999274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4478468"/>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7190978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9089720"/>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5779900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021709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61692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802594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49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23450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7CA2192D-4CC8-F84D-832A-C810BBF60245}" type="slidenum">
              <a:rPr lang="en-US"/>
              <a:pPr>
                <a:defRPr/>
              </a:pPr>
              <a:t>‹#›</a:t>
            </a:fld>
            <a:endParaRPr lang="en-US"/>
          </a:p>
        </p:txBody>
      </p:sp>
    </p:spTree>
    <p:extLst>
      <p:ext uri="{BB962C8B-B14F-4D97-AF65-F5344CB8AC3E}">
        <p14:creationId xmlns:p14="http://schemas.microsoft.com/office/powerpoint/2010/main" val="266141608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1342169"/>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91525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991889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8181414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7004682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1502400"/>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3451907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992513"/>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11548884"/>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9889568"/>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B5311B7-47A8-CD4E-BF95-781090491A1F}" type="slidenum">
              <a:rPr lang="en-US"/>
              <a:pPr>
                <a:defRPr/>
              </a:pPr>
              <a:t>‹#›</a:t>
            </a:fld>
            <a:endParaRPr lang="en-US"/>
          </a:p>
        </p:txBody>
      </p:sp>
    </p:spTree>
    <p:extLst>
      <p:ext uri="{BB962C8B-B14F-4D97-AF65-F5344CB8AC3E}">
        <p14:creationId xmlns:p14="http://schemas.microsoft.com/office/powerpoint/2010/main" val="14242222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34825545"/>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00799186"/>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3233474"/>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9549020"/>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0109295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2150112"/>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60946110"/>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39946947"/>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017369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034877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C935A9E-A0D4-2B43-989D-BE6CC874CB25}" type="slidenum">
              <a:rPr lang="en-US"/>
              <a:pPr>
                <a:defRPr/>
              </a:pPr>
              <a:t>‹#›</a:t>
            </a:fld>
            <a:endParaRPr lang="en-US"/>
          </a:p>
        </p:txBody>
      </p:sp>
    </p:spTree>
    <p:extLst>
      <p:ext uri="{BB962C8B-B14F-4D97-AF65-F5344CB8AC3E}">
        <p14:creationId xmlns:p14="http://schemas.microsoft.com/office/powerpoint/2010/main" val="239777937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9466331"/>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687642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806254"/>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136686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300432"/>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7225472"/>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7163040"/>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21349"/>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6139312"/>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8959767"/>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5053081-FA9A-E344-B9EC-0E8166C7CA73}" type="slidenum">
              <a:rPr lang="en-US"/>
              <a:pPr>
                <a:defRPr/>
              </a:pPr>
              <a:t>‹#›</a:t>
            </a:fld>
            <a:endParaRPr lang="en-US"/>
          </a:p>
        </p:txBody>
      </p:sp>
    </p:spTree>
    <p:extLst>
      <p:ext uri="{BB962C8B-B14F-4D97-AF65-F5344CB8AC3E}">
        <p14:creationId xmlns:p14="http://schemas.microsoft.com/office/powerpoint/2010/main" val="173593476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882939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9655043"/>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263082"/>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027943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60762849"/>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5422716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94598756"/>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98673872"/>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266104"/>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1858863"/>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15560EE-8AC5-FA46-894A-41EA82564066}" type="slidenum">
              <a:rPr lang="en-US"/>
              <a:pPr>
                <a:defRPr/>
              </a:pPr>
              <a:t>‹#›</a:t>
            </a:fld>
            <a:endParaRPr lang="en-US"/>
          </a:p>
        </p:txBody>
      </p:sp>
    </p:spTree>
    <p:extLst>
      <p:ext uri="{BB962C8B-B14F-4D97-AF65-F5344CB8AC3E}">
        <p14:creationId xmlns:p14="http://schemas.microsoft.com/office/powerpoint/2010/main" val="113601670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8832722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5845331"/>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0832259"/>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405237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0912622"/>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16483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037509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43843271"/>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68649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4001873"/>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C08D7F-2FE6-1745-B44A-86972A2294F2}" type="slidenum">
              <a:rPr lang="en-US"/>
              <a:pPr>
                <a:defRPr/>
              </a:pPr>
              <a:t>‹#›</a:t>
            </a:fld>
            <a:endParaRPr lang="en-US"/>
          </a:p>
        </p:txBody>
      </p:sp>
    </p:spTree>
    <p:extLst>
      <p:ext uri="{BB962C8B-B14F-4D97-AF65-F5344CB8AC3E}">
        <p14:creationId xmlns:p14="http://schemas.microsoft.com/office/powerpoint/2010/main" val="340639809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6474255"/>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69353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8260694"/>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538301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324373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6300396"/>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0569780"/>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959745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4412196"/>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81857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F516E31-AE3C-7244-AB81-303A8C9DEFF2}" type="slidenum">
              <a:rPr lang="en-US"/>
              <a:pPr>
                <a:defRPr/>
              </a:pPr>
              <a:t>‹#›</a:t>
            </a:fld>
            <a:endParaRPr lang="en-US"/>
          </a:p>
        </p:txBody>
      </p:sp>
    </p:spTree>
    <p:extLst>
      <p:ext uri="{BB962C8B-B14F-4D97-AF65-F5344CB8AC3E}">
        <p14:creationId xmlns:p14="http://schemas.microsoft.com/office/powerpoint/2010/main" val="243966357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87122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74862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388200"/>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248963"/>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819419"/>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3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2652412"/>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269342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27648"/>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72021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085184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9775923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2B10B4-74E5-8443-80CD-5D8CE5FA2367}" type="slidenum">
              <a:rPr lang="en-US"/>
              <a:pPr>
                <a:defRPr/>
              </a:pPr>
              <a:t>‹#›</a:t>
            </a:fld>
            <a:endParaRPr lang="en-US"/>
          </a:p>
        </p:txBody>
      </p:sp>
    </p:spTree>
    <p:extLst>
      <p:ext uri="{BB962C8B-B14F-4D97-AF65-F5344CB8AC3E}">
        <p14:creationId xmlns:p14="http://schemas.microsoft.com/office/powerpoint/2010/main" val="34631100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939010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792038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584558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91732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4903418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2554566"/>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9572441"/>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84135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286154"/>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1278456"/>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4A12292-76DA-DD4E-8682-21480B958409}" type="slidenum">
              <a:rPr lang="en-US"/>
              <a:pPr>
                <a:defRPr/>
              </a:pPr>
              <a:t>‹#›</a:t>
            </a:fld>
            <a:endParaRPr lang="en-US"/>
          </a:p>
        </p:txBody>
      </p:sp>
    </p:spTree>
    <p:extLst>
      <p:ext uri="{BB962C8B-B14F-4D97-AF65-F5344CB8AC3E}">
        <p14:creationId xmlns:p14="http://schemas.microsoft.com/office/powerpoint/2010/main" val="160303059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920976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479570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795655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085571"/>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778401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517667"/>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5475704"/>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126152"/>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660374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479100"/>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38BCD3D-1D33-8144-ABFF-7FA6D2E23518}" type="slidenum">
              <a:rPr lang="en-US"/>
              <a:pPr>
                <a:defRPr/>
              </a:pPr>
              <a:t>‹#›</a:t>
            </a:fld>
            <a:endParaRPr lang="en-US"/>
          </a:p>
        </p:txBody>
      </p:sp>
    </p:spTree>
    <p:extLst>
      <p:ext uri="{BB962C8B-B14F-4D97-AF65-F5344CB8AC3E}">
        <p14:creationId xmlns:p14="http://schemas.microsoft.com/office/powerpoint/2010/main" val="5064866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544917"/>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505023"/>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68475"/>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881312"/>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942277"/>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092020"/>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95126"/>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774974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2176557"/>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2088417"/>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B87ECB-3396-F64A-BCC7-4BCEE0678B9F}" type="slidenum">
              <a:rPr lang="en-US"/>
              <a:pPr>
                <a:defRPr/>
              </a:pPr>
              <a:t>‹#›</a:t>
            </a:fld>
            <a:endParaRPr lang="en-US"/>
          </a:p>
        </p:txBody>
      </p:sp>
    </p:spTree>
    <p:extLst>
      <p:ext uri="{BB962C8B-B14F-4D97-AF65-F5344CB8AC3E}">
        <p14:creationId xmlns:p14="http://schemas.microsoft.com/office/powerpoint/2010/main" val="361684751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6836410"/>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81533"/>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52442"/>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7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7997335"/>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4674191"/>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765030"/>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68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30947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725748"/>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15571"/>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815324"/>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solidFill>
                  <a:srgbClr val="000000"/>
                </a:solidFill>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solidFill>
                  <a:srgbClr val="000000"/>
                </a:solidFill>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5EC79CE7-D016-2943-8A01-D0E6D9970BE4}" type="slidenum">
              <a:rPr lang="en-US"/>
              <a:pPr>
                <a:defRPr/>
              </a:pPr>
              <a:t>‹#›</a:t>
            </a:fld>
            <a:endParaRPr lang="en-US"/>
          </a:p>
        </p:txBody>
      </p:sp>
    </p:spTree>
    <p:extLst>
      <p:ext uri="{BB962C8B-B14F-4D97-AF65-F5344CB8AC3E}">
        <p14:creationId xmlns:p14="http://schemas.microsoft.com/office/powerpoint/2010/main" val="1102948230"/>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87959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00007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07326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170048"/>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6761"/>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302685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47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034377"/>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9268734"/>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4854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06AFC918-E59A-1845-9E8A-4F53E6DEEF3E}" type="slidenum">
              <a:rPr lang="en-GB"/>
              <a:pPr>
                <a:defRPr/>
              </a:pPr>
              <a:t>‹#›</a:t>
            </a:fld>
            <a:endParaRPr lang="en-GB"/>
          </a:p>
        </p:txBody>
      </p:sp>
    </p:spTree>
    <p:extLst>
      <p:ext uri="{BB962C8B-B14F-4D97-AF65-F5344CB8AC3E}">
        <p14:creationId xmlns:p14="http://schemas.microsoft.com/office/powerpoint/2010/main" val="73013815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81491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140106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828030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6860339"/>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88045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1177327"/>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032082"/>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585652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18194"/>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900258"/>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1DC6ED9-5101-0945-8A0C-2A3716E684CE}" type="slidenum">
              <a:rPr lang="en-US"/>
              <a:pPr>
                <a:defRPr/>
              </a:pPr>
              <a:t>‹#›</a:t>
            </a:fld>
            <a:endParaRPr lang="en-US"/>
          </a:p>
        </p:txBody>
      </p:sp>
    </p:spTree>
    <p:extLst>
      <p:ext uri="{BB962C8B-B14F-4D97-AF65-F5344CB8AC3E}">
        <p14:creationId xmlns:p14="http://schemas.microsoft.com/office/powerpoint/2010/main" val="347380732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291983"/>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8115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77619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6999127"/>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0970260"/>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182903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4969529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3094847"/>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1590753"/>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891486"/>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1095A3D-D439-9748-A96A-6FEDA1FF07D6}" type="slidenum">
              <a:rPr lang="en-US"/>
              <a:pPr>
                <a:defRPr/>
              </a:pPr>
              <a:t>‹#›</a:t>
            </a:fld>
            <a:endParaRPr lang="en-US"/>
          </a:p>
        </p:txBody>
      </p:sp>
    </p:spTree>
    <p:extLst>
      <p:ext uri="{BB962C8B-B14F-4D97-AF65-F5344CB8AC3E}">
        <p14:creationId xmlns:p14="http://schemas.microsoft.com/office/powerpoint/2010/main" val="95573680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150868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0227458"/>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7608100"/>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512515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3790597"/>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520143"/>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823535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37380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27923"/>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8180976"/>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7CB08E-8F99-CB4A-8F8F-A541A56DC4E7}" type="slidenum">
              <a:rPr lang="en-US"/>
              <a:pPr>
                <a:defRPr/>
              </a:pPr>
              <a:t>‹#›</a:t>
            </a:fld>
            <a:endParaRPr lang="en-US"/>
          </a:p>
        </p:txBody>
      </p:sp>
    </p:spTree>
    <p:extLst>
      <p:ext uri="{BB962C8B-B14F-4D97-AF65-F5344CB8AC3E}">
        <p14:creationId xmlns:p14="http://schemas.microsoft.com/office/powerpoint/2010/main" val="217070625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199144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229631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55882637"/>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6820432"/>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5892198"/>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6204779"/>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4757311"/>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47879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2899625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722109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F299107-A618-F848-ACDE-88001D042CA6}" type="slidenum">
              <a:rPr lang="en-US"/>
              <a:pPr>
                <a:defRPr/>
              </a:pPr>
              <a:t>‹#›</a:t>
            </a:fld>
            <a:endParaRPr lang="en-US"/>
          </a:p>
        </p:txBody>
      </p:sp>
    </p:spTree>
    <p:extLst>
      <p:ext uri="{BB962C8B-B14F-4D97-AF65-F5344CB8AC3E}">
        <p14:creationId xmlns:p14="http://schemas.microsoft.com/office/powerpoint/2010/main" val="303218245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72636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12705930"/>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43163654"/>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8167111"/>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33892858"/>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2767984"/>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90273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2802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65978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7555422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image" Target="../media/image4.jpeg"/><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0.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1.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6.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2.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8.jpe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7.jpeg"/></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95.xml"/><Relationship Id="rId1" Type="http://schemas.openxmlformats.org/officeDocument/2006/relationships/slideLayout" Target="../slideLayouts/slideLayout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0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6.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9.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0.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20.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21.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22.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23.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24.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5.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6.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1.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8.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9.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13.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0.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2.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3.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image" Target="../media/image5.jpeg"/><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image" Target="../media/image14.png"/><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5.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36.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7.xml.rels><?xml version="1.0" encoding="UTF-8" standalone="yes"?>
<Relationships xmlns="http://schemas.openxmlformats.org/package/2006/relationships"><Relationship Id="rId117" Type="http://schemas.openxmlformats.org/officeDocument/2006/relationships/slideLayout" Target="../slideLayouts/slideLayout440.xml"/><Relationship Id="rId671" Type="http://schemas.openxmlformats.org/officeDocument/2006/relationships/slideLayout" Target="../slideLayouts/slideLayout994.xml"/><Relationship Id="rId21" Type="http://schemas.openxmlformats.org/officeDocument/2006/relationships/slideLayout" Target="../slideLayouts/slideLayout344.xml"/><Relationship Id="rId324" Type="http://schemas.openxmlformats.org/officeDocument/2006/relationships/slideLayout" Target="../slideLayouts/slideLayout647.xml"/><Relationship Id="rId531" Type="http://schemas.openxmlformats.org/officeDocument/2006/relationships/slideLayout" Target="../slideLayouts/slideLayout854.xml"/><Relationship Id="rId629" Type="http://schemas.openxmlformats.org/officeDocument/2006/relationships/slideLayout" Target="../slideLayouts/slideLayout952.xml"/><Relationship Id="rId170" Type="http://schemas.openxmlformats.org/officeDocument/2006/relationships/slideLayout" Target="../slideLayouts/slideLayout493.xml"/><Relationship Id="rId268" Type="http://schemas.openxmlformats.org/officeDocument/2006/relationships/slideLayout" Target="../slideLayouts/slideLayout591.xml"/><Relationship Id="rId475" Type="http://schemas.openxmlformats.org/officeDocument/2006/relationships/slideLayout" Target="../slideLayouts/slideLayout798.xml"/><Relationship Id="rId682" Type="http://schemas.openxmlformats.org/officeDocument/2006/relationships/slideLayout" Target="../slideLayouts/slideLayout1005.xml"/><Relationship Id="rId32" Type="http://schemas.openxmlformats.org/officeDocument/2006/relationships/slideLayout" Target="../slideLayouts/slideLayout355.xml"/><Relationship Id="rId128" Type="http://schemas.openxmlformats.org/officeDocument/2006/relationships/slideLayout" Target="../slideLayouts/slideLayout451.xml"/><Relationship Id="rId335" Type="http://schemas.openxmlformats.org/officeDocument/2006/relationships/slideLayout" Target="../slideLayouts/slideLayout658.xml"/><Relationship Id="rId542" Type="http://schemas.openxmlformats.org/officeDocument/2006/relationships/slideLayout" Target="../slideLayouts/slideLayout865.xml"/><Relationship Id="rId181" Type="http://schemas.openxmlformats.org/officeDocument/2006/relationships/slideLayout" Target="../slideLayouts/slideLayout504.xml"/><Relationship Id="rId402" Type="http://schemas.openxmlformats.org/officeDocument/2006/relationships/slideLayout" Target="../slideLayouts/slideLayout725.xml"/><Relationship Id="rId279" Type="http://schemas.openxmlformats.org/officeDocument/2006/relationships/slideLayout" Target="../slideLayouts/slideLayout602.xml"/><Relationship Id="rId486" Type="http://schemas.openxmlformats.org/officeDocument/2006/relationships/slideLayout" Target="../slideLayouts/slideLayout809.xml"/><Relationship Id="rId693" Type="http://schemas.openxmlformats.org/officeDocument/2006/relationships/slideLayout" Target="../slideLayouts/slideLayout1016.xml"/><Relationship Id="rId43" Type="http://schemas.openxmlformats.org/officeDocument/2006/relationships/slideLayout" Target="../slideLayouts/slideLayout366.xml"/><Relationship Id="rId139" Type="http://schemas.openxmlformats.org/officeDocument/2006/relationships/slideLayout" Target="../slideLayouts/slideLayout462.xml"/><Relationship Id="rId346" Type="http://schemas.openxmlformats.org/officeDocument/2006/relationships/slideLayout" Target="../slideLayouts/slideLayout669.xml"/><Relationship Id="rId553" Type="http://schemas.openxmlformats.org/officeDocument/2006/relationships/slideLayout" Target="../slideLayouts/slideLayout876.xml"/><Relationship Id="rId192" Type="http://schemas.openxmlformats.org/officeDocument/2006/relationships/slideLayout" Target="../slideLayouts/slideLayout515.xml"/><Relationship Id="rId206" Type="http://schemas.openxmlformats.org/officeDocument/2006/relationships/slideLayout" Target="../slideLayouts/slideLayout529.xml"/><Relationship Id="rId413" Type="http://schemas.openxmlformats.org/officeDocument/2006/relationships/slideLayout" Target="../slideLayouts/slideLayout736.xml"/><Relationship Id="rId497" Type="http://schemas.openxmlformats.org/officeDocument/2006/relationships/slideLayout" Target="../slideLayouts/slideLayout820.xml"/><Relationship Id="rId620" Type="http://schemas.openxmlformats.org/officeDocument/2006/relationships/slideLayout" Target="../slideLayouts/slideLayout943.xml"/><Relationship Id="rId357" Type="http://schemas.openxmlformats.org/officeDocument/2006/relationships/slideLayout" Target="../slideLayouts/slideLayout680.xml"/><Relationship Id="rId54" Type="http://schemas.openxmlformats.org/officeDocument/2006/relationships/slideLayout" Target="../slideLayouts/slideLayout377.xml"/><Relationship Id="rId217" Type="http://schemas.openxmlformats.org/officeDocument/2006/relationships/slideLayout" Target="../slideLayouts/slideLayout540.xml"/><Relationship Id="rId564" Type="http://schemas.openxmlformats.org/officeDocument/2006/relationships/slideLayout" Target="../slideLayouts/slideLayout887.xml"/><Relationship Id="rId424" Type="http://schemas.openxmlformats.org/officeDocument/2006/relationships/slideLayout" Target="../slideLayouts/slideLayout747.xml"/><Relationship Id="rId631" Type="http://schemas.openxmlformats.org/officeDocument/2006/relationships/slideLayout" Target="../slideLayouts/slideLayout954.xml"/><Relationship Id="rId270" Type="http://schemas.openxmlformats.org/officeDocument/2006/relationships/slideLayout" Target="../slideLayouts/slideLayout593.xml"/><Relationship Id="rId65" Type="http://schemas.openxmlformats.org/officeDocument/2006/relationships/slideLayout" Target="../slideLayouts/slideLayout388.xml"/><Relationship Id="rId130" Type="http://schemas.openxmlformats.org/officeDocument/2006/relationships/slideLayout" Target="../slideLayouts/slideLayout453.xml"/><Relationship Id="rId368" Type="http://schemas.openxmlformats.org/officeDocument/2006/relationships/slideLayout" Target="../slideLayouts/slideLayout691.xml"/><Relationship Id="rId575" Type="http://schemas.openxmlformats.org/officeDocument/2006/relationships/slideLayout" Target="../slideLayouts/slideLayout898.xml"/><Relationship Id="rId228" Type="http://schemas.openxmlformats.org/officeDocument/2006/relationships/slideLayout" Target="../slideLayouts/slideLayout551.xml"/><Relationship Id="rId435" Type="http://schemas.openxmlformats.org/officeDocument/2006/relationships/slideLayout" Target="../slideLayouts/slideLayout758.xml"/><Relationship Id="rId642" Type="http://schemas.openxmlformats.org/officeDocument/2006/relationships/slideLayout" Target="../slideLayouts/slideLayout965.xml"/><Relationship Id="rId281" Type="http://schemas.openxmlformats.org/officeDocument/2006/relationships/slideLayout" Target="../slideLayouts/slideLayout604.xml"/><Relationship Id="rId502" Type="http://schemas.openxmlformats.org/officeDocument/2006/relationships/slideLayout" Target="../slideLayouts/slideLayout825.xml"/><Relationship Id="rId76" Type="http://schemas.openxmlformats.org/officeDocument/2006/relationships/slideLayout" Target="../slideLayouts/slideLayout399.xml"/><Relationship Id="rId141" Type="http://schemas.openxmlformats.org/officeDocument/2006/relationships/slideLayout" Target="../slideLayouts/slideLayout464.xml"/><Relationship Id="rId379" Type="http://schemas.openxmlformats.org/officeDocument/2006/relationships/slideLayout" Target="../slideLayouts/slideLayout702.xml"/><Relationship Id="rId586" Type="http://schemas.openxmlformats.org/officeDocument/2006/relationships/slideLayout" Target="../slideLayouts/slideLayout909.xml"/><Relationship Id="rId7" Type="http://schemas.openxmlformats.org/officeDocument/2006/relationships/slideLayout" Target="../slideLayouts/slideLayout330.xml"/><Relationship Id="rId239" Type="http://schemas.openxmlformats.org/officeDocument/2006/relationships/slideLayout" Target="../slideLayouts/slideLayout562.xml"/><Relationship Id="rId446" Type="http://schemas.openxmlformats.org/officeDocument/2006/relationships/slideLayout" Target="../slideLayouts/slideLayout769.xml"/><Relationship Id="rId653" Type="http://schemas.openxmlformats.org/officeDocument/2006/relationships/slideLayout" Target="../slideLayouts/slideLayout976.xml"/><Relationship Id="rId292" Type="http://schemas.openxmlformats.org/officeDocument/2006/relationships/slideLayout" Target="../slideLayouts/slideLayout615.xml"/><Relationship Id="rId306" Type="http://schemas.openxmlformats.org/officeDocument/2006/relationships/slideLayout" Target="../slideLayouts/slideLayout629.xml"/><Relationship Id="rId87" Type="http://schemas.openxmlformats.org/officeDocument/2006/relationships/slideLayout" Target="../slideLayouts/slideLayout410.xml"/><Relationship Id="rId513" Type="http://schemas.openxmlformats.org/officeDocument/2006/relationships/slideLayout" Target="../slideLayouts/slideLayout836.xml"/><Relationship Id="rId597" Type="http://schemas.openxmlformats.org/officeDocument/2006/relationships/slideLayout" Target="../slideLayouts/slideLayout920.xml"/><Relationship Id="rId152" Type="http://schemas.openxmlformats.org/officeDocument/2006/relationships/slideLayout" Target="../slideLayouts/slideLayout475.xml"/><Relationship Id="rId457" Type="http://schemas.openxmlformats.org/officeDocument/2006/relationships/slideLayout" Target="../slideLayouts/slideLayout780.xml"/><Relationship Id="rId664" Type="http://schemas.openxmlformats.org/officeDocument/2006/relationships/slideLayout" Target="../slideLayouts/slideLayout987.xml"/><Relationship Id="rId14" Type="http://schemas.openxmlformats.org/officeDocument/2006/relationships/slideLayout" Target="../slideLayouts/slideLayout337.xml"/><Relationship Id="rId317" Type="http://schemas.openxmlformats.org/officeDocument/2006/relationships/slideLayout" Target="../slideLayouts/slideLayout640.xml"/><Relationship Id="rId524" Type="http://schemas.openxmlformats.org/officeDocument/2006/relationships/slideLayout" Target="../slideLayouts/slideLayout847.xml"/><Relationship Id="rId98" Type="http://schemas.openxmlformats.org/officeDocument/2006/relationships/slideLayout" Target="../slideLayouts/slideLayout421.xml"/><Relationship Id="rId163" Type="http://schemas.openxmlformats.org/officeDocument/2006/relationships/slideLayout" Target="../slideLayouts/slideLayout486.xml"/><Relationship Id="rId370" Type="http://schemas.openxmlformats.org/officeDocument/2006/relationships/slideLayout" Target="../slideLayouts/slideLayout693.xml"/><Relationship Id="rId230" Type="http://schemas.openxmlformats.org/officeDocument/2006/relationships/slideLayout" Target="../slideLayouts/slideLayout553.xml"/><Relationship Id="rId468" Type="http://schemas.openxmlformats.org/officeDocument/2006/relationships/slideLayout" Target="../slideLayouts/slideLayout791.xml"/><Relationship Id="rId675" Type="http://schemas.openxmlformats.org/officeDocument/2006/relationships/slideLayout" Target="../slideLayouts/slideLayout998.xml"/><Relationship Id="rId25" Type="http://schemas.openxmlformats.org/officeDocument/2006/relationships/slideLayout" Target="../slideLayouts/slideLayout348.xml"/><Relationship Id="rId328" Type="http://schemas.openxmlformats.org/officeDocument/2006/relationships/slideLayout" Target="../slideLayouts/slideLayout651.xml"/><Relationship Id="rId535" Type="http://schemas.openxmlformats.org/officeDocument/2006/relationships/slideLayout" Target="../slideLayouts/slideLayout858.xml"/><Relationship Id="rId174" Type="http://schemas.openxmlformats.org/officeDocument/2006/relationships/slideLayout" Target="../slideLayouts/slideLayout497.xml"/><Relationship Id="rId381" Type="http://schemas.openxmlformats.org/officeDocument/2006/relationships/slideLayout" Target="../slideLayouts/slideLayout704.xml"/><Relationship Id="rId602" Type="http://schemas.openxmlformats.org/officeDocument/2006/relationships/slideLayout" Target="../slideLayouts/slideLayout925.xml"/><Relationship Id="rId241" Type="http://schemas.openxmlformats.org/officeDocument/2006/relationships/slideLayout" Target="../slideLayouts/slideLayout564.xml"/><Relationship Id="rId479" Type="http://schemas.openxmlformats.org/officeDocument/2006/relationships/slideLayout" Target="../slideLayouts/slideLayout802.xml"/><Relationship Id="rId686" Type="http://schemas.openxmlformats.org/officeDocument/2006/relationships/slideLayout" Target="../slideLayouts/slideLayout1009.xml"/><Relationship Id="rId36" Type="http://schemas.openxmlformats.org/officeDocument/2006/relationships/slideLayout" Target="../slideLayouts/slideLayout359.xml"/><Relationship Id="rId339" Type="http://schemas.openxmlformats.org/officeDocument/2006/relationships/slideLayout" Target="../slideLayouts/slideLayout662.xml"/><Relationship Id="rId546" Type="http://schemas.openxmlformats.org/officeDocument/2006/relationships/slideLayout" Target="../slideLayouts/slideLayout869.xml"/><Relationship Id="rId101" Type="http://schemas.openxmlformats.org/officeDocument/2006/relationships/slideLayout" Target="../slideLayouts/slideLayout424.xml"/><Relationship Id="rId185" Type="http://schemas.openxmlformats.org/officeDocument/2006/relationships/slideLayout" Target="../slideLayouts/slideLayout508.xml"/><Relationship Id="rId406" Type="http://schemas.openxmlformats.org/officeDocument/2006/relationships/slideLayout" Target="../slideLayouts/slideLayout729.xml"/><Relationship Id="rId392" Type="http://schemas.openxmlformats.org/officeDocument/2006/relationships/slideLayout" Target="../slideLayouts/slideLayout715.xml"/><Relationship Id="rId613" Type="http://schemas.openxmlformats.org/officeDocument/2006/relationships/slideLayout" Target="../slideLayouts/slideLayout936.xml"/><Relationship Id="rId697" Type="http://schemas.openxmlformats.org/officeDocument/2006/relationships/slideLayout" Target="../slideLayouts/slideLayout1020.xml"/><Relationship Id="rId252" Type="http://schemas.openxmlformats.org/officeDocument/2006/relationships/slideLayout" Target="../slideLayouts/slideLayout575.xml"/><Relationship Id="rId47" Type="http://schemas.openxmlformats.org/officeDocument/2006/relationships/slideLayout" Target="../slideLayouts/slideLayout370.xml"/><Relationship Id="rId112" Type="http://schemas.openxmlformats.org/officeDocument/2006/relationships/slideLayout" Target="../slideLayouts/slideLayout435.xml"/><Relationship Id="rId557" Type="http://schemas.openxmlformats.org/officeDocument/2006/relationships/slideLayout" Target="../slideLayouts/slideLayout880.xml"/><Relationship Id="rId196" Type="http://schemas.openxmlformats.org/officeDocument/2006/relationships/slideLayout" Target="../slideLayouts/slideLayout519.xml"/><Relationship Id="rId417" Type="http://schemas.openxmlformats.org/officeDocument/2006/relationships/slideLayout" Target="../slideLayouts/slideLayout740.xml"/><Relationship Id="rId624" Type="http://schemas.openxmlformats.org/officeDocument/2006/relationships/slideLayout" Target="../slideLayouts/slideLayout947.xml"/><Relationship Id="rId263" Type="http://schemas.openxmlformats.org/officeDocument/2006/relationships/slideLayout" Target="../slideLayouts/slideLayout586.xml"/><Relationship Id="rId470" Type="http://schemas.openxmlformats.org/officeDocument/2006/relationships/slideLayout" Target="../slideLayouts/slideLayout793.xml"/><Relationship Id="rId58" Type="http://schemas.openxmlformats.org/officeDocument/2006/relationships/slideLayout" Target="../slideLayouts/slideLayout381.xml"/><Relationship Id="rId123" Type="http://schemas.openxmlformats.org/officeDocument/2006/relationships/slideLayout" Target="../slideLayouts/slideLayout446.xml"/><Relationship Id="rId330" Type="http://schemas.openxmlformats.org/officeDocument/2006/relationships/slideLayout" Target="../slideLayouts/slideLayout653.xml"/><Relationship Id="rId568" Type="http://schemas.openxmlformats.org/officeDocument/2006/relationships/slideLayout" Target="../slideLayouts/slideLayout891.xml"/><Relationship Id="rId428" Type="http://schemas.openxmlformats.org/officeDocument/2006/relationships/slideLayout" Target="../slideLayouts/slideLayout751.xml"/><Relationship Id="rId635" Type="http://schemas.openxmlformats.org/officeDocument/2006/relationships/slideLayout" Target="../slideLayouts/slideLayout958.xml"/><Relationship Id="rId274" Type="http://schemas.openxmlformats.org/officeDocument/2006/relationships/slideLayout" Target="../slideLayouts/slideLayout597.xml"/><Relationship Id="rId481" Type="http://schemas.openxmlformats.org/officeDocument/2006/relationships/slideLayout" Target="../slideLayouts/slideLayout804.xml"/><Relationship Id="rId702" Type="http://schemas.openxmlformats.org/officeDocument/2006/relationships/image" Target="../media/image17.png"/><Relationship Id="rId69" Type="http://schemas.openxmlformats.org/officeDocument/2006/relationships/slideLayout" Target="../slideLayouts/slideLayout392.xml"/><Relationship Id="rId134" Type="http://schemas.openxmlformats.org/officeDocument/2006/relationships/slideLayout" Target="../slideLayouts/slideLayout457.xml"/><Relationship Id="rId579" Type="http://schemas.openxmlformats.org/officeDocument/2006/relationships/slideLayout" Target="../slideLayouts/slideLayout902.xml"/><Relationship Id="rId341" Type="http://schemas.openxmlformats.org/officeDocument/2006/relationships/slideLayout" Target="../slideLayouts/slideLayout664.xml"/><Relationship Id="rId439" Type="http://schemas.openxmlformats.org/officeDocument/2006/relationships/slideLayout" Target="../slideLayouts/slideLayout762.xml"/><Relationship Id="rId646" Type="http://schemas.openxmlformats.org/officeDocument/2006/relationships/slideLayout" Target="../slideLayouts/slideLayout969.xml"/><Relationship Id="rId201" Type="http://schemas.openxmlformats.org/officeDocument/2006/relationships/slideLayout" Target="../slideLayouts/slideLayout524.xml"/><Relationship Id="rId285" Type="http://schemas.openxmlformats.org/officeDocument/2006/relationships/slideLayout" Target="../slideLayouts/slideLayout608.xml"/><Relationship Id="rId506" Type="http://schemas.openxmlformats.org/officeDocument/2006/relationships/slideLayout" Target="../slideLayouts/slideLayout829.xml"/><Relationship Id="rId492" Type="http://schemas.openxmlformats.org/officeDocument/2006/relationships/slideLayout" Target="../slideLayouts/slideLayout815.xml"/><Relationship Id="rId145" Type="http://schemas.openxmlformats.org/officeDocument/2006/relationships/slideLayout" Target="../slideLayouts/slideLayout468.xml"/><Relationship Id="rId352" Type="http://schemas.openxmlformats.org/officeDocument/2006/relationships/slideLayout" Target="../slideLayouts/slideLayout675.xml"/><Relationship Id="rId212" Type="http://schemas.openxmlformats.org/officeDocument/2006/relationships/slideLayout" Target="../slideLayouts/slideLayout535.xml"/><Relationship Id="rId657" Type="http://schemas.openxmlformats.org/officeDocument/2006/relationships/slideLayout" Target="../slideLayouts/slideLayout980.xml"/><Relationship Id="rId296" Type="http://schemas.openxmlformats.org/officeDocument/2006/relationships/slideLayout" Target="../slideLayouts/slideLayout619.xml"/><Relationship Id="rId517" Type="http://schemas.openxmlformats.org/officeDocument/2006/relationships/slideLayout" Target="../slideLayouts/slideLayout840.xml"/><Relationship Id="rId60" Type="http://schemas.openxmlformats.org/officeDocument/2006/relationships/slideLayout" Target="../slideLayouts/slideLayout383.xml"/><Relationship Id="rId156" Type="http://schemas.openxmlformats.org/officeDocument/2006/relationships/slideLayout" Target="../slideLayouts/slideLayout479.xml"/><Relationship Id="rId363" Type="http://schemas.openxmlformats.org/officeDocument/2006/relationships/slideLayout" Target="../slideLayouts/slideLayout686.xml"/><Relationship Id="rId570" Type="http://schemas.openxmlformats.org/officeDocument/2006/relationships/slideLayout" Target="../slideLayouts/slideLayout893.xml"/><Relationship Id="rId223" Type="http://schemas.openxmlformats.org/officeDocument/2006/relationships/slideLayout" Target="../slideLayouts/slideLayout546.xml"/><Relationship Id="rId430" Type="http://schemas.openxmlformats.org/officeDocument/2006/relationships/slideLayout" Target="../slideLayouts/slideLayout753.xml"/><Relationship Id="rId668" Type="http://schemas.openxmlformats.org/officeDocument/2006/relationships/slideLayout" Target="../slideLayouts/slideLayout991.xml"/><Relationship Id="rId18" Type="http://schemas.openxmlformats.org/officeDocument/2006/relationships/slideLayout" Target="../slideLayouts/slideLayout341.xml"/><Relationship Id="rId265" Type="http://schemas.openxmlformats.org/officeDocument/2006/relationships/slideLayout" Target="../slideLayouts/slideLayout588.xml"/><Relationship Id="rId472" Type="http://schemas.openxmlformats.org/officeDocument/2006/relationships/slideLayout" Target="../slideLayouts/slideLayout795.xml"/><Relationship Id="rId528" Type="http://schemas.openxmlformats.org/officeDocument/2006/relationships/slideLayout" Target="../slideLayouts/slideLayout851.xml"/><Relationship Id="rId125" Type="http://schemas.openxmlformats.org/officeDocument/2006/relationships/slideLayout" Target="../slideLayouts/slideLayout448.xml"/><Relationship Id="rId167" Type="http://schemas.openxmlformats.org/officeDocument/2006/relationships/slideLayout" Target="../slideLayouts/slideLayout490.xml"/><Relationship Id="rId332" Type="http://schemas.openxmlformats.org/officeDocument/2006/relationships/slideLayout" Target="../slideLayouts/slideLayout655.xml"/><Relationship Id="rId374" Type="http://schemas.openxmlformats.org/officeDocument/2006/relationships/slideLayout" Target="../slideLayouts/slideLayout697.xml"/><Relationship Id="rId581" Type="http://schemas.openxmlformats.org/officeDocument/2006/relationships/slideLayout" Target="../slideLayouts/slideLayout904.xml"/><Relationship Id="rId71" Type="http://schemas.openxmlformats.org/officeDocument/2006/relationships/slideLayout" Target="../slideLayouts/slideLayout394.xml"/><Relationship Id="rId234" Type="http://schemas.openxmlformats.org/officeDocument/2006/relationships/slideLayout" Target="../slideLayouts/slideLayout557.xml"/><Relationship Id="rId637" Type="http://schemas.openxmlformats.org/officeDocument/2006/relationships/slideLayout" Target="../slideLayouts/slideLayout960.xml"/><Relationship Id="rId679" Type="http://schemas.openxmlformats.org/officeDocument/2006/relationships/slideLayout" Target="../slideLayouts/slideLayout1002.xml"/><Relationship Id="rId2" Type="http://schemas.openxmlformats.org/officeDocument/2006/relationships/slideLayout" Target="../slideLayouts/slideLayout325.xml"/><Relationship Id="rId29" Type="http://schemas.openxmlformats.org/officeDocument/2006/relationships/slideLayout" Target="../slideLayouts/slideLayout352.xml"/><Relationship Id="rId276" Type="http://schemas.openxmlformats.org/officeDocument/2006/relationships/slideLayout" Target="../slideLayouts/slideLayout599.xml"/><Relationship Id="rId441" Type="http://schemas.openxmlformats.org/officeDocument/2006/relationships/slideLayout" Target="../slideLayouts/slideLayout764.xml"/><Relationship Id="rId483" Type="http://schemas.openxmlformats.org/officeDocument/2006/relationships/slideLayout" Target="../slideLayouts/slideLayout806.xml"/><Relationship Id="rId539" Type="http://schemas.openxmlformats.org/officeDocument/2006/relationships/slideLayout" Target="../slideLayouts/slideLayout862.xml"/><Relationship Id="rId690" Type="http://schemas.openxmlformats.org/officeDocument/2006/relationships/slideLayout" Target="../slideLayouts/slideLayout1013.xml"/><Relationship Id="rId704" Type="http://schemas.openxmlformats.org/officeDocument/2006/relationships/image" Target="../media/image19.png"/><Relationship Id="rId40" Type="http://schemas.openxmlformats.org/officeDocument/2006/relationships/slideLayout" Target="../slideLayouts/slideLayout363.xml"/><Relationship Id="rId136" Type="http://schemas.openxmlformats.org/officeDocument/2006/relationships/slideLayout" Target="../slideLayouts/slideLayout459.xml"/><Relationship Id="rId178" Type="http://schemas.openxmlformats.org/officeDocument/2006/relationships/slideLayout" Target="../slideLayouts/slideLayout501.xml"/><Relationship Id="rId301" Type="http://schemas.openxmlformats.org/officeDocument/2006/relationships/slideLayout" Target="../slideLayouts/slideLayout624.xml"/><Relationship Id="rId343" Type="http://schemas.openxmlformats.org/officeDocument/2006/relationships/slideLayout" Target="../slideLayouts/slideLayout666.xml"/><Relationship Id="rId550" Type="http://schemas.openxmlformats.org/officeDocument/2006/relationships/slideLayout" Target="../slideLayouts/slideLayout873.xml"/><Relationship Id="rId82" Type="http://schemas.openxmlformats.org/officeDocument/2006/relationships/slideLayout" Target="../slideLayouts/slideLayout405.xml"/><Relationship Id="rId203" Type="http://schemas.openxmlformats.org/officeDocument/2006/relationships/slideLayout" Target="../slideLayouts/slideLayout526.xml"/><Relationship Id="rId385" Type="http://schemas.openxmlformats.org/officeDocument/2006/relationships/slideLayout" Target="../slideLayouts/slideLayout708.xml"/><Relationship Id="rId592" Type="http://schemas.openxmlformats.org/officeDocument/2006/relationships/slideLayout" Target="../slideLayouts/slideLayout915.xml"/><Relationship Id="rId606" Type="http://schemas.openxmlformats.org/officeDocument/2006/relationships/slideLayout" Target="../slideLayouts/slideLayout929.xml"/><Relationship Id="rId648" Type="http://schemas.openxmlformats.org/officeDocument/2006/relationships/slideLayout" Target="../slideLayouts/slideLayout971.xml"/><Relationship Id="rId245" Type="http://schemas.openxmlformats.org/officeDocument/2006/relationships/slideLayout" Target="../slideLayouts/slideLayout568.xml"/><Relationship Id="rId287" Type="http://schemas.openxmlformats.org/officeDocument/2006/relationships/slideLayout" Target="../slideLayouts/slideLayout610.xml"/><Relationship Id="rId410" Type="http://schemas.openxmlformats.org/officeDocument/2006/relationships/slideLayout" Target="../slideLayouts/slideLayout733.xml"/><Relationship Id="rId452" Type="http://schemas.openxmlformats.org/officeDocument/2006/relationships/slideLayout" Target="../slideLayouts/slideLayout775.xml"/><Relationship Id="rId494" Type="http://schemas.openxmlformats.org/officeDocument/2006/relationships/slideLayout" Target="../slideLayouts/slideLayout817.xml"/><Relationship Id="rId508" Type="http://schemas.openxmlformats.org/officeDocument/2006/relationships/slideLayout" Target="../slideLayouts/slideLayout831.xml"/><Relationship Id="rId105" Type="http://schemas.openxmlformats.org/officeDocument/2006/relationships/slideLayout" Target="../slideLayouts/slideLayout428.xml"/><Relationship Id="rId147" Type="http://schemas.openxmlformats.org/officeDocument/2006/relationships/slideLayout" Target="../slideLayouts/slideLayout470.xml"/><Relationship Id="rId312" Type="http://schemas.openxmlformats.org/officeDocument/2006/relationships/slideLayout" Target="../slideLayouts/slideLayout635.xml"/><Relationship Id="rId354" Type="http://schemas.openxmlformats.org/officeDocument/2006/relationships/slideLayout" Target="../slideLayouts/slideLayout677.xml"/><Relationship Id="rId51" Type="http://schemas.openxmlformats.org/officeDocument/2006/relationships/slideLayout" Target="../slideLayouts/slideLayout374.xml"/><Relationship Id="rId93" Type="http://schemas.openxmlformats.org/officeDocument/2006/relationships/slideLayout" Target="../slideLayouts/slideLayout416.xml"/><Relationship Id="rId189" Type="http://schemas.openxmlformats.org/officeDocument/2006/relationships/slideLayout" Target="../slideLayouts/slideLayout512.xml"/><Relationship Id="rId396" Type="http://schemas.openxmlformats.org/officeDocument/2006/relationships/slideLayout" Target="../slideLayouts/slideLayout719.xml"/><Relationship Id="rId561" Type="http://schemas.openxmlformats.org/officeDocument/2006/relationships/slideLayout" Target="../slideLayouts/slideLayout884.xml"/><Relationship Id="rId617" Type="http://schemas.openxmlformats.org/officeDocument/2006/relationships/slideLayout" Target="../slideLayouts/slideLayout940.xml"/><Relationship Id="rId659" Type="http://schemas.openxmlformats.org/officeDocument/2006/relationships/slideLayout" Target="../slideLayouts/slideLayout982.xml"/><Relationship Id="rId214" Type="http://schemas.openxmlformats.org/officeDocument/2006/relationships/slideLayout" Target="../slideLayouts/slideLayout537.xml"/><Relationship Id="rId256" Type="http://schemas.openxmlformats.org/officeDocument/2006/relationships/slideLayout" Target="../slideLayouts/slideLayout579.xml"/><Relationship Id="rId298" Type="http://schemas.openxmlformats.org/officeDocument/2006/relationships/slideLayout" Target="../slideLayouts/slideLayout621.xml"/><Relationship Id="rId421" Type="http://schemas.openxmlformats.org/officeDocument/2006/relationships/slideLayout" Target="../slideLayouts/slideLayout744.xml"/><Relationship Id="rId463" Type="http://schemas.openxmlformats.org/officeDocument/2006/relationships/slideLayout" Target="../slideLayouts/slideLayout786.xml"/><Relationship Id="rId519" Type="http://schemas.openxmlformats.org/officeDocument/2006/relationships/slideLayout" Target="../slideLayouts/slideLayout842.xml"/><Relationship Id="rId670" Type="http://schemas.openxmlformats.org/officeDocument/2006/relationships/slideLayout" Target="../slideLayouts/slideLayout993.xml"/><Relationship Id="rId116" Type="http://schemas.openxmlformats.org/officeDocument/2006/relationships/slideLayout" Target="../slideLayouts/slideLayout439.xml"/><Relationship Id="rId158" Type="http://schemas.openxmlformats.org/officeDocument/2006/relationships/slideLayout" Target="../slideLayouts/slideLayout481.xml"/><Relationship Id="rId323" Type="http://schemas.openxmlformats.org/officeDocument/2006/relationships/slideLayout" Target="../slideLayouts/slideLayout646.xml"/><Relationship Id="rId530" Type="http://schemas.openxmlformats.org/officeDocument/2006/relationships/slideLayout" Target="../slideLayouts/slideLayout853.xml"/><Relationship Id="rId20" Type="http://schemas.openxmlformats.org/officeDocument/2006/relationships/slideLayout" Target="../slideLayouts/slideLayout343.xml"/><Relationship Id="rId62" Type="http://schemas.openxmlformats.org/officeDocument/2006/relationships/slideLayout" Target="../slideLayouts/slideLayout385.xml"/><Relationship Id="rId365" Type="http://schemas.openxmlformats.org/officeDocument/2006/relationships/slideLayout" Target="../slideLayouts/slideLayout688.xml"/><Relationship Id="rId572" Type="http://schemas.openxmlformats.org/officeDocument/2006/relationships/slideLayout" Target="../slideLayouts/slideLayout895.xml"/><Relationship Id="rId628" Type="http://schemas.openxmlformats.org/officeDocument/2006/relationships/slideLayout" Target="../slideLayouts/slideLayout951.xml"/><Relationship Id="rId225" Type="http://schemas.openxmlformats.org/officeDocument/2006/relationships/slideLayout" Target="../slideLayouts/slideLayout548.xml"/><Relationship Id="rId267" Type="http://schemas.openxmlformats.org/officeDocument/2006/relationships/slideLayout" Target="../slideLayouts/slideLayout590.xml"/><Relationship Id="rId432" Type="http://schemas.openxmlformats.org/officeDocument/2006/relationships/slideLayout" Target="../slideLayouts/slideLayout755.xml"/><Relationship Id="rId474" Type="http://schemas.openxmlformats.org/officeDocument/2006/relationships/slideLayout" Target="../slideLayouts/slideLayout797.xml"/><Relationship Id="rId127" Type="http://schemas.openxmlformats.org/officeDocument/2006/relationships/slideLayout" Target="../slideLayouts/slideLayout450.xml"/><Relationship Id="rId681" Type="http://schemas.openxmlformats.org/officeDocument/2006/relationships/slideLayout" Target="../slideLayouts/slideLayout1004.xml"/><Relationship Id="rId31" Type="http://schemas.openxmlformats.org/officeDocument/2006/relationships/slideLayout" Target="../slideLayouts/slideLayout354.xml"/><Relationship Id="rId73" Type="http://schemas.openxmlformats.org/officeDocument/2006/relationships/slideLayout" Target="../slideLayouts/slideLayout396.xml"/><Relationship Id="rId169" Type="http://schemas.openxmlformats.org/officeDocument/2006/relationships/slideLayout" Target="../slideLayouts/slideLayout492.xml"/><Relationship Id="rId334" Type="http://schemas.openxmlformats.org/officeDocument/2006/relationships/slideLayout" Target="../slideLayouts/slideLayout657.xml"/><Relationship Id="rId376" Type="http://schemas.openxmlformats.org/officeDocument/2006/relationships/slideLayout" Target="../slideLayouts/slideLayout699.xml"/><Relationship Id="rId541" Type="http://schemas.openxmlformats.org/officeDocument/2006/relationships/slideLayout" Target="../slideLayouts/slideLayout864.xml"/><Relationship Id="rId583" Type="http://schemas.openxmlformats.org/officeDocument/2006/relationships/slideLayout" Target="../slideLayouts/slideLayout906.xml"/><Relationship Id="rId639" Type="http://schemas.openxmlformats.org/officeDocument/2006/relationships/slideLayout" Target="../slideLayouts/slideLayout962.xml"/><Relationship Id="rId4" Type="http://schemas.openxmlformats.org/officeDocument/2006/relationships/slideLayout" Target="../slideLayouts/slideLayout327.xml"/><Relationship Id="rId180" Type="http://schemas.openxmlformats.org/officeDocument/2006/relationships/slideLayout" Target="../slideLayouts/slideLayout503.xml"/><Relationship Id="rId236" Type="http://schemas.openxmlformats.org/officeDocument/2006/relationships/slideLayout" Target="../slideLayouts/slideLayout559.xml"/><Relationship Id="rId278" Type="http://schemas.openxmlformats.org/officeDocument/2006/relationships/slideLayout" Target="../slideLayouts/slideLayout601.xml"/><Relationship Id="rId401" Type="http://schemas.openxmlformats.org/officeDocument/2006/relationships/slideLayout" Target="../slideLayouts/slideLayout724.xml"/><Relationship Id="rId443" Type="http://schemas.openxmlformats.org/officeDocument/2006/relationships/slideLayout" Target="../slideLayouts/slideLayout766.xml"/><Relationship Id="rId650" Type="http://schemas.openxmlformats.org/officeDocument/2006/relationships/slideLayout" Target="../slideLayouts/slideLayout973.xml"/><Relationship Id="rId303" Type="http://schemas.openxmlformats.org/officeDocument/2006/relationships/slideLayout" Target="../slideLayouts/slideLayout626.xml"/><Relationship Id="rId485" Type="http://schemas.openxmlformats.org/officeDocument/2006/relationships/slideLayout" Target="../slideLayouts/slideLayout808.xml"/><Relationship Id="rId692" Type="http://schemas.openxmlformats.org/officeDocument/2006/relationships/slideLayout" Target="../slideLayouts/slideLayout1015.xml"/><Relationship Id="rId42" Type="http://schemas.openxmlformats.org/officeDocument/2006/relationships/slideLayout" Target="../slideLayouts/slideLayout365.xml"/><Relationship Id="rId84" Type="http://schemas.openxmlformats.org/officeDocument/2006/relationships/slideLayout" Target="../slideLayouts/slideLayout407.xml"/><Relationship Id="rId138" Type="http://schemas.openxmlformats.org/officeDocument/2006/relationships/slideLayout" Target="../slideLayouts/slideLayout461.xml"/><Relationship Id="rId345" Type="http://schemas.openxmlformats.org/officeDocument/2006/relationships/slideLayout" Target="../slideLayouts/slideLayout668.xml"/><Relationship Id="rId387" Type="http://schemas.openxmlformats.org/officeDocument/2006/relationships/slideLayout" Target="../slideLayouts/slideLayout710.xml"/><Relationship Id="rId510" Type="http://schemas.openxmlformats.org/officeDocument/2006/relationships/slideLayout" Target="../slideLayouts/slideLayout833.xml"/><Relationship Id="rId552" Type="http://schemas.openxmlformats.org/officeDocument/2006/relationships/slideLayout" Target="../slideLayouts/slideLayout875.xml"/><Relationship Id="rId594" Type="http://schemas.openxmlformats.org/officeDocument/2006/relationships/slideLayout" Target="../slideLayouts/slideLayout917.xml"/><Relationship Id="rId608" Type="http://schemas.openxmlformats.org/officeDocument/2006/relationships/slideLayout" Target="../slideLayouts/slideLayout931.xml"/><Relationship Id="rId191" Type="http://schemas.openxmlformats.org/officeDocument/2006/relationships/slideLayout" Target="../slideLayouts/slideLayout514.xml"/><Relationship Id="rId205" Type="http://schemas.openxmlformats.org/officeDocument/2006/relationships/slideLayout" Target="../slideLayouts/slideLayout528.xml"/><Relationship Id="rId247" Type="http://schemas.openxmlformats.org/officeDocument/2006/relationships/slideLayout" Target="../slideLayouts/slideLayout570.xml"/><Relationship Id="rId412" Type="http://schemas.openxmlformats.org/officeDocument/2006/relationships/slideLayout" Target="../slideLayouts/slideLayout735.xml"/><Relationship Id="rId107" Type="http://schemas.openxmlformats.org/officeDocument/2006/relationships/slideLayout" Target="../slideLayouts/slideLayout430.xml"/><Relationship Id="rId289" Type="http://schemas.openxmlformats.org/officeDocument/2006/relationships/slideLayout" Target="../slideLayouts/slideLayout612.xml"/><Relationship Id="rId454" Type="http://schemas.openxmlformats.org/officeDocument/2006/relationships/slideLayout" Target="../slideLayouts/slideLayout777.xml"/><Relationship Id="rId496" Type="http://schemas.openxmlformats.org/officeDocument/2006/relationships/slideLayout" Target="../slideLayouts/slideLayout819.xml"/><Relationship Id="rId661" Type="http://schemas.openxmlformats.org/officeDocument/2006/relationships/slideLayout" Target="../slideLayouts/slideLayout984.xml"/><Relationship Id="rId11" Type="http://schemas.openxmlformats.org/officeDocument/2006/relationships/slideLayout" Target="../slideLayouts/slideLayout334.xml"/><Relationship Id="rId53" Type="http://schemas.openxmlformats.org/officeDocument/2006/relationships/slideLayout" Target="../slideLayouts/slideLayout376.xml"/><Relationship Id="rId149" Type="http://schemas.openxmlformats.org/officeDocument/2006/relationships/slideLayout" Target="../slideLayouts/slideLayout472.xml"/><Relationship Id="rId314" Type="http://schemas.openxmlformats.org/officeDocument/2006/relationships/slideLayout" Target="../slideLayouts/slideLayout637.xml"/><Relationship Id="rId356" Type="http://schemas.openxmlformats.org/officeDocument/2006/relationships/slideLayout" Target="../slideLayouts/slideLayout679.xml"/><Relationship Id="rId398" Type="http://schemas.openxmlformats.org/officeDocument/2006/relationships/slideLayout" Target="../slideLayouts/slideLayout721.xml"/><Relationship Id="rId521" Type="http://schemas.openxmlformats.org/officeDocument/2006/relationships/slideLayout" Target="../slideLayouts/slideLayout844.xml"/><Relationship Id="rId563" Type="http://schemas.openxmlformats.org/officeDocument/2006/relationships/slideLayout" Target="../slideLayouts/slideLayout886.xml"/><Relationship Id="rId619" Type="http://schemas.openxmlformats.org/officeDocument/2006/relationships/slideLayout" Target="../slideLayouts/slideLayout942.xml"/><Relationship Id="rId95" Type="http://schemas.openxmlformats.org/officeDocument/2006/relationships/slideLayout" Target="../slideLayouts/slideLayout418.xml"/><Relationship Id="rId160" Type="http://schemas.openxmlformats.org/officeDocument/2006/relationships/slideLayout" Target="../slideLayouts/slideLayout483.xml"/><Relationship Id="rId216" Type="http://schemas.openxmlformats.org/officeDocument/2006/relationships/slideLayout" Target="../slideLayouts/slideLayout539.xml"/><Relationship Id="rId423" Type="http://schemas.openxmlformats.org/officeDocument/2006/relationships/slideLayout" Target="../slideLayouts/slideLayout746.xml"/><Relationship Id="rId258" Type="http://schemas.openxmlformats.org/officeDocument/2006/relationships/slideLayout" Target="../slideLayouts/slideLayout581.xml"/><Relationship Id="rId465" Type="http://schemas.openxmlformats.org/officeDocument/2006/relationships/slideLayout" Target="../slideLayouts/slideLayout788.xml"/><Relationship Id="rId630" Type="http://schemas.openxmlformats.org/officeDocument/2006/relationships/slideLayout" Target="../slideLayouts/slideLayout953.xml"/><Relationship Id="rId672" Type="http://schemas.openxmlformats.org/officeDocument/2006/relationships/slideLayout" Target="../slideLayouts/slideLayout995.xml"/><Relationship Id="rId22" Type="http://schemas.openxmlformats.org/officeDocument/2006/relationships/slideLayout" Target="../slideLayouts/slideLayout345.xml"/><Relationship Id="rId64" Type="http://schemas.openxmlformats.org/officeDocument/2006/relationships/slideLayout" Target="../slideLayouts/slideLayout387.xml"/><Relationship Id="rId118" Type="http://schemas.openxmlformats.org/officeDocument/2006/relationships/slideLayout" Target="../slideLayouts/slideLayout441.xml"/><Relationship Id="rId325" Type="http://schemas.openxmlformats.org/officeDocument/2006/relationships/slideLayout" Target="../slideLayouts/slideLayout648.xml"/><Relationship Id="rId367" Type="http://schemas.openxmlformats.org/officeDocument/2006/relationships/slideLayout" Target="../slideLayouts/slideLayout690.xml"/><Relationship Id="rId532" Type="http://schemas.openxmlformats.org/officeDocument/2006/relationships/slideLayout" Target="../slideLayouts/slideLayout855.xml"/><Relationship Id="rId574" Type="http://schemas.openxmlformats.org/officeDocument/2006/relationships/slideLayout" Target="../slideLayouts/slideLayout897.xml"/><Relationship Id="rId171" Type="http://schemas.openxmlformats.org/officeDocument/2006/relationships/slideLayout" Target="../slideLayouts/slideLayout494.xml"/><Relationship Id="rId227" Type="http://schemas.openxmlformats.org/officeDocument/2006/relationships/slideLayout" Target="../slideLayouts/slideLayout550.xml"/><Relationship Id="rId269" Type="http://schemas.openxmlformats.org/officeDocument/2006/relationships/slideLayout" Target="../slideLayouts/slideLayout592.xml"/><Relationship Id="rId434" Type="http://schemas.openxmlformats.org/officeDocument/2006/relationships/slideLayout" Target="../slideLayouts/slideLayout757.xml"/><Relationship Id="rId476" Type="http://schemas.openxmlformats.org/officeDocument/2006/relationships/slideLayout" Target="../slideLayouts/slideLayout799.xml"/><Relationship Id="rId641" Type="http://schemas.openxmlformats.org/officeDocument/2006/relationships/slideLayout" Target="../slideLayouts/slideLayout964.xml"/><Relationship Id="rId683" Type="http://schemas.openxmlformats.org/officeDocument/2006/relationships/slideLayout" Target="../slideLayouts/slideLayout1006.xml"/><Relationship Id="rId33" Type="http://schemas.openxmlformats.org/officeDocument/2006/relationships/slideLayout" Target="../slideLayouts/slideLayout356.xml"/><Relationship Id="rId129" Type="http://schemas.openxmlformats.org/officeDocument/2006/relationships/slideLayout" Target="../slideLayouts/slideLayout452.xml"/><Relationship Id="rId280" Type="http://schemas.openxmlformats.org/officeDocument/2006/relationships/slideLayout" Target="../slideLayouts/slideLayout603.xml"/><Relationship Id="rId336" Type="http://schemas.openxmlformats.org/officeDocument/2006/relationships/slideLayout" Target="../slideLayouts/slideLayout659.xml"/><Relationship Id="rId501" Type="http://schemas.openxmlformats.org/officeDocument/2006/relationships/slideLayout" Target="../slideLayouts/slideLayout824.xml"/><Relationship Id="rId543" Type="http://schemas.openxmlformats.org/officeDocument/2006/relationships/slideLayout" Target="../slideLayouts/slideLayout866.xml"/><Relationship Id="rId75" Type="http://schemas.openxmlformats.org/officeDocument/2006/relationships/slideLayout" Target="../slideLayouts/slideLayout398.xml"/><Relationship Id="rId140" Type="http://schemas.openxmlformats.org/officeDocument/2006/relationships/slideLayout" Target="../slideLayouts/slideLayout463.xml"/><Relationship Id="rId182" Type="http://schemas.openxmlformats.org/officeDocument/2006/relationships/slideLayout" Target="../slideLayouts/slideLayout505.xml"/><Relationship Id="rId378" Type="http://schemas.openxmlformats.org/officeDocument/2006/relationships/slideLayout" Target="../slideLayouts/slideLayout701.xml"/><Relationship Id="rId403" Type="http://schemas.openxmlformats.org/officeDocument/2006/relationships/slideLayout" Target="../slideLayouts/slideLayout726.xml"/><Relationship Id="rId585" Type="http://schemas.openxmlformats.org/officeDocument/2006/relationships/slideLayout" Target="../slideLayouts/slideLayout908.xml"/><Relationship Id="rId6" Type="http://schemas.openxmlformats.org/officeDocument/2006/relationships/slideLayout" Target="../slideLayouts/slideLayout329.xml"/><Relationship Id="rId238" Type="http://schemas.openxmlformats.org/officeDocument/2006/relationships/slideLayout" Target="../slideLayouts/slideLayout561.xml"/><Relationship Id="rId445" Type="http://schemas.openxmlformats.org/officeDocument/2006/relationships/slideLayout" Target="../slideLayouts/slideLayout768.xml"/><Relationship Id="rId487" Type="http://schemas.openxmlformats.org/officeDocument/2006/relationships/slideLayout" Target="../slideLayouts/slideLayout810.xml"/><Relationship Id="rId610" Type="http://schemas.openxmlformats.org/officeDocument/2006/relationships/slideLayout" Target="../slideLayouts/slideLayout933.xml"/><Relationship Id="rId652" Type="http://schemas.openxmlformats.org/officeDocument/2006/relationships/slideLayout" Target="../slideLayouts/slideLayout975.xml"/><Relationship Id="rId694" Type="http://schemas.openxmlformats.org/officeDocument/2006/relationships/slideLayout" Target="../slideLayouts/slideLayout1017.xml"/><Relationship Id="rId291" Type="http://schemas.openxmlformats.org/officeDocument/2006/relationships/slideLayout" Target="../slideLayouts/slideLayout614.xml"/><Relationship Id="rId305" Type="http://schemas.openxmlformats.org/officeDocument/2006/relationships/slideLayout" Target="../slideLayouts/slideLayout628.xml"/><Relationship Id="rId347" Type="http://schemas.openxmlformats.org/officeDocument/2006/relationships/slideLayout" Target="../slideLayouts/slideLayout670.xml"/><Relationship Id="rId512" Type="http://schemas.openxmlformats.org/officeDocument/2006/relationships/slideLayout" Target="../slideLayouts/slideLayout835.xml"/><Relationship Id="rId44" Type="http://schemas.openxmlformats.org/officeDocument/2006/relationships/slideLayout" Target="../slideLayouts/slideLayout367.xml"/><Relationship Id="rId86" Type="http://schemas.openxmlformats.org/officeDocument/2006/relationships/slideLayout" Target="../slideLayouts/slideLayout409.xml"/><Relationship Id="rId151" Type="http://schemas.openxmlformats.org/officeDocument/2006/relationships/slideLayout" Target="../slideLayouts/slideLayout474.xml"/><Relationship Id="rId389" Type="http://schemas.openxmlformats.org/officeDocument/2006/relationships/slideLayout" Target="../slideLayouts/slideLayout712.xml"/><Relationship Id="rId554" Type="http://schemas.openxmlformats.org/officeDocument/2006/relationships/slideLayout" Target="../slideLayouts/slideLayout877.xml"/><Relationship Id="rId596" Type="http://schemas.openxmlformats.org/officeDocument/2006/relationships/slideLayout" Target="../slideLayouts/slideLayout919.xml"/><Relationship Id="rId193" Type="http://schemas.openxmlformats.org/officeDocument/2006/relationships/slideLayout" Target="../slideLayouts/slideLayout516.xml"/><Relationship Id="rId207" Type="http://schemas.openxmlformats.org/officeDocument/2006/relationships/slideLayout" Target="../slideLayouts/slideLayout530.xml"/><Relationship Id="rId249" Type="http://schemas.openxmlformats.org/officeDocument/2006/relationships/slideLayout" Target="../slideLayouts/slideLayout572.xml"/><Relationship Id="rId414" Type="http://schemas.openxmlformats.org/officeDocument/2006/relationships/slideLayout" Target="../slideLayouts/slideLayout737.xml"/><Relationship Id="rId456" Type="http://schemas.openxmlformats.org/officeDocument/2006/relationships/slideLayout" Target="../slideLayouts/slideLayout779.xml"/><Relationship Id="rId498" Type="http://schemas.openxmlformats.org/officeDocument/2006/relationships/slideLayout" Target="../slideLayouts/slideLayout821.xml"/><Relationship Id="rId621" Type="http://schemas.openxmlformats.org/officeDocument/2006/relationships/slideLayout" Target="../slideLayouts/slideLayout944.xml"/><Relationship Id="rId663" Type="http://schemas.openxmlformats.org/officeDocument/2006/relationships/slideLayout" Target="../slideLayouts/slideLayout986.xml"/><Relationship Id="rId13" Type="http://schemas.openxmlformats.org/officeDocument/2006/relationships/slideLayout" Target="../slideLayouts/slideLayout336.xml"/><Relationship Id="rId109" Type="http://schemas.openxmlformats.org/officeDocument/2006/relationships/slideLayout" Target="../slideLayouts/slideLayout432.xml"/><Relationship Id="rId260" Type="http://schemas.openxmlformats.org/officeDocument/2006/relationships/slideLayout" Target="../slideLayouts/slideLayout583.xml"/><Relationship Id="rId316" Type="http://schemas.openxmlformats.org/officeDocument/2006/relationships/slideLayout" Target="../slideLayouts/slideLayout639.xml"/><Relationship Id="rId523" Type="http://schemas.openxmlformats.org/officeDocument/2006/relationships/slideLayout" Target="../slideLayouts/slideLayout846.xml"/><Relationship Id="rId55" Type="http://schemas.openxmlformats.org/officeDocument/2006/relationships/slideLayout" Target="../slideLayouts/slideLayout378.xml"/><Relationship Id="rId97" Type="http://schemas.openxmlformats.org/officeDocument/2006/relationships/slideLayout" Target="../slideLayouts/slideLayout420.xml"/><Relationship Id="rId120" Type="http://schemas.openxmlformats.org/officeDocument/2006/relationships/slideLayout" Target="../slideLayouts/slideLayout443.xml"/><Relationship Id="rId358" Type="http://schemas.openxmlformats.org/officeDocument/2006/relationships/slideLayout" Target="../slideLayouts/slideLayout681.xml"/><Relationship Id="rId565" Type="http://schemas.openxmlformats.org/officeDocument/2006/relationships/slideLayout" Target="../slideLayouts/slideLayout888.xml"/><Relationship Id="rId162" Type="http://schemas.openxmlformats.org/officeDocument/2006/relationships/slideLayout" Target="../slideLayouts/slideLayout485.xml"/><Relationship Id="rId218" Type="http://schemas.openxmlformats.org/officeDocument/2006/relationships/slideLayout" Target="../slideLayouts/slideLayout541.xml"/><Relationship Id="rId425" Type="http://schemas.openxmlformats.org/officeDocument/2006/relationships/slideLayout" Target="../slideLayouts/slideLayout748.xml"/><Relationship Id="rId467" Type="http://schemas.openxmlformats.org/officeDocument/2006/relationships/slideLayout" Target="../slideLayouts/slideLayout790.xml"/><Relationship Id="rId632" Type="http://schemas.openxmlformats.org/officeDocument/2006/relationships/slideLayout" Target="../slideLayouts/slideLayout955.xml"/><Relationship Id="rId271" Type="http://schemas.openxmlformats.org/officeDocument/2006/relationships/slideLayout" Target="../slideLayouts/slideLayout594.xml"/><Relationship Id="rId674" Type="http://schemas.openxmlformats.org/officeDocument/2006/relationships/slideLayout" Target="../slideLayouts/slideLayout997.xml"/><Relationship Id="rId24" Type="http://schemas.openxmlformats.org/officeDocument/2006/relationships/slideLayout" Target="../slideLayouts/slideLayout347.xml"/><Relationship Id="rId66" Type="http://schemas.openxmlformats.org/officeDocument/2006/relationships/slideLayout" Target="../slideLayouts/slideLayout389.xml"/><Relationship Id="rId131" Type="http://schemas.openxmlformats.org/officeDocument/2006/relationships/slideLayout" Target="../slideLayouts/slideLayout454.xml"/><Relationship Id="rId327" Type="http://schemas.openxmlformats.org/officeDocument/2006/relationships/slideLayout" Target="../slideLayouts/slideLayout650.xml"/><Relationship Id="rId369" Type="http://schemas.openxmlformats.org/officeDocument/2006/relationships/slideLayout" Target="../slideLayouts/slideLayout692.xml"/><Relationship Id="rId534" Type="http://schemas.openxmlformats.org/officeDocument/2006/relationships/slideLayout" Target="../slideLayouts/slideLayout857.xml"/><Relationship Id="rId576" Type="http://schemas.openxmlformats.org/officeDocument/2006/relationships/slideLayout" Target="../slideLayouts/slideLayout899.xml"/><Relationship Id="rId173" Type="http://schemas.openxmlformats.org/officeDocument/2006/relationships/slideLayout" Target="../slideLayouts/slideLayout496.xml"/><Relationship Id="rId229" Type="http://schemas.openxmlformats.org/officeDocument/2006/relationships/slideLayout" Target="../slideLayouts/slideLayout552.xml"/><Relationship Id="rId380" Type="http://schemas.openxmlformats.org/officeDocument/2006/relationships/slideLayout" Target="../slideLayouts/slideLayout703.xml"/><Relationship Id="rId436" Type="http://schemas.openxmlformats.org/officeDocument/2006/relationships/slideLayout" Target="../slideLayouts/slideLayout759.xml"/><Relationship Id="rId601" Type="http://schemas.openxmlformats.org/officeDocument/2006/relationships/slideLayout" Target="../slideLayouts/slideLayout924.xml"/><Relationship Id="rId643" Type="http://schemas.openxmlformats.org/officeDocument/2006/relationships/slideLayout" Target="../slideLayouts/slideLayout966.xml"/><Relationship Id="rId240" Type="http://schemas.openxmlformats.org/officeDocument/2006/relationships/slideLayout" Target="../slideLayouts/slideLayout563.xml"/><Relationship Id="rId478" Type="http://schemas.openxmlformats.org/officeDocument/2006/relationships/slideLayout" Target="../slideLayouts/slideLayout801.xml"/><Relationship Id="rId685" Type="http://schemas.openxmlformats.org/officeDocument/2006/relationships/slideLayout" Target="../slideLayouts/slideLayout1008.xml"/><Relationship Id="rId35" Type="http://schemas.openxmlformats.org/officeDocument/2006/relationships/slideLayout" Target="../slideLayouts/slideLayout358.xml"/><Relationship Id="rId77" Type="http://schemas.openxmlformats.org/officeDocument/2006/relationships/slideLayout" Target="../slideLayouts/slideLayout400.xml"/><Relationship Id="rId100" Type="http://schemas.openxmlformats.org/officeDocument/2006/relationships/slideLayout" Target="../slideLayouts/slideLayout423.xml"/><Relationship Id="rId282" Type="http://schemas.openxmlformats.org/officeDocument/2006/relationships/slideLayout" Target="../slideLayouts/slideLayout605.xml"/><Relationship Id="rId338" Type="http://schemas.openxmlformats.org/officeDocument/2006/relationships/slideLayout" Target="../slideLayouts/slideLayout661.xml"/><Relationship Id="rId503" Type="http://schemas.openxmlformats.org/officeDocument/2006/relationships/slideLayout" Target="../slideLayouts/slideLayout826.xml"/><Relationship Id="rId545" Type="http://schemas.openxmlformats.org/officeDocument/2006/relationships/slideLayout" Target="../slideLayouts/slideLayout868.xml"/><Relationship Id="rId587" Type="http://schemas.openxmlformats.org/officeDocument/2006/relationships/slideLayout" Target="../slideLayouts/slideLayout910.xml"/><Relationship Id="rId8" Type="http://schemas.openxmlformats.org/officeDocument/2006/relationships/slideLayout" Target="../slideLayouts/slideLayout331.xml"/><Relationship Id="rId142" Type="http://schemas.openxmlformats.org/officeDocument/2006/relationships/slideLayout" Target="../slideLayouts/slideLayout465.xml"/><Relationship Id="rId184" Type="http://schemas.openxmlformats.org/officeDocument/2006/relationships/slideLayout" Target="../slideLayouts/slideLayout507.xml"/><Relationship Id="rId391" Type="http://schemas.openxmlformats.org/officeDocument/2006/relationships/slideLayout" Target="../slideLayouts/slideLayout714.xml"/><Relationship Id="rId405" Type="http://schemas.openxmlformats.org/officeDocument/2006/relationships/slideLayout" Target="../slideLayouts/slideLayout728.xml"/><Relationship Id="rId447" Type="http://schemas.openxmlformats.org/officeDocument/2006/relationships/slideLayout" Target="../slideLayouts/slideLayout770.xml"/><Relationship Id="rId612" Type="http://schemas.openxmlformats.org/officeDocument/2006/relationships/slideLayout" Target="../slideLayouts/slideLayout935.xml"/><Relationship Id="rId251" Type="http://schemas.openxmlformats.org/officeDocument/2006/relationships/slideLayout" Target="../slideLayouts/slideLayout574.xml"/><Relationship Id="rId489" Type="http://schemas.openxmlformats.org/officeDocument/2006/relationships/slideLayout" Target="../slideLayouts/slideLayout812.xml"/><Relationship Id="rId654" Type="http://schemas.openxmlformats.org/officeDocument/2006/relationships/slideLayout" Target="../slideLayouts/slideLayout977.xml"/><Relationship Id="rId696" Type="http://schemas.openxmlformats.org/officeDocument/2006/relationships/slideLayout" Target="../slideLayouts/slideLayout1019.xml"/><Relationship Id="rId46" Type="http://schemas.openxmlformats.org/officeDocument/2006/relationships/slideLayout" Target="../slideLayouts/slideLayout369.xml"/><Relationship Id="rId293" Type="http://schemas.openxmlformats.org/officeDocument/2006/relationships/slideLayout" Target="../slideLayouts/slideLayout616.xml"/><Relationship Id="rId307" Type="http://schemas.openxmlformats.org/officeDocument/2006/relationships/slideLayout" Target="../slideLayouts/slideLayout630.xml"/><Relationship Id="rId349" Type="http://schemas.openxmlformats.org/officeDocument/2006/relationships/slideLayout" Target="../slideLayouts/slideLayout672.xml"/><Relationship Id="rId514" Type="http://schemas.openxmlformats.org/officeDocument/2006/relationships/slideLayout" Target="../slideLayouts/slideLayout837.xml"/><Relationship Id="rId556" Type="http://schemas.openxmlformats.org/officeDocument/2006/relationships/slideLayout" Target="../slideLayouts/slideLayout879.xml"/><Relationship Id="rId88" Type="http://schemas.openxmlformats.org/officeDocument/2006/relationships/slideLayout" Target="../slideLayouts/slideLayout411.xml"/><Relationship Id="rId111" Type="http://schemas.openxmlformats.org/officeDocument/2006/relationships/slideLayout" Target="../slideLayouts/slideLayout434.xml"/><Relationship Id="rId153" Type="http://schemas.openxmlformats.org/officeDocument/2006/relationships/slideLayout" Target="../slideLayouts/slideLayout476.xml"/><Relationship Id="rId195" Type="http://schemas.openxmlformats.org/officeDocument/2006/relationships/slideLayout" Target="../slideLayouts/slideLayout518.xml"/><Relationship Id="rId209" Type="http://schemas.openxmlformats.org/officeDocument/2006/relationships/slideLayout" Target="../slideLayouts/slideLayout532.xml"/><Relationship Id="rId360" Type="http://schemas.openxmlformats.org/officeDocument/2006/relationships/slideLayout" Target="../slideLayouts/slideLayout683.xml"/><Relationship Id="rId416" Type="http://schemas.openxmlformats.org/officeDocument/2006/relationships/slideLayout" Target="../slideLayouts/slideLayout739.xml"/><Relationship Id="rId598" Type="http://schemas.openxmlformats.org/officeDocument/2006/relationships/slideLayout" Target="../slideLayouts/slideLayout921.xml"/><Relationship Id="rId220" Type="http://schemas.openxmlformats.org/officeDocument/2006/relationships/slideLayout" Target="../slideLayouts/slideLayout543.xml"/><Relationship Id="rId458" Type="http://schemas.openxmlformats.org/officeDocument/2006/relationships/slideLayout" Target="../slideLayouts/slideLayout781.xml"/><Relationship Id="rId623" Type="http://schemas.openxmlformats.org/officeDocument/2006/relationships/slideLayout" Target="../slideLayouts/slideLayout946.xml"/><Relationship Id="rId665" Type="http://schemas.openxmlformats.org/officeDocument/2006/relationships/slideLayout" Target="../slideLayouts/slideLayout988.xml"/><Relationship Id="rId15" Type="http://schemas.openxmlformats.org/officeDocument/2006/relationships/slideLayout" Target="../slideLayouts/slideLayout338.xml"/><Relationship Id="rId57" Type="http://schemas.openxmlformats.org/officeDocument/2006/relationships/slideLayout" Target="../slideLayouts/slideLayout380.xml"/><Relationship Id="rId262" Type="http://schemas.openxmlformats.org/officeDocument/2006/relationships/slideLayout" Target="../slideLayouts/slideLayout585.xml"/><Relationship Id="rId318" Type="http://schemas.openxmlformats.org/officeDocument/2006/relationships/slideLayout" Target="../slideLayouts/slideLayout641.xml"/><Relationship Id="rId525" Type="http://schemas.openxmlformats.org/officeDocument/2006/relationships/slideLayout" Target="../slideLayouts/slideLayout848.xml"/><Relationship Id="rId567" Type="http://schemas.openxmlformats.org/officeDocument/2006/relationships/slideLayout" Target="../slideLayouts/slideLayout890.xml"/><Relationship Id="rId99" Type="http://schemas.openxmlformats.org/officeDocument/2006/relationships/slideLayout" Target="../slideLayouts/slideLayout422.xml"/><Relationship Id="rId122" Type="http://schemas.openxmlformats.org/officeDocument/2006/relationships/slideLayout" Target="../slideLayouts/slideLayout445.xml"/><Relationship Id="rId164" Type="http://schemas.openxmlformats.org/officeDocument/2006/relationships/slideLayout" Target="../slideLayouts/slideLayout487.xml"/><Relationship Id="rId371" Type="http://schemas.openxmlformats.org/officeDocument/2006/relationships/slideLayout" Target="../slideLayouts/slideLayout694.xml"/><Relationship Id="rId427" Type="http://schemas.openxmlformats.org/officeDocument/2006/relationships/slideLayout" Target="../slideLayouts/slideLayout750.xml"/><Relationship Id="rId469" Type="http://schemas.openxmlformats.org/officeDocument/2006/relationships/slideLayout" Target="../slideLayouts/slideLayout792.xml"/><Relationship Id="rId634" Type="http://schemas.openxmlformats.org/officeDocument/2006/relationships/slideLayout" Target="../slideLayouts/slideLayout957.xml"/><Relationship Id="rId676" Type="http://schemas.openxmlformats.org/officeDocument/2006/relationships/slideLayout" Target="../slideLayouts/slideLayout999.xml"/><Relationship Id="rId26" Type="http://schemas.openxmlformats.org/officeDocument/2006/relationships/slideLayout" Target="../slideLayouts/slideLayout349.xml"/><Relationship Id="rId231" Type="http://schemas.openxmlformats.org/officeDocument/2006/relationships/slideLayout" Target="../slideLayouts/slideLayout554.xml"/><Relationship Id="rId273" Type="http://schemas.openxmlformats.org/officeDocument/2006/relationships/slideLayout" Target="../slideLayouts/slideLayout596.xml"/><Relationship Id="rId329" Type="http://schemas.openxmlformats.org/officeDocument/2006/relationships/slideLayout" Target="../slideLayouts/slideLayout652.xml"/><Relationship Id="rId480" Type="http://schemas.openxmlformats.org/officeDocument/2006/relationships/slideLayout" Target="../slideLayouts/slideLayout803.xml"/><Relationship Id="rId536" Type="http://schemas.openxmlformats.org/officeDocument/2006/relationships/slideLayout" Target="../slideLayouts/slideLayout859.xml"/><Relationship Id="rId701" Type="http://schemas.openxmlformats.org/officeDocument/2006/relationships/image" Target="../media/image16.png"/><Relationship Id="rId68" Type="http://schemas.openxmlformats.org/officeDocument/2006/relationships/slideLayout" Target="../slideLayouts/slideLayout391.xml"/><Relationship Id="rId133" Type="http://schemas.openxmlformats.org/officeDocument/2006/relationships/slideLayout" Target="../slideLayouts/slideLayout456.xml"/><Relationship Id="rId175" Type="http://schemas.openxmlformats.org/officeDocument/2006/relationships/slideLayout" Target="../slideLayouts/slideLayout498.xml"/><Relationship Id="rId340" Type="http://schemas.openxmlformats.org/officeDocument/2006/relationships/slideLayout" Target="../slideLayouts/slideLayout663.xml"/><Relationship Id="rId578" Type="http://schemas.openxmlformats.org/officeDocument/2006/relationships/slideLayout" Target="../slideLayouts/slideLayout901.xml"/><Relationship Id="rId200" Type="http://schemas.openxmlformats.org/officeDocument/2006/relationships/slideLayout" Target="../slideLayouts/slideLayout523.xml"/><Relationship Id="rId382" Type="http://schemas.openxmlformats.org/officeDocument/2006/relationships/slideLayout" Target="../slideLayouts/slideLayout705.xml"/><Relationship Id="rId438" Type="http://schemas.openxmlformats.org/officeDocument/2006/relationships/slideLayout" Target="../slideLayouts/slideLayout761.xml"/><Relationship Id="rId603" Type="http://schemas.openxmlformats.org/officeDocument/2006/relationships/slideLayout" Target="../slideLayouts/slideLayout926.xml"/><Relationship Id="rId645" Type="http://schemas.openxmlformats.org/officeDocument/2006/relationships/slideLayout" Target="../slideLayouts/slideLayout968.xml"/><Relationship Id="rId687" Type="http://schemas.openxmlformats.org/officeDocument/2006/relationships/slideLayout" Target="../slideLayouts/slideLayout1010.xml"/><Relationship Id="rId242" Type="http://schemas.openxmlformats.org/officeDocument/2006/relationships/slideLayout" Target="../slideLayouts/slideLayout565.xml"/><Relationship Id="rId284" Type="http://schemas.openxmlformats.org/officeDocument/2006/relationships/slideLayout" Target="../slideLayouts/slideLayout607.xml"/><Relationship Id="rId491" Type="http://schemas.openxmlformats.org/officeDocument/2006/relationships/slideLayout" Target="../slideLayouts/slideLayout814.xml"/><Relationship Id="rId505" Type="http://schemas.openxmlformats.org/officeDocument/2006/relationships/slideLayout" Target="../slideLayouts/slideLayout828.xml"/><Relationship Id="rId37" Type="http://schemas.openxmlformats.org/officeDocument/2006/relationships/slideLayout" Target="../slideLayouts/slideLayout360.xml"/><Relationship Id="rId79" Type="http://schemas.openxmlformats.org/officeDocument/2006/relationships/slideLayout" Target="../slideLayouts/slideLayout402.xml"/><Relationship Id="rId102" Type="http://schemas.openxmlformats.org/officeDocument/2006/relationships/slideLayout" Target="../slideLayouts/slideLayout425.xml"/><Relationship Id="rId144" Type="http://schemas.openxmlformats.org/officeDocument/2006/relationships/slideLayout" Target="../slideLayouts/slideLayout467.xml"/><Relationship Id="rId547" Type="http://schemas.openxmlformats.org/officeDocument/2006/relationships/slideLayout" Target="../slideLayouts/slideLayout870.xml"/><Relationship Id="rId589" Type="http://schemas.openxmlformats.org/officeDocument/2006/relationships/slideLayout" Target="../slideLayouts/slideLayout912.xml"/><Relationship Id="rId90" Type="http://schemas.openxmlformats.org/officeDocument/2006/relationships/slideLayout" Target="../slideLayouts/slideLayout413.xml"/><Relationship Id="rId186" Type="http://schemas.openxmlformats.org/officeDocument/2006/relationships/slideLayout" Target="../slideLayouts/slideLayout509.xml"/><Relationship Id="rId351" Type="http://schemas.openxmlformats.org/officeDocument/2006/relationships/slideLayout" Target="../slideLayouts/slideLayout674.xml"/><Relationship Id="rId393" Type="http://schemas.openxmlformats.org/officeDocument/2006/relationships/slideLayout" Target="../slideLayouts/slideLayout716.xml"/><Relationship Id="rId407" Type="http://schemas.openxmlformats.org/officeDocument/2006/relationships/slideLayout" Target="../slideLayouts/slideLayout730.xml"/><Relationship Id="rId449" Type="http://schemas.openxmlformats.org/officeDocument/2006/relationships/slideLayout" Target="../slideLayouts/slideLayout772.xml"/><Relationship Id="rId614" Type="http://schemas.openxmlformats.org/officeDocument/2006/relationships/slideLayout" Target="../slideLayouts/slideLayout937.xml"/><Relationship Id="rId656" Type="http://schemas.openxmlformats.org/officeDocument/2006/relationships/slideLayout" Target="../slideLayouts/slideLayout979.xml"/><Relationship Id="rId211" Type="http://schemas.openxmlformats.org/officeDocument/2006/relationships/slideLayout" Target="../slideLayouts/slideLayout534.xml"/><Relationship Id="rId253" Type="http://schemas.openxmlformats.org/officeDocument/2006/relationships/slideLayout" Target="../slideLayouts/slideLayout576.xml"/><Relationship Id="rId295" Type="http://schemas.openxmlformats.org/officeDocument/2006/relationships/slideLayout" Target="../slideLayouts/slideLayout618.xml"/><Relationship Id="rId309" Type="http://schemas.openxmlformats.org/officeDocument/2006/relationships/slideLayout" Target="../slideLayouts/slideLayout632.xml"/><Relationship Id="rId460" Type="http://schemas.openxmlformats.org/officeDocument/2006/relationships/slideLayout" Target="../slideLayouts/slideLayout783.xml"/><Relationship Id="rId516" Type="http://schemas.openxmlformats.org/officeDocument/2006/relationships/slideLayout" Target="../slideLayouts/slideLayout839.xml"/><Relationship Id="rId698" Type="http://schemas.openxmlformats.org/officeDocument/2006/relationships/slideLayout" Target="../slideLayouts/slideLayout1021.xml"/><Relationship Id="rId48" Type="http://schemas.openxmlformats.org/officeDocument/2006/relationships/slideLayout" Target="../slideLayouts/slideLayout371.xml"/><Relationship Id="rId113" Type="http://schemas.openxmlformats.org/officeDocument/2006/relationships/slideLayout" Target="../slideLayouts/slideLayout436.xml"/><Relationship Id="rId320" Type="http://schemas.openxmlformats.org/officeDocument/2006/relationships/slideLayout" Target="../slideLayouts/slideLayout643.xml"/><Relationship Id="rId558" Type="http://schemas.openxmlformats.org/officeDocument/2006/relationships/slideLayout" Target="../slideLayouts/slideLayout881.xml"/><Relationship Id="rId155" Type="http://schemas.openxmlformats.org/officeDocument/2006/relationships/slideLayout" Target="../slideLayouts/slideLayout478.xml"/><Relationship Id="rId197" Type="http://schemas.openxmlformats.org/officeDocument/2006/relationships/slideLayout" Target="../slideLayouts/slideLayout520.xml"/><Relationship Id="rId362" Type="http://schemas.openxmlformats.org/officeDocument/2006/relationships/slideLayout" Target="../slideLayouts/slideLayout685.xml"/><Relationship Id="rId418" Type="http://schemas.openxmlformats.org/officeDocument/2006/relationships/slideLayout" Target="../slideLayouts/slideLayout741.xml"/><Relationship Id="rId625" Type="http://schemas.openxmlformats.org/officeDocument/2006/relationships/slideLayout" Target="../slideLayouts/slideLayout948.xml"/><Relationship Id="rId222" Type="http://schemas.openxmlformats.org/officeDocument/2006/relationships/slideLayout" Target="../slideLayouts/slideLayout545.xml"/><Relationship Id="rId264" Type="http://schemas.openxmlformats.org/officeDocument/2006/relationships/slideLayout" Target="../slideLayouts/slideLayout587.xml"/><Relationship Id="rId471" Type="http://schemas.openxmlformats.org/officeDocument/2006/relationships/slideLayout" Target="../slideLayouts/slideLayout794.xml"/><Relationship Id="rId667" Type="http://schemas.openxmlformats.org/officeDocument/2006/relationships/slideLayout" Target="../slideLayouts/slideLayout990.xml"/><Relationship Id="rId17" Type="http://schemas.openxmlformats.org/officeDocument/2006/relationships/slideLayout" Target="../slideLayouts/slideLayout340.xml"/><Relationship Id="rId59" Type="http://schemas.openxmlformats.org/officeDocument/2006/relationships/slideLayout" Target="../slideLayouts/slideLayout382.xml"/><Relationship Id="rId124" Type="http://schemas.openxmlformats.org/officeDocument/2006/relationships/slideLayout" Target="../slideLayouts/slideLayout447.xml"/><Relationship Id="rId527" Type="http://schemas.openxmlformats.org/officeDocument/2006/relationships/slideLayout" Target="../slideLayouts/slideLayout850.xml"/><Relationship Id="rId569" Type="http://schemas.openxmlformats.org/officeDocument/2006/relationships/slideLayout" Target="../slideLayouts/slideLayout892.xml"/><Relationship Id="rId70" Type="http://schemas.openxmlformats.org/officeDocument/2006/relationships/slideLayout" Target="../slideLayouts/slideLayout393.xml"/><Relationship Id="rId166" Type="http://schemas.openxmlformats.org/officeDocument/2006/relationships/slideLayout" Target="../slideLayouts/slideLayout489.xml"/><Relationship Id="rId331" Type="http://schemas.openxmlformats.org/officeDocument/2006/relationships/slideLayout" Target="../slideLayouts/slideLayout654.xml"/><Relationship Id="rId373" Type="http://schemas.openxmlformats.org/officeDocument/2006/relationships/slideLayout" Target="../slideLayouts/slideLayout696.xml"/><Relationship Id="rId429" Type="http://schemas.openxmlformats.org/officeDocument/2006/relationships/slideLayout" Target="../slideLayouts/slideLayout752.xml"/><Relationship Id="rId580" Type="http://schemas.openxmlformats.org/officeDocument/2006/relationships/slideLayout" Target="../slideLayouts/slideLayout903.xml"/><Relationship Id="rId636" Type="http://schemas.openxmlformats.org/officeDocument/2006/relationships/slideLayout" Target="../slideLayouts/slideLayout959.xml"/><Relationship Id="rId1" Type="http://schemas.openxmlformats.org/officeDocument/2006/relationships/slideLayout" Target="../slideLayouts/slideLayout324.xml"/><Relationship Id="rId233" Type="http://schemas.openxmlformats.org/officeDocument/2006/relationships/slideLayout" Target="../slideLayouts/slideLayout556.xml"/><Relationship Id="rId440" Type="http://schemas.openxmlformats.org/officeDocument/2006/relationships/slideLayout" Target="../slideLayouts/slideLayout763.xml"/><Relationship Id="rId678" Type="http://schemas.openxmlformats.org/officeDocument/2006/relationships/slideLayout" Target="../slideLayouts/slideLayout1001.xml"/><Relationship Id="rId28" Type="http://schemas.openxmlformats.org/officeDocument/2006/relationships/slideLayout" Target="../slideLayouts/slideLayout351.xml"/><Relationship Id="rId275" Type="http://schemas.openxmlformats.org/officeDocument/2006/relationships/slideLayout" Target="../slideLayouts/slideLayout598.xml"/><Relationship Id="rId300" Type="http://schemas.openxmlformats.org/officeDocument/2006/relationships/slideLayout" Target="../slideLayouts/slideLayout623.xml"/><Relationship Id="rId482" Type="http://schemas.openxmlformats.org/officeDocument/2006/relationships/slideLayout" Target="../slideLayouts/slideLayout805.xml"/><Relationship Id="rId538" Type="http://schemas.openxmlformats.org/officeDocument/2006/relationships/slideLayout" Target="../slideLayouts/slideLayout861.xml"/><Relationship Id="rId703" Type="http://schemas.openxmlformats.org/officeDocument/2006/relationships/image" Target="../media/image18.png"/><Relationship Id="rId81" Type="http://schemas.openxmlformats.org/officeDocument/2006/relationships/slideLayout" Target="../slideLayouts/slideLayout404.xml"/><Relationship Id="rId135" Type="http://schemas.openxmlformats.org/officeDocument/2006/relationships/slideLayout" Target="../slideLayouts/slideLayout458.xml"/><Relationship Id="rId177" Type="http://schemas.openxmlformats.org/officeDocument/2006/relationships/slideLayout" Target="../slideLayouts/slideLayout500.xml"/><Relationship Id="rId342" Type="http://schemas.openxmlformats.org/officeDocument/2006/relationships/slideLayout" Target="../slideLayouts/slideLayout665.xml"/><Relationship Id="rId384" Type="http://schemas.openxmlformats.org/officeDocument/2006/relationships/slideLayout" Target="../slideLayouts/slideLayout707.xml"/><Relationship Id="rId591" Type="http://schemas.openxmlformats.org/officeDocument/2006/relationships/slideLayout" Target="../slideLayouts/slideLayout914.xml"/><Relationship Id="rId605" Type="http://schemas.openxmlformats.org/officeDocument/2006/relationships/slideLayout" Target="../slideLayouts/slideLayout928.xml"/><Relationship Id="rId202" Type="http://schemas.openxmlformats.org/officeDocument/2006/relationships/slideLayout" Target="../slideLayouts/slideLayout525.xml"/><Relationship Id="rId244" Type="http://schemas.openxmlformats.org/officeDocument/2006/relationships/slideLayout" Target="../slideLayouts/slideLayout567.xml"/><Relationship Id="rId647" Type="http://schemas.openxmlformats.org/officeDocument/2006/relationships/slideLayout" Target="../slideLayouts/slideLayout970.xml"/><Relationship Id="rId689" Type="http://schemas.openxmlformats.org/officeDocument/2006/relationships/slideLayout" Target="../slideLayouts/slideLayout1012.xml"/><Relationship Id="rId39" Type="http://schemas.openxmlformats.org/officeDocument/2006/relationships/slideLayout" Target="../slideLayouts/slideLayout362.xml"/><Relationship Id="rId286" Type="http://schemas.openxmlformats.org/officeDocument/2006/relationships/slideLayout" Target="../slideLayouts/slideLayout609.xml"/><Relationship Id="rId451" Type="http://schemas.openxmlformats.org/officeDocument/2006/relationships/slideLayout" Target="../slideLayouts/slideLayout774.xml"/><Relationship Id="rId493" Type="http://schemas.openxmlformats.org/officeDocument/2006/relationships/slideLayout" Target="../slideLayouts/slideLayout816.xml"/><Relationship Id="rId507" Type="http://schemas.openxmlformats.org/officeDocument/2006/relationships/slideLayout" Target="../slideLayouts/slideLayout830.xml"/><Relationship Id="rId549" Type="http://schemas.openxmlformats.org/officeDocument/2006/relationships/slideLayout" Target="../slideLayouts/slideLayout872.xml"/><Relationship Id="rId50" Type="http://schemas.openxmlformats.org/officeDocument/2006/relationships/slideLayout" Target="../slideLayouts/slideLayout373.xml"/><Relationship Id="rId104" Type="http://schemas.openxmlformats.org/officeDocument/2006/relationships/slideLayout" Target="../slideLayouts/slideLayout427.xml"/><Relationship Id="rId146" Type="http://schemas.openxmlformats.org/officeDocument/2006/relationships/slideLayout" Target="../slideLayouts/slideLayout469.xml"/><Relationship Id="rId188" Type="http://schemas.openxmlformats.org/officeDocument/2006/relationships/slideLayout" Target="../slideLayouts/slideLayout511.xml"/><Relationship Id="rId311" Type="http://schemas.openxmlformats.org/officeDocument/2006/relationships/slideLayout" Target="../slideLayouts/slideLayout634.xml"/><Relationship Id="rId353" Type="http://schemas.openxmlformats.org/officeDocument/2006/relationships/slideLayout" Target="../slideLayouts/slideLayout676.xml"/><Relationship Id="rId395" Type="http://schemas.openxmlformats.org/officeDocument/2006/relationships/slideLayout" Target="../slideLayouts/slideLayout718.xml"/><Relationship Id="rId409" Type="http://schemas.openxmlformats.org/officeDocument/2006/relationships/slideLayout" Target="../slideLayouts/slideLayout732.xml"/><Relationship Id="rId560" Type="http://schemas.openxmlformats.org/officeDocument/2006/relationships/slideLayout" Target="../slideLayouts/slideLayout883.xml"/><Relationship Id="rId92" Type="http://schemas.openxmlformats.org/officeDocument/2006/relationships/slideLayout" Target="../slideLayouts/slideLayout415.xml"/><Relationship Id="rId213" Type="http://schemas.openxmlformats.org/officeDocument/2006/relationships/slideLayout" Target="../slideLayouts/slideLayout536.xml"/><Relationship Id="rId420" Type="http://schemas.openxmlformats.org/officeDocument/2006/relationships/slideLayout" Target="../slideLayouts/slideLayout743.xml"/><Relationship Id="rId616" Type="http://schemas.openxmlformats.org/officeDocument/2006/relationships/slideLayout" Target="../slideLayouts/slideLayout939.xml"/><Relationship Id="rId658" Type="http://schemas.openxmlformats.org/officeDocument/2006/relationships/slideLayout" Target="../slideLayouts/slideLayout981.xml"/><Relationship Id="rId255" Type="http://schemas.openxmlformats.org/officeDocument/2006/relationships/slideLayout" Target="../slideLayouts/slideLayout578.xml"/><Relationship Id="rId297" Type="http://schemas.openxmlformats.org/officeDocument/2006/relationships/slideLayout" Target="../slideLayouts/slideLayout620.xml"/><Relationship Id="rId462" Type="http://schemas.openxmlformats.org/officeDocument/2006/relationships/slideLayout" Target="../slideLayouts/slideLayout785.xml"/><Relationship Id="rId518" Type="http://schemas.openxmlformats.org/officeDocument/2006/relationships/slideLayout" Target="../slideLayouts/slideLayout841.xml"/><Relationship Id="rId115" Type="http://schemas.openxmlformats.org/officeDocument/2006/relationships/slideLayout" Target="../slideLayouts/slideLayout438.xml"/><Relationship Id="rId157" Type="http://schemas.openxmlformats.org/officeDocument/2006/relationships/slideLayout" Target="../slideLayouts/slideLayout480.xml"/><Relationship Id="rId322" Type="http://schemas.openxmlformats.org/officeDocument/2006/relationships/slideLayout" Target="../slideLayouts/slideLayout645.xml"/><Relationship Id="rId364" Type="http://schemas.openxmlformats.org/officeDocument/2006/relationships/slideLayout" Target="../slideLayouts/slideLayout687.xml"/><Relationship Id="rId61" Type="http://schemas.openxmlformats.org/officeDocument/2006/relationships/slideLayout" Target="../slideLayouts/slideLayout384.xml"/><Relationship Id="rId199" Type="http://schemas.openxmlformats.org/officeDocument/2006/relationships/slideLayout" Target="../slideLayouts/slideLayout522.xml"/><Relationship Id="rId571" Type="http://schemas.openxmlformats.org/officeDocument/2006/relationships/slideLayout" Target="../slideLayouts/slideLayout894.xml"/><Relationship Id="rId627" Type="http://schemas.openxmlformats.org/officeDocument/2006/relationships/slideLayout" Target="../slideLayouts/slideLayout950.xml"/><Relationship Id="rId669" Type="http://schemas.openxmlformats.org/officeDocument/2006/relationships/slideLayout" Target="../slideLayouts/slideLayout992.xml"/><Relationship Id="rId19" Type="http://schemas.openxmlformats.org/officeDocument/2006/relationships/slideLayout" Target="../slideLayouts/slideLayout342.xml"/><Relationship Id="rId224" Type="http://schemas.openxmlformats.org/officeDocument/2006/relationships/slideLayout" Target="../slideLayouts/slideLayout547.xml"/><Relationship Id="rId266" Type="http://schemas.openxmlformats.org/officeDocument/2006/relationships/slideLayout" Target="../slideLayouts/slideLayout589.xml"/><Relationship Id="rId431" Type="http://schemas.openxmlformats.org/officeDocument/2006/relationships/slideLayout" Target="../slideLayouts/slideLayout754.xml"/><Relationship Id="rId473" Type="http://schemas.openxmlformats.org/officeDocument/2006/relationships/slideLayout" Target="../slideLayouts/slideLayout796.xml"/><Relationship Id="rId529" Type="http://schemas.openxmlformats.org/officeDocument/2006/relationships/slideLayout" Target="../slideLayouts/slideLayout852.xml"/><Relationship Id="rId680" Type="http://schemas.openxmlformats.org/officeDocument/2006/relationships/slideLayout" Target="../slideLayouts/slideLayout1003.xml"/><Relationship Id="rId30" Type="http://schemas.openxmlformats.org/officeDocument/2006/relationships/slideLayout" Target="../slideLayouts/slideLayout353.xml"/><Relationship Id="rId126" Type="http://schemas.openxmlformats.org/officeDocument/2006/relationships/slideLayout" Target="../slideLayouts/slideLayout449.xml"/><Relationship Id="rId168" Type="http://schemas.openxmlformats.org/officeDocument/2006/relationships/slideLayout" Target="../slideLayouts/slideLayout491.xml"/><Relationship Id="rId333" Type="http://schemas.openxmlformats.org/officeDocument/2006/relationships/slideLayout" Target="../slideLayouts/slideLayout656.xml"/><Relationship Id="rId540" Type="http://schemas.openxmlformats.org/officeDocument/2006/relationships/slideLayout" Target="../slideLayouts/slideLayout863.xml"/><Relationship Id="rId72" Type="http://schemas.openxmlformats.org/officeDocument/2006/relationships/slideLayout" Target="../slideLayouts/slideLayout395.xml"/><Relationship Id="rId375" Type="http://schemas.openxmlformats.org/officeDocument/2006/relationships/slideLayout" Target="../slideLayouts/slideLayout698.xml"/><Relationship Id="rId582" Type="http://schemas.openxmlformats.org/officeDocument/2006/relationships/slideLayout" Target="../slideLayouts/slideLayout905.xml"/><Relationship Id="rId638" Type="http://schemas.openxmlformats.org/officeDocument/2006/relationships/slideLayout" Target="../slideLayouts/slideLayout961.xml"/><Relationship Id="rId3" Type="http://schemas.openxmlformats.org/officeDocument/2006/relationships/slideLayout" Target="../slideLayouts/slideLayout326.xml"/><Relationship Id="rId235" Type="http://schemas.openxmlformats.org/officeDocument/2006/relationships/slideLayout" Target="../slideLayouts/slideLayout558.xml"/><Relationship Id="rId277" Type="http://schemas.openxmlformats.org/officeDocument/2006/relationships/slideLayout" Target="../slideLayouts/slideLayout600.xml"/><Relationship Id="rId400" Type="http://schemas.openxmlformats.org/officeDocument/2006/relationships/slideLayout" Target="../slideLayouts/slideLayout723.xml"/><Relationship Id="rId442" Type="http://schemas.openxmlformats.org/officeDocument/2006/relationships/slideLayout" Target="../slideLayouts/slideLayout765.xml"/><Relationship Id="rId484" Type="http://schemas.openxmlformats.org/officeDocument/2006/relationships/slideLayout" Target="../slideLayouts/slideLayout807.xml"/><Relationship Id="rId137" Type="http://schemas.openxmlformats.org/officeDocument/2006/relationships/slideLayout" Target="../slideLayouts/slideLayout460.xml"/><Relationship Id="rId302" Type="http://schemas.openxmlformats.org/officeDocument/2006/relationships/slideLayout" Target="../slideLayouts/slideLayout625.xml"/><Relationship Id="rId344" Type="http://schemas.openxmlformats.org/officeDocument/2006/relationships/slideLayout" Target="../slideLayouts/slideLayout667.xml"/><Relationship Id="rId691" Type="http://schemas.openxmlformats.org/officeDocument/2006/relationships/slideLayout" Target="../slideLayouts/slideLayout1014.xml"/><Relationship Id="rId41" Type="http://schemas.openxmlformats.org/officeDocument/2006/relationships/slideLayout" Target="../slideLayouts/slideLayout364.xml"/><Relationship Id="rId83" Type="http://schemas.openxmlformats.org/officeDocument/2006/relationships/slideLayout" Target="../slideLayouts/slideLayout406.xml"/><Relationship Id="rId179" Type="http://schemas.openxmlformats.org/officeDocument/2006/relationships/slideLayout" Target="../slideLayouts/slideLayout502.xml"/><Relationship Id="rId386" Type="http://schemas.openxmlformats.org/officeDocument/2006/relationships/slideLayout" Target="../slideLayouts/slideLayout709.xml"/><Relationship Id="rId551" Type="http://schemas.openxmlformats.org/officeDocument/2006/relationships/slideLayout" Target="../slideLayouts/slideLayout874.xml"/><Relationship Id="rId593" Type="http://schemas.openxmlformats.org/officeDocument/2006/relationships/slideLayout" Target="../slideLayouts/slideLayout916.xml"/><Relationship Id="rId607" Type="http://schemas.openxmlformats.org/officeDocument/2006/relationships/slideLayout" Target="../slideLayouts/slideLayout930.xml"/><Relationship Id="rId649" Type="http://schemas.openxmlformats.org/officeDocument/2006/relationships/slideLayout" Target="../slideLayouts/slideLayout972.xml"/><Relationship Id="rId190" Type="http://schemas.openxmlformats.org/officeDocument/2006/relationships/slideLayout" Target="../slideLayouts/slideLayout513.xml"/><Relationship Id="rId204" Type="http://schemas.openxmlformats.org/officeDocument/2006/relationships/slideLayout" Target="../slideLayouts/slideLayout527.xml"/><Relationship Id="rId246" Type="http://schemas.openxmlformats.org/officeDocument/2006/relationships/slideLayout" Target="../slideLayouts/slideLayout569.xml"/><Relationship Id="rId288" Type="http://schemas.openxmlformats.org/officeDocument/2006/relationships/slideLayout" Target="../slideLayouts/slideLayout611.xml"/><Relationship Id="rId411" Type="http://schemas.openxmlformats.org/officeDocument/2006/relationships/slideLayout" Target="../slideLayouts/slideLayout734.xml"/><Relationship Id="rId453" Type="http://schemas.openxmlformats.org/officeDocument/2006/relationships/slideLayout" Target="../slideLayouts/slideLayout776.xml"/><Relationship Id="rId509" Type="http://schemas.openxmlformats.org/officeDocument/2006/relationships/slideLayout" Target="../slideLayouts/slideLayout832.xml"/><Relationship Id="rId660" Type="http://schemas.openxmlformats.org/officeDocument/2006/relationships/slideLayout" Target="../slideLayouts/slideLayout983.xml"/><Relationship Id="rId106" Type="http://schemas.openxmlformats.org/officeDocument/2006/relationships/slideLayout" Target="../slideLayouts/slideLayout429.xml"/><Relationship Id="rId313" Type="http://schemas.openxmlformats.org/officeDocument/2006/relationships/slideLayout" Target="../slideLayouts/slideLayout636.xml"/><Relationship Id="rId495" Type="http://schemas.openxmlformats.org/officeDocument/2006/relationships/slideLayout" Target="../slideLayouts/slideLayout818.xml"/><Relationship Id="rId10" Type="http://schemas.openxmlformats.org/officeDocument/2006/relationships/slideLayout" Target="../slideLayouts/slideLayout333.xml"/><Relationship Id="rId52" Type="http://schemas.openxmlformats.org/officeDocument/2006/relationships/slideLayout" Target="../slideLayouts/slideLayout375.xml"/><Relationship Id="rId94" Type="http://schemas.openxmlformats.org/officeDocument/2006/relationships/slideLayout" Target="../slideLayouts/slideLayout417.xml"/><Relationship Id="rId148" Type="http://schemas.openxmlformats.org/officeDocument/2006/relationships/slideLayout" Target="../slideLayouts/slideLayout471.xml"/><Relationship Id="rId355" Type="http://schemas.openxmlformats.org/officeDocument/2006/relationships/slideLayout" Target="../slideLayouts/slideLayout678.xml"/><Relationship Id="rId397" Type="http://schemas.openxmlformats.org/officeDocument/2006/relationships/slideLayout" Target="../slideLayouts/slideLayout720.xml"/><Relationship Id="rId520" Type="http://schemas.openxmlformats.org/officeDocument/2006/relationships/slideLayout" Target="../slideLayouts/slideLayout843.xml"/><Relationship Id="rId562" Type="http://schemas.openxmlformats.org/officeDocument/2006/relationships/slideLayout" Target="../slideLayouts/slideLayout885.xml"/><Relationship Id="rId618" Type="http://schemas.openxmlformats.org/officeDocument/2006/relationships/slideLayout" Target="../slideLayouts/slideLayout941.xml"/><Relationship Id="rId215" Type="http://schemas.openxmlformats.org/officeDocument/2006/relationships/slideLayout" Target="../slideLayouts/slideLayout538.xml"/><Relationship Id="rId257" Type="http://schemas.openxmlformats.org/officeDocument/2006/relationships/slideLayout" Target="../slideLayouts/slideLayout580.xml"/><Relationship Id="rId422" Type="http://schemas.openxmlformats.org/officeDocument/2006/relationships/slideLayout" Target="../slideLayouts/slideLayout745.xml"/><Relationship Id="rId464" Type="http://schemas.openxmlformats.org/officeDocument/2006/relationships/slideLayout" Target="../slideLayouts/slideLayout787.xml"/><Relationship Id="rId299" Type="http://schemas.openxmlformats.org/officeDocument/2006/relationships/slideLayout" Target="../slideLayouts/slideLayout622.xml"/><Relationship Id="rId63" Type="http://schemas.openxmlformats.org/officeDocument/2006/relationships/slideLayout" Target="../slideLayouts/slideLayout386.xml"/><Relationship Id="rId159" Type="http://schemas.openxmlformats.org/officeDocument/2006/relationships/slideLayout" Target="../slideLayouts/slideLayout482.xml"/><Relationship Id="rId366" Type="http://schemas.openxmlformats.org/officeDocument/2006/relationships/slideLayout" Target="../slideLayouts/slideLayout689.xml"/><Relationship Id="rId573" Type="http://schemas.openxmlformats.org/officeDocument/2006/relationships/slideLayout" Target="../slideLayouts/slideLayout896.xml"/><Relationship Id="rId226" Type="http://schemas.openxmlformats.org/officeDocument/2006/relationships/slideLayout" Target="../slideLayouts/slideLayout549.xml"/><Relationship Id="rId433" Type="http://schemas.openxmlformats.org/officeDocument/2006/relationships/slideLayout" Target="../slideLayouts/slideLayout756.xml"/><Relationship Id="rId640" Type="http://schemas.openxmlformats.org/officeDocument/2006/relationships/slideLayout" Target="../slideLayouts/slideLayout963.xml"/><Relationship Id="rId74" Type="http://schemas.openxmlformats.org/officeDocument/2006/relationships/slideLayout" Target="../slideLayouts/slideLayout397.xml"/><Relationship Id="rId377" Type="http://schemas.openxmlformats.org/officeDocument/2006/relationships/slideLayout" Target="../slideLayouts/slideLayout700.xml"/><Relationship Id="rId500" Type="http://schemas.openxmlformats.org/officeDocument/2006/relationships/slideLayout" Target="../slideLayouts/slideLayout823.xml"/><Relationship Id="rId584" Type="http://schemas.openxmlformats.org/officeDocument/2006/relationships/slideLayout" Target="../slideLayouts/slideLayout907.xml"/><Relationship Id="rId5" Type="http://schemas.openxmlformats.org/officeDocument/2006/relationships/slideLayout" Target="../slideLayouts/slideLayout328.xml"/><Relationship Id="rId237" Type="http://schemas.openxmlformats.org/officeDocument/2006/relationships/slideLayout" Target="../slideLayouts/slideLayout560.xml"/><Relationship Id="rId444" Type="http://schemas.openxmlformats.org/officeDocument/2006/relationships/slideLayout" Target="../slideLayouts/slideLayout767.xml"/><Relationship Id="rId651" Type="http://schemas.openxmlformats.org/officeDocument/2006/relationships/slideLayout" Target="../slideLayouts/slideLayout974.xml"/><Relationship Id="rId290" Type="http://schemas.openxmlformats.org/officeDocument/2006/relationships/slideLayout" Target="../slideLayouts/slideLayout613.xml"/><Relationship Id="rId304" Type="http://schemas.openxmlformats.org/officeDocument/2006/relationships/slideLayout" Target="../slideLayouts/slideLayout627.xml"/><Relationship Id="rId388" Type="http://schemas.openxmlformats.org/officeDocument/2006/relationships/slideLayout" Target="../slideLayouts/slideLayout711.xml"/><Relationship Id="rId511" Type="http://schemas.openxmlformats.org/officeDocument/2006/relationships/slideLayout" Target="../slideLayouts/slideLayout834.xml"/><Relationship Id="rId609" Type="http://schemas.openxmlformats.org/officeDocument/2006/relationships/slideLayout" Target="../slideLayouts/slideLayout932.xml"/><Relationship Id="rId85" Type="http://schemas.openxmlformats.org/officeDocument/2006/relationships/slideLayout" Target="../slideLayouts/slideLayout408.xml"/><Relationship Id="rId150" Type="http://schemas.openxmlformats.org/officeDocument/2006/relationships/slideLayout" Target="../slideLayouts/slideLayout473.xml"/><Relationship Id="rId595" Type="http://schemas.openxmlformats.org/officeDocument/2006/relationships/slideLayout" Target="../slideLayouts/slideLayout918.xml"/><Relationship Id="rId248" Type="http://schemas.openxmlformats.org/officeDocument/2006/relationships/slideLayout" Target="../slideLayouts/slideLayout571.xml"/><Relationship Id="rId455" Type="http://schemas.openxmlformats.org/officeDocument/2006/relationships/slideLayout" Target="../slideLayouts/slideLayout778.xml"/><Relationship Id="rId662" Type="http://schemas.openxmlformats.org/officeDocument/2006/relationships/slideLayout" Target="../slideLayouts/slideLayout985.xml"/><Relationship Id="rId12" Type="http://schemas.openxmlformats.org/officeDocument/2006/relationships/slideLayout" Target="../slideLayouts/slideLayout335.xml"/><Relationship Id="rId108" Type="http://schemas.openxmlformats.org/officeDocument/2006/relationships/slideLayout" Target="../slideLayouts/slideLayout431.xml"/><Relationship Id="rId315" Type="http://schemas.openxmlformats.org/officeDocument/2006/relationships/slideLayout" Target="../slideLayouts/slideLayout638.xml"/><Relationship Id="rId522" Type="http://schemas.openxmlformats.org/officeDocument/2006/relationships/slideLayout" Target="../slideLayouts/slideLayout845.xml"/><Relationship Id="rId96" Type="http://schemas.openxmlformats.org/officeDocument/2006/relationships/slideLayout" Target="../slideLayouts/slideLayout419.xml"/><Relationship Id="rId161" Type="http://schemas.openxmlformats.org/officeDocument/2006/relationships/slideLayout" Target="../slideLayouts/slideLayout484.xml"/><Relationship Id="rId399" Type="http://schemas.openxmlformats.org/officeDocument/2006/relationships/slideLayout" Target="../slideLayouts/slideLayout722.xml"/><Relationship Id="rId259" Type="http://schemas.openxmlformats.org/officeDocument/2006/relationships/slideLayout" Target="../slideLayouts/slideLayout582.xml"/><Relationship Id="rId466" Type="http://schemas.openxmlformats.org/officeDocument/2006/relationships/slideLayout" Target="../slideLayouts/slideLayout789.xml"/><Relationship Id="rId673" Type="http://schemas.openxmlformats.org/officeDocument/2006/relationships/slideLayout" Target="../slideLayouts/slideLayout996.xml"/><Relationship Id="rId23" Type="http://schemas.openxmlformats.org/officeDocument/2006/relationships/slideLayout" Target="../slideLayouts/slideLayout346.xml"/><Relationship Id="rId119" Type="http://schemas.openxmlformats.org/officeDocument/2006/relationships/slideLayout" Target="../slideLayouts/slideLayout442.xml"/><Relationship Id="rId326" Type="http://schemas.openxmlformats.org/officeDocument/2006/relationships/slideLayout" Target="../slideLayouts/slideLayout649.xml"/><Relationship Id="rId533" Type="http://schemas.openxmlformats.org/officeDocument/2006/relationships/slideLayout" Target="../slideLayouts/slideLayout856.xml"/><Relationship Id="rId172" Type="http://schemas.openxmlformats.org/officeDocument/2006/relationships/slideLayout" Target="../slideLayouts/slideLayout495.xml"/><Relationship Id="rId477" Type="http://schemas.openxmlformats.org/officeDocument/2006/relationships/slideLayout" Target="../slideLayouts/slideLayout800.xml"/><Relationship Id="rId600" Type="http://schemas.openxmlformats.org/officeDocument/2006/relationships/slideLayout" Target="../slideLayouts/slideLayout923.xml"/><Relationship Id="rId684" Type="http://schemas.openxmlformats.org/officeDocument/2006/relationships/slideLayout" Target="../slideLayouts/slideLayout1007.xml"/><Relationship Id="rId337" Type="http://schemas.openxmlformats.org/officeDocument/2006/relationships/slideLayout" Target="../slideLayouts/slideLayout660.xml"/><Relationship Id="rId34" Type="http://schemas.openxmlformats.org/officeDocument/2006/relationships/slideLayout" Target="../slideLayouts/slideLayout357.xml"/><Relationship Id="rId544" Type="http://schemas.openxmlformats.org/officeDocument/2006/relationships/slideLayout" Target="../slideLayouts/slideLayout867.xml"/><Relationship Id="rId183" Type="http://schemas.openxmlformats.org/officeDocument/2006/relationships/slideLayout" Target="../slideLayouts/slideLayout506.xml"/><Relationship Id="rId390" Type="http://schemas.openxmlformats.org/officeDocument/2006/relationships/slideLayout" Target="../slideLayouts/slideLayout713.xml"/><Relationship Id="rId404" Type="http://schemas.openxmlformats.org/officeDocument/2006/relationships/slideLayout" Target="../slideLayouts/slideLayout727.xml"/><Relationship Id="rId611" Type="http://schemas.openxmlformats.org/officeDocument/2006/relationships/slideLayout" Target="../slideLayouts/slideLayout934.xml"/><Relationship Id="rId250" Type="http://schemas.openxmlformats.org/officeDocument/2006/relationships/slideLayout" Target="../slideLayouts/slideLayout573.xml"/><Relationship Id="rId488" Type="http://schemas.openxmlformats.org/officeDocument/2006/relationships/slideLayout" Target="../slideLayouts/slideLayout811.xml"/><Relationship Id="rId695" Type="http://schemas.openxmlformats.org/officeDocument/2006/relationships/slideLayout" Target="../slideLayouts/slideLayout1018.xml"/><Relationship Id="rId45" Type="http://schemas.openxmlformats.org/officeDocument/2006/relationships/slideLayout" Target="../slideLayouts/slideLayout368.xml"/><Relationship Id="rId110" Type="http://schemas.openxmlformats.org/officeDocument/2006/relationships/slideLayout" Target="../slideLayouts/slideLayout433.xml"/><Relationship Id="rId348" Type="http://schemas.openxmlformats.org/officeDocument/2006/relationships/slideLayout" Target="../slideLayouts/slideLayout671.xml"/><Relationship Id="rId555" Type="http://schemas.openxmlformats.org/officeDocument/2006/relationships/slideLayout" Target="../slideLayouts/slideLayout878.xml"/><Relationship Id="rId194" Type="http://schemas.openxmlformats.org/officeDocument/2006/relationships/slideLayout" Target="../slideLayouts/slideLayout517.xml"/><Relationship Id="rId208" Type="http://schemas.openxmlformats.org/officeDocument/2006/relationships/slideLayout" Target="../slideLayouts/slideLayout531.xml"/><Relationship Id="rId415" Type="http://schemas.openxmlformats.org/officeDocument/2006/relationships/slideLayout" Target="../slideLayouts/slideLayout738.xml"/><Relationship Id="rId622" Type="http://schemas.openxmlformats.org/officeDocument/2006/relationships/slideLayout" Target="../slideLayouts/slideLayout945.xml"/><Relationship Id="rId261" Type="http://schemas.openxmlformats.org/officeDocument/2006/relationships/slideLayout" Target="../slideLayouts/slideLayout584.xml"/><Relationship Id="rId499" Type="http://schemas.openxmlformats.org/officeDocument/2006/relationships/slideLayout" Target="../slideLayouts/slideLayout822.xml"/><Relationship Id="rId56" Type="http://schemas.openxmlformats.org/officeDocument/2006/relationships/slideLayout" Target="../slideLayouts/slideLayout379.xml"/><Relationship Id="rId359" Type="http://schemas.openxmlformats.org/officeDocument/2006/relationships/slideLayout" Target="../slideLayouts/slideLayout682.xml"/><Relationship Id="rId566" Type="http://schemas.openxmlformats.org/officeDocument/2006/relationships/slideLayout" Target="../slideLayouts/slideLayout889.xml"/><Relationship Id="rId121" Type="http://schemas.openxmlformats.org/officeDocument/2006/relationships/slideLayout" Target="../slideLayouts/slideLayout444.xml"/><Relationship Id="rId219" Type="http://schemas.openxmlformats.org/officeDocument/2006/relationships/slideLayout" Target="../slideLayouts/slideLayout542.xml"/><Relationship Id="rId426" Type="http://schemas.openxmlformats.org/officeDocument/2006/relationships/slideLayout" Target="../slideLayouts/slideLayout749.xml"/><Relationship Id="rId633" Type="http://schemas.openxmlformats.org/officeDocument/2006/relationships/slideLayout" Target="../slideLayouts/slideLayout956.xml"/><Relationship Id="rId67" Type="http://schemas.openxmlformats.org/officeDocument/2006/relationships/slideLayout" Target="../slideLayouts/slideLayout390.xml"/><Relationship Id="rId272" Type="http://schemas.openxmlformats.org/officeDocument/2006/relationships/slideLayout" Target="../slideLayouts/slideLayout595.xml"/><Relationship Id="rId577" Type="http://schemas.openxmlformats.org/officeDocument/2006/relationships/slideLayout" Target="../slideLayouts/slideLayout900.xml"/><Relationship Id="rId700" Type="http://schemas.openxmlformats.org/officeDocument/2006/relationships/image" Target="../media/image15.jpeg"/><Relationship Id="rId132" Type="http://schemas.openxmlformats.org/officeDocument/2006/relationships/slideLayout" Target="../slideLayouts/slideLayout455.xml"/><Relationship Id="rId437" Type="http://schemas.openxmlformats.org/officeDocument/2006/relationships/slideLayout" Target="../slideLayouts/slideLayout760.xml"/><Relationship Id="rId644" Type="http://schemas.openxmlformats.org/officeDocument/2006/relationships/slideLayout" Target="../slideLayouts/slideLayout967.xml"/><Relationship Id="rId283" Type="http://schemas.openxmlformats.org/officeDocument/2006/relationships/slideLayout" Target="../slideLayouts/slideLayout606.xml"/><Relationship Id="rId490" Type="http://schemas.openxmlformats.org/officeDocument/2006/relationships/slideLayout" Target="../slideLayouts/slideLayout813.xml"/><Relationship Id="rId504" Type="http://schemas.openxmlformats.org/officeDocument/2006/relationships/slideLayout" Target="../slideLayouts/slideLayout827.xml"/><Relationship Id="rId78" Type="http://schemas.openxmlformats.org/officeDocument/2006/relationships/slideLayout" Target="../slideLayouts/slideLayout401.xml"/><Relationship Id="rId143" Type="http://schemas.openxmlformats.org/officeDocument/2006/relationships/slideLayout" Target="../slideLayouts/slideLayout466.xml"/><Relationship Id="rId350" Type="http://schemas.openxmlformats.org/officeDocument/2006/relationships/slideLayout" Target="../slideLayouts/slideLayout673.xml"/><Relationship Id="rId588" Type="http://schemas.openxmlformats.org/officeDocument/2006/relationships/slideLayout" Target="../slideLayouts/slideLayout911.xml"/><Relationship Id="rId9" Type="http://schemas.openxmlformats.org/officeDocument/2006/relationships/slideLayout" Target="../slideLayouts/slideLayout332.xml"/><Relationship Id="rId210" Type="http://schemas.openxmlformats.org/officeDocument/2006/relationships/slideLayout" Target="../slideLayouts/slideLayout533.xml"/><Relationship Id="rId448" Type="http://schemas.openxmlformats.org/officeDocument/2006/relationships/slideLayout" Target="../slideLayouts/slideLayout771.xml"/><Relationship Id="rId655" Type="http://schemas.openxmlformats.org/officeDocument/2006/relationships/slideLayout" Target="../slideLayouts/slideLayout978.xml"/><Relationship Id="rId294" Type="http://schemas.openxmlformats.org/officeDocument/2006/relationships/slideLayout" Target="../slideLayouts/slideLayout617.xml"/><Relationship Id="rId308" Type="http://schemas.openxmlformats.org/officeDocument/2006/relationships/slideLayout" Target="../slideLayouts/slideLayout631.xml"/><Relationship Id="rId515" Type="http://schemas.openxmlformats.org/officeDocument/2006/relationships/slideLayout" Target="../slideLayouts/slideLayout838.xml"/><Relationship Id="rId89" Type="http://schemas.openxmlformats.org/officeDocument/2006/relationships/slideLayout" Target="../slideLayouts/slideLayout412.xml"/><Relationship Id="rId154" Type="http://schemas.openxmlformats.org/officeDocument/2006/relationships/slideLayout" Target="../slideLayouts/slideLayout477.xml"/><Relationship Id="rId361" Type="http://schemas.openxmlformats.org/officeDocument/2006/relationships/slideLayout" Target="../slideLayouts/slideLayout684.xml"/><Relationship Id="rId599" Type="http://schemas.openxmlformats.org/officeDocument/2006/relationships/slideLayout" Target="../slideLayouts/slideLayout922.xml"/><Relationship Id="rId459" Type="http://schemas.openxmlformats.org/officeDocument/2006/relationships/slideLayout" Target="../slideLayouts/slideLayout782.xml"/><Relationship Id="rId666" Type="http://schemas.openxmlformats.org/officeDocument/2006/relationships/slideLayout" Target="../slideLayouts/slideLayout989.xml"/><Relationship Id="rId16" Type="http://schemas.openxmlformats.org/officeDocument/2006/relationships/slideLayout" Target="../slideLayouts/slideLayout339.xml"/><Relationship Id="rId221" Type="http://schemas.openxmlformats.org/officeDocument/2006/relationships/slideLayout" Target="../slideLayouts/slideLayout544.xml"/><Relationship Id="rId319" Type="http://schemas.openxmlformats.org/officeDocument/2006/relationships/slideLayout" Target="../slideLayouts/slideLayout642.xml"/><Relationship Id="rId526" Type="http://schemas.openxmlformats.org/officeDocument/2006/relationships/slideLayout" Target="../slideLayouts/slideLayout849.xml"/><Relationship Id="rId165" Type="http://schemas.openxmlformats.org/officeDocument/2006/relationships/slideLayout" Target="../slideLayouts/slideLayout488.xml"/><Relationship Id="rId372" Type="http://schemas.openxmlformats.org/officeDocument/2006/relationships/slideLayout" Target="../slideLayouts/slideLayout695.xml"/><Relationship Id="rId677" Type="http://schemas.openxmlformats.org/officeDocument/2006/relationships/slideLayout" Target="../slideLayouts/slideLayout1000.xml"/><Relationship Id="rId232" Type="http://schemas.openxmlformats.org/officeDocument/2006/relationships/slideLayout" Target="../slideLayouts/slideLayout555.xml"/><Relationship Id="rId27" Type="http://schemas.openxmlformats.org/officeDocument/2006/relationships/slideLayout" Target="../slideLayouts/slideLayout350.xml"/><Relationship Id="rId537" Type="http://schemas.openxmlformats.org/officeDocument/2006/relationships/slideLayout" Target="../slideLayouts/slideLayout860.xml"/><Relationship Id="rId80" Type="http://schemas.openxmlformats.org/officeDocument/2006/relationships/slideLayout" Target="../slideLayouts/slideLayout403.xml"/><Relationship Id="rId176" Type="http://schemas.openxmlformats.org/officeDocument/2006/relationships/slideLayout" Target="../slideLayouts/slideLayout499.xml"/><Relationship Id="rId383" Type="http://schemas.openxmlformats.org/officeDocument/2006/relationships/slideLayout" Target="../slideLayouts/slideLayout706.xml"/><Relationship Id="rId590" Type="http://schemas.openxmlformats.org/officeDocument/2006/relationships/slideLayout" Target="../slideLayouts/slideLayout913.xml"/><Relationship Id="rId604" Type="http://schemas.openxmlformats.org/officeDocument/2006/relationships/slideLayout" Target="../slideLayouts/slideLayout927.xml"/><Relationship Id="rId243" Type="http://schemas.openxmlformats.org/officeDocument/2006/relationships/slideLayout" Target="../slideLayouts/slideLayout566.xml"/><Relationship Id="rId450" Type="http://schemas.openxmlformats.org/officeDocument/2006/relationships/slideLayout" Target="../slideLayouts/slideLayout773.xml"/><Relationship Id="rId688" Type="http://schemas.openxmlformats.org/officeDocument/2006/relationships/slideLayout" Target="../slideLayouts/slideLayout1011.xml"/><Relationship Id="rId38" Type="http://schemas.openxmlformats.org/officeDocument/2006/relationships/slideLayout" Target="../slideLayouts/slideLayout361.xml"/><Relationship Id="rId103" Type="http://schemas.openxmlformats.org/officeDocument/2006/relationships/slideLayout" Target="../slideLayouts/slideLayout426.xml"/><Relationship Id="rId310" Type="http://schemas.openxmlformats.org/officeDocument/2006/relationships/slideLayout" Target="../slideLayouts/slideLayout633.xml"/><Relationship Id="rId548" Type="http://schemas.openxmlformats.org/officeDocument/2006/relationships/slideLayout" Target="../slideLayouts/slideLayout871.xml"/><Relationship Id="rId91" Type="http://schemas.openxmlformats.org/officeDocument/2006/relationships/slideLayout" Target="../slideLayouts/slideLayout414.xml"/><Relationship Id="rId187" Type="http://schemas.openxmlformats.org/officeDocument/2006/relationships/slideLayout" Target="../slideLayouts/slideLayout510.xml"/><Relationship Id="rId394" Type="http://schemas.openxmlformats.org/officeDocument/2006/relationships/slideLayout" Target="../slideLayouts/slideLayout717.xml"/><Relationship Id="rId408" Type="http://schemas.openxmlformats.org/officeDocument/2006/relationships/slideLayout" Target="../slideLayouts/slideLayout731.xml"/><Relationship Id="rId615" Type="http://schemas.openxmlformats.org/officeDocument/2006/relationships/slideLayout" Target="../slideLayouts/slideLayout938.xml"/><Relationship Id="rId254" Type="http://schemas.openxmlformats.org/officeDocument/2006/relationships/slideLayout" Target="../slideLayouts/slideLayout577.xml"/><Relationship Id="rId699" Type="http://schemas.openxmlformats.org/officeDocument/2006/relationships/theme" Target="../theme/theme37.xml"/><Relationship Id="rId49" Type="http://schemas.openxmlformats.org/officeDocument/2006/relationships/slideLayout" Target="../slideLayouts/slideLayout372.xml"/><Relationship Id="rId114" Type="http://schemas.openxmlformats.org/officeDocument/2006/relationships/slideLayout" Target="../slideLayouts/slideLayout437.xml"/><Relationship Id="rId461" Type="http://schemas.openxmlformats.org/officeDocument/2006/relationships/slideLayout" Target="../slideLayouts/slideLayout784.xml"/><Relationship Id="rId559" Type="http://schemas.openxmlformats.org/officeDocument/2006/relationships/slideLayout" Target="../slideLayouts/slideLayout882.xml"/><Relationship Id="rId198" Type="http://schemas.openxmlformats.org/officeDocument/2006/relationships/slideLayout" Target="../slideLayouts/slideLayout521.xml"/><Relationship Id="rId321" Type="http://schemas.openxmlformats.org/officeDocument/2006/relationships/slideLayout" Target="../slideLayouts/slideLayout644.xml"/><Relationship Id="rId419" Type="http://schemas.openxmlformats.org/officeDocument/2006/relationships/slideLayout" Target="../slideLayouts/slideLayout742.xml"/><Relationship Id="rId626" Type="http://schemas.openxmlformats.org/officeDocument/2006/relationships/slideLayout" Target="../slideLayouts/slideLayout9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theme" Target="../theme/theme38.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39.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1043.xml"/></Relationships>
</file>

<file path=ppt/slideMasters/_rels/slideMaster4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41.xml"/><Relationship Id="rId1" Type="http://schemas.openxmlformats.org/officeDocument/2006/relationships/slideLayout" Target="../slideLayouts/slideLayout10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052.xml"/><Relationship Id="rId13" Type="http://schemas.openxmlformats.org/officeDocument/2006/relationships/image" Target="../media/image1.png"/><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42.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1056.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105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065.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theme" Target="../theme/theme45.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1070.xml"/><Relationship Id="rId1" Type="http://schemas.openxmlformats.org/officeDocument/2006/relationships/slideLayout" Target="../slideLayouts/slideLayout106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078.xml"/><Relationship Id="rId3" Type="http://schemas.openxmlformats.org/officeDocument/2006/relationships/slideLayout" Target="../slideLayouts/slideLayout1073.xml"/><Relationship Id="rId7" Type="http://schemas.openxmlformats.org/officeDocument/2006/relationships/slideLayout" Target="../slideLayouts/slideLayout1077.xml"/><Relationship Id="rId12" Type="http://schemas.openxmlformats.org/officeDocument/2006/relationships/theme" Target="../theme/theme47.xml"/><Relationship Id="rId2" Type="http://schemas.openxmlformats.org/officeDocument/2006/relationships/slideLayout" Target="../slideLayouts/slideLayout1072.xml"/><Relationship Id="rId1" Type="http://schemas.openxmlformats.org/officeDocument/2006/relationships/slideLayout" Target="../slideLayouts/slideLayout1071.xml"/><Relationship Id="rId6" Type="http://schemas.openxmlformats.org/officeDocument/2006/relationships/slideLayout" Target="../slideLayouts/slideLayout1076.xml"/><Relationship Id="rId11" Type="http://schemas.openxmlformats.org/officeDocument/2006/relationships/slideLayout" Target="../slideLayouts/slideLayout1081.xml"/><Relationship Id="rId5" Type="http://schemas.openxmlformats.org/officeDocument/2006/relationships/slideLayout" Target="../slideLayouts/slideLayout1075.xml"/><Relationship Id="rId10" Type="http://schemas.openxmlformats.org/officeDocument/2006/relationships/slideLayout" Target="../slideLayouts/slideLayout1080.xml"/><Relationship Id="rId4" Type="http://schemas.openxmlformats.org/officeDocument/2006/relationships/slideLayout" Target="../slideLayouts/slideLayout1074.xml"/><Relationship Id="rId9" Type="http://schemas.openxmlformats.org/officeDocument/2006/relationships/slideLayout" Target="../slideLayouts/slideLayout1079.xml"/></Relationships>
</file>

<file path=ppt/slideMasters/_rels/slideMaster48.xml.rels><?xml version="1.0" encoding="UTF-8" standalone="yes"?>
<Relationships xmlns="http://schemas.openxmlformats.org/package/2006/relationships"><Relationship Id="rId117" Type="http://schemas.openxmlformats.org/officeDocument/2006/relationships/slideLayout" Target="../slideLayouts/slideLayout1198.xml"/><Relationship Id="rId671" Type="http://schemas.openxmlformats.org/officeDocument/2006/relationships/slideLayout" Target="../slideLayouts/slideLayout1752.xml"/><Relationship Id="rId21" Type="http://schemas.openxmlformats.org/officeDocument/2006/relationships/slideLayout" Target="../slideLayouts/slideLayout1102.xml"/><Relationship Id="rId324" Type="http://schemas.openxmlformats.org/officeDocument/2006/relationships/slideLayout" Target="../slideLayouts/slideLayout1405.xml"/><Relationship Id="rId531" Type="http://schemas.openxmlformats.org/officeDocument/2006/relationships/slideLayout" Target="../slideLayouts/slideLayout1612.xml"/><Relationship Id="rId629" Type="http://schemas.openxmlformats.org/officeDocument/2006/relationships/slideLayout" Target="../slideLayouts/slideLayout1710.xml"/><Relationship Id="rId170" Type="http://schemas.openxmlformats.org/officeDocument/2006/relationships/slideLayout" Target="../slideLayouts/slideLayout1251.xml"/><Relationship Id="rId268" Type="http://schemas.openxmlformats.org/officeDocument/2006/relationships/slideLayout" Target="../slideLayouts/slideLayout1349.xml"/><Relationship Id="rId475" Type="http://schemas.openxmlformats.org/officeDocument/2006/relationships/slideLayout" Target="../slideLayouts/slideLayout1556.xml"/><Relationship Id="rId682" Type="http://schemas.openxmlformats.org/officeDocument/2006/relationships/image" Target="../media/image18.png"/><Relationship Id="rId32" Type="http://schemas.openxmlformats.org/officeDocument/2006/relationships/slideLayout" Target="../slideLayouts/slideLayout1113.xml"/><Relationship Id="rId128" Type="http://schemas.openxmlformats.org/officeDocument/2006/relationships/slideLayout" Target="../slideLayouts/slideLayout1209.xml"/><Relationship Id="rId335" Type="http://schemas.openxmlformats.org/officeDocument/2006/relationships/slideLayout" Target="../slideLayouts/slideLayout1416.xml"/><Relationship Id="rId542" Type="http://schemas.openxmlformats.org/officeDocument/2006/relationships/slideLayout" Target="../slideLayouts/slideLayout1623.xml"/><Relationship Id="rId181" Type="http://schemas.openxmlformats.org/officeDocument/2006/relationships/slideLayout" Target="../slideLayouts/slideLayout1262.xml"/><Relationship Id="rId402" Type="http://schemas.openxmlformats.org/officeDocument/2006/relationships/slideLayout" Target="../slideLayouts/slideLayout1483.xml"/><Relationship Id="rId279" Type="http://schemas.openxmlformats.org/officeDocument/2006/relationships/slideLayout" Target="../slideLayouts/slideLayout1360.xml"/><Relationship Id="rId486" Type="http://schemas.openxmlformats.org/officeDocument/2006/relationships/slideLayout" Target="../slideLayouts/slideLayout1567.xml"/><Relationship Id="rId43" Type="http://schemas.openxmlformats.org/officeDocument/2006/relationships/slideLayout" Target="../slideLayouts/slideLayout1124.xml"/><Relationship Id="rId139" Type="http://schemas.openxmlformats.org/officeDocument/2006/relationships/slideLayout" Target="../slideLayouts/slideLayout1220.xml"/><Relationship Id="rId346" Type="http://schemas.openxmlformats.org/officeDocument/2006/relationships/slideLayout" Target="../slideLayouts/slideLayout1427.xml"/><Relationship Id="rId553" Type="http://schemas.openxmlformats.org/officeDocument/2006/relationships/slideLayout" Target="../slideLayouts/slideLayout1634.xml"/><Relationship Id="rId192" Type="http://schemas.openxmlformats.org/officeDocument/2006/relationships/slideLayout" Target="../slideLayouts/slideLayout1273.xml"/><Relationship Id="rId206" Type="http://schemas.openxmlformats.org/officeDocument/2006/relationships/slideLayout" Target="../slideLayouts/slideLayout1287.xml"/><Relationship Id="rId413" Type="http://schemas.openxmlformats.org/officeDocument/2006/relationships/slideLayout" Target="../slideLayouts/slideLayout1494.xml"/><Relationship Id="rId497" Type="http://schemas.openxmlformats.org/officeDocument/2006/relationships/slideLayout" Target="../slideLayouts/slideLayout1578.xml"/><Relationship Id="rId620" Type="http://schemas.openxmlformats.org/officeDocument/2006/relationships/slideLayout" Target="../slideLayouts/slideLayout1701.xml"/><Relationship Id="rId357" Type="http://schemas.openxmlformats.org/officeDocument/2006/relationships/slideLayout" Target="../slideLayouts/slideLayout1438.xml"/><Relationship Id="rId54" Type="http://schemas.openxmlformats.org/officeDocument/2006/relationships/slideLayout" Target="../slideLayouts/slideLayout1135.xml"/><Relationship Id="rId217" Type="http://schemas.openxmlformats.org/officeDocument/2006/relationships/slideLayout" Target="../slideLayouts/slideLayout1298.xml"/><Relationship Id="rId564" Type="http://schemas.openxmlformats.org/officeDocument/2006/relationships/slideLayout" Target="../slideLayouts/slideLayout1645.xml"/><Relationship Id="rId424" Type="http://schemas.openxmlformats.org/officeDocument/2006/relationships/slideLayout" Target="../slideLayouts/slideLayout1505.xml"/><Relationship Id="rId631" Type="http://schemas.openxmlformats.org/officeDocument/2006/relationships/slideLayout" Target="../slideLayouts/slideLayout1712.xml"/><Relationship Id="rId270" Type="http://schemas.openxmlformats.org/officeDocument/2006/relationships/slideLayout" Target="../slideLayouts/slideLayout1351.xml"/><Relationship Id="rId65" Type="http://schemas.openxmlformats.org/officeDocument/2006/relationships/slideLayout" Target="../slideLayouts/slideLayout1146.xml"/><Relationship Id="rId130" Type="http://schemas.openxmlformats.org/officeDocument/2006/relationships/slideLayout" Target="../slideLayouts/slideLayout1211.xml"/><Relationship Id="rId368" Type="http://schemas.openxmlformats.org/officeDocument/2006/relationships/slideLayout" Target="../slideLayouts/slideLayout1449.xml"/><Relationship Id="rId575" Type="http://schemas.openxmlformats.org/officeDocument/2006/relationships/slideLayout" Target="../slideLayouts/slideLayout1656.xml"/><Relationship Id="rId228" Type="http://schemas.openxmlformats.org/officeDocument/2006/relationships/slideLayout" Target="../slideLayouts/slideLayout1309.xml"/><Relationship Id="rId435" Type="http://schemas.openxmlformats.org/officeDocument/2006/relationships/slideLayout" Target="../slideLayouts/slideLayout1516.xml"/><Relationship Id="rId642" Type="http://schemas.openxmlformats.org/officeDocument/2006/relationships/slideLayout" Target="../slideLayouts/slideLayout1723.xml"/><Relationship Id="rId281" Type="http://schemas.openxmlformats.org/officeDocument/2006/relationships/slideLayout" Target="../slideLayouts/slideLayout1362.xml"/><Relationship Id="rId502" Type="http://schemas.openxmlformats.org/officeDocument/2006/relationships/slideLayout" Target="../slideLayouts/slideLayout1583.xml"/><Relationship Id="rId76" Type="http://schemas.openxmlformats.org/officeDocument/2006/relationships/slideLayout" Target="../slideLayouts/slideLayout1157.xml"/><Relationship Id="rId141" Type="http://schemas.openxmlformats.org/officeDocument/2006/relationships/slideLayout" Target="../slideLayouts/slideLayout1222.xml"/><Relationship Id="rId379" Type="http://schemas.openxmlformats.org/officeDocument/2006/relationships/slideLayout" Target="../slideLayouts/slideLayout1460.xml"/><Relationship Id="rId586" Type="http://schemas.openxmlformats.org/officeDocument/2006/relationships/slideLayout" Target="../slideLayouts/slideLayout1667.xml"/><Relationship Id="rId7" Type="http://schemas.openxmlformats.org/officeDocument/2006/relationships/slideLayout" Target="../slideLayouts/slideLayout1088.xml"/><Relationship Id="rId239" Type="http://schemas.openxmlformats.org/officeDocument/2006/relationships/slideLayout" Target="../slideLayouts/slideLayout1320.xml"/><Relationship Id="rId446" Type="http://schemas.openxmlformats.org/officeDocument/2006/relationships/slideLayout" Target="../slideLayouts/slideLayout1527.xml"/><Relationship Id="rId653" Type="http://schemas.openxmlformats.org/officeDocument/2006/relationships/slideLayout" Target="../slideLayouts/slideLayout1734.xml"/><Relationship Id="rId292" Type="http://schemas.openxmlformats.org/officeDocument/2006/relationships/slideLayout" Target="../slideLayouts/slideLayout1373.xml"/><Relationship Id="rId306" Type="http://schemas.openxmlformats.org/officeDocument/2006/relationships/slideLayout" Target="../slideLayouts/slideLayout1387.xml"/><Relationship Id="rId87" Type="http://schemas.openxmlformats.org/officeDocument/2006/relationships/slideLayout" Target="../slideLayouts/slideLayout1168.xml"/><Relationship Id="rId513" Type="http://schemas.openxmlformats.org/officeDocument/2006/relationships/slideLayout" Target="../slideLayouts/slideLayout1594.xml"/><Relationship Id="rId597" Type="http://schemas.openxmlformats.org/officeDocument/2006/relationships/slideLayout" Target="../slideLayouts/slideLayout1678.xml"/><Relationship Id="rId152" Type="http://schemas.openxmlformats.org/officeDocument/2006/relationships/slideLayout" Target="../slideLayouts/slideLayout1233.xml"/><Relationship Id="rId457" Type="http://schemas.openxmlformats.org/officeDocument/2006/relationships/slideLayout" Target="../slideLayouts/slideLayout1538.xml"/><Relationship Id="rId664" Type="http://schemas.openxmlformats.org/officeDocument/2006/relationships/slideLayout" Target="../slideLayouts/slideLayout1745.xml"/><Relationship Id="rId14" Type="http://schemas.openxmlformats.org/officeDocument/2006/relationships/slideLayout" Target="../slideLayouts/slideLayout1095.xml"/><Relationship Id="rId317" Type="http://schemas.openxmlformats.org/officeDocument/2006/relationships/slideLayout" Target="../slideLayouts/slideLayout1398.xml"/><Relationship Id="rId524" Type="http://schemas.openxmlformats.org/officeDocument/2006/relationships/slideLayout" Target="../slideLayouts/slideLayout1605.xml"/><Relationship Id="rId98" Type="http://schemas.openxmlformats.org/officeDocument/2006/relationships/slideLayout" Target="../slideLayouts/slideLayout1179.xml"/><Relationship Id="rId163" Type="http://schemas.openxmlformats.org/officeDocument/2006/relationships/slideLayout" Target="../slideLayouts/slideLayout1244.xml"/><Relationship Id="rId370" Type="http://schemas.openxmlformats.org/officeDocument/2006/relationships/slideLayout" Target="../slideLayouts/slideLayout1451.xml"/><Relationship Id="rId230" Type="http://schemas.openxmlformats.org/officeDocument/2006/relationships/slideLayout" Target="../slideLayouts/slideLayout1311.xml"/><Relationship Id="rId468" Type="http://schemas.openxmlformats.org/officeDocument/2006/relationships/slideLayout" Target="../slideLayouts/slideLayout1549.xml"/><Relationship Id="rId675" Type="http://schemas.openxmlformats.org/officeDocument/2006/relationships/slideLayout" Target="../slideLayouts/slideLayout1756.xml"/><Relationship Id="rId25" Type="http://schemas.openxmlformats.org/officeDocument/2006/relationships/slideLayout" Target="../slideLayouts/slideLayout1106.xml"/><Relationship Id="rId328" Type="http://schemas.openxmlformats.org/officeDocument/2006/relationships/slideLayout" Target="../slideLayouts/slideLayout1409.xml"/><Relationship Id="rId535" Type="http://schemas.openxmlformats.org/officeDocument/2006/relationships/slideLayout" Target="../slideLayouts/slideLayout1616.xml"/><Relationship Id="rId174" Type="http://schemas.openxmlformats.org/officeDocument/2006/relationships/slideLayout" Target="../slideLayouts/slideLayout1255.xml"/><Relationship Id="rId381" Type="http://schemas.openxmlformats.org/officeDocument/2006/relationships/slideLayout" Target="../slideLayouts/slideLayout1462.xml"/><Relationship Id="rId602" Type="http://schemas.openxmlformats.org/officeDocument/2006/relationships/slideLayout" Target="../slideLayouts/slideLayout1683.xml"/><Relationship Id="rId241" Type="http://schemas.openxmlformats.org/officeDocument/2006/relationships/slideLayout" Target="../slideLayouts/slideLayout1322.xml"/><Relationship Id="rId479" Type="http://schemas.openxmlformats.org/officeDocument/2006/relationships/slideLayout" Target="../slideLayouts/slideLayout1560.xml"/><Relationship Id="rId36" Type="http://schemas.openxmlformats.org/officeDocument/2006/relationships/slideLayout" Target="../slideLayouts/slideLayout1117.xml"/><Relationship Id="rId339" Type="http://schemas.openxmlformats.org/officeDocument/2006/relationships/slideLayout" Target="../slideLayouts/slideLayout1420.xml"/><Relationship Id="rId546" Type="http://schemas.openxmlformats.org/officeDocument/2006/relationships/slideLayout" Target="../slideLayouts/slideLayout1627.xml"/><Relationship Id="rId101" Type="http://schemas.openxmlformats.org/officeDocument/2006/relationships/slideLayout" Target="../slideLayouts/slideLayout1182.xml"/><Relationship Id="rId185" Type="http://schemas.openxmlformats.org/officeDocument/2006/relationships/slideLayout" Target="../slideLayouts/slideLayout1266.xml"/><Relationship Id="rId406" Type="http://schemas.openxmlformats.org/officeDocument/2006/relationships/slideLayout" Target="../slideLayouts/slideLayout1487.xml"/><Relationship Id="rId392" Type="http://schemas.openxmlformats.org/officeDocument/2006/relationships/slideLayout" Target="../slideLayouts/slideLayout1473.xml"/><Relationship Id="rId613" Type="http://schemas.openxmlformats.org/officeDocument/2006/relationships/slideLayout" Target="../slideLayouts/slideLayout1694.xml"/><Relationship Id="rId252" Type="http://schemas.openxmlformats.org/officeDocument/2006/relationships/slideLayout" Target="../slideLayouts/slideLayout1333.xml"/><Relationship Id="rId47" Type="http://schemas.openxmlformats.org/officeDocument/2006/relationships/slideLayout" Target="../slideLayouts/slideLayout1128.xml"/><Relationship Id="rId112" Type="http://schemas.openxmlformats.org/officeDocument/2006/relationships/slideLayout" Target="../slideLayouts/slideLayout1193.xml"/><Relationship Id="rId557" Type="http://schemas.openxmlformats.org/officeDocument/2006/relationships/slideLayout" Target="../slideLayouts/slideLayout1638.xml"/><Relationship Id="rId196" Type="http://schemas.openxmlformats.org/officeDocument/2006/relationships/slideLayout" Target="../slideLayouts/slideLayout1277.xml"/><Relationship Id="rId417" Type="http://schemas.openxmlformats.org/officeDocument/2006/relationships/slideLayout" Target="../slideLayouts/slideLayout1498.xml"/><Relationship Id="rId624" Type="http://schemas.openxmlformats.org/officeDocument/2006/relationships/slideLayout" Target="../slideLayouts/slideLayout1705.xml"/><Relationship Id="rId263" Type="http://schemas.openxmlformats.org/officeDocument/2006/relationships/slideLayout" Target="../slideLayouts/slideLayout1344.xml"/><Relationship Id="rId470" Type="http://schemas.openxmlformats.org/officeDocument/2006/relationships/slideLayout" Target="../slideLayouts/slideLayout1551.xml"/><Relationship Id="rId58" Type="http://schemas.openxmlformats.org/officeDocument/2006/relationships/slideLayout" Target="../slideLayouts/slideLayout1139.xml"/><Relationship Id="rId123" Type="http://schemas.openxmlformats.org/officeDocument/2006/relationships/slideLayout" Target="../slideLayouts/slideLayout1204.xml"/><Relationship Id="rId330" Type="http://schemas.openxmlformats.org/officeDocument/2006/relationships/slideLayout" Target="../slideLayouts/slideLayout1411.xml"/><Relationship Id="rId568" Type="http://schemas.openxmlformats.org/officeDocument/2006/relationships/slideLayout" Target="../slideLayouts/slideLayout1649.xml"/><Relationship Id="rId428" Type="http://schemas.openxmlformats.org/officeDocument/2006/relationships/slideLayout" Target="../slideLayouts/slideLayout1509.xml"/><Relationship Id="rId635" Type="http://schemas.openxmlformats.org/officeDocument/2006/relationships/slideLayout" Target="../slideLayouts/slideLayout1716.xml"/><Relationship Id="rId274" Type="http://schemas.openxmlformats.org/officeDocument/2006/relationships/slideLayout" Target="../slideLayouts/slideLayout1355.xml"/><Relationship Id="rId481" Type="http://schemas.openxmlformats.org/officeDocument/2006/relationships/slideLayout" Target="../slideLayouts/slideLayout1562.xml"/><Relationship Id="rId69" Type="http://schemas.openxmlformats.org/officeDocument/2006/relationships/slideLayout" Target="../slideLayouts/slideLayout1150.xml"/><Relationship Id="rId134" Type="http://schemas.openxmlformats.org/officeDocument/2006/relationships/slideLayout" Target="../slideLayouts/slideLayout1215.xml"/><Relationship Id="rId579" Type="http://schemas.openxmlformats.org/officeDocument/2006/relationships/slideLayout" Target="../slideLayouts/slideLayout1660.xml"/><Relationship Id="rId341" Type="http://schemas.openxmlformats.org/officeDocument/2006/relationships/slideLayout" Target="../slideLayouts/slideLayout1422.xml"/><Relationship Id="rId439" Type="http://schemas.openxmlformats.org/officeDocument/2006/relationships/slideLayout" Target="../slideLayouts/slideLayout1520.xml"/><Relationship Id="rId646" Type="http://schemas.openxmlformats.org/officeDocument/2006/relationships/slideLayout" Target="../slideLayouts/slideLayout1727.xml"/><Relationship Id="rId201" Type="http://schemas.openxmlformats.org/officeDocument/2006/relationships/slideLayout" Target="../slideLayouts/slideLayout1282.xml"/><Relationship Id="rId285" Type="http://schemas.openxmlformats.org/officeDocument/2006/relationships/slideLayout" Target="../slideLayouts/slideLayout1366.xml"/><Relationship Id="rId506" Type="http://schemas.openxmlformats.org/officeDocument/2006/relationships/slideLayout" Target="../slideLayouts/slideLayout1587.xml"/><Relationship Id="rId492" Type="http://schemas.openxmlformats.org/officeDocument/2006/relationships/slideLayout" Target="../slideLayouts/slideLayout1573.xml"/><Relationship Id="rId91" Type="http://schemas.openxmlformats.org/officeDocument/2006/relationships/slideLayout" Target="../slideLayouts/slideLayout1172.xml"/><Relationship Id="rId145" Type="http://schemas.openxmlformats.org/officeDocument/2006/relationships/slideLayout" Target="../slideLayouts/slideLayout1226.xml"/><Relationship Id="rId187" Type="http://schemas.openxmlformats.org/officeDocument/2006/relationships/slideLayout" Target="../slideLayouts/slideLayout1268.xml"/><Relationship Id="rId352" Type="http://schemas.openxmlformats.org/officeDocument/2006/relationships/slideLayout" Target="../slideLayouts/slideLayout1433.xml"/><Relationship Id="rId394" Type="http://schemas.openxmlformats.org/officeDocument/2006/relationships/slideLayout" Target="../slideLayouts/slideLayout1475.xml"/><Relationship Id="rId408" Type="http://schemas.openxmlformats.org/officeDocument/2006/relationships/slideLayout" Target="../slideLayouts/slideLayout1489.xml"/><Relationship Id="rId615" Type="http://schemas.openxmlformats.org/officeDocument/2006/relationships/slideLayout" Target="../slideLayouts/slideLayout1696.xml"/><Relationship Id="rId212" Type="http://schemas.openxmlformats.org/officeDocument/2006/relationships/slideLayout" Target="../slideLayouts/slideLayout1293.xml"/><Relationship Id="rId254" Type="http://schemas.openxmlformats.org/officeDocument/2006/relationships/slideLayout" Target="../slideLayouts/slideLayout1335.xml"/><Relationship Id="rId657" Type="http://schemas.openxmlformats.org/officeDocument/2006/relationships/slideLayout" Target="../slideLayouts/slideLayout1738.xml"/><Relationship Id="rId49" Type="http://schemas.openxmlformats.org/officeDocument/2006/relationships/slideLayout" Target="../slideLayouts/slideLayout1130.xml"/><Relationship Id="rId114" Type="http://schemas.openxmlformats.org/officeDocument/2006/relationships/slideLayout" Target="../slideLayouts/slideLayout1195.xml"/><Relationship Id="rId296" Type="http://schemas.openxmlformats.org/officeDocument/2006/relationships/slideLayout" Target="../slideLayouts/slideLayout1377.xml"/><Relationship Id="rId461" Type="http://schemas.openxmlformats.org/officeDocument/2006/relationships/slideLayout" Target="../slideLayouts/slideLayout1542.xml"/><Relationship Id="rId517" Type="http://schemas.openxmlformats.org/officeDocument/2006/relationships/slideLayout" Target="../slideLayouts/slideLayout1598.xml"/><Relationship Id="rId559" Type="http://schemas.openxmlformats.org/officeDocument/2006/relationships/slideLayout" Target="../slideLayouts/slideLayout1640.xml"/><Relationship Id="rId60" Type="http://schemas.openxmlformats.org/officeDocument/2006/relationships/slideLayout" Target="../slideLayouts/slideLayout1141.xml"/><Relationship Id="rId156" Type="http://schemas.openxmlformats.org/officeDocument/2006/relationships/slideLayout" Target="../slideLayouts/slideLayout1237.xml"/><Relationship Id="rId198" Type="http://schemas.openxmlformats.org/officeDocument/2006/relationships/slideLayout" Target="../slideLayouts/slideLayout1279.xml"/><Relationship Id="rId321" Type="http://schemas.openxmlformats.org/officeDocument/2006/relationships/slideLayout" Target="../slideLayouts/slideLayout1402.xml"/><Relationship Id="rId363" Type="http://schemas.openxmlformats.org/officeDocument/2006/relationships/slideLayout" Target="../slideLayouts/slideLayout1444.xml"/><Relationship Id="rId419" Type="http://schemas.openxmlformats.org/officeDocument/2006/relationships/slideLayout" Target="../slideLayouts/slideLayout1500.xml"/><Relationship Id="rId570" Type="http://schemas.openxmlformats.org/officeDocument/2006/relationships/slideLayout" Target="../slideLayouts/slideLayout1651.xml"/><Relationship Id="rId626" Type="http://schemas.openxmlformats.org/officeDocument/2006/relationships/slideLayout" Target="../slideLayouts/slideLayout1707.xml"/><Relationship Id="rId223" Type="http://schemas.openxmlformats.org/officeDocument/2006/relationships/slideLayout" Target="../slideLayouts/slideLayout1304.xml"/><Relationship Id="rId430" Type="http://schemas.openxmlformats.org/officeDocument/2006/relationships/slideLayout" Target="../slideLayouts/slideLayout1511.xml"/><Relationship Id="rId668" Type="http://schemas.openxmlformats.org/officeDocument/2006/relationships/slideLayout" Target="../slideLayouts/slideLayout1749.xml"/><Relationship Id="rId18" Type="http://schemas.openxmlformats.org/officeDocument/2006/relationships/slideLayout" Target="../slideLayouts/slideLayout1099.xml"/><Relationship Id="rId265" Type="http://schemas.openxmlformats.org/officeDocument/2006/relationships/slideLayout" Target="../slideLayouts/slideLayout1346.xml"/><Relationship Id="rId472" Type="http://schemas.openxmlformats.org/officeDocument/2006/relationships/slideLayout" Target="../slideLayouts/slideLayout1553.xml"/><Relationship Id="rId528" Type="http://schemas.openxmlformats.org/officeDocument/2006/relationships/slideLayout" Target="../slideLayouts/slideLayout1609.xml"/><Relationship Id="rId125" Type="http://schemas.openxmlformats.org/officeDocument/2006/relationships/slideLayout" Target="../slideLayouts/slideLayout1206.xml"/><Relationship Id="rId167" Type="http://schemas.openxmlformats.org/officeDocument/2006/relationships/slideLayout" Target="../slideLayouts/slideLayout1248.xml"/><Relationship Id="rId332" Type="http://schemas.openxmlformats.org/officeDocument/2006/relationships/slideLayout" Target="../slideLayouts/slideLayout1413.xml"/><Relationship Id="rId374" Type="http://schemas.openxmlformats.org/officeDocument/2006/relationships/slideLayout" Target="../slideLayouts/slideLayout1455.xml"/><Relationship Id="rId581" Type="http://schemas.openxmlformats.org/officeDocument/2006/relationships/slideLayout" Target="../slideLayouts/slideLayout1662.xml"/><Relationship Id="rId71" Type="http://schemas.openxmlformats.org/officeDocument/2006/relationships/slideLayout" Target="../slideLayouts/slideLayout1152.xml"/><Relationship Id="rId234" Type="http://schemas.openxmlformats.org/officeDocument/2006/relationships/slideLayout" Target="../slideLayouts/slideLayout1315.xml"/><Relationship Id="rId637" Type="http://schemas.openxmlformats.org/officeDocument/2006/relationships/slideLayout" Target="../slideLayouts/slideLayout1718.xml"/><Relationship Id="rId679" Type="http://schemas.openxmlformats.org/officeDocument/2006/relationships/image" Target="../media/image15.jpeg"/><Relationship Id="rId2" Type="http://schemas.openxmlformats.org/officeDocument/2006/relationships/slideLayout" Target="../slideLayouts/slideLayout1083.xml"/><Relationship Id="rId29" Type="http://schemas.openxmlformats.org/officeDocument/2006/relationships/slideLayout" Target="../slideLayouts/slideLayout1110.xml"/><Relationship Id="rId276" Type="http://schemas.openxmlformats.org/officeDocument/2006/relationships/slideLayout" Target="../slideLayouts/slideLayout1357.xml"/><Relationship Id="rId441" Type="http://schemas.openxmlformats.org/officeDocument/2006/relationships/slideLayout" Target="../slideLayouts/slideLayout1522.xml"/><Relationship Id="rId483" Type="http://schemas.openxmlformats.org/officeDocument/2006/relationships/slideLayout" Target="../slideLayouts/slideLayout1564.xml"/><Relationship Id="rId539" Type="http://schemas.openxmlformats.org/officeDocument/2006/relationships/slideLayout" Target="../slideLayouts/slideLayout1620.xml"/><Relationship Id="rId40" Type="http://schemas.openxmlformats.org/officeDocument/2006/relationships/slideLayout" Target="../slideLayouts/slideLayout1121.xml"/><Relationship Id="rId136" Type="http://schemas.openxmlformats.org/officeDocument/2006/relationships/slideLayout" Target="../slideLayouts/slideLayout1217.xml"/><Relationship Id="rId178" Type="http://schemas.openxmlformats.org/officeDocument/2006/relationships/slideLayout" Target="../slideLayouts/slideLayout1259.xml"/><Relationship Id="rId301" Type="http://schemas.openxmlformats.org/officeDocument/2006/relationships/slideLayout" Target="../slideLayouts/slideLayout1382.xml"/><Relationship Id="rId343" Type="http://schemas.openxmlformats.org/officeDocument/2006/relationships/slideLayout" Target="../slideLayouts/slideLayout1424.xml"/><Relationship Id="rId550" Type="http://schemas.openxmlformats.org/officeDocument/2006/relationships/slideLayout" Target="../slideLayouts/slideLayout1631.xml"/><Relationship Id="rId82" Type="http://schemas.openxmlformats.org/officeDocument/2006/relationships/slideLayout" Target="../slideLayouts/slideLayout1163.xml"/><Relationship Id="rId203" Type="http://schemas.openxmlformats.org/officeDocument/2006/relationships/slideLayout" Target="../slideLayouts/slideLayout1284.xml"/><Relationship Id="rId385" Type="http://schemas.openxmlformats.org/officeDocument/2006/relationships/slideLayout" Target="../slideLayouts/slideLayout1466.xml"/><Relationship Id="rId592" Type="http://schemas.openxmlformats.org/officeDocument/2006/relationships/slideLayout" Target="../slideLayouts/slideLayout1673.xml"/><Relationship Id="rId606" Type="http://schemas.openxmlformats.org/officeDocument/2006/relationships/slideLayout" Target="../slideLayouts/slideLayout1687.xml"/><Relationship Id="rId648" Type="http://schemas.openxmlformats.org/officeDocument/2006/relationships/slideLayout" Target="../slideLayouts/slideLayout1729.xml"/><Relationship Id="rId245" Type="http://schemas.openxmlformats.org/officeDocument/2006/relationships/slideLayout" Target="../slideLayouts/slideLayout1326.xml"/><Relationship Id="rId287" Type="http://schemas.openxmlformats.org/officeDocument/2006/relationships/slideLayout" Target="../slideLayouts/slideLayout1368.xml"/><Relationship Id="rId410" Type="http://schemas.openxmlformats.org/officeDocument/2006/relationships/slideLayout" Target="../slideLayouts/slideLayout1491.xml"/><Relationship Id="rId452" Type="http://schemas.openxmlformats.org/officeDocument/2006/relationships/slideLayout" Target="../slideLayouts/slideLayout1533.xml"/><Relationship Id="rId494" Type="http://schemas.openxmlformats.org/officeDocument/2006/relationships/slideLayout" Target="../slideLayouts/slideLayout1575.xml"/><Relationship Id="rId508" Type="http://schemas.openxmlformats.org/officeDocument/2006/relationships/slideLayout" Target="../slideLayouts/slideLayout1589.xml"/><Relationship Id="rId105" Type="http://schemas.openxmlformats.org/officeDocument/2006/relationships/slideLayout" Target="../slideLayouts/slideLayout1186.xml"/><Relationship Id="rId147" Type="http://schemas.openxmlformats.org/officeDocument/2006/relationships/slideLayout" Target="../slideLayouts/slideLayout1228.xml"/><Relationship Id="rId312" Type="http://schemas.openxmlformats.org/officeDocument/2006/relationships/slideLayout" Target="../slideLayouts/slideLayout1393.xml"/><Relationship Id="rId354" Type="http://schemas.openxmlformats.org/officeDocument/2006/relationships/slideLayout" Target="../slideLayouts/slideLayout1435.xml"/><Relationship Id="rId51" Type="http://schemas.openxmlformats.org/officeDocument/2006/relationships/slideLayout" Target="../slideLayouts/slideLayout1132.xml"/><Relationship Id="rId93" Type="http://schemas.openxmlformats.org/officeDocument/2006/relationships/slideLayout" Target="../slideLayouts/slideLayout1174.xml"/><Relationship Id="rId189" Type="http://schemas.openxmlformats.org/officeDocument/2006/relationships/slideLayout" Target="../slideLayouts/slideLayout1270.xml"/><Relationship Id="rId396" Type="http://schemas.openxmlformats.org/officeDocument/2006/relationships/slideLayout" Target="../slideLayouts/slideLayout1477.xml"/><Relationship Id="rId561" Type="http://schemas.openxmlformats.org/officeDocument/2006/relationships/slideLayout" Target="../slideLayouts/slideLayout1642.xml"/><Relationship Id="rId617" Type="http://schemas.openxmlformats.org/officeDocument/2006/relationships/slideLayout" Target="../slideLayouts/slideLayout1698.xml"/><Relationship Id="rId659" Type="http://schemas.openxmlformats.org/officeDocument/2006/relationships/slideLayout" Target="../slideLayouts/slideLayout1740.xml"/><Relationship Id="rId214" Type="http://schemas.openxmlformats.org/officeDocument/2006/relationships/slideLayout" Target="../slideLayouts/slideLayout1295.xml"/><Relationship Id="rId256" Type="http://schemas.openxmlformats.org/officeDocument/2006/relationships/slideLayout" Target="../slideLayouts/slideLayout1337.xml"/><Relationship Id="rId298" Type="http://schemas.openxmlformats.org/officeDocument/2006/relationships/slideLayout" Target="../slideLayouts/slideLayout1379.xml"/><Relationship Id="rId421" Type="http://schemas.openxmlformats.org/officeDocument/2006/relationships/slideLayout" Target="../slideLayouts/slideLayout1502.xml"/><Relationship Id="rId463" Type="http://schemas.openxmlformats.org/officeDocument/2006/relationships/slideLayout" Target="../slideLayouts/slideLayout1544.xml"/><Relationship Id="rId519" Type="http://schemas.openxmlformats.org/officeDocument/2006/relationships/slideLayout" Target="../slideLayouts/slideLayout1600.xml"/><Relationship Id="rId670" Type="http://schemas.openxmlformats.org/officeDocument/2006/relationships/slideLayout" Target="../slideLayouts/slideLayout1751.xml"/><Relationship Id="rId116" Type="http://schemas.openxmlformats.org/officeDocument/2006/relationships/slideLayout" Target="../slideLayouts/slideLayout1197.xml"/><Relationship Id="rId158" Type="http://schemas.openxmlformats.org/officeDocument/2006/relationships/slideLayout" Target="../slideLayouts/slideLayout1239.xml"/><Relationship Id="rId323" Type="http://schemas.openxmlformats.org/officeDocument/2006/relationships/slideLayout" Target="../slideLayouts/slideLayout1404.xml"/><Relationship Id="rId530" Type="http://schemas.openxmlformats.org/officeDocument/2006/relationships/slideLayout" Target="../slideLayouts/slideLayout1611.xml"/><Relationship Id="rId20" Type="http://schemas.openxmlformats.org/officeDocument/2006/relationships/slideLayout" Target="../slideLayouts/slideLayout1101.xml"/><Relationship Id="rId62" Type="http://schemas.openxmlformats.org/officeDocument/2006/relationships/slideLayout" Target="../slideLayouts/slideLayout1143.xml"/><Relationship Id="rId365" Type="http://schemas.openxmlformats.org/officeDocument/2006/relationships/slideLayout" Target="../slideLayouts/slideLayout1446.xml"/><Relationship Id="rId572" Type="http://schemas.openxmlformats.org/officeDocument/2006/relationships/slideLayout" Target="../slideLayouts/slideLayout1653.xml"/><Relationship Id="rId628" Type="http://schemas.openxmlformats.org/officeDocument/2006/relationships/slideLayout" Target="../slideLayouts/slideLayout1709.xml"/><Relationship Id="rId225" Type="http://schemas.openxmlformats.org/officeDocument/2006/relationships/slideLayout" Target="../slideLayouts/slideLayout1306.xml"/><Relationship Id="rId267" Type="http://schemas.openxmlformats.org/officeDocument/2006/relationships/slideLayout" Target="../slideLayouts/slideLayout1348.xml"/><Relationship Id="rId432" Type="http://schemas.openxmlformats.org/officeDocument/2006/relationships/slideLayout" Target="../slideLayouts/slideLayout1513.xml"/><Relationship Id="rId474" Type="http://schemas.openxmlformats.org/officeDocument/2006/relationships/slideLayout" Target="../slideLayouts/slideLayout1555.xml"/><Relationship Id="rId127" Type="http://schemas.openxmlformats.org/officeDocument/2006/relationships/slideLayout" Target="../slideLayouts/slideLayout1208.xml"/><Relationship Id="rId681" Type="http://schemas.openxmlformats.org/officeDocument/2006/relationships/image" Target="../media/image17.png"/><Relationship Id="rId31" Type="http://schemas.openxmlformats.org/officeDocument/2006/relationships/slideLayout" Target="../slideLayouts/slideLayout1112.xml"/><Relationship Id="rId73" Type="http://schemas.openxmlformats.org/officeDocument/2006/relationships/slideLayout" Target="../slideLayouts/slideLayout1154.xml"/><Relationship Id="rId169" Type="http://schemas.openxmlformats.org/officeDocument/2006/relationships/slideLayout" Target="../slideLayouts/slideLayout1250.xml"/><Relationship Id="rId334" Type="http://schemas.openxmlformats.org/officeDocument/2006/relationships/slideLayout" Target="../slideLayouts/slideLayout1415.xml"/><Relationship Id="rId376" Type="http://schemas.openxmlformats.org/officeDocument/2006/relationships/slideLayout" Target="../slideLayouts/slideLayout1457.xml"/><Relationship Id="rId541" Type="http://schemas.openxmlformats.org/officeDocument/2006/relationships/slideLayout" Target="../slideLayouts/slideLayout1622.xml"/><Relationship Id="rId583" Type="http://schemas.openxmlformats.org/officeDocument/2006/relationships/slideLayout" Target="../slideLayouts/slideLayout1664.xml"/><Relationship Id="rId639" Type="http://schemas.openxmlformats.org/officeDocument/2006/relationships/slideLayout" Target="../slideLayouts/slideLayout1720.xml"/><Relationship Id="rId4" Type="http://schemas.openxmlformats.org/officeDocument/2006/relationships/slideLayout" Target="../slideLayouts/slideLayout1085.xml"/><Relationship Id="rId180" Type="http://schemas.openxmlformats.org/officeDocument/2006/relationships/slideLayout" Target="../slideLayouts/slideLayout1261.xml"/><Relationship Id="rId236" Type="http://schemas.openxmlformats.org/officeDocument/2006/relationships/slideLayout" Target="../slideLayouts/slideLayout1317.xml"/><Relationship Id="rId278" Type="http://schemas.openxmlformats.org/officeDocument/2006/relationships/slideLayout" Target="../slideLayouts/slideLayout1359.xml"/><Relationship Id="rId401" Type="http://schemas.openxmlformats.org/officeDocument/2006/relationships/slideLayout" Target="../slideLayouts/slideLayout1482.xml"/><Relationship Id="rId443" Type="http://schemas.openxmlformats.org/officeDocument/2006/relationships/slideLayout" Target="../slideLayouts/slideLayout1524.xml"/><Relationship Id="rId650" Type="http://schemas.openxmlformats.org/officeDocument/2006/relationships/slideLayout" Target="../slideLayouts/slideLayout1731.xml"/><Relationship Id="rId303" Type="http://schemas.openxmlformats.org/officeDocument/2006/relationships/slideLayout" Target="../slideLayouts/slideLayout1384.xml"/><Relationship Id="rId485" Type="http://schemas.openxmlformats.org/officeDocument/2006/relationships/slideLayout" Target="../slideLayouts/slideLayout1566.xml"/><Relationship Id="rId42" Type="http://schemas.openxmlformats.org/officeDocument/2006/relationships/slideLayout" Target="../slideLayouts/slideLayout1123.xml"/><Relationship Id="rId84" Type="http://schemas.openxmlformats.org/officeDocument/2006/relationships/slideLayout" Target="../slideLayouts/slideLayout1165.xml"/><Relationship Id="rId138" Type="http://schemas.openxmlformats.org/officeDocument/2006/relationships/slideLayout" Target="../slideLayouts/slideLayout1219.xml"/><Relationship Id="rId345" Type="http://schemas.openxmlformats.org/officeDocument/2006/relationships/slideLayout" Target="../slideLayouts/slideLayout1426.xml"/><Relationship Id="rId387" Type="http://schemas.openxmlformats.org/officeDocument/2006/relationships/slideLayout" Target="../slideLayouts/slideLayout1468.xml"/><Relationship Id="rId510" Type="http://schemas.openxmlformats.org/officeDocument/2006/relationships/slideLayout" Target="../slideLayouts/slideLayout1591.xml"/><Relationship Id="rId552" Type="http://schemas.openxmlformats.org/officeDocument/2006/relationships/slideLayout" Target="../slideLayouts/slideLayout1633.xml"/><Relationship Id="rId594" Type="http://schemas.openxmlformats.org/officeDocument/2006/relationships/slideLayout" Target="../slideLayouts/slideLayout1675.xml"/><Relationship Id="rId608" Type="http://schemas.openxmlformats.org/officeDocument/2006/relationships/slideLayout" Target="../slideLayouts/slideLayout1689.xml"/><Relationship Id="rId191" Type="http://schemas.openxmlformats.org/officeDocument/2006/relationships/slideLayout" Target="../slideLayouts/slideLayout1272.xml"/><Relationship Id="rId205" Type="http://schemas.openxmlformats.org/officeDocument/2006/relationships/slideLayout" Target="../slideLayouts/slideLayout1286.xml"/><Relationship Id="rId247" Type="http://schemas.openxmlformats.org/officeDocument/2006/relationships/slideLayout" Target="../slideLayouts/slideLayout1328.xml"/><Relationship Id="rId412" Type="http://schemas.openxmlformats.org/officeDocument/2006/relationships/slideLayout" Target="../slideLayouts/slideLayout1493.xml"/><Relationship Id="rId107" Type="http://schemas.openxmlformats.org/officeDocument/2006/relationships/slideLayout" Target="../slideLayouts/slideLayout1188.xml"/><Relationship Id="rId289" Type="http://schemas.openxmlformats.org/officeDocument/2006/relationships/slideLayout" Target="../slideLayouts/slideLayout1370.xml"/><Relationship Id="rId454" Type="http://schemas.openxmlformats.org/officeDocument/2006/relationships/slideLayout" Target="../slideLayouts/slideLayout1535.xml"/><Relationship Id="rId496" Type="http://schemas.openxmlformats.org/officeDocument/2006/relationships/slideLayout" Target="../slideLayouts/slideLayout1577.xml"/><Relationship Id="rId661" Type="http://schemas.openxmlformats.org/officeDocument/2006/relationships/slideLayout" Target="../slideLayouts/slideLayout1742.xml"/><Relationship Id="rId11" Type="http://schemas.openxmlformats.org/officeDocument/2006/relationships/slideLayout" Target="../slideLayouts/slideLayout1092.xml"/><Relationship Id="rId53" Type="http://schemas.openxmlformats.org/officeDocument/2006/relationships/slideLayout" Target="../slideLayouts/slideLayout1134.xml"/><Relationship Id="rId149" Type="http://schemas.openxmlformats.org/officeDocument/2006/relationships/slideLayout" Target="../slideLayouts/slideLayout1230.xml"/><Relationship Id="rId314" Type="http://schemas.openxmlformats.org/officeDocument/2006/relationships/slideLayout" Target="../slideLayouts/slideLayout1395.xml"/><Relationship Id="rId356" Type="http://schemas.openxmlformats.org/officeDocument/2006/relationships/slideLayout" Target="../slideLayouts/slideLayout1437.xml"/><Relationship Id="rId398" Type="http://schemas.openxmlformats.org/officeDocument/2006/relationships/slideLayout" Target="../slideLayouts/slideLayout1479.xml"/><Relationship Id="rId521" Type="http://schemas.openxmlformats.org/officeDocument/2006/relationships/slideLayout" Target="../slideLayouts/slideLayout1602.xml"/><Relationship Id="rId563" Type="http://schemas.openxmlformats.org/officeDocument/2006/relationships/slideLayout" Target="../slideLayouts/slideLayout1644.xml"/><Relationship Id="rId619" Type="http://schemas.openxmlformats.org/officeDocument/2006/relationships/slideLayout" Target="../slideLayouts/slideLayout1700.xml"/><Relationship Id="rId95" Type="http://schemas.openxmlformats.org/officeDocument/2006/relationships/slideLayout" Target="../slideLayouts/slideLayout1176.xml"/><Relationship Id="rId160" Type="http://schemas.openxmlformats.org/officeDocument/2006/relationships/slideLayout" Target="../slideLayouts/slideLayout1241.xml"/><Relationship Id="rId216" Type="http://schemas.openxmlformats.org/officeDocument/2006/relationships/slideLayout" Target="../slideLayouts/slideLayout1297.xml"/><Relationship Id="rId423" Type="http://schemas.openxmlformats.org/officeDocument/2006/relationships/slideLayout" Target="../slideLayouts/slideLayout1504.xml"/><Relationship Id="rId258" Type="http://schemas.openxmlformats.org/officeDocument/2006/relationships/slideLayout" Target="../slideLayouts/slideLayout1339.xml"/><Relationship Id="rId465" Type="http://schemas.openxmlformats.org/officeDocument/2006/relationships/slideLayout" Target="../slideLayouts/slideLayout1546.xml"/><Relationship Id="rId630" Type="http://schemas.openxmlformats.org/officeDocument/2006/relationships/slideLayout" Target="../slideLayouts/slideLayout1711.xml"/><Relationship Id="rId672" Type="http://schemas.openxmlformats.org/officeDocument/2006/relationships/slideLayout" Target="../slideLayouts/slideLayout1753.xml"/><Relationship Id="rId22" Type="http://schemas.openxmlformats.org/officeDocument/2006/relationships/slideLayout" Target="../slideLayouts/slideLayout1103.xml"/><Relationship Id="rId64" Type="http://schemas.openxmlformats.org/officeDocument/2006/relationships/slideLayout" Target="../slideLayouts/slideLayout1145.xml"/><Relationship Id="rId118" Type="http://schemas.openxmlformats.org/officeDocument/2006/relationships/slideLayout" Target="../slideLayouts/slideLayout1199.xml"/><Relationship Id="rId325" Type="http://schemas.openxmlformats.org/officeDocument/2006/relationships/slideLayout" Target="../slideLayouts/slideLayout1406.xml"/><Relationship Id="rId367" Type="http://schemas.openxmlformats.org/officeDocument/2006/relationships/slideLayout" Target="../slideLayouts/slideLayout1448.xml"/><Relationship Id="rId532" Type="http://schemas.openxmlformats.org/officeDocument/2006/relationships/slideLayout" Target="../slideLayouts/slideLayout1613.xml"/><Relationship Id="rId574" Type="http://schemas.openxmlformats.org/officeDocument/2006/relationships/slideLayout" Target="../slideLayouts/slideLayout1655.xml"/><Relationship Id="rId171" Type="http://schemas.openxmlformats.org/officeDocument/2006/relationships/slideLayout" Target="../slideLayouts/slideLayout1252.xml"/><Relationship Id="rId227" Type="http://schemas.openxmlformats.org/officeDocument/2006/relationships/slideLayout" Target="../slideLayouts/slideLayout1308.xml"/><Relationship Id="rId269" Type="http://schemas.openxmlformats.org/officeDocument/2006/relationships/slideLayout" Target="../slideLayouts/slideLayout1350.xml"/><Relationship Id="rId434" Type="http://schemas.openxmlformats.org/officeDocument/2006/relationships/slideLayout" Target="../slideLayouts/slideLayout1515.xml"/><Relationship Id="rId476" Type="http://schemas.openxmlformats.org/officeDocument/2006/relationships/slideLayout" Target="../slideLayouts/slideLayout1557.xml"/><Relationship Id="rId641" Type="http://schemas.openxmlformats.org/officeDocument/2006/relationships/slideLayout" Target="../slideLayouts/slideLayout1722.xml"/><Relationship Id="rId683" Type="http://schemas.openxmlformats.org/officeDocument/2006/relationships/image" Target="../media/image19.png"/><Relationship Id="rId33" Type="http://schemas.openxmlformats.org/officeDocument/2006/relationships/slideLayout" Target="../slideLayouts/slideLayout1114.xml"/><Relationship Id="rId129" Type="http://schemas.openxmlformats.org/officeDocument/2006/relationships/slideLayout" Target="../slideLayouts/slideLayout1210.xml"/><Relationship Id="rId280" Type="http://schemas.openxmlformats.org/officeDocument/2006/relationships/slideLayout" Target="../slideLayouts/slideLayout1361.xml"/><Relationship Id="rId336" Type="http://schemas.openxmlformats.org/officeDocument/2006/relationships/slideLayout" Target="../slideLayouts/slideLayout1417.xml"/><Relationship Id="rId501" Type="http://schemas.openxmlformats.org/officeDocument/2006/relationships/slideLayout" Target="../slideLayouts/slideLayout1582.xml"/><Relationship Id="rId543" Type="http://schemas.openxmlformats.org/officeDocument/2006/relationships/slideLayout" Target="../slideLayouts/slideLayout1624.xml"/><Relationship Id="rId75" Type="http://schemas.openxmlformats.org/officeDocument/2006/relationships/slideLayout" Target="../slideLayouts/slideLayout1156.xml"/><Relationship Id="rId140" Type="http://schemas.openxmlformats.org/officeDocument/2006/relationships/slideLayout" Target="../slideLayouts/slideLayout1221.xml"/><Relationship Id="rId182" Type="http://schemas.openxmlformats.org/officeDocument/2006/relationships/slideLayout" Target="../slideLayouts/slideLayout1263.xml"/><Relationship Id="rId378" Type="http://schemas.openxmlformats.org/officeDocument/2006/relationships/slideLayout" Target="../slideLayouts/slideLayout1459.xml"/><Relationship Id="rId403" Type="http://schemas.openxmlformats.org/officeDocument/2006/relationships/slideLayout" Target="../slideLayouts/slideLayout1484.xml"/><Relationship Id="rId585" Type="http://schemas.openxmlformats.org/officeDocument/2006/relationships/slideLayout" Target="../slideLayouts/slideLayout1666.xml"/><Relationship Id="rId6" Type="http://schemas.openxmlformats.org/officeDocument/2006/relationships/slideLayout" Target="../slideLayouts/slideLayout1087.xml"/><Relationship Id="rId238" Type="http://schemas.openxmlformats.org/officeDocument/2006/relationships/slideLayout" Target="../slideLayouts/slideLayout1319.xml"/><Relationship Id="rId445" Type="http://schemas.openxmlformats.org/officeDocument/2006/relationships/slideLayout" Target="../slideLayouts/slideLayout1526.xml"/><Relationship Id="rId487" Type="http://schemas.openxmlformats.org/officeDocument/2006/relationships/slideLayout" Target="../slideLayouts/slideLayout1568.xml"/><Relationship Id="rId610" Type="http://schemas.openxmlformats.org/officeDocument/2006/relationships/slideLayout" Target="../slideLayouts/slideLayout1691.xml"/><Relationship Id="rId652" Type="http://schemas.openxmlformats.org/officeDocument/2006/relationships/slideLayout" Target="../slideLayouts/slideLayout1733.xml"/><Relationship Id="rId291" Type="http://schemas.openxmlformats.org/officeDocument/2006/relationships/slideLayout" Target="../slideLayouts/slideLayout1372.xml"/><Relationship Id="rId305" Type="http://schemas.openxmlformats.org/officeDocument/2006/relationships/slideLayout" Target="../slideLayouts/slideLayout1386.xml"/><Relationship Id="rId347" Type="http://schemas.openxmlformats.org/officeDocument/2006/relationships/slideLayout" Target="../slideLayouts/slideLayout1428.xml"/><Relationship Id="rId512" Type="http://schemas.openxmlformats.org/officeDocument/2006/relationships/slideLayout" Target="../slideLayouts/slideLayout1593.xml"/><Relationship Id="rId44" Type="http://schemas.openxmlformats.org/officeDocument/2006/relationships/slideLayout" Target="../slideLayouts/slideLayout1125.xml"/><Relationship Id="rId86" Type="http://schemas.openxmlformats.org/officeDocument/2006/relationships/slideLayout" Target="../slideLayouts/slideLayout1167.xml"/><Relationship Id="rId151" Type="http://schemas.openxmlformats.org/officeDocument/2006/relationships/slideLayout" Target="../slideLayouts/slideLayout1232.xml"/><Relationship Id="rId389" Type="http://schemas.openxmlformats.org/officeDocument/2006/relationships/slideLayout" Target="../slideLayouts/slideLayout1470.xml"/><Relationship Id="rId554" Type="http://schemas.openxmlformats.org/officeDocument/2006/relationships/slideLayout" Target="../slideLayouts/slideLayout1635.xml"/><Relationship Id="rId596" Type="http://schemas.openxmlformats.org/officeDocument/2006/relationships/slideLayout" Target="../slideLayouts/slideLayout1677.xml"/><Relationship Id="rId193" Type="http://schemas.openxmlformats.org/officeDocument/2006/relationships/slideLayout" Target="../slideLayouts/slideLayout1274.xml"/><Relationship Id="rId207" Type="http://schemas.openxmlformats.org/officeDocument/2006/relationships/slideLayout" Target="../slideLayouts/slideLayout1288.xml"/><Relationship Id="rId249" Type="http://schemas.openxmlformats.org/officeDocument/2006/relationships/slideLayout" Target="../slideLayouts/slideLayout1330.xml"/><Relationship Id="rId414" Type="http://schemas.openxmlformats.org/officeDocument/2006/relationships/slideLayout" Target="../slideLayouts/slideLayout1495.xml"/><Relationship Id="rId456" Type="http://schemas.openxmlformats.org/officeDocument/2006/relationships/slideLayout" Target="../slideLayouts/slideLayout1537.xml"/><Relationship Id="rId498" Type="http://schemas.openxmlformats.org/officeDocument/2006/relationships/slideLayout" Target="../slideLayouts/slideLayout1579.xml"/><Relationship Id="rId621" Type="http://schemas.openxmlformats.org/officeDocument/2006/relationships/slideLayout" Target="../slideLayouts/slideLayout1702.xml"/><Relationship Id="rId663" Type="http://schemas.openxmlformats.org/officeDocument/2006/relationships/slideLayout" Target="../slideLayouts/slideLayout1744.xml"/><Relationship Id="rId13" Type="http://schemas.openxmlformats.org/officeDocument/2006/relationships/slideLayout" Target="../slideLayouts/slideLayout1094.xml"/><Relationship Id="rId109" Type="http://schemas.openxmlformats.org/officeDocument/2006/relationships/slideLayout" Target="../slideLayouts/slideLayout1190.xml"/><Relationship Id="rId260" Type="http://schemas.openxmlformats.org/officeDocument/2006/relationships/slideLayout" Target="../slideLayouts/slideLayout1341.xml"/><Relationship Id="rId316" Type="http://schemas.openxmlformats.org/officeDocument/2006/relationships/slideLayout" Target="../slideLayouts/slideLayout1397.xml"/><Relationship Id="rId523" Type="http://schemas.openxmlformats.org/officeDocument/2006/relationships/slideLayout" Target="../slideLayouts/slideLayout1604.xml"/><Relationship Id="rId55" Type="http://schemas.openxmlformats.org/officeDocument/2006/relationships/slideLayout" Target="../slideLayouts/slideLayout1136.xml"/><Relationship Id="rId97" Type="http://schemas.openxmlformats.org/officeDocument/2006/relationships/slideLayout" Target="../slideLayouts/slideLayout1178.xml"/><Relationship Id="rId120" Type="http://schemas.openxmlformats.org/officeDocument/2006/relationships/slideLayout" Target="../slideLayouts/slideLayout1201.xml"/><Relationship Id="rId358" Type="http://schemas.openxmlformats.org/officeDocument/2006/relationships/slideLayout" Target="../slideLayouts/slideLayout1439.xml"/><Relationship Id="rId565" Type="http://schemas.openxmlformats.org/officeDocument/2006/relationships/slideLayout" Target="../slideLayouts/slideLayout1646.xml"/><Relationship Id="rId162" Type="http://schemas.openxmlformats.org/officeDocument/2006/relationships/slideLayout" Target="../slideLayouts/slideLayout1243.xml"/><Relationship Id="rId218" Type="http://schemas.openxmlformats.org/officeDocument/2006/relationships/slideLayout" Target="../slideLayouts/slideLayout1299.xml"/><Relationship Id="rId425" Type="http://schemas.openxmlformats.org/officeDocument/2006/relationships/slideLayout" Target="../slideLayouts/slideLayout1506.xml"/><Relationship Id="rId467" Type="http://schemas.openxmlformats.org/officeDocument/2006/relationships/slideLayout" Target="../slideLayouts/slideLayout1548.xml"/><Relationship Id="rId632" Type="http://schemas.openxmlformats.org/officeDocument/2006/relationships/slideLayout" Target="../slideLayouts/slideLayout1713.xml"/><Relationship Id="rId271" Type="http://schemas.openxmlformats.org/officeDocument/2006/relationships/slideLayout" Target="../slideLayouts/slideLayout1352.xml"/><Relationship Id="rId674" Type="http://schemas.openxmlformats.org/officeDocument/2006/relationships/slideLayout" Target="../slideLayouts/slideLayout1755.xml"/><Relationship Id="rId24" Type="http://schemas.openxmlformats.org/officeDocument/2006/relationships/slideLayout" Target="../slideLayouts/slideLayout1105.xml"/><Relationship Id="rId66" Type="http://schemas.openxmlformats.org/officeDocument/2006/relationships/slideLayout" Target="../slideLayouts/slideLayout1147.xml"/><Relationship Id="rId131" Type="http://schemas.openxmlformats.org/officeDocument/2006/relationships/slideLayout" Target="../slideLayouts/slideLayout1212.xml"/><Relationship Id="rId327" Type="http://schemas.openxmlformats.org/officeDocument/2006/relationships/slideLayout" Target="../slideLayouts/slideLayout1408.xml"/><Relationship Id="rId369" Type="http://schemas.openxmlformats.org/officeDocument/2006/relationships/slideLayout" Target="../slideLayouts/slideLayout1450.xml"/><Relationship Id="rId534" Type="http://schemas.openxmlformats.org/officeDocument/2006/relationships/slideLayout" Target="../slideLayouts/slideLayout1615.xml"/><Relationship Id="rId576" Type="http://schemas.openxmlformats.org/officeDocument/2006/relationships/slideLayout" Target="../slideLayouts/slideLayout1657.xml"/><Relationship Id="rId173" Type="http://schemas.openxmlformats.org/officeDocument/2006/relationships/slideLayout" Target="../slideLayouts/slideLayout1254.xml"/><Relationship Id="rId229" Type="http://schemas.openxmlformats.org/officeDocument/2006/relationships/slideLayout" Target="../slideLayouts/slideLayout1310.xml"/><Relationship Id="rId380" Type="http://schemas.openxmlformats.org/officeDocument/2006/relationships/slideLayout" Target="../slideLayouts/slideLayout1461.xml"/><Relationship Id="rId436" Type="http://schemas.openxmlformats.org/officeDocument/2006/relationships/slideLayout" Target="../slideLayouts/slideLayout1517.xml"/><Relationship Id="rId601" Type="http://schemas.openxmlformats.org/officeDocument/2006/relationships/slideLayout" Target="../slideLayouts/slideLayout1682.xml"/><Relationship Id="rId643" Type="http://schemas.openxmlformats.org/officeDocument/2006/relationships/slideLayout" Target="../slideLayouts/slideLayout1724.xml"/><Relationship Id="rId240" Type="http://schemas.openxmlformats.org/officeDocument/2006/relationships/slideLayout" Target="../slideLayouts/slideLayout1321.xml"/><Relationship Id="rId478" Type="http://schemas.openxmlformats.org/officeDocument/2006/relationships/slideLayout" Target="../slideLayouts/slideLayout1559.xml"/><Relationship Id="rId35" Type="http://schemas.openxmlformats.org/officeDocument/2006/relationships/slideLayout" Target="../slideLayouts/slideLayout1116.xml"/><Relationship Id="rId77" Type="http://schemas.openxmlformats.org/officeDocument/2006/relationships/slideLayout" Target="../slideLayouts/slideLayout1158.xml"/><Relationship Id="rId100" Type="http://schemas.openxmlformats.org/officeDocument/2006/relationships/slideLayout" Target="../slideLayouts/slideLayout1181.xml"/><Relationship Id="rId282" Type="http://schemas.openxmlformats.org/officeDocument/2006/relationships/slideLayout" Target="../slideLayouts/slideLayout1363.xml"/><Relationship Id="rId338" Type="http://schemas.openxmlformats.org/officeDocument/2006/relationships/slideLayout" Target="../slideLayouts/slideLayout1419.xml"/><Relationship Id="rId503" Type="http://schemas.openxmlformats.org/officeDocument/2006/relationships/slideLayout" Target="../slideLayouts/slideLayout1584.xml"/><Relationship Id="rId545" Type="http://schemas.openxmlformats.org/officeDocument/2006/relationships/slideLayout" Target="../slideLayouts/slideLayout1626.xml"/><Relationship Id="rId587" Type="http://schemas.openxmlformats.org/officeDocument/2006/relationships/slideLayout" Target="../slideLayouts/slideLayout1668.xml"/><Relationship Id="rId8" Type="http://schemas.openxmlformats.org/officeDocument/2006/relationships/slideLayout" Target="../slideLayouts/slideLayout1089.xml"/><Relationship Id="rId142" Type="http://schemas.openxmlformats.org/officeDocument/2006/relationships/slideLayout" Target="../slideLayouts/slideLayout1223.xml"/><Relationship Id="rId184" Type="http://schemas.openxmlformats.org/officeDocument/2006/relationships/slideLayout" Target="../slideLayouts/slideLayout1265.xml"/><Relationship Id="rId391" Type="http://schemas.openxmlformats.org/officeDocument/2006/relationships/slideLayout" Target="../slideLayouts/slideLayout1472.xml"/><Relationship Id="rId405" Type="http://schemas.openxmlformats.org/officeDocument/2006/relationships/slideLayout" Target="../slideLayouts/slideLayout1486.xml"/><Relationship Id="rId447" Type="http://schemas.openxmlformats.org/officeDocument/2006/relationships/slideLayout" Target="../slideLayouts/slideLayout1528.xml"/><Relationship Id="rId612" Type="http://schemas.openxmlformats.org/officeDocument/2006/relationships/slideLayout" Target="../slideLayouts/slideLayout1693.xml"/><Relationship Id="rId251" Type="http://schemas.openxmlformats.org/officeDocument/2006/relationships/slideLayout" Target="../slideLayouts/slideLayout1332.xml"/><Relationship Id="rId489" Type="http://schemas.openxmlformats.org/officeDocument/2006/relationships/slideLayout" Target="../slideLayouts/slideLayout1570.xml"/><Relationship Id="rId654" Type="http://schemas.openxmlformats.org/officeDocument/2006/relationships/slideLayout" Target="../slideLayouts/slideLayout1735.xml"/><Relationship Id="rId46" Type="http://schemas.openxmlformats.org/officeDocument/2006/relationships/slideLayout" Target="../slideLayouts/slideLayout1127.xml"/><Relationship Id="rId293" Type="http://schemas.openxmlformats.org/officeDocument/2006/relationships/slideLayout" Target="../slideLayouts/slideLayout1374.xml"/><Relationship Id="rId307" Type="http://schemas.openxmlformats.org/officeDocument/2006/relationships/slideLayout" Target="../slideLayouts/slideLayout1388.xml"/><Relationship Id="rId349" Type="http://schemas.openxmlformats.org/officeDocument/2006/relationships/slideLayout" Target="../slideLayouts/slideLayout1430.xml"/><Relationship Id="rId514" Type="http://schemas.openxmlformats.org/officeDocument/2006/relationships/slideLayout" Target="../slideLayouts/slideLayout1595.xml"/><Relationship Id="rId556" Type="http://schemas.openxmlformats.org/officeDocument/2006/relationships/slideLayout" Target="../slideLayouts/slideLayout1637.xml"/><Relationship Id="rId88" Type="http://schemas.openxmlformats.org/officeDocument/2006/relationships/slideLayout" Target="../slideLayouts/slideLayout1169.xml"/><Relationship Id="rId111" Type="http://schemas.openxmlformats.org/officeDocument/2006/relationships/slideLayout" Target="../slideLayouts/slideLayout1192.xml"/><Relationship Id="rId153" Type="http://schemas.openxmlformats.org/officeDocument/2006/relationships/slideLayout" Target="../slideLayouts/slideLayout1234.xml"/><Relationship Id="rId195" Type="http://schemas.openxmlformats.org/officeDocument/2006/relationships/slideLayout" Target="../slideLayouts/slideLayout1276.xml"/><Relationship Id="rId209" Type="http://schemas.openxmlformats.org/officeDocument/2006/relationships/slideLayout" Target="../slideLayouts/slideLayout1290.xml"/><Relationship Id="rId360" Type="http://schemas.openxmlformats.org/officeDocument/2006/relationships/slideLayout" Target="../slideLayouts/slideLayout1441.xml"/><Relationship Id="rId416" Type="http://schemas.openxmlformats.org/officeDocument/2006/relationships/slideLayout" Target="../slideLayouts/slideLayout1497.xml"/><Relationship Id="rId598" Type="http://schemas.openxmlformats.org/officeDocument/2006/relationships/slideLayout" Target="../slideLayouts/slideLayout1679.xml"/><Relationship Id="rId220" Type="http://schemas.openxmlformats.org/officeDocument/2006/relationships/slideLayout" Target="../slideLayouts/slideLayout1301.xml"/><Relationship Id="rId458" Type="http://schemas.openxmlformats.org/officeDocument/2006/relationships/slideLayout" Target="../slideLayouts/slideLayout1539.xml"/><Relationship Id="rId623" Type="http://schemas.openxmlformats.org/officeDocument/2006/relationships/slideLayout" Target="../slideLayouts/slideLayout1704.xml"/><Relationship Id="rId665" Type="http://schemas.openxmlformats.org/officeDocument/2006/relationships/slideLayout" Target="../slideLayouts/slideLayout1746.xml"/><Relationship Id="rId15" Type="http://schemas.openxmlformats.org/officeDocument/2006/relationships/slideLayout" Target="../slideLayouts/slideLayout1096.xml"/><Relationship Id="rId57" Type="http://schemas.openxmlformats.org/officeDocument/2006/relationships/slideLayout" Target="../slideLayouts/slideLayout1138.xml"/><Relationship Id="rId262" Type="http://schemas.openxmlformats.org/officeDocument/2006/relationships/slideLayout" Target="../slideLayouts/slideLayout1343.xml"/><Relationship Id="rId318" Type="http://schemas.openxmlformats.org/officeDocument/2006/relationships/slideLayout" Target="../slideLayouts/slideLayout1399.xml"/><Relationship Id="rId525" Type="http://schemas.openxmlformats.org/officeDocument/2006/relationships/slideLayout" Target="../slideLayouts/slideLayout1606.xml"/><Relationship Id="rId567" Type="http://schemas.openxmlformats.org/officeDocument/2006/relationships/slideLayout" Target="../slideLayouts/slideLayout1648.xml"/><Relationship Id="rId99" Type="http://schemas.openxmlformats.org/officeDocument/2006/relationships/slideLayout" Target="../slideLayouts/slideLayout1180.xml"/><Relationship Id="rId122" Type="http://schemas.openxmlformats.org/officeDocument/2006/relationships/slideLayout" Target="../slideLayouts/slideLayout1203.xml"/><Relationship Id="rId164" Type="http://schemas.openxmlformats.org/officeDocument/2006/relationships/slideLayout" Target="../slideLayouts/slideLayout1245.xml"/><Relationship Id="rId371" Type="http://schemas.openxmlformats.org/officeDocument/2006/relationships/slideLayout" Target="../slideLayouts/slideLayout1452.xml"/><Relationship Id="rId427" Type="http://schemas.openxmlformats.org/officeDocument/2006/relationships/slideLayout" Target="../slideLayouts/slideLayout1508.xml"/><Relationship Id="rId469" Type="http://schemas.openxmlformats.org/officeDocument/2006/relationships/slideLayout" Target="../slideLayouts/slideLayout1550.xml"/><Relationship Id="rId634" Type="http://schemas.openxmlformats.org/officeDocument/2006/relationships/slideLayout" Target="../slideLayouts/slideLayout1715.xml"/><Relationship Id="rId676" Type="http://schemas.openxmlformats.org/officeDocument/2006/relationships/slideLayout" Target="../slideLayouts/slideLayout1757.xml"/><Relationship Id="rId26" Type="http://schemas.openxmlformats.org/officeDocument/2006/relationships/slideLayout" Target="../slideLayouts/slideLayout1107.xml"/><Relationship Id="rId231" Type="http://schemas.openxmlformats.org/officeDocument/2006/relationships/slideLayout" Target="../slideLayouts/slideLayout1312.xml"/><Relationship Id="rId273" Type="http://schemas.openxmlformats.org/officeDocument/2006/relationships/slideLayout" Target="../slideLayouts/slideLayout1354.xml"/><Relationship Id="rId329" Type="http://schemas.openxmlformats.org/officeDocument/2006/relationships/slideLayout" Target="../slideLayouts/slideLayout1410.xml"/><Relationship Id="rId480" Type="http://schemas.openxmlformats.org/officeDocument/2006/relationships/slideLayout" Target="../slideLayouts/slideLayout1561.xml"/><Relationship Id="rId536" Type="http://schemas.openxmlformats.org/officeDocument/2006/relationships/slideLayout" Target="../slideLayouts/slideLayout1617.xml"/><Relationship Id="rId68" Type="http://schemas.openxmlformats.org/officeDocument/2006/relationships/slideLayout" Target="../slideLayouts/slideLayout1149.xml"/><Relationship Id="rId133" Type="http://schemas.openxmlformats.org/officeDocument/2006/relationships/slideLayout" Target="../slideLayouts/slideLayout1214.xml"/><Relationship Id="rId175" Type="http://schemas.openxmlformats.org/officeDocument/2006/relationships/slideLayout" Target="../slideLayouts/slideLayout1256.xml"/><Relationship Id="rId340" Type="http://schemas.openxmlformats.org/officeDocument/2006/relationships/slideLayout" Target="../slideLayouts/slideLayout1421.xml"/><Relationship Id="rId578" Type="http://schemas.openxmlformats.org/officeDocument/2006/relationships/slideLayout" Target="../slideLayouts/slideLayout1659.xml"/><Relationship Id="rId200" Type="http://schemas.openxmlformats.org/officeDocument/2006/relationships/slideLayout" Target="../slideLayouts/slideLayout1281.xml"/><Relationship Id="rId382" Type="http://schemas.openxmlformats.org/officeDocument/2006/relationships/slideLayout" Target="../slideLayouts/slideLayout1463.xml"/><Relationship Id="rId438" Type="http://schemas.openxmlformats.org/officeDocument/2006/relationships/slideLayout" Target="../slideLayouts/slideLayout1519.xml"/><Relationship Id="rId603" Type="http://schemas.openxmlformats.org/officeDocument/2006/relationships/slideLayout" Target="../slideLayouts/slideLayout1684.xml"/><Relationship Id="rId645" Type="http://schemas.openxmlformats.org/officeDocument/2006/relationships/slideLayout" Target="../slideLayouts/slideLayout1726.xml"/><Relationship Id="rId242" Type="http://schemas.openxmlformats.org/officeDocument/2006/relationships/slideLayout" Target="../slideLayouts/slideLayout1323.xml"/><Relationship Id="rId284" Type="http://schemas.openxmlformats.org/officeDocument/2006/relationships/slideLayout" Target="../slideLayouts/slideLayout1365.xml"/><Relationship Id="rId491" Type="http://schemas.openxmlformats.org/officeDocument/2006/relationships/slideLayout" Target="../slideLayouts/slideLayout1572.xml"/><Relationship Id="rId505" Type="http://schemas.openxmlformats.org/officeDocument/2006/relationships/slideLayout" Target="../slideLayouts/slideLayout1586.xml"/><Relationship Id="rId37" Type="http://schemas.openxmlformats.org/officeDocument/2006/relationships/slideLayout" Target="../slideLayouts/slideLayout1118.xml"/><Relationship Id="rId79" Type="http://schemas.openxmlformats.org/officeDocument/2006/relationships/slideLayout" Target="../slideLayouts/slideLayout1160.xml"/><Relationship Id="rId102" Type="http://schemas.openxmlformats.org/officeDocument/2006/relationships/slideLayout" Target="../slideLayouts/slideLayout1183.xml"/><Relationship Id="rId144" Type="http://schemas.openxmlformats.org/officeDocument/2006/relationships/slideLayout" Target="../slideLayouts/slideLayout1225.xml"/><Relationship Id="rId547" Type="http://schemas.openxmlformats.org/officeDocument/2006/relationships/slideLayout" Target="../slideLayouts/slideLayout1628.xml"/><Relationship Id="rId589" Type="http://schemas.openxmlformats.org/officeDocument/2006/relationships/slideLayout" Target="../slideLayouts/slideLayout1670.xml"/><Relationship Id="rId90" Type="http://schemas.openxmlformats.org/officeDocument/2006/relationships/slideLayout" Target="../slideLayouts/slideLayout1171.xml"/><Relationship Id="rId186" Type="http://schemas.openxmlformats.org/officeDocument/2006/relationships/slideLayout" Target="../slideLayouts/slideLayout1267.xml"/><Relationship Id="rId351" Type="http://schemas.openxmlformats.org/officeDocument/2006/relationships/slideLayout" Target="../slideLayouts/slideLayout1432.xml"/><Relationship Id="rId393" Type="http://schemas.openxmlformats.org/officeDocument/2006/relationships/slideLayout" Target="../slideLayouts/slideLayout1474.xml"/><Relationship Id="rId407" Type="http://schemas.openxmlformats.org/officeDocument/2006/relationships/slideLayout" Target="../slideLayouts/slideLayout1488.xml"/><Relationship Id="rId449" Type="http://schemas.openxmlformats.org/officeDocument/2006/relationships/slideLayout" Target="../slideLayouts/slideLayout1530.xml"/><Relationship Id="rId614" Type="http://schemas.openxmlformats.org/officeDocument/2006/relationships/slideLayout" Target="../slideLayouts/slideLayout1695.xml"/><Relationship Id="rId656" Type="http://schemas.openxmlformats.org/officeDocument/2006/relationships/slideLayout" Target="../slideLayouts/slideLayout1737.xml"/><Relationship Id="rId211" Type="http://schemas.openxmlformats.org/officeDocument/2006/relationships/slideLayout" Target="../slideLayouts/slideLayout1292.xml"/><Relationship Id="rId253" Type="http://schemas.openxmlformats.org/officeDocument/2006/relationships/slideLayout" Target="../slideLayouts/slideLayout1334.xml"/><Relationship Id="rId295" Type="http://schemas.openxmlformats.org/officeDocument/2006/relationships/slideLayout" Target="../slideLayouts/slideLayout1376.xml"/><Relationship Id="rId309" Type="http://schemas.openxmlformats.org/officeDocument/2006/relationships/slideLayout" Target="../slideLayouts/slideLayout1390.xml"/><Relationship Id="rId460" Type="http://schemas.openxmlformats.org/officeDocument/2006/relationships/slideLayout" Target="../slideLayouts/slideLayout1541.xml"/><Relationship Id="rId516" Type="http://schemas.openxmlformats.org/officeDocument/2006/relationships/slideLayout" Target="../slideLayouts/slideLayout1597.xml"/><Relationship Id="rId48" Type="http://schemas.openxmlformats.org/officeDocument/2006/relationships/slideLayout" Target="../slideLayouts/slideLayout1129.xml"/><Relationship Id="rId113" Type="http://schemas.openxmlformats.org/officeDocument/2006/relationships/slideLayout" Target="../slideLayouts/slideLayout1194.xml"/><Relationship Id="rId320" Type="http://schemas.openxmlformats.org/officeDocument/2006/relationships/slideLayout" Target="../slideLayouts/slideLayout1401.xml"/><Relationship Id="rId558" Type="http://schemas.openxmlformats.org/officeDocument/2006/relationships/slideLayout" Target="../slideLayouts/slideLayout1639.xml"/><Relationship Id="rId155" Type="http://schemas.openxmlformats.org/officeDocument/2006/relationships/slideLayout" Target="../slideLayouts/slideLayout1236.xml"/><Relationship Id="rId197" Type="http://schemas.openxmlformats.org/officeDocument/2006/relationships/slideLayout" Target="../slideLayouts/slideLayout1278.xml"/><Relationship Id="rId362" Type="http://schemas.openxmlformats.org/officeDocument/2006/relationships/slideLayout" Target="../slideLayouts/slideLayout1443.xml"/><Relationship Id="rId418" Type="http://schemas.openxmlformats.org/officeDocument/2006/relationships/slideLayout" Target="../slideLayouts/slideLayout1499.xml"/><Relationship Id="rId625" Type="http://schemas.openxmlformats.org/officeDocument/2006/relationships/slideLayout" Target="../slideLayouts/slideLayout1706.xml"/><Relationship Id="rId222" Type="http://schemas.openxmlformats.org/officeDocument/2006/relationships/slideLayout" Target="../slideLayouts/slideLayout1303.xml"/><Relationship Id="rId264" Type="http://schemas.openxmlformats.org/officeDocument/2006/relationships/slideLayout" Target="../slideLayouts/slideLayout1345.xml"/><Relationship Id="rId471" Type="http://schemas.openxmlformats.org/officeDocument/2006/relationships/slideLayout" Target="../slideLayouts/slideLayout1552.xml"/><Relationship Id="rId667" Type="http://schemas.openxmlformats.org/officeDocument/2006/relationships/slideLayout" Target="../slideLayouts/slideLayout1748.xml"/><Relationship Id="rId17" Type="http://schemas.openxmlformats.org/officeDocument/2006/relationships/slideLayout" Target="../slideLayouts/slideLayout1098.xml"/><Relationship Id="rId59" Type="http://schemas.openxmlformats.org/officeDocument/2006/relationships/slideLayout" Target="../slideLayouts/slideLayout1140.xml"/><Relationship Id="rId124" Type="http://schemas.openxmlformats.org/officeDocument/2006/relationships/slideLayout" Target="../slideLayouts/slideLayout1205.xml"/><Relationship Id="rId527" Type="http://schemas.openxmlformats.org/officeDocument/2006/relationships/slideLayout" Target="../slideLayouts/slideLayout1608.xml"/><Relationship Id="rId569" Type="http://schemas.openxmlformats.org/officeDocument/2006/relationships/slideLayout" Target="../slideLayouts/slideLayout1650.xml"/><Relationship Id="rId70" Type="http://schemas.openxmlformats.org/officeDocument/2006/relationships/slideLayout" Target="../slideLayouts/slideLayout1151.xml"/><Relationship Id="rId166" Type="http://schemas.openxmlformats.org/officeDocument/2006/relationships/slideLayout" Target="../slideLayouts/slideLayout1247.xml"/><Relationship Id="rId331" Type="http://schemas.openxmlformats.org/officeDocument/2006/relationships/slideLayout" Target="../slideLayouts/slideLayout1412.xml"/><Relationship Id="rId373" Type="http://schemas.openxmlformats.org/officeDocument/2006/relationships/slideLayout" Target="../slideLayouts/slideLayout1454.xml"/><Relationship Id="rId429" Type="http://schemas.openxmlformats.org/officeDocument/2006/relationships/slideLayout" Target="../slideLayouts/slideLayout1510.xml"/><Relationship Id="rId580" Type="http://schemas.openxmlformats.org/officeDocument/2006/relationships/slideLayout" Target="../slideLayouts/slideLayout1661.xml"/><Relationship Id="rId636" Type="http://schemas.openxmlformats.org/officeDocument/2006/relationships/slideLayout" Target="../slideLayouts/slideLayout1717.xml"/><Relationship Id="rId1" Type="http://schemas.openxmlformats.org/officeDocument/2006/relationships/slideLayout" Target="../slideLayouts/slideLayout1082.xml"/><Relationship Id="rId233" Type="http://schemas.openxmlformats.org/officeDocument/2006/relationships/slideLayout" Target="../slideLayouts/slideLayout1314.xml"/><Relationship Id="rId440" Type="http://schemas.openxmlformats.org/officeDocument/2006/relationships/slideLayout" Target="../slideLayouts/slideLayout1521.xml"/><Relationship Id="rId678" Type="http://schemas.openxmlformats.org/officeDocument/2006/relationships/theme" Target="../theme/theme48.xml"/><Relationship Id="rId28" Type="http://schemas.openxmlformats.org/officeDocument/2006/relationships/slideLayout" Target="../slideLayouts/slideLayout1109.xml"/><Relationship Id="rId275" Type="http://schemas.openxmlformats.org/officeDocument/2006/relationships/slideLayout" Target="../slideLayouts/slideLayout1356.xml"/><Relationship Id="rId300" Type="http://schemas.openxmlformats.org/officeDocument/2006/relationships/slideLayout" Target="../slideLayouts/slideLayout1381.xml"/><Relationship Id="rId482" Type="http://schemas.openxmlformats.org/officeDocument/2006/relationships/slideLayout" Target="../slideLayouts/slideLayout1563.xml"/><Relationship Id="rId538" Type="http://schemas.openxmlformats.org/officeDocument/2006/relationships/slideLayout" Target="../slideLayouts/slideLayout1619.xml"/><Relationship Id="rId81" Type="http://schemas.openxmlformats.org/officeDocument/2006/relationships/slideLayout" Target="../slideLayouts/slideLayout1162.xml"/><Relationship Id="rId135" Type="http://schemas.openxmlformats.org/officeDocument/2006/relationships/slideLayout" Target="../slideLayouts/slideLayout1216.xml"/><Relationship Id="rId177" Type="http://schemas.openxmlformats.org/officeDocument/2006/relationships/slideLayout" Target="../slideLayouts/slideLayout1258.xml"/><Relationship Id="rId342" Type="http://schemas.openxmlformats.org/officeDocument/2006/relationships/slideLayout" Target="../slideLayouts/slideLayout1423.xml"/><Relationship Id="rId384" Type="http://schemas.openxmlformats.org/officeDocument/2006/relationships/slideLayout" Target="../slideLayouts/slideLayout1465.xml"/><Relationship Id="rId591" Type="http://schemas.openxmlformats.org/officeDocument/2006/relationships/slideLayout" Target="../slideLayouts/slideLayout1672.xml"/><Relationship Id="rId605" Type="http://schemas.openxmlformats.org/officeDocument/2006/relationships/slideLayout" Target="../slideLayouts/slideLayout1686.xml"/><Relationship Id="rId202" Type="http://schemas.openxmlformats.org/officeDocument/2006/relationships/slideLayout" Target="../slideLayouts/slideLayout1283.xml"/><Relationship Id="rId244" Type="http://schemas.openxmlformats.org/officeDocument/2006/relationships/slideLayout" Target="../slideLayouts/slideLayout1325.xml"/><Relationship Id="rId647" Type="http://schemas.openxmlformats.org/officeDocument/2006/relationships/slideLayout" Target="../slideLayouts/slideLayout1728.xml"/><Relationship Id="rId39" Type="http://schemas.openxmlformats.org/officeDocument/2006/relationships/slideLayout" Target="../slideLayouts/slideLayout1120.xml"/><Relationship Id="rId286" Type="http://schemas.openxmlformats.org/officeDocument/2006/relationships/slideLayout" Target="../slideLayouts/slideLayout1367.xml"/><Relationship Id="rId451" Type="http://schemas.openxmlformats.org/officeDocument/2006/relationships/slideLayout" Target="../slideLayouts/slideLayout1532.xml"/><Relationship Id="rId493" Type="http://schemas.openxmlformats.org/officeDocument/2006/relationships/slideLayout" Target="../slideLayouts/slideLayout1574.xml"/><Relationship Id="rId507" Type="http://schemas.openxmlformats.org/officeDocument/2006/relationships/slideLayout" Target="../slideLayouts/slideLayout1588.xml"/><Relationship Id="rId549" Type="http://schemas.openxmlformats.org/officeDocument/2006/relationships/slideLayout" Target="../slideLayouts/slideLayout1630.xml"/><Relationship Id="rId50" Type="http://schemas.openxmlformats.org/officeDocument/2006/relationships/slideLayout" Target="../slideLayouts/slideLayout1131.xml"/><Relationship Id="rId104" Type="http://schemas.openxmlformats.org/officeDocument/2006/relationships/slideLayout" Target="../slideLayouts/slideLayout1185.xml"/><Relationship Id="rId146" Type="http://schemas.openxmlformats.org/officeDocument/2006/relationships/slideLayout" Target="../slideLayouts/slideLayout1227.xml"/><Relationship Id="rId188" Type="http://schemas.openxmlformats.org/officeDocument/2006/relationships/slideLayout" Target="../slideLayouts/slideLayout1269.xml"/><Relationship Id="rId311" Type="http://schemas.openxmlformats.org/officeDocument/2006/relationships/slideLayout" Target="../slideLayouts/slideLayout1392.xml"/><Relationship Id="rId353" Type="http://schemas.openxmlformats.org/officeDocument/2006/relationships/slideLayout" Target="../slideLayouts/slideLayout1434.xml"/><Relationship Id="rId395" Type="http://schemas.openxmlformats.org/officeDocument/2006/relationships/slideLayout" Target="../slideLayouts/slideLayout1476.xml"/><Relationship Id="rId409" Type="http://schemas.openxmlformats.org/officeDocument/2006/relationships/slideLayout" Target="../slideLayouts/slideLayout1490.xml"/><Relationship Id="rId560" Type="http://schemas.openxmlformats.org/officeDocument/2006/relationships/slideLayout" Target="../slideLayouts/slideLayout1641.xml"/><Relationship Id="rId92" Type="http://schemas.openxmlformats.org/officeDocument/2006/relationships/slideLayout" Target="../slideLayouts/slideLayout1173.xml"/><Relationship Id="rId213" Type="http://schemas.openxmlformats.org/officeDocument/2006/relationships/slideLayout" Target="../slideLayouts/slideLayout1294.xml"/><Relationship Id="rId420" Type="http://schemas.openxmlformats.org/officeDocument/2006/relationships/slideLayout" Target="../slideLayouts/slideLayout1501.xml"/><Relationship Id="rId616" Type="http://schemas.openxmlformats.org/officeDocument/2006/relationships/slideLayout" Target="../slideLayouts/slideLayout1697.xml"/><Relationship Id="rId658" Type="http://schemas.openxmlformats.org/officeDocument/2006/relationships/slideLayout" Target="../slideLayouts/slideLayout1739.xml"/><Relationship Id="rId255" Type="http://schemas.openxmlformats.org/officeDocument/2006/relationships/slideLayout" Target="../slideLayouts/slideLayout1336.xml"/><Relationship Id="rId297" Type="http://schemas.openxmlformats.org/officeDocument/2006/relationships/slideLayout" Target="../slideLayouts/slideLayout1378.xml"/><Relationship Id="rId462" Type="http://schemas.openxmlformats.org/officeDocument/2006/relationships/slideLayout" Target="../slideLayouts/slideLayout1543.xml"/><Relationship Id="rId518" Type="http://schemas.openxmlformats.org/officeDocument/2006/relationships/slideLayout" Target="../slideLayouts/slideLayout1599.xml"/><Relationship Id="rId115" Type="http://schemas.openxmlformats.org/officeDocument/2006/relationships/slideLayout" Target="../slideLayouts/slideLayout1196.xml"/><Relationship Id="rId157" Type="http://schemas.openxmlformats.org/officeDocument/2006/relationships/slideLayout" Target="../slideLayouts/slideLayout1238.xml"/><Relationship Id="rId322" Type="http://schemas.openxmlformats.org/officeDocument/2006/relationships/slideLayout" Target="../slideLayouts/slideLayout1403.xml"/><Relationship Id="rId364" Type="http://schemas.openxmlformats.org/officeDocument/2006/relationships/slideLayout" Target="../slideLayouts/slideLayout1445.xml"/><Relationship Id="rId61" Type="http://schemas.openxmlformats.org/officeDocument/2006/relationships/slideLayout" Target="../slideLayouts/slideLayout1142.xml"/><Relationship Id="rId199" Type="http://schemas.openxmlformats.org/officeDocument/2006/relationships/slideLayout" Target="../slideLayouts/slideLayout1280.xml"/><Relationship Id="rId571" Type="http://schemas.openxmlformats.org/officeDocument/2006/relationships/slideLayout" Target="../slideLayouts/slideLayout1652.xml"/><Relationship Id="rId627" Type="http://schemas.openxmlformats.org/officeDocument/2006/relationships/slideLayout" Target="../slideLayouts/slideLayout1708.xml"/><Relationship Id="rId669" Type="http://schemas.openxmlformats.org/officeDocument/2006/relationships/slideLayout" Target="../slideLayouts/slideLayout1750.xml"/><Relationship Id="rId19" Type="http://schemas.openxmlformats.org/officeDocument/2006/relationships/slideLayout" Target="../slideLayouts/slideLayout1100.xml"/><Relationship Id="rId224" Type="http://schemas.openxmlformats.org/officeDocument/2006/relationships/slideLayout" Target="../slideLayouts/slideLayout1305.xml"/><Relationship Id="rId266" Type="http://schemas.openxmlformats.org/officeDocument/2006/relationships/slideLayout" Target="../slideLayouts/slideLayout1347.xml"/><Relationship Id="rId431" Type="http://schemas.openxmlformats.org/officeDocument/2006/relationships/slideLayout" Target="../slideLayouts/slideLayout1512.xml"/><Relationship Id="rId473" Type="http://schemas.openxmlformats.org/officeDocument/2006/relationships/slideLayout" Target="../slideLayouts/slideLayout1554.xml"/><Relationship Id="rId529" Type="http://schemas.openxmlformats.org/officeDocument/2006/relationships/slideLayout" Target="../slideLayouts/slideLayout1610.xml"/><Relationship Id="rId680" Type="http://schemas.openxmlformats.org/officeDocument/2006/relationships/image" Target="../media/image16.png"/><Relationship Id="rId30" Type="http://schemas.openxmlformats.org/officeDocument/2006/relationships/slideLayout" Target="../slideLayouts/slideLayout1111.xml"/><Relationship Id="rId126" Type="http://schemas.openxmlformats.org/officeDocument/2006/relationships/slideLayout" Target="../slideLayouts/slideLayout1207.xml"/><Relationship Id="rId168" Type="http://schemas.openxmlformats.org/officeDocument/2006/relationships/slideLayout" Target="../slideLayouts/slideLayout1249.xml"/><Relationship Id="rId333" Type="http://schemas.openxmlformats.org/officeDocument/2006/relationships/slideLayout" Target="../slideLayouts/slideLayout1414.xml"/><Relationship Id="rId540" Type="http://schemas.openxmlformats.org/officeDocument/2006/relationships/slideLayout" Target="../slideLayouts/slideLayout1621.xml"/><Relationship Id="rId72" Type="http://schemas.openxmlformats.org/officeDocument/2006/relationships/slideLayout" Target="../slideLayouts/slideLayout1153.xml"/><Relationship Id="rId375" Type="http://schemas.openxmlformats.org/officeDocument/2006/relationships/slideLayout" Target="../slideLayouts/slideLayout1456.xml"/><Relationship Id="rId582" Type="http://schemas.openxmlformats.org/officeDocument/2006/relationships/slideLayout" Target="../slideLayouts/slideLayout1663.xml"/><Relationship Id="rId638" Type="http://schemas.openxmlformats.org/officeDocument/2006/relationships/slideLayout" Target="../slideLayouts/slideLayout1719.xml"/><Relationship Id="rId3" Type="http://schemas.openxmlformats.org/officeDocument/2006/relationships/slideLayout" Target="../slideLayouts/slideLayout1084.xml"/><Relationship Id="rId235" Type="http://schemas.openxmlformats.org/officeDocument/2006/relationships/slideLayout" Target="../slideLayouts/slideLayout1316.xml"/><Relationship Id="rId277" Type="http://schemas.openxmlformats.org/officeDocument/2006/relationships/slideLayout" Target="../slideLayouts/slideLayout1358.xml"/><Relationship Id="rId400" Type="http://schemas.openxmlformats.org/officeDocument/2006/relationships/slideLayout" Target="../slideLayouts/slideLayout1481.xml"/><Relationship Id="rId442" Type="http://schemas.openxmlformats.org/officeDocument/2006/relationships/slideLayout" Target="../slideLayouts/slideLayout1523.xml"/><Relationship Id="rId484" Type="http://schemas.openxmlformats.org/officeDocument/2006/relationships/slideLayout" Target="../slideLayouts/slideLayout1565.xml"/><Relationship Id="rId137" Type="http://schemas.openxmlformats.org/officeDocument/2006/relationships/slideLayout" Target="../slideLayouts/slideLayout1218.xml"/><Relationship Id="rId302" Type="http://schemas.openxmlformats.org/officeDocument/2006/relationships/slideLayout" Target="../slideLayouts/slideLayout1383.xml"/><Relationship Id="rId344" Type="http://schemas.openxmlformats.org/officeDocument/2006/relationships/slideLayout" Target="../slideLayouts/slideLayout1425.xml"/><Relationship Id="rId41" Type="http://schemas.openxmlformats.org/officeDocument/2006/relationships/slideLayout" Target="../slideLayouts/slideLayout1122.xml"/><Relationship Id="rId83" Type="http://schemas.openxmlformats.org/officeDocument/2006/relationships/slideLayout" Target="../slideLayouts/slideLayout1164.xml"/><Relationship Id="rId179" Type="http://schemas.openxmlformats.org/officeDocument/2006/relationships/slideLayout" Target="../slideLayouts/slideLayout1260.xml"/><Relationship Id="rId386" Type="http://schemas.openxmlformats.org/officeDocument/2006/relationships/slideLayout" Target="../slideLayouts/slideLayout1467.xml"/><Relationship Id="rId551" Type="http://schemas.openxmlformats.org/officeDocument/2006/relationships/slideLayout" Target="../slideLayouts/slideLayout1632.xml"/><Relationship Id="rId593" Type="http://schemas.openxmlformats.org/officeDocument/2006/relationships/slideLayout" Target="../slideLayouts/slideLayout1674.xml"/><Relationship Id="rId607" Type="http://schemas.openxmlformats.org/officeDocument/2006/relationships/slideLayout" Target="../slideLayouts/slideLayout1688.xml"/><Relationship Id="rId649" Type="http://schemas.openxmlformats.org/officeDocument/2006/relationships/slideLayout" Target="../slideLayouts/slideLayout1730.xml"/><Relationship Id="rId190" Type="http://schemas.openxmlformats.org/officeDocument/2006/relationships/slideLayout" Target="../slideLayouts/slideLayout1271.xml"/><Relationship Id="rId204" Type="http://schemas.openxmlformats.org/officeDocument/2006/relationships/slideLayout" Target="../slideLayouts/slideLayout1285.xml"/><Relationship Id="rId246" Type="http://schemas.openxmlformats.org/officeDocument/2006/relationships/slideLayout" Target="../slideLayouts/slideLayout1327.xml"/><Relationship Id="rId288" Type="http://schemas.openxmlformats.org/officeDocument/2006/relationships/slideLayout" Target="../slideLayouts/slideLayout1369.xml"/><Relationship Id="rId411" Type="http://schemas.openxmlformats.org/officeDocument/2006/relationships/slideLayout" Target="../slideLayouts/slideLayout1492.xml"/><Relationship Id="rId453" Type="http://schemas.openxmlformats.org/officeDocument/2006/relationships/slideLayout" Target="../slideLayouts/slideLayout1534.xml"/><Relationship Id="rId509" Type="http://schemas.openxmlformats.org/officeDocument/2006/relationships/slideLayout" Target="../slideLayouts/slideLayout1590.xml"/><Relationship Id="rId660" Type="http://schemas.openxmlformats.org/officeDocument/2006/relationships/slideLayout" Target="../slideLayouts/slideLayout1741.xml"/><Relationship Id="rId106" Type="http://schemas.openxmlformats.org/officeDocument/2006/relationships/slideLayout" Target="../slideLayouts/slideLayout1187.xml"/><Relationship Id="rId313" Type="http://schemas.openxmlformats.org/officeDocument/2006/relationships/slideLayout" Target="../slideLayouts/slideLayout1394.xml"/><Relationship Id="rId495" Type="http://schemas.openxmlformats.org/officeDocument/2006/relationships/slideLayout" Target="../slideLayouts/slideLayout1576.xml"/><Relationship Id="rId10" Type="http://schemas.openxmlformats.org/officeDocument/2006/relationships/slideLayout" Target="../slideLayouts/slideLayout1091.xml"/><Relationship Id="rId52" Type="http://schemas.openxmlformats.org/officeDocument/2006/relationships/slideLayout" Target="../slideLayouts/slideLayout1133.xml"/><Relationship Id="rId94" Type="http://schemas.openxmlformats.org/officeDocument/2006/relationships/slideLayout" Target="../slideLayouts/slideLayout1175.xml"/><Relationship Id="rId148" Type="http://schemas.openxmlformats.org/officeDocument/2006/relationships/slideLayout" Target="../slideLayouts/slideLayout1229.xml"/><Relationship Id="rId355" Type="http://schemas.openxmlformats.org/officeDocument/2006/relationships/slideLayout" Target="../slideLayouts/slideLayout1436.xml"/><Relationship Id="rId397" Type="http://schemas.openxmlformats.org/officeDocument/2006/relationships/slideLayout" Target="../slideLayouts/slideLayout1478.xml"/><Relationship Id="rId520" Type="http://schemas.openxmlformats.org/officeDocument/2006/relationships/slideLayout" Target="../slideLayouts/slideLayout1601.xml"/><Relationship Id="rId562" Type="http://schemas.openxmlformats.org/officeDocument/2006/relationships/slideLayout" Target="../slideLayouts/slideLayout1643.xml"/><Relationship Id="rId618" Type="http://schemas.openxmlformats.org/officeDocument/2006/relationships/slideLayout" Target="../slideLayouts/slideLayout1699.xml"/><Relationship Id="rId215" Type="http://schemas.openxmlformats.org/officeDocument/2006/relationships/slideLayout" Target="../slideLayouts/slideLayout1296.xml"/><Relationship Id="rId257" Type="http://schemas.openxmlformats.org/officeDocument/2006/relationships/slideLayout" Target="../slideLayouts/slideLayout1338.xml"/><Relationship Id="rId422" Type="http://schemas.openxmlformats.org/officeDocument/2006/relationships/slideLayout" Target="../slideLayouts/slideLayout1503.xml"/><Relationship Id="rId464" Type="http://schemas.openxmlformats.org/officeDocument/2006/relationships/slideLayout" Target="../slideLayouts/slideLayout1545.xml"/><Relationship Id="rId299" Type="http://schemas.openxmlformats.org/officeDocument/2006/relationships/slideLayout" Target="../slideLayouts/slideLayout1380.xml"/><Relationship Id="rId63" Type="http://schemas.openxmlformats.org/officeDocument/2006/relationships/slideLayout" Target="../slideLayouts/slideLayout1144.xml"/><Relationship Id="rId159" Type="http://schemas.openxmlformats.org/officeDocument/2006/relationships/slideLayout" Target="../slideLayouts/slideLayout1240.xml"/><Relationship Id="rId366" Type="http://schemas.openxmlformats.org/officeDocument/2006/relationships/slideLayout" Target="../slideLayouts/slideLayout1447.xml"/><Relationship Id="rId573" Type="http://schemas.openxmlformats.org/officeDocument/2006/relationships/slideLayout" Target="../slideLayouts/slideLayout1654.xml"/><Relationship Id="rId226" Type="http://schemas.openxmlformats.org/officeDocument/2006/relationships/slideLayout" Target="../slideLayouts/slideLayout1307.xml"/><Relationship Id="rId433" Type="http://schemas.openxmlformats.org/officeDocument/2006/relationships/slideLayout" Target="../slideLayouts/slideLayout1514.xml"/><Relationship Id="rId640" Type="http://schemas.openxmlformats.org/officeDocument/2006/relationships/slideLayout" Target="../slideLayouts/slideLayout1721.xml"/><Relationship Id="rId74" Type="http://schemas.openxmlformats.org/officeDocument/2006/relationships/slideLayout" Target="../slideLayouts/slideLayout1155.xml"/><Relationship Id="rId377" Type="http://schemas.openxmlformats.org/officeDocument/2006/relationships/slideLayout" Target="../slideLayouts/slideLayout1458.xml"/><Relationship Id="rId500" Type="http://schemas.openxmlformats.org/officeDocument/2006/relationships/slideLayout" Target="../slideLayouts/slideLayout1581.xml"/><Relationship Id="rId584" Type="http://schemas.openxmlformats.org/officeDocument/2006/relationships/slideLayout" Target="../slideLayouts/slideLayout1665.xml"/><Relationship Id="rId5" Type="http://schemas.openxmlformats.org/officeDocument/2006/relationships/slideLayout" Target="../slideLayouts/slideLayout1086.xml"/><Relationship Id="rId237" Type="http://schemas.openxmlformats.org/officeDocument/2006/relationships/slideLayout" Target="../slideLayouts/slideLayout1318.xml"/><Relationship Id="rId444" Type="http://schemas.openxmlformats.org/officeDocument/2006/relationships/slideLayout" Target="../slideLayouts/slideLayout1525.xml"/><Relationship Id="rId651" Type="http://schemas.openxmlformats.org/officeDocument/2006/relationships/slideLayout" Target="../slideLayouts/slideLayout1732.xml"/><Relationship Id="rId290" Type="http://schemas.openxmlformats.org/officeDocument/2006/relationships/slideLayout" Target="../slideLayouts/slideLayout1371.xml"/><Relationship Id="rId304" Type="http://schemas.openxmlformats.org/officeDocument/2006/relationships/slideLayout" Target="../slideLayouts/slideLayout1385.xml"/><Relationship Id="rId388" Type="http://schemas.openxmlformats.org/officeDocument/2006/relationships/slideLayout" Target="../slideLayouts/slideLayout1469.xml"/><Relationship Id="rId511" Type="http://schemas.openxmlformats.org/officeDocument/2006/relationships/slideLayout" Target="../slideLayouts/slideLayout1592.xml"/><Relationship Id="rId609" Type="http://schemas.openxmlformats.org/officeDocument/2006/relationships/slideLayout" Target="../slideLayouts/slideLayout1690.xml"/><Relationship Id="rId85" Type="http://schemas.openxmlformats.org/officeDocument/2006/relationships/slideLayout" Target="../slideLayouts/slideLayout1166.xml"/><Relationship Id="rId150" Type="http://schemas.openxmlformats.org/officeDocument/2006/relationships/slideLayout" Target="../slideLayouts/slideLayout1231.xml"/><Relationship Id="rId595" Type="http://schemas.openxmlformats.org/officeDocument/2006/relationships/slideLayout" Target="../slideLayouts/slideLayout1676.xml"/><Relationship Id="rId248" Type="http://schemas.openxmlformats.org/officeDocument/2006/relationships/slideLayout" Target="../slideLayouts/slideLayout1329.xml"/><Relationship Id="rId455" Type="http://schemas.openxmlformats.org/officeDocument/2006/relationships/slideLayout" Target="../slideLayouts/slideLayout1536.xml"/><Relationship Id="rId662" Type="http://schemas.openxmlformats.org/officeDocument/2006/relationships/slideLayout" Target="../slideLayouts/slideLayout1743.xml"/><Relationship Id="rId12" Type="http://schemas.openxmlformats.org/officeDocument/2006/relationships/slideLayout" Target="../slideLayouts/slideLayout1093.xml"/><Relationship Id="rId108" Type="http://schemas.openxmlformats.org/officeDocument/2006/relationships/slideLayout" Target="../slideLayouts/slideLayout1189.xml"/><Relationship Id="rId315" Type="http://schemas.openxmlformats.org/officeDocument/2006/relationships/slideLayout" Target="../slideLayouts/slideLayout1396.xml"/><Relationship Id="rId522" Type="http://schemas.openxmlformats.org/officeDocument/2006/relationships/slideLayout" Target="../slideLayouts/slideLayout1603.xml"/><Relationship Id="rId96" Type="http://schemas.openxmlformats.org/officeDocument/2006/relationships/slideLayout" Target="../slideLayouts/slideLayout1177.xml"/><Relationship Id="rId161" Type="http://schemas.openxmlformats.org/officeDocument/2006/relationships/slideLayout" Target="../slideLayouts/slideLayout1242.xml"/><Relationship Id="rId399" Type="http://schemas.openxmlformats.org/officeDocument/2006/relationships/slideLayout" Target="../slideLayouts/slideLayout1480.xml"/><Relationship Id="rId259" Type="http://schemas.openxmlformats.org/officeDocument/2006/relationships/slideLayout" Target="../slideLayouts/slideLayout1340.xml"/><Relationship Id="rId466" Type="http://schemas.openxmlformats.org/officeDocument/2006/relationships/slideLayout" Target="../slideLayouts/slideLayout1547.xml"/><Relationship Id="rId673" Type="http://schemas.openxmlformats.org/officeDocument/2006/relationships/slideLayout" Target="../slideLayouts/slideLayout1754.xml"/><Relationship Id="rId23" Type="http://schemas.openxmlformats.org/officeDocument/2006/relationships/slideLayout" Target="../slideLayouts/slideLayout1104.xml"/><Relationship Id="rId119" Type="http://schemas.openxmlformats.org/officeDocument/2006/relationships/slideLayout" Target="../slideLayouts/slideLayout1200.xml"/><Relationship Id="rId326" Type="http://schemas.openxmlformats.org/officeDocument/2006/relationships/slideLayout" Target="../slideLayouts/slideLayout1407.xml"/><Relationship Id="rId533" Type="http://schemas.openxmlformats.org/officeDocument/2006/relationships/slideLayout" Target="../slideLayouts/slideLayout1614.xml"/><Relationship Id="rId172" Type="http://schemas.openxmlformats.org/officeDocument/2006/relationships/slideLayout" Target="../slideLayouts/slideLayout1253.xml"/><Relationship Id="rId477" Type="http://schemas.openxmlformats.org/officeDocument/2006/relationships/slideLayout" Target="../slideLayouts/slideLayout1558.xml"/><Relationship Id="rId600" Type="http://schemas.openxmlformats.org/officeDocument/2006/relationships/slideLayout" Target="../slideLayouts/slideLayout1681.xml"/><Relationship Id="rId337" Type="http://schemas.openxmlformats.org/officeDocument/2006/relationships/slideLayout" Target="../slideLayouts/slideLayout1418.xml"/><Relationship Id="rId34" Type="http://schemas.openxmlformats.org/officeDocument/2006/relationships/slideLayout" Target="../slideLayouts/slideLayout1115.xml"/><Relationship Id="rId544" Type="http://schemas.openxmlformats.org/officeDocument/2006/relationships/slideLayout" Target="../slideLayouts/slideLayout1625.xml"/><Relationship Id="rId183" Type="http://schemas.openxmlformats.org/officeDocument/2006/relationships/slideLayout" Target="../slideLayouts/slideLayout1264.xml"/><Relationship Id="rId390" Type="http://schemas.openxmlformats.org/officeDocument/2006/relationships/slideLayout" Target="../slideLayouts/slideLayout1471.xml"/><Relationship Id="rId404" Type="http://schemas.openxmlformats.org/officeDocument/2006/relationships/slideLayout" Target="../slideLayouts/slideLayout1485.xml"/><Relationship Id="rId611" Type="http://schemas.openxmlformats.org/officeDocument/2006/relationships/slideLayout" Target="../slideLayouts/slideLayout1692.xml"/><Relationship Id="rId250" Type="http://schemas.openxmlformats.org/officeDocument/2006/relationships/slideLayout" Target="../slideLayouts/slideLayout1331.xml"/><Relationship Id="rId488" Type="http://schemas.openxmlformats.org/officeDocument/2006/relationships/slideLayout" Target="../slideLayouts/slideLayout1569.xml"/><Relationship Id="rId45" Type="http://schemas.openxmlformats.org/officeDocument/2006/relationships/slideLayout" Target="../slideLayouts/slideLayout1126.xml"/><Relationship Id="rId110" Type="http://schemas.openxmlformats.org/officeDocument/2006/relationships/slideLayout" Target="../slideLayouts/slideLayout1191.xml"/><Relationship Id="rId348" Type="http://schemas.openxmlformats.org/officeDocument/2006/relationships/slideLayout" Target="../slideLayouts/slideLayout1429.xml"/><Relationship Id="rId555" Type="http://schemas.openxmlformats.org/officeDocument/2006/relationships/slideLayout" Target="../slideLayouts/slideLayout1636.xml"/><Relationship Id="rId194" Type="http://schemas.openxmlformats.org/officeDocument/2006/relationships/slideLayout" Target="../slideLayouts/slideLayout1275.xml"/><Relationship Id="rId208" Type="http://schemas.openxmlformats.org/officeDocument/2006/relationships/slideLayout" Target="../slideLayouts/slideLayout1289.xml"/><Relationship Id="rId415" Type="http://schemas.openxmlformats.org/officeDocument/2006/relationships/slideLayout" Target="../slideLayouts/slideLayout1496.xml"/><Relationship Id="rId622" Type="http://schemas.openxmlformats.org/officeDocument/2006/relationships/slideLayout" Target="../slideLayouts/slideLayout1703.xml"/><Relationship Id="rId261" Type="http://schemas.openxmlformats.org/officeDocument/2006/relationships/slideLayout" Target="../slideLayouts/slideLayout1342.xml"/><Relationship Id="rId499" Type="http://schemas.openxmlformats.org/officeDocument/2006/relationships/slideLayout" Target="../slideLayouts/slideLayout1580.xml"/><Relationship Id="rId56" Type="http://schemas.openxmlformats.org/officeDocument/2006/relationships/slideLayout" Target="../slideLayouts/slideLayout1137.xml"/><Relationship Id="rId359" Type="http://schemas.openxmlformats.org/officeDocument/2006/relationships/slideLayout" Target="../slideLayouts/slideLayout1440.xml"/><Relationship Id="rId566" Type="http://schemas.openxmlformats.org/officeDocument/2006/relationships/slideLayout" Target="../slideLayouts/slideLayout1647.xml"/><Relationship Id="rId121" Type="http://schemas.openxmlformats.org/officeDocument/2006/relationships/slideLayout" Target="../slideLayouts/slideLayout1202.xml"/><Relationship Id="rId219" Type="http://schemas.openxmlformats.org/officeDocument/2006/relationships/slideLayout" Target="../slideLayouts/slideLayout1300.xml"/><Relationship Id="rId426" Type="http://schemas.openxmlformats.org/officeDocument/2006/relationships/slideLayout" Target="../slideLayouts/slideLayout1507.xml"/><Relationship Id="rId633" Type="http://schemas.openxmlformats.org/officeDocument/2006/relationships/slideLayout" Target="../slideLayouts/slideLayout1714.xml"/><Relationship Id="rId67" Type="http://schemas.openxmlformats.org/officeDocument/2006/relationships/slideLayout" Target="../slideLayouts/slideLayout1148.xml"/><Relationship Id="rId272" Type="http://schemas.openxmlformats.org/officeDocument/2006/relationships/slideLayout" Target="../slideLayouts/slideLayout1353.xml"/><Relationship Id="rId577" Type="http://schemas.openxmlformats.org/officeDocument/2006/relationships/slideLayout" Target="../slideLayouts/slideLayout1658.xml"/><Relationship Id="rId132" Type="http://schemas.openxmlformats.org/officeDocument/2006/relationships/slideLayout" Target="../slideLayouts/slideLayout1213.xml"/><Relationship Id="rId437" Type="http://schemas.openxmlformats.org/officeDocument/2006/relationships/slideLayout" Target="../slideLayouts/slideLayout1518.xml"/><Relationship Id="rId644" Type="http://schemas.openxmlformats.org/officeDocument/2006/relationships/slideLayout" Target="../slideLayouts/slideLayout1725.xml"/><Relationship Id="rId283" Type="http://schemas.openxmlformats.org/officeDocument/2006/relationships/slideLayout" Target="../slideLayouts/slideLayout1364.xml"/><Relationship Id="rId490" Type="http://schemas.openxmlformats.org/officeDocument/2006/relationships/slideLayout" Target="../slideLayouts/slideLayout1571.xml"/><Relationship Id="rId504" Type="http://schemas.openxmlformats.org/officeDocument/2006/relationships/slideLayout" Target="../slideLayouts/slideLayout1585.xml"/><Relationship Id="rId78" Type="http://schemas.openxmlformats.org/officeDocument/2006/relationships/slideLayout" Target="../slideLayouts/slideLayout1159.xml"/><Relationship Id="rId143" Type="http://schemas.openxmlformats.org/officeDocument/2006/relationships/slideLayout" Target="../slideLayouts/slideLayout1224.xml"/><Relationship Id="rId350" Type="http://schemas.openxmlformats.org/officeDocument/2006/relationships/slideLayout" Target="../slideLayouts/slideLayout1431.xml"/><Relationship Id="rId588" Type="http://schemas.openxmlformats.org/officeDocument/2006/relationships/slideLayout" Target="../slideLayouts/slideLayout1669.xml"/><Relationship Id="rId9" Type="http://schemas.openxmlformats.org/officeDocument/2006/relationships/slideLayout" Target="../slideLayouts/slideLayout1090.xml"/><Relationship Id="rId210" Type="http://schemas.openxmlformats.org/officeDocument/2006/relationships/slideLayout" Target="../slideLayouts/slideLayout1291.xml"/><Relationship Id="rId448" Type="http://schemas.openxmlformats.org/officeDocument/2006/relationships/slideLayout" Target="../slideLayouts/slideLayout1529.xml"/><Relationship Id="rId655" Type="http://schemas.openxmlformats.org/officeDocument/2006/relationships/slideLayout" Target="../slideLayouts/slideLayout1736.xml"/><Relationship Id="rId294" Type="http://schemas.openxmlformats.org/officeDocument/2006/relationships/slideLayout" Target="../slideLayouts/slideLayout1375.xml"/><Relationship Id="rId308" Type="http://schemas.openxmlformats.org/officeDocument/2006/relationships/slideLayout" Target="../slideLayouts/slideLayout1389.xml"/><Relationship Id="rId515" Type="http://schemas.openxmlformats.org/officeDocument/2006/relationships/slideLayout" Target="../slideLayouts/slideLayout1596.xml"/><Relationship Id="rId89" Type="http://schemas.openxmlformats.org/officeDocument/2006/relationships/slideLayout" Target="../slideLayouts/slideLayout1170.xml"/><Relationship Id="rId154" Type="http://schemas.openxmlformats.org/officeDocument/2006/relationships/slideLayout" Target="../slideLayouts/slideLayout1235.xml"/><Relationship Id="rId361" Type="http://schemas.openxmlformats.org/officeDocument/2006/relationships/slideLayout" Target="../slideLayouts/slideLayout1442.xml"/><Relationship Id="rId599" Type="http://schemas.openxmlformats.org/officeDocument/2006/relationships/slideLayout" Target="../slideLayouts/slideLayout1680.xml"/><Relationship Id="rId459" Type="http://schemas.openxmlformats.org/officeDocument/2006/relationships/slideLayout" Target="../slideLayouts/slideLayout1540.xml"/><Relationship Id="rId666" Type="http://schemas.openxmlformats.org/officeDocument/2006/relationships/slideLayout" Target="../slideLayouts/slideLayout1747.xml"/><Relationship Id="rId16" Type="http://schemas.openxmlformats.org/officeDocument/2006/relationships/slideLayout" Target="../slideLayouts/slideLayout1097.xml"/><Relationship Id="rId221" Type="http://schemas.openxmlformats.org/officeDocument/2006/relationships/slideLayout" Target="../slideLayouts/slideLayout1302.xml"/><Relationship Id="rId319" Type="http://schemas.openxmlformats.org/officeDocument/2006/relationships/slideLayout" Target="../slideLayouts/slideLayout1400.xml"/><Relationship Id="rId526" Type="http://schemas.openxmlformats.org/officeDocument/2006/relationships/slideLayout" Target="../slideLayouts/slideLayout1607.xml"/><Relationship Id="rId165" Type="http://schemas.openxmlformats.org/officeDocument/2006/relationships/slideLayout" Target="../slideLayouts/slideLayout1246.xml"/><Relationship Id="rId372" Type="http://schemas.openxmlformats.org/officeDocument/2006/relationships/slideLayout" Target="../slideLayouts/slideLayout1453.xml"/><Relationship Id="rId677" Type="http://schemas.openxmlformats.org/officeDocument/2006/relationships/slideLayout" Target="../slideLayouts/slideLayout1758.xml"/><Relationship Id="rId232" Type="http://schemas.openxmlformats.org/officeDocument/2006/relationships/slideLayout" Target="../slideLayouts/slideLayout1313.xml"/><Relationship Id="rId27" Type="http://schemas.openxmlformats.org/officeDocument/2006/relationships/slideLayout" Target="../slideLayouts/slideLayout1108.xml"/><Relationship Id="rId537" Type="http://schemas.openxmlformats.org/officeDocument/2006/relationships/slideLayout" Target="../slideLayouts/slideLayout1618.xml"/><Relationship Id="rId80" Type="http://schemas.openxmlformats.org/officeDocument/2006/relationships/slideLayout" Target="../slideLayouts/slideLayout1161.xml"/><Relationship Id="rId176" Type="http://schemas.openxmlformats.org/officeDocument/2006/relationships/slideLayout" Target="../slideLayouts/slideLayout1257.xml"/><Relationship Id="rId383" Type="http://schemas.openxmlformats.org/officeDocument/2006/relationships/slideLayout" Target="../slideLayouts/slideLayout1464.xml"/><Relationship Id="rId590" Type="http://schemas.openxmlformats.org/officeDocument/2006/relationships/slideLayout" Target="../slideLayouts/slideLayout1671.xml"/><Relationship Id="rId604" Type="http://schemas.openxmlformats.org/officeDocument/2006/relationships/slideLayout" Target="../slideLayouts/slideLayout1685.xml"/><Relationship Id="rId243" Type="http://schemas.openxmlformats.org/officeDocument/2006/relationships/slideLayout" Target="../slideLayouts/slideLayout1324.xml"/><Relationship Id="rId450" Type="http://schemas.openxmlformats.org/officeDocument/2006/relationships/slideLayout" Target="../slideLayouts/slideLayout1531.xml"/><Relationship Id="rId38" Type="http://schemas.openxmlformats.org/officeDocument/2006/relationships/slideLayout" Target="../slideLayouts/slideLayout1119.xml"/><Relationship Id="rId103" Type="http://schemas.openxmlformats.org/officeDocument/2006/relationships/slideLayout" Target="../slideLayouts/slideLayout1184.xml"/><Relationship Id="rId310" Type="http://schemas.openxmlformats.org/officeDocument/2006/relationships/slideLayout" Target="../slideLayouts/slideLayout1391.xml"/><Relationship Id="rId548" Type="http://schemas.openxmlformats.org/officeDocument/2006/relationships/slideLayout" Target="../slideLayouts/slideLayout1629.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1759.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176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768.xml"/><Relationship Id="rId3" Type="http://schemas.openxmlformats.org/officeDocument/2006/relationships/slideLayout" Target="../slideLayouts/slideLayout1763.xml"/><Relationship Id="rId7" Type="http://schemas.openxmlformats.org/officeDocument/2006/relationships/slideLayout" Target="../slideLayouts/slideLayout1767.xml"/><Relationship Id="rId12" Type="http://schemas.openxmlformats.org/officeDocument/2006/relationships/theme" Target="../theme/theme51.xml"/><Relationship Id="rId2" Type="http://schemas.openxmlformats.org/officeDocument/2006/relationships/slideLayout" Target="../slideLayouts/slideLayout1762.xml"/><Relationship Id="rId1" Type="http://schemas.openxmlformats.org/officeDocument/2006/relationships/slideLayout" Target="../slideLayouts/slideLayout1761.xml"/><Relationship Id="rId6" Type="http://schemas.openxmlformats.org/officeDocument/2006/relationships/slideLayout" Target="../slideLayouts/slideLayout1766.xml"/><Relationship Id="rId11" Type="http://schemas.openxmlformats.org/officeDocument/2006/relationships/slideLayout" Target="../slideLayouts/slideLayout1771.xml"/><Relationship Id="rId5" Type="http://schemas.openxmlformats.org/officeDocument/2006/relationships/slideLayout" Target="../slideLayouts/slideLayout1765.xml"/><Relationship Id="rId10" Type="http://schemas.openxmlformats.org/officeDocument/2006/relationships/slideLayout" Target="../slideLayouts/slideLayout1770.xml"/><Relationship Id="rId4" Type="http://schemas.openxmlformats.org/officeDocument/2006/relationships/slideLayout" Target="../slideLayouts/slideLayout1764.xml"/><Relationship Id="rId9" Type="http://schemas.openxmlformats.org/officeDocument/2006/relationships/slideLayout" Target="../slideLayouts/slideLayout176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1779.xml"/><Relationship Id="rId13" Type="http://schemas.openxmlformats.org/officeDocument/2006/relationships/image" Target="../media/image32.jpeg"/><Relationship Id="rId3" Type="http://schemas.openxmlformats.org/officeDocument/2006/relationships/slideLayout" Target="../slideLayouts/slideLayout1774.xml"/><Relationship Id="rId7" Type="http://schemas.openxmlformats.org/officeDocument/2006/relationships/slideLayout" Target="../slideLayouts/slideLayout1778.xml"/><Relationship Id="rId12" Type="http://schemas.openxmlformats.org/officeDocument/2006/relationships/theme" Target="../theme/theme52.xml"/><Relationship Id="rId2" Type="http://schemas.openxmlformats.org/officeDocument/2006/relationships/slideLayout" Target="../slideLayouts/slideLayout1773.xml"/><Relationship Id="rId1" Type="http://schemas.openxmlformats.org/officeDocument/2006/relationships/slideLayout" Target="../slideLayouts/slideLayout1772.xml"/><Relationship Id="rId6" Type="http://schemas.openxmlformats.org/officeDocument/2006/relationships/slideLayout" Target="../slideLayouts/slideLayout1777.xml"/><Relationship Id="rId11" Type="http://schemas.openxmlformats.org/officeDocument/2006/relationships/slideLayout" Target="../slideLayouts/slideLayout1782.xml"/><Relationship Id="rId5" Type="http://schemas.openxmlformats.org/officeDocument/2006/relationships/slideLayout" Target="../slideLayouts/slideLayout1776.xml"/><Relationship Id="rId10" Type="http://schemas.openxmlformats.org/officeDocument/2006/relationships/slideLayout" Target="../slideLayouts/slideLayout1781.xml"/><Relationship Id="rId4" Type="http://schemas.openxmlformats.org/officeDocument/2006/relationships/slideLayout" Target="../slideLayouts/slideLayout1775.xml"/><Relationship Id="rId9" Type="http://schemas.openxmlformats.org/officeDocument/2006/relationships/slideLayout" Target="../slideLayouts/slideLayout1780.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7.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8.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9.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3"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23040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23040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a:defRPr>
            </a:lvl1pPr>
          </a:lstStyle>
          <a:p>
            <a:pPr>
              <a:defRPr/>
            </a:pPr>
            <a:fld id="{00D20DD7-70BD-EB42-B50C-FFD21989A4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5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2365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2365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ahoma"/>
              </a:defRPr>
            </a:lvl1pPr>
          </a:lstStyle>
          <a:p>
            <a:pPr>
              <a:defRPr/>
            </a:pPr>
            <a:fld id="{BDCB50BB-2C84-2440-8C94-EF91CEBDCB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49" r:id="rId1"/>
    <p:sldLayoutId id="2147486150" r:id="rId2"/>
    <p:sldLayoutId id="2147486151" r:id="rId3"/>
    <p:sldLayoutId id="2147486152" r:id="rId4"/>
    <p:sldLayoutId id="2147486153" r:id="rId5"/>
    <p:sldLayoutId id="2147486154" r:id="rId6"/>
    <p:sldLayoutId id="2147486155" r:id="rId7"/>
    <p:sldLayoutId id="2147486156" r:id="rId8"/>
    <p:sldLayoutId id="2147486157" r:id="rId9"/>
    <p:sldLayoutId id="2147486158" r:id="rId10"/>
    <p:sldLayoutId id="214748615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347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347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23347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23347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8084E9D7-7E4A-5446-94DE-C7958323C89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60"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54483F5F-81EC-D645-A3A9-0F19A86A114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1" r:id="rId1"/>
    <p:sldLayoutId id="2147486162"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942454A9-FB12-7447-A239-26E8E1AB5D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5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FFFFFF"/>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FF"/>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FF"/>
                </a:solidFill>
                <a:latin typeface="Times New Roman" charset="0"/>
              </a:defRPr>
            </a:lvl1pPr>
          </a:lstStyle>
          <a:p>
            <a:pPr>
              <a:defRPr/>
            </a:pPr>
            <a:fld id="{7286CDE1-80F4-DC49-846E-1759B5F7F87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7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B986D594-DAF2-DA42-82F9-7CD0642F275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75" r:id="rId1"/>
    <p:sldLayoutId id="2147486176" r:id="rId2"/>
    <p:sldLayoutId id="2147486177" r:id="rId3"/>
    <p:sldLayoutId id="2147486178" r:id="rId4"/>
    <p:sldLayoutId id="2147486179" r:id="rId5"/>
    <p:sldLayoutId id="2147486180" r:id="rId6"/>
    <p:sldLayoutId id="2147486181" r:id="rId7"/>
    <p:sldLayoutId id="2147486182" r:id="rId8"/>
    <p:sldLayoutId id="2147486183" r:id="rId9"/>
    <p:sldLayoutId id="2147486184" r:id="rId10"/>
    <p:sldLayoutId id="21474861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8F9CF485-B5B5-1C4A-B2FB-D745284B4F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8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a:pPr/>
              <a:t>‹#›</a:t>
            </a:fld>
            <a:endParaRPr lang="en-US"/>
          </a:p>
        </p:txBody>
      </p:sp>
    </p:spTree>
    <p:extLst>
      <p:ext uri="{BB962C8B-B14F-4D97-AF65-F5344CB8AC3E}">
        <p14:creationId xmlns:p14="http://schemas.microsoft.com/office/powerpoint/2010/main" val="669549138"/>
      </p:ext>
    </p:extLst>
  </p:cSld>
  <p:clrMap bg1="lt1" tx1="dk1" bg2="lt2" tx2="dk2" accent1="accent1" accent2="accent2" accent3="accent3" accent4="accent4" accent5="accent5" accent6="accent6" hlink="hlink" folHlink="folHlink"/>
  <p:sldLayoutIdLst>
    <p:sldLayoutId id="2147486200" r:id="rId1"/>
    <p:sldLayoutId id="214748620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586441EB-B7B6-D543-83BD-CA0D5169F94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686341794"/>
      </p:ext>
    </p:extLst>
  </p:cSld>
  <p:clrMap bg1="lt1" tx1="dk1" bg2="lt2" tx2="dk2" accent1="accent1" accent2="accent2" accent3="accent3" accent4="accent4" accent5="accent5" accent6="accent6" hlink="hlink" folHlink="folHlink"/>
  <p:sldLayoutIdLst>
    <p:sldLayoutId id="2147486207" r:id="rId1"/>
    <p:sldLayoutId id="2147486208" r:id="rId2"/>
    <p:sldLayoutId id="2147486209" r:id="rId3"/>
    <p:sldLayoutId id="2147486210" r:id="rId4"/>
    <p:sldLayoutId id="2147486211" r:id="rId5"/>
    <p:sldLayoutId id="2147486212" r:id="rId6"/>
    <p:sldLayoutId id="2147486213" r:id="rId7"/>
    <p:sldLayoutId id="2147486214" r:id="rId8"/>
    <p:sldLayoutId id="2147486215" r:id="rId9"/>
    <p:sldLayoutId id="2147486216" r:id="rId10"/>
    <p:sldLayoutId id="214748621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2683AE72-245B-C94F-A30F-AA509146B39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77" r:id="rId1"/>
    <p:sldLayoutId id="2147486078" r:id="rId2"/>
    <p:sldLayoutId id="2147486079" r:id="rId3"/>
    <p:sldLayoutId id="2147486080" r:id="rId4"/>
    <p:sldLayoutId id="2147486081" r:id="rId5"/>
    <p:sldLayoutId id="2147486082" r:id="rId6"/>
    <p:sldLayoutId id="2147486083" r:id="rId7"/>
    <p:sldLayoutId id="2147486084" r:id="rId8"/>
    <p:sldLayoutId id="2147486085" r:id="rId9"/>
    <p:sldLayoutId id="2147486086" r:id="rId10"/>
    <p:sldLayoutId id="21474860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5pPr>
      <a:lvl6pPr marL="4572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6pPr>
      <a:lvl7pPr marL="9144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7pPr>
      <a:lvl8pPr marL="13716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8pPr>
      <a:lvl9pPr marL="18288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1295400" y="1981200"/>
            <a:ext cx="7162800" cy="4114800"/>
          </a:xfrm>
          <a:prstGeom prst="rect">
            <a:avLst/>
          </a:prstGeom>
          <a:noFill/>
          <a:ln w="9525">
            <a:noFill/>
            <a:miter lim="800000"/>
            <a:headEnd/>
            <a:tailEnd/>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Copperplate Gothic Light" charset="0"/>
                <a:ea typeface="ヒラギノ角ゴ Pro W3" charset="0"/>
                <a:cs typeface="ヒラギノ角ゴ Pro W3" charset="0"/>
              </a:defRPr>
            </a:lvl1pPr>
          </a:lstStyle>
          <a:p>
            <a:pPr eaLnBrk="0" hangingPunct="0">
              <a:defRPr/>
            </a:pPr>
            <a:fld id="{F0966001-D558-4146-9E68-C454F38438F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739359400"/>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2pPr>
      <a:lvl3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3pPr>
      <a:lvl4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4pPr>
      <a:lvl5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5pPr>
      <a:lvl6pPr marL="4572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6pPr>
      <a:lvl7pPr marL="9144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7pPr>
      <a:lvl8pPr marL="13716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8pPr>
      <a:lvl9pPr marL="18288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0"/>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Font typeface="Wingdings" charset="0"/>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atin typeface="Times New Roman" charset="0"/>
              </a:defRPr>
            </a:lvl1pPr>
          </a:lstStyle>
          <a:p>
            <a:pPr>
              <a:defRPr/>
            </a:pPr>
            <a:endParaRPr lang="en-US">
              <a:solidFill>
                <a:srgbClr val="000000"/>
              </a:solidFill>
            </a:endParaRPr>
          </a:p>
        </p:txBody>
      </p:sp>
      <p:sp>
        <p:nvSpPr>
          <p:cNvPr id="14340"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000000"/>
              </a:solidFill>
            </a:endParaRPr>
          </a:p>
        </p:txBody>
      </p:sp>
      <p:sp>
        <p:nvSpPr>
          <p:cNvPr id="14341" name="Rectangle 1029"/>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BCC1B4BF-454D-7347-96F3-379C7C67F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490652"/>
      </p:ext>
    </p:extLst>
  </p:cSld>
  <p:clrMap bg1="lt1" tx1="dk1" bg2="lt2" tx2="dk2" accent1="accent1" accent2="accent2" accent3="accent3" accent4="accent4" accent5="accent5" accent6="accent6" hlink="hlink" folHlink="folHlink"/>
  <p:sldLayoutIdLst>
    <p:sldLayoutId id="2147486243" r:id="rId1"/>
    <p:sldLayoutId id="2147486244" r:id="rId2"/>
    <p:sldLayoutId id="2147486245" r:id="rId3"/>
    <p:sldLayoutId id="2147486246" r:id="rId4"/>
    <p:sldLayoutId id="2147486247" r:id="rId5"/>
    <p:sldLayoutId id="2147486248" r:id="rId6"/>
    <p:sldLayoutId id="2147486249" r:id="rId7"/>
    <p:sldLayoutId id="2147486250" r:id="rId8"/>
    <p:sldLayoutId id="2147486251" r:id="rId9"/>
    <p:sldLayoutId id="2147486252" r:id="rId10"/>
    <p:sldLayoutId id="214748625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p:bgPr>
    </p:bg>
    <p:spTree>
      <p:nvGrpSpPr>
        <p:cNvPr id="1" name=""/>
        <p:cNvGrpSpPr/>
        <p:nvPr/>
      </p:nvGrpSpPr>
      <p:grpSpPr>
        <a:xfrm>
          <a:off x="0" y="0"/>
          <a:ext cx="0" cy="0"/>
          <a:chOff x="0" y="0"/>
          <a:chExt cx="0" cy="0"/>
        </a:xfrm>
      </p:grpSpPr>
      <p:sp>
        <p:nvSpPr>
          <p:cNvPr id="17" name="Rectangle 2"/>
          <p:cNvSpPr>
            <a:spLocks noChangeArrowheads="1"/>
          </p:cNvSpPr>
          <p:nvPr/>
        </p:nvSpPr>
        <p:spPr bwMode="hidden">
          <a:xfrm>
            <a:off x="2895600" y="0"/>
            <a:ext cx="3352800" cy="6856413"/>
          </a:xfrm>
          <a:prstGeom prst="rect">
            <a:avLst/>
          </a:prstGeom>
          <a:gradFill rotWithShape="0">
            <a:gsLst>
              <a:gs pos="0">
                <a:schemeClr val="bg2"/>
              </a:gs>
              <a:gs pos="50000">
                <a:schemeClr val="bg1"/>
              </a:gs>
              <a:gs pos="100000">
                <a:schemeClr val="bg2"/>
              </a:gs>
            </a:gsLst>
            <a:lin ang="5400000" scaled="1"/>
          </a:gradFill>
          <a:ln w="9525">
            <a:noFill/>
            <a:miter lim="800000"/>
            <a:headEnd/>
            <a:tailEnd/>
          </a:ln>
          <a:effectLst/>
        </p:spPr>
        <p:txBody>
          <a:bodyPr/>
          <a:lstStyle/>
          <a:p>
            <a:pPr>
              <a:defRPr/>
            </a:pPr>
            <a:endParaRPr kumimoji="1" lang="en-US">
              <a:solidFill>
                <a:srgbClr val="EAEAEA"/>
              </a:solidFill>
            </a:endParaRPr>
          </a:p>
        </p:txBody>
      </p:sp>
      <p:grpSp>
        <p:nvGrpSpPr>
          <p:cNvPr id="13315" name="Group 3"/>
          <p:cNvGrpSpPr>
            <a:grpSpLocks/>
          </p:cNvGrpSpPr>
          <p:nvPr/>
        </p:nvGrpSpPr>
        <p:grpSpPr bwMode="auto">
          <a:xfrm>
            <a:off x="2133600" y="473075"/>
            <a:ext cx="4878388" cy="3490913"/>
            <a:chOff x="1344" y="298"/>
            <a:chExt cx="3073" cy="2199"/>
          </a:xfrm>
        </p:grpSpPr>
        <p:sp>
          <p:nvSpPr>
            <p:cNvPr id="13321" name="Freeform 4"/>
            <p:cNvSpPr>
              <a:spLocks/>
            </p:cNvSpPr>
            <p:nvPr/>
          </p:nvSpPr>
          <p:spPr bwMode="auto">
            <a:xfrm>
              <a:off x="1344" y="1035"/>
              <a:ext cx="1019" cy="907"/>
            </a:xfrm>
            <a:custGeom>
              <a:avLst/>
              <a:gdLst>
                <a:gd name="T0" fmla="*/ 0 w 1019"/>
                <a:gd name="T1" fmla="*/ 566 h 907"/>
                <a:gd name="T2" fmla="*/ 0 w 1019"/>
                <a:gd name="T3" fmla="*/ 906 h 907"/>
                <a:gd name="T4" fmla="*/ 1014 w 1019"/>
                <a:gd name="T5" fmla="*/ 283 h 907"/>
                <a:gd name="T6" fmla="*/ 1018 w 1019"/>
                <a:gd name="T7" fmla="*/ 307 h 907"/>
                <a:gd name="T8" fmla="*/ 869 w 1019"/>
                <a:gd name="T9" fmla="*/ 0 h 907"/>
                <a:gd name="T10" fmla="*/ 0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0" y="566"/>
                  </a:moveTo>
                  <a:lnTo>
                    <a:pt x="0" y="906"/>
                  </a:lnTo>
                  <a:lnTo>
                    <a:pt x="1014" y="283"/>
                  </a:lnTo>
                  <a:lnTo>
                    <a:pt x="1018" y="307"/>
                  </a:lnTo>
                  <a:lnTo>
                    <a:pt x="869" y="0"/>
                  </a:lnTo>
                  <a:lnTo>
                    <a:pt x="0" y="566"/>
                  </a:lnTo>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sp>
          <p:nvSpPr>
            <p:cNvPr id="13322" name="Freeform 5"/>
            <p:cNvSpPr>
              <a:spLocks/>
            </p:cNvSpPr>
            <p:nvPr/>
          </p:nvSpPr>
          <p:spPr bwMode="auto">
            <a:xfrm>
              <a:off x="3398" y="1035"/>
              <a:ext cx="1019" cy="907"/>
            </a:xfrm>
            <a:custGeom>
              <a:avLst/>
              <a:gdLst>
                <a:gd name="T0" fmla="*/ 1018 w 1019"/>
                <a:gd name="T1" fmla="*/ 566 h 907"/>
                <a:gd name="T2" fmla="*/ 1018 w 1019"/>
                <a:gd name="T3" fmla="*/ 906 h 907"/>
                <a:gd name="T4" fmla="*/ 3 w 1019"/>
                <a:gd name="T5" fmla="*/ 283 h 907"/>
                <a:gd name="T6" fmla="*/ 0 w 1019"/>
                <a:gd name="T7" fmla="*/ 307 h 907"/>
                <a:gd name="T8" fmla="*/ 148 w 1019"/>
                <a:gd name="T9" fmla="*/ 0 h 907"/>
                <a:gd name="T10" fmla="*/ 1018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1018" y="566"/>
                  </a:moveTo>
                  <a:lnTo>
                    <a:pt x="1018" y="906"/>
                  </a:lnTo>
                  <a:lnTo>
                    <a:pt x="3" y="283"/>
                  </a:lnTo>
                  <a:lnTo>
                    <a:pt x="0" y="307"/>
                  </a:lnTo>
                  <a:lnTo>
                    <a:pt x="148" y="0"/>
                  </a:lnTo>
                  <a:lnTo>
                    <a:pt x="1018" y="566"/>
                  </a:lnTo>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grpSp>
          <p:nvGrpSpPr>
            <p:cNvPr id="13323" name="Group 6"/>
            <p:cNvGrpSpPr>
              <a:grpSpLocks/>
            </p:cNvGrpSpPr>
            <p:nvPr/>
          </p:nvGrpSpPr>
          <p:grpSpPr bwMode="auto">
            <a:xfrm>
              <a:off x="1571" y="298"/>
              <a:ext cx="2632" cy="2199"/>
              <a:chOff x="1571" y="298"/>
              <a:chExt cx="2632" cy="2199"/>
            </a:xfrm>
          </p:grpSpPr>
          <p:sp>
            <p:nvSpPr>
              <p:cNvPr id="13325" name="AutoShape 7" descr="Green marble"/>
              <p:cNvSpPr>
                <a:spLocks noChangeArrowheads="1"/>
              </p:cNvSpPr>
              <p:nvPr/>
            </p:nvSpPr>
            <p:spPr bwMode="auto">
              <a:xfrm rot="10800000" flipH="1">
                <a:off x="1571" y="298"/>
                <a:ext cx="2631" cy="2198"/>
              </a:xfrm>
              <a:prstGeom prst="triangle">
                <a:avLst>
                  <a:gd name="adj" fmla="val 49995"/>
                </a:avLst>
              </a:prstGeom>
              <a:blipFill dpi="0" rotWithShape="0">
                <a:blip r:embed="rId13"/>
                <a:srcRect/>
                <a:tile tx="0" ty="0" sx="100000" sy="100000" flip="none" algn="tl"/>
              </a:blipFill>
              <a:ln w="12700" cap="sq">
                <a:solidFill>
                  <a:srgbClr val="006633"/>
                </a:solidFill>
                <a:miter lim="800000"/>
                <a:headEnd/>
                <a:tailEnd/>
              </a:ln>
            </p:spPr>
            <p:txBody>
              <a:bodyPr/>
              <a:lstStyle/>
              <a:p>
                <a:pPr eaLnBrk="0" hangingPunct="0"/>
                <a:endParaRPr lang="en-US" b="1" i="0">
                  <a:solidFill>
                    <a:srgbClr val="EAEAEA"/>
                  </a:solidFill>
                  <a:latin typeface="Arial" panose="020B0604020202020204" pitchFamily="34" charset="0"/>
                </a:endParaRPr>
              </a:p>
            </p:txBody>
          </p:sp>
          <p:sp>
            <p:nvSpPr>
              <p:cNvPr id="13326" name="Freeform 8"/>
              <p:cNvSpPr>
                <a:spLocks/>
              </p:cNvSpPr>
              <p:nvPr/>
            </p:nvSpPr>
            <p:spPr bwMode="auto">
              <a:xfrm>
                <a:off x="1571" y="298"/>
                <a:ext cx="1316" cy="2199"/>
              </a:xfrm>
              <a:custGeom>
                <a:avLst/>
                <a:gdLst>
                  <a:gd name="T0" fmla="*/ 1315 w 1316"/>
                  <a:gd name="T1" fmla="*/ 2198 h 2199"/>
                  <a:gd name="T2" fmla="*/ 1315 w 1316"/>
                  <a:gd name="T3" fmla="*/ 1815 h 2199"/>
                  <a:gd name="T4" fmla="*/ 409 w 1316"/>
                  <a:gd name="T5" fmla="*/ 214 h 2199"/>
                  <a:gd name="T6" fmla="*/ 0 w 1316"/>
                  <a:gd name="T7" fmla="*/ 0 h 2199"/>
                  <a:gd name="T8" fmla="*/ 1315 w 1316"/>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6" h="2199">
                    <a:moveTo>
                      <a:pt x="1315" y="2198"/>
                    </a:moveTo>
                    <a:lnTo>
                      <a:pt x="1315" y="1815"/>
                    </a:lnTo>
                    <a:lnTo>
                      <a:pt x="409" y="214"/>
                    </a:lnTo>
                    <a:lnTo>
                      <a:pt x="0" y="0"/>
                    </a:lnTo>
                    <a:lnTo>
                      <a:pt x="1315" y="2198"/>
                    </a:lnTo>
                  </a:path>
                </a:pathLst>
              </a:custGeom>
              <a:solidFill>
                <a:srgbClr val="002010">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7" name="Freeform 9"/>
              <p:cNvSpPr>
                <a:spLocks/>
              </p:cNvSpPr>
              <p:nvPr/>
            </p:nvSpPr>
            <p:spPr bwMode="auto">
              <a:xfrm>
                <a:off x="1571" y="298"/>
                <a:ext cx="2632" cy="217"/>
              </a:xfrm>
              <a:custGeom>
                <a:avLst/>
                <a:gdLst>
                  <a:gd name="T0" fmla="*/ 0 w 2632"/>
                  <a:gd name="T1" fmla="*/ 0 h 217"/>
                  <a:gd name="T2" fmla="*/ 409 w 2632"/>
                  <a:gd name="T3" fmla="*/ 216 h 217"/>
                  <a:gd name="T4" fmla="*/ 2279 w 2632"/>
                  <a:gd name="T5" fmla="*/ 216 h 217"/>
                  <a:gd name="T6" fmla="*/ 2631 w 2632"/>
                  <a:gd name="T7" fmla="*/ 0 h 217"/>
                  <a:gd name="T8" fmla="*/ 0 w 2632"/>
                  <a:gd name="T9" fmla="*/ 0 h 2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32" h="217">
                    <a:moveTo>
                      <a:pt x="0" y="0"/>
                    </a:moveTo>
                    <a:lnTo>
                      <a:pt x="409" y="216"/>
                    </a:lnTo>
                    <a:lnTo>
                      <a:pt x="2279" y="216"/>
                    </a:lnTo>
                    <a:lnTo>
                      <a:pt x="2631" y="0"/>
                    </a:lnTo>
                    <a:lnTo>
                      <a:pt x="0" y="0"/>
                    </a:lnTo>
                  </a:path>
                </a:pathLst>
              </a:custGeom>
              <a:solidFill>
                <a:srgbClr val="71BB96">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8" name="Freeform 10"/>
              <p:cNvSpPr>
                <a:spLocks/>
              </p:cNvSpPr>
              <p:nvPr/>
            </p:nvSpPr>
            <p:spPr bwMode="auto">
              <a:xfrm>
                <a:off x="2886" y="298"/>
                <a:ext cx="1317" cy="2199"/>
              </a:xfrm>
              <a:custGeom>
                <a:avLst/>
                <a:gdLst>
                  <a:gd name="T0" fmla="*/ 0 w 1317"/>
                  <a:gd name="T1" fmla="*/ 2198 h 2199"/>
                  <a:gd name="T2" fmla="*/ 0 w 1317"/>
                  <a:gd name="T3" fmla="*/ 1815 h 2199"/>
                  <a:gd name="T4" fmla="*/ 906 w 1317"/>
                  <a:gd name="T5" fmla="*/ 214 h 2199"/>
                  <a:gd name="T6" fmla="*/ 1316 w 1317"/>
                  <a:gd name="T7" fmla="*/ 0 h 2199"/>
                  <a:gd name="T8" fmla="*/ 0 w 1317"/>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7" h="2199">
                    <a:moveTo>
                      <a:pt x="0" y="2198"/>
                    </a:moveTo>
                    <a:lnTo>
                      <a:pt x="0" y="1815"/>
                    </a:lnTo>
                    <a:lnTo>
                      <a:pt x="906" y="214"/>
                    </a:lnTo>
                    <a:lnTo>
                      <a:pt x="1316" y="0"/>
                    </a:lnTo>
                    <a:lnTo>
                      <a:pt x="0" y="2198"/>
                    </a:lnTo>
                  </a:path>
                </a:pathLst>
              </a:custGeom>
              <a:solidFill>
                <a:srgbClr val="006633">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grpSp>
        <p:sp>
          <p:nvSpPr>
            <p:cNvPr id="22" name="Rectangle 11"/>
            <p:cNvSpPr>
              <a:spLocks noChangeArrowheads="1"/>
            </p:cNvSpPr>
            <p:nvPr/>
          </p:nvSpPr>
          <p:spPr bwMode="auto">
            <a:xfrm>
              <a:off x="1344" y="1631"/>
              <a:ext cx="3069" cy="310"/>
            </a:xfrm>
            <a:prstGeom prst="rect">
              <a:avLst/>
            </a:prstGeom>
            <a:gradFill rotWithShape="0">
              <a:gsLst>
                <a:gs pos="0">
                  <a:schemeClr val="bg2"/>
                </a:gs>
                <a:gs pos="50000">
                  <a:schemeClr val="folHlink"/>
                </a:gs>
                <a:gs pos="100000">
                  <a:schemeClr val="bg2"/>
                </a:gs>
              </a:gsLst>
              <a:lin ang="0" scaled="1"/>
            </a:gradFill>
            <a:ln w="9525">
              <a:noFill/>
              <a:miter lim="800000"/>
              <a:headEnd/>
              <a:tailEnd/>
            </a:ln>
            <a:effectLst/>
          </p:spPr>
          <p:txBody>
            <a:bodyPr/>
            <a:lstStyle/>
            <a:p>
              <a:pPr eaLnBrk="0" hangingPunct="0">
                <a:defRPr/>
              </a:pPr>
              <a:endParaRPr lang="en-US" b="1" i="0">
                <a:solidFill>
                  <a:srgbClr val="EAEAEA"/>
                </a:solidFill>
                <a:latin typeface="Arial" panose="020B0604020202020204" pitchFamily="34" charset="0"/>
              </a:endParaRPr>
            </a:p>
          </p:txBody>
        </p:sp>
      </p:grpSp>
      <p:sp>
        <p:nvSpPr>
          <p:cNvPr id="13316" name="Rectangle 12"/>
          <p:cNvSpPr>
            <a:spLocks noGrp="1" noChangeArrowheads="1"/>
          </p:cNvSpPr>
          <p:nvPr>
            <p:ph type="title"/>
          </p:nvPr>
        </p:nvSpPr>
        <p:spPr bwMode="auto">
          <a:xfrm>
            <a:off x="1905000" y="228600"/>
            <a:ext cx="7086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7" name="Rectangle 13"/>
          <p:cNvSpPr>
            <a:spLocks noGrp="1" noChangeArrowheads="1"/>
          </p:cNvSpPr>
          <p:nvPr>
            <p:ph type="body" idx="1"/>
          </p:nvPr>
        </p:nvSpPr>
        <p:spPr bwMode="auto">
          <a:xfrm>
            <a:off x="661988"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Rectangle 14"/>
          <p:cNvSpPr>
            <a:spLocks noGrp="1" noChangeArrowheads="1"/>
          </p:cNvSpPr>
          <p:nvPr>
            <p:ph type="dt" sz="quarter" idx="2"/>
          </p:nvPr>
        </p:nvSpPr>
        <p:spPr bwMode="auto">
          <a:xfrm>
            <a:off x="6858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eaLnBrk="1" hangingPunct="1">
              <a:defRPr sz="1400" smtClean="0">
                <a:latin typeface="Times New Roman" charset="0"/>
              </a:defRPr>
            </a:lvl1pPr>
          </a:lstStyle>
          <a:p>
            <a:pPr>
              <a:defRPr/>
            </a:pPr>
            <a:endParaRPr lang="en-US">
              <a:solidFill>
                <a:srgbClr val="EAEAEA"/>
              </a:solidFill>
            </a:endParaRPr>
          </a:p>
        </p:txBody>
      </p:sp>
      <p:sp>
        <p:nvSpPr>
          <p:cNvPr id="28" name="Rectangle 15"/>
          <p:cNvSpPr>
            <a:spLocks noGrp="1" noChangeArrowheads="1"/>
          </p:cNvSpPr>
          <p:nvPr>
            <p:ph type="ftr" sz="quarter" idx="3"/>
          </p:nvPr>
        </p:nvSpPr>
        <p:spPr bwMode="auto">
          <a:xfrm>
            <a:off x="3124200" y="0"/>
            <a:ext cx="28956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EAEAEA"/>
              </a:solidFill>
            </a:endParaRPr>
          </a:p>
        </p:txBody>
      </p:sp>
      <p:sp>
        <p:nvSpPr>
          <p:cNvPr id="29" name="Rectangle 16"/>
          <p:cNvSpPr>
            <a:spLocks noGrp="1" noChangeArrowheads="1"/>
          </p:cNvSpPr>
          <p:nvPr>
            <p:ph type="sldNum" sz="quarter" idx="4"/>
          </p:nvPr>
        </p:nvSpPr>
        <p:spPr bwMode="auto">
          <a:xfrm>
            <a:off x="65532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r" eaLnBrk="1" hangingPunct="1">
              <a:defRPr sz="1400" smtClean="0">
                <a:latin typeface="Times New Roman" charset="0"/>
              </a:defRPr>
            </a:lvl1pPr>
          </a:lstStyle>
          <a:p>
            <a:pPr>
              <a:defRPr/>
            </a:pPr>
            <a:fld id="{606600B6-910C-8548-9B02-872A83F6AB6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7099475"/>
      </p:ext>
    </p:extLst>
  </p:cSld>
  <p:clrMap bg1="dk2" tx1="lt1" bg2="dk1" tx2="lt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New Roman" pitchFamily="-111" charset="0"/>
        </a:defRPr>
      </a:lvl6pPr>
      <a:lvl7pPr marL="914400" algn="l" rtl="0" eaLnBrk="0" fontAlgn="base" hangingPunct="0">
        <a:spcBef>
          <a:spcPct val="0"/>
        </a:spcBef>
        <a:spcAft>
          <a:spcPct val="0"/>
        </a:spcAft>
        <a:defRPr sz="4400">
          <a:solidFill>
            <a:schemeClr val="tx2"/>
          </a:solidFill>
          <a:latin typeface="Times New Roman" pitchFamily="-111" charset="0"/>
        </a:defRPr>
      </a:lvl7pPr>
      <a:lvl8pPr marL="1371600" algn="l" rtl="0" eaLnBrk="0" fontAlgn="base" hangingPunct="0">
        <a:spcBef>
          <a:spcPct val="0"/>
        </a:spcBef>
        <a:spcAft>
          <a:spcPct val="0"/>
        </a:spcAft>
        <a:defRPr sz="4400">
          <a:solidFill>
            <a:schemeClr val="tx2"/>
          </a:solidFill>
          <a:latin typeface="Times New Roman" pitchFamily="-111" charset="0"/>
        </a:defRPr>
      </a:lvl8pPr>
      <a:lvl9pPr marL="1828800" algn="l"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Wingdings" charset="0"/>
        <a:buChar char="Ú"/>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699176919"/>
      </p:ext>
    </p:extLst>
  </p:cSld>
  <p:clrMap bg1="lt1" tx1="dk1" bg2="lt2" tx2="dk2" accent1="accent1" accent2="accent2" accent3="accent3" accent4="accent4" accent5="accent5" accent6="accent6" hlink="hlink" folHlink="folHlink"/>
  <p:sldLayoutIdLst>
    <p:sldLayoutId id="2147486280" r:id="rId1"/>
    <p:sldLayoutId id="2147486281" r:id="rId2"/>
    <p:sldLayoutId id="2147486282" r:id="rId3"/>
    <p:sldLayoutId id="2147486283" r:id="rId4"/>
    <p:sldLayoutId id="2147486284" r:id="rId5"/>
    <p:sldLayoutId id="2147486285" r:id="rId6"/>
    <p:sldLayoutId id="2147486286" r:id="rId7"/>
    <p:sldLayoutId id="2147486287" r:id="rId8"/>
    <p:sldLayoutId id="2147486288" r:id="rId9"/>
    <p:sldLayoutId id="2147486289" r:id="rId10"/>
    <p:sldLayoutId id="21474862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9052927"/>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99542"/>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4/8/26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4373988"/>
      </p:ext>
    </p:extLst>
  </p:cSld>
  <p:clrMap bg1="lt1" tx1="dk1" bg2="lt2" tx2="dk2" accent1="accent1" accent2="accent2" accent3="accent3" accent4="accent4" accent5="accent5" accent6="accent6" hlink="hlink" folHlink="folHlink"/>
  <p:sldLayoutIdLst>
    <p:sldLayoutId id="2147486364" r:id="rId1"/>
    <p:sldLayoutId id="2147486365" r:id="rId2"/>
    <p:sldLayoutId id="2147486366" r:id="rId3"/>
    <p:sldLayoutId id="2147486367" r:id="rId4"/>
    <p:sldLayoutId id="2147486368" r:id="rId5"/>
    <p:sldLayoutId id="2147486369" r:id="rId6"/>
    <p:sldLayoutId id="2147486370" r:id="rId7"/>
    <p:sldLayoutId id="2147486371" r:id="rId8"/>
    <p:sldLayoutId id="2147486372" r:id="rId9"/>
    <p:sldLayoutId id="2147486373" r:id="rId10"/>
    <p:sldLayoutId id="214748637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49994298"/>
      </p:ext>
    </p:extLst>
  </p:cSld>
  <p:clrMap bg1="lt1" tx1="dk1" bg2="lt2" tx2="dk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 id="2147486387" r:id="rId12"/>
    <p:sldLayoutId id="214748638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5833"/>
      </p:ext>
    </p:extLst>
  </p:cSld>
  <p:clrMap bg1="lt1" tx1="dk1" bg2="lt2" tx2="dk2" accent1="accent1" accent2="accent2" accent3="accent3" accent4="accent4" accent5="accent5" accent6="accent6" hlink="hlink" folHlink="folHlink"/>
  <p:sldLayoutIdLst>
    <p:sldLayoutId id="2147486390" r:id="rId1"/>
    <p:sldLayoutId id="2147486391" r:id="rId2"/>
    <p:sldLayoutId id="2147486392" r:id="rId3"/>
    <p:sldLayoutId id="2147486393" r:id="rId4"/>
    <p:sldLayoutId id="2147486394" r:id="rId5"/>
    <p:sldLayoutId id="2147486395" r:id="rId6"/>
    <p:sldLayoutId id="2147486396" r:id="rId7"/>
    <p:sldLayoutId id="2147486397" r:id="rId8"/>
    <p:sldLayoutId id="2147486398" r:id="rId9"/>
    <p:sldLayoutId id="2147486399" r:id="rId10"/>
    <p:sldLayoutId id="2147486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4/8/26</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969241"/>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5602"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25603"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25604" name="Picture 4"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51727BB-7AD4-4C42-A0AF-1C2DC84277F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8"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4A17E2F-773B-D843-A64F-4308EAE4E395}"/>
              </a:ext>
            </a:extLst>
          </p:cNvPr>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B013849-A17F-B246-A939-088576724ECA}"/>
              </a:ext>
            </a:extLst>
          </p:cNvPr>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03A3F33-D035-4943-88FD-53FFB8559077}"/>
              </a:ext>
            </a:extLst>
          </p:cNvPr>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1042D037-965C-2540-858F-522717125EC5}" type="datetimeFigureOut">
              <a:rPr lang="en-US" altLang="en-US"/>
              <a:pPr/>
              <a:t>4/8/26</a:t>
            </a:fld>
            <a:endParaRPr lang="en-US" altLang="en-US"/>
          </a:p>
        </p:txBody>
      </p:sp>
      <p:sp>
        <p:nvSpPr>
          <p:cNvPr id="5" name="Footer Placeholder 4">
            <a:extLst>
              <a:ext uri="{FF2B5EF4-FFF2-40B4-BE49-F238E27FC236}">
                <a16:creationId xmlns:a16="http://schemas.microsoft.com/office/drawing/2014/main" id="{B092C107-C8A0-1348-BED0-02B2AF6903ED}"/>
              </a:ext>
            </a:extLst>
          </p:cNvPr>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0992CBF-9B49-774B-A067-EC8148C293D5}"/>
              </a:ext>
            </a:extLst>
          </p:cNvPr>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74F5CDC-3A61-2B46-9F07-8C083EFBD05E}" type="slidenum">
              <a:rPr lang="en-US" altLang="en-US"/>
              <a:pPr/>
              <a:t>‹#›</a:t>
            </a:fld>
            <a:endParaRPr lang="en-US" altLang="en-US"/>
          </a:p>
        </p:txBody>
      </p:sp>
    </p:spTree>
    <p:extLst>
      <p:ext uri="{BB962C8B-B14F-4D97-AF65-F5344CB8AC3E}">
        <p14:creationId xmlns:p14="http://schemas.microsoft.com/office/powerpoint/2010/main" val="2170768150"/>
      </p:ext>
    </p:extLst>
  </p:cSld>
  <p:clrMap bg1="lt1" tx1="dk1" bg2="lt2" tx2="dk2" accent1="accent1" accent2="accent2" accent3="accent3" accent4="accent4" accent5="accent5" accent6="accent6" hlink="hlink" folHlink="folHlink"/>
  <p:sldLayoutIdLst>
    <p:sldLayoutId id="2147486414" r:id="rId1"/>
    <p:sldLayoutId id="2147486415" r:id="rId2"/>
    <p:sldLayoutId id="2147486416" r:id="rId3"/>
    <p:sldLayoutId id="2147486417" r:id="rId4"/>
    <p:sldLayoutId id="2147486418" r:id="rId5"/>
    <p:sldLayoutId id="2147486419" r:id="rId6"/>
    <p:sldLayoutId id="2147486420" r:id="rId7"/>
    <p:sldLayoutId id="2147486421" r:id="rId8"/>
    <p:sldLayoutId id="2147486422" r:id="rId9"/>
    <p:sldLayoutId id="2147486423" r:id="rId10"/>
    <p:sldLayoutId id="2147486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44129268"/>
      </p:ext>
    </p:extLst>
  </p:cSld>
  <p:clrMap bg1="lt1" tx1="dk1" bg2="lt2" tx2="dk2" accent1="accent1" accent2="accent2" accent3="accent3" accent4="accent4" accent5="accent5" accent6="accent6" hlink="hlink" folHlink="folHlink"/>
  <p:sldLayoutIdLst>
    <p:sldLayoutId id="2147486426" r:id="rId1"/>
    <p:sldLayoutId id="2147486427" r:id="rId2"/>
    <p:sldLayoutId id="2147486428" r:id="rId3"/>
    <p:sldLayoutId id="2147486429" r:id="rId4"/>
    <p:sldLayoutId id="2147486430" r:id="rId5"/>
    <p:sldLayoutId id="2147486431" r:id="rId6"/>
    <p:sldLayoutId id="2147486432" r:id="rId7"/>
    <p:sldLayoutId id="2147486433" r:id="rId8"/>
    <p:sldLayoutId id="2147486434" r:id="rId9"/>
    <p:sldLayoutId id="2147486435" r:id="rId10"/>
    <p:sldLayoutId id="2147486436" r:id="rId11"/>
    <p:sldLayoutId id="2147486437" r:id="rId12"/>
    <p:sldLayoutId id="214748643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D9EBE510-D4AE-E046-91B7-424682DCF353}" type="slidenum">
              <a:rPr lang="en-GB"/>
              <a:pPr>
                <a:defRPr/>
              </a:pPr>
              <a:t>‹#›</a:t>
            </a:fld>
            <a:endParaRPr lang="en-GB"/>
          </a:p>
        </p:txBody>
      </p:sp>
    </p:spTree>
    <p:extLst>
      <p:ext uri="{BB962C8B-B14F-4D97-AF65-F5344CB8AC3E}">
        <p14:creationId xmlns:p14="http://schemas.microsoft.com/office/powerpoint/2010/main" val="3827686535"/>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Times New Roman" charset="0"/>
                <a:cs typeface="Times New Roman" charset="0"/>
              </a:defRPr>
            </a:lvl1pPr>
          </a:lstStyle>
          <a:p>
            <a:pPr>
              <a:defRPr/>
            </a:pPr>
            <a:fld id="{F79F1A1A-D36C-234D-8421-47FBB724656C}" type="slidenum">
              <a:rPr lang="en-US"/>
              <a:pPr>
                <a:defRPr/>
              </a:pPr>
              <a:t>‹#›</a:t>
            </a:fld>
            <a:endParaRPr lang="en-US"/>
          </a:p>
        </p:txBody>
      </p:sp>
    </p:spTree>
    <p:extLst>
      <p:ext uri="{BB962C8B-B14F-4D97-AF65-F5344CB8AC3E}">
        <p14:creationId xmlns:p14="http://schemas.microsoft.com/office/powerpoint/2010/main" val="422195235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0" hangingPunct="0">
              <a:defRPr/>
            </a:pPr>
            <a:endParaRPr lang="en-US" b="0">
              <a:solidFill>
                <a:srgbClr val="000000"/>
              </a:solidFill>
              <a:latin typeface="Tahoma"/>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hangingPunct="0">
              <a:defRPr/>
            </a:pPr>
            <a:endParaRPr lang="en-US" b="0">
              <a:solidFill>
                <a:srgbClr val="000000"/>
              </a:solidFill>
              <a:latin typeface="Tahoma"/>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0" hangingPunct="0">
              <a:defRPr/>
            </a:pPr>
            <a:fld id="{807F9DF9-8CC9-2F4A-B98C-E70A2EDCC6AE}" type="slidenum">
              <a:rPr lang="en-US" b="0">
                <a:solidFill>
                  <a:srgbClr val="000000"/>
                </a:solidFill>
                <a:latin typeface="Tahoma"/>
              </a:rPr>
              <a:pPr eaLnBrk="0" hangingPunct="0">
                <a:defRPr/>
              </a:pPr>
              <a:t>‹#›</a:t>
            </a:fld>
            <a:endParaRPr lang="en-US" b="0">
              <a:solidFill>
                <a:srgbClr val="000000"/>
              </a:solidFill>
              <a:latin typeface="Tahoma"/>
            </a:endParaRPr>
          </a:p>
        </p:txBody>
      </p:sp>
    </p:spTree>
    <p:extLst>
      <p:ext uri="{BB962C8B-B14F-4D97-AF65-F5344CB8AC3E}">
        <p14:creationId xmlns:p14="http://schemas.microsoft.com/office/powerpoint/2010/main" val="3452330877"/>
      </p:ext>
    </p:extLst>
  </p:cSld>
  <p:clrMap bg1="lt1" tx1="dk1" bg2="lt2" tx2="dk2" accent1="accent1" accent2="accent2" accent3="accent3" accent4="accent4" accent5="accent5" accent6="accent6" hlink="hlink" folHlink="folHlink"/>
  <p:sldLayoutIdLst>
    <p:sldLayoutId id="2147486506" r:id="rId1"/>
    <p:sldLayoutId id="2147486507" r:id="rId2"/>
    <p:sldLayoutId id="2147486508" r:id="rId3"/>
    <p:sldLayoutId id="2147486509" r:id="rId4"/>
    <p:sldLayoutId id="2147486510" r:id="rId5"/>
    <p:sldLayoutId id="2147486511" r:id="rId6"/>
    <p:sldLayoutId id="2147486512" r:id="rId7"/>
    <p:sldLayoutId id="2147486513" r:id="rId8"/>
    <p:sldLayoutId id="2147486514" r:id="rId9"/>
    <p:sldLayoutId id="2147486515" r:id="rId10"/>
    <p:sldLayoutId id="21474865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673A5920-463F-8A4B-AB2E-5D90C1B9769B}"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860199972"/>
      </p:ext>
    </p:extLst>
  </p:cSld>
  <p:clrMap bg1="lt1" tx1="dk1" bg2="lt2" tx2="dk2" accent1="accent1" accent2="accent2" accent3="accent3" accent4="accent4" accent5="accent5" accent6="accent6" hlink="hlink" folHlink="folHlink"/>
  <p:sldLayoutIdLst>
    <p:sldLayoutId id="2147486518" r:id="rId1"/>
    <p:sldLayoutId id="2147486519" r:id="rId2"/>
    <p:sldLayoutId id="2147486520" r:id="rId3"/>
    <p:sldLayoutId id="2147486521" r:id="rId4"/>
    <p:sldLayoutId id="2147486522" r:id="rId5"/>
    <p:sldLayoutId id="2147486523" r:id="rId6"/>
    <p:sldLayoutId id="2147486524" r:id="rId7"/>
    <p:sldLayoutId id="2147486525" r:id="rId8"/>
    <p:sldLayoutId id="2147486526" r:id="rId9"/>
    <p:sldLayoutId id="2147486527" r:id="rId10"/>
    <p:sldLayoutId id="2147486528" r:id="rId11"/>
  </p:sldLayoutIdLst>
  <p:transition>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ED1C0FA4-100B-E84C-A185-BCBA207B9681}" type="slidenum">
              <a:rPr lang="en-US" b="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262573643"/>
      </p:ext>
    </p:extLst>
  </p:cSld>
  <p:clrMap bg1="lt1" tx1="dk1" bg2="lt2" tx2="dk2" accent1="accent1" accent2="accent2" accent3="accent3" accent4="accent4" accent5="accent5" accent6="accent6" hlink="hlink" folHlink="folHlink"/>
  <p:sldLayoutIdLst>
    <p:sldLayoutId id="2147486536" r:id="rId1"/>
    <p:sldLayoutId id="2147486537" r:id="rId2"/>
    <p:sldLayoutId id="2147486538" r:id="rId3"/>
    <p:sldLayoutId id="2147486539" r:id="rId4"/>
    <p:sldLayoutId id="2147486540" r:id="rId5"/>
    <p:sldLayoutId id="2147486541" r:id="rId6"/>
    <p:sldLayoutId id="2147486542" r:id="rId7"/>
    <p:sldLayoutId id="2147486543" r:id="rId8"/>
    <p:sldLayoutId id="2147486544" r:id="rId9"/>
    <p:sldLayoutId id="2147486545" r:id="rId10"/>
    <p:sldLayoutId id="21474865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1">
          <a:blip r:embed="rId70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3"/>
              </a:buBlip>
            </a:lvl1pPr>
            <a:lvl2pPr>
              <a:buBlip>
                <a:blip r:embed="rId70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25155346"/>
      </p:ext>
    </p:extLst>
  </p:cSld>
  <p:clrMap bg1="lt1" tx1="dk1" bg2="lt2" tx2="dk2" accent1="accent1" accent2="accent2" accent3="accent3" accent4="accent4" accent5="accent5" accent6="accent6" hlink="hlink" folHlink="folHlink"/>
  <p:sldLayoutIdLst>
    <p:sldLayoutId id="2147486548" r:id="rId1"/>
    <p:sldLayoutId id="2147486549" r:id="rId2"/>
    <p:sldLayoutId id="2147486550" r:id="rId3"/>
    <p:sldLayoutId id="2147486551" r:id="rId4"/>
    <p:sldLayoutId id="2147486552" r:id="rId5"/>
    <p:sldLayoutId id="2147486553" r:id="rId6"/>
    <p:sldLayoutId id="2147486554" r:id="rId7"/>
    <p:sldLayoutId id="2147486555" r:id="rId8"/>
    <p:sldLayoutId id="2147486556" r:id="rId9"/>
    <p:sldLayoutId id="2147486557" r:id="rId10"/>
    <p:sldLayoutId id="2147486558" r:id="rId11"/>
    <p:sldLayoutId id="2147486559" r:id="rId12"/>
    <p:sldLayoutId id="2147486560" r:id="rId13"/>
    <p:sldLayoutId id="2147486561" r:id="rId14"/>
    <p:sldLayoutId id="2147486562" r:id="rId15"/>
    <p:sldLayoutId id="2147486563" r:id="rId16"/>
    <p:sldLayoutId id="2147486564" r:id="rId17"/>
    <p:sldLayoutId id="2147486565" r:id="rId18"/>
    <p:sldLayoutId id="2147486566" r:id="rId19"/>
    <p:sldLayoutId id="2147486567" r:id="rId20"/>
    <p:sldLayoutId id="2147486568" r:id="rId21"/>
    <p:sldLayoutId id="2147486569" r:id="rId22"/>
    <p:sldLayoutId id="2147486570" r:id="rId23"/>
    <p:sldLayoutId id="2147486571" r:id="rId24"/>
    <p:sldLayoutId id="2147486572" r:id="rId25"/>
    <p:sldLayoutId id="2147486573" r:id="rId26"/>
    <p:sldLayoutId id="2147486574" r:id="rId27"/>
    <p:sldLayoutId id="2147486575" r:id="rId28"/>
    <p:sldLayoutId id="2147486576" r:id="rId29"/>
    <p:sldLayoutId id="2147486577" r:id="rId30"/>
    <p:sldLayoutId id="2147486578" r:id="rId31"/>
    <p:sldLayoutId id="2147486579" r:id="rId32"/>
    <p:sldLayoutId id="2147486580" r:id="rId33"/>
    <p:sldLayoutId id="2147486581" r:id="rId34"/>
    <p:sldLayoutId id="2147486582" r:id="rId35"/>
    <p:sldLayoutId id="2147486583" r:id="rId36"/>
    <p:sldLayoutId id="2147486584" r:id="rId37"/>
    <p:sldLayoutId id="2147486585" r:id="rId38"/>
    <p:sldLayoutId id="2147486586" r:id="rId39"/>
    <p:sldLayoutId id="2147486587" r:id="rId40"/>
    <p:sldLayoutId id="2147486588" r:id="rId41"/>
    <p:sldLayoutId id="2147486589" r:id="rId42"/>
    <p:sldLayoutId id="2147486590" r:id="rId43"/>
    <p:sldLayoutId id="2147486591" r:id="rId44"/>
    <p:sldLayoutId id="2147486592" r:id="rId45"/>
    <p:sldLayoutId id="2147486593" r:id="rId46"/>
    <p:sldLayoutId id="2147486594" r:id="rId47"/>
    <p:sldLayoutId id="2147486595" r:id="rId48"/>
    <p:sldLayoutId id="2147486596" r:id="rId49"/>
    <p:sldLayoutId id="2147486597" r:id="rId50"/>
    <p:sldLayoutId id="2147486598" r:id="rId51"/>
    <p:sldLayoutId id="2147486599" r:id="rId52"/>
    <p:sldLayoutId id="2147486600" r:id="rId53"/>
    <p:sldLayoutId id="2147486601" r:id="rId54"/>
    <p:sldLayoutId id="2147486602" r:id="rId55"/>
    <p:sldLayoutId id="2147486603" r:id="rId56"/>
    <p:sldLayoutId id="2147486604" r:id="rId57"/>
    <p:sldLayoutId id="2147486605" r:id="rId58"/>
    <p:sldLayoutId id="2147486606" r:id="rId59"/>
    <p:sldLayoutId id="2147486607" r:id="rId60"/>
    <p:sldLayoutId id="2147486608" r:id="rId61"/>
    <p:sldLayoutId id="2147486609" r:id="rId62"/>
    <p:sldLayoutId id="2147486610" r:id="rId63"/>
    <p:sldLayoutId id="2147486611" r:id="rId64"/>
    <p:sldLayoutId id="2147486612" r:id="rId65"/>
    <p:sldLayoutId id="2147486613" r:id="rId66"/>
    <p:sldLayoutId id="2147486614" r:id="rId67"/>
    <p:sldLayoutId id="2147486615" r:id="rId68"/>
    <p:sldLayoutId id="2147486616" r:id="rId69"/>
    <p:sldLayoutId id="2147486617" r:id="rId70"/>
    <p:sldLayoutId id="2147486618" r:id="rId71"/>
    <p:sldLayoutId id="2147486619" r:id="rId72"/>
    <p:sldLayoutId id="2147486620" r:id="rId73"/>
    <p:sldLayoutId id="2147486621" r:id="rId74"/>
    <p:sldLayoutId id="2147486622" r:id="rId75"/>
    <p:sldLayoutId id="2147486623" r:id="rId76"/>
    <p:sldLayoutId id="2147486624" r:id="rId77"/>
    <p:sldLayoutId id="2147486625" r:id="rId78"/>
    <p:sldLayoutId id="2147486626" r:id="rId79"/>
    <p:sldLayoutId id="2147486627" r:id="rId80"/>
    <p:sldLayoutId id="2147486628" r:id="rId81"/>
    <p:sldLayoutId id="2147486629" r:id="rId82"/>
    <p:sldLayoutId id="2147486630" r:id="rId83"/>
    <p:sldLayoutId id="2147486631" r:id="rId84"/>
    <p:sldLayoutId id="2147486632" r:id="rId85"/>
    <p:sldLayoutId id="2147486633" r:id="rId86"/>
    <p:sldLayoutId id="2147486634" r:id="rId87"/>
    <p:sldLayoutId id="2147486635" r:id="rId88"/>
    <p:sldLayoutId id="2147486636" r:id="rId89"/>
    <p:sldLayoutId id="2147486637" r:id="rId90"/>
    <p:sldLayoutId id="2147486638" r:id="rId91"/>
    <p:sldLayoutId id="2147486639" r:id="rId92"/>
    <p:sldLayoutId id="2147486640" r:id="rId93"/>
    <p:sldLayoutId id="2147486641" r:id="rId94"/>
    <p:sldLayoutId id="2147486642" r:id="rId95"/>
    <p:sldLayoutId id="2147486643" r:id="rId96"/>
    <p:sldLayoutId id="2147486644" r:id="rId97"/>
    <p:sldLayoutId id="2147486645" r:id="rId98"/>
    <p:sldLayoutId id="2147486646" r:id="rId99"/>
    <p:sldLayoutId id="2147486647" r:id="rId100"/>
    <p:sldLayoutId id="2147486648" r:id="rId101"/>
    <p:sldLayoutId id="2147486649" r:id="rId102"/>
    <p:sldLayoutId id="2147486650" r:id="rId103"/>
    <p:sldLayoutId id="2147486651" r:id="rId104"/>
    <p:sldLayoutId id="2147486652" r:id="rId105"/>
    <p:sldLayoutId id="2147486653" r:id="rId106"/>
    <p:sldLayoutId id="2147486654" r:id="rId107"/>
    <p:sldLayoutId id="2147486655" r:id="rId108"/>
    <p:sldLayoutId id="2147486656" r:id="rId109"/>
    <p:sldLayoutId id="2147486657" r:id="rId110"/>
    <p:sldLayoutId id="2147486658" r:id="rId111"/>
    <p:sldLayoutId id="2147486659" r:id="rId112"/>
    <p:sldLayoutId id="2147486660" r:id="rId113"/>
    <p:sldLayoutId id="2147486661" r:id="rId114"/>
    <p:sldLayoutId id="2147486662" r:id="rId115"/>
    <p:sldLayoutId id="2147486663" r:id="rId116"/>
    <p:sldLayoutId id="2147486664" r:id="rId117"/>
    <p:sldLayoutId id="2147486665" r:id="rId118"/>
    <p:sldLayoutId id="2147486666" r:id="rId119"/>
    <p:sldLayoutId id="2147486667" r:id="rId120"/>
    <p:sldLayoutId id="2147486668" r:id="rId121"/>
    <p:sldLayoutId id="2147486669" r:id="rId122"/>
    <p:sldLayoutId id="2147486670" r:id="rId123"/>
    <p:sldLayoutId id="2147486671" r:id="rId124"/>
    <p:sldLayoutId id="2147486672" r:id="rId125"/>
    <p:sldLayoutId id="2147486673" r:id="rId126"/>
    <p:sldLayoutId id="2147486674" r:id="rId127"/>
    <p:sldLayoutId id="2147486675" r:id="rId128"/>
    <p:sldLayoutId id="2147486676" r:id="rId129"/>
    <p:sldLayoutId id="2147486677" r:id="rId130"/>
    <p:sldLayoutId id="2147486678" r:id="rId131"/>
    <p:sldLayoutId id="2147486679" r:id="rId132"/>
    <p:sldLayoutId id="2147486680" r:id="rId133"/>
    <p:sldLayoutId id="2147486681" r:id="rId134"/>
    <p:sldLayoutId id="2147486682" r:id="rId135"/>
    <p:sldLayoutId id="2147486683" r:id="rId136"/>
    <p:sldLayoutId id="2147486684" r:id="rId137"/>
    <p:sldLayoutId id="2147486685" r:id="rId138"/>
    <p:sldLayoutId id="2147486686" r:id="rId139"/>
    <p:sldLayoutId id="2147486687" r:id="rId140"/>
    <p:sldLayoutId id="2147486688" r:id="rId141"/>
    <p:sldLayoutId id="2147486689" r:id="rId142"/>
    <p:sldLayoutId id="2147486690" r:id="rId143"/>
    <p:sldLayoutId id="2147486691" r:id="rId144"/>
    <p:sldLayoutId id="2147486692" r:id="rId145"/>
    <p:sldLayoutId id="2147486693" r:id="rId146"/>
    <p:sldLayoutId id="2147486694" r:id="rId147"/>
    <p:sldLayoutId id="2147486695" r:id="rId148"/>
    <p:sldLayoutId id="2147486696" r:id="rId149"/>
    <p:sldLayoutId id="2147486697" r:id="rId150"/>
    <p:sldLayoutId id="2147486698" r:id="rId151"/>
    <p:sldLayoutId id="2147486699" r:id="rId152"/>
    <p:sldLayoutId id="2147486700" r:id="rId153"/>
    <p:sldLayoutId id="2147486701" r:id="rId154"/>
    <p:sldLayoutId id="2147486702" r:id="rId155"/>
    <p:sldLayoutId id="2147486703" r:id="rId156"/>
    <p:sldLayoutId id="2147486704" r:id="rId157"/>
    <p:sldLayoutId id="2147486705" r:id="rId158"/>
    <p:sldLayoutId id="2147486706" r:id="rId159"/>
    <p:sldLayoutId id="2147486707" r:id="rId160"/>
    <p:sldLayoutId id="2147486708" r:id="rId161"/>
    <p:sldLayoutId id="2147486709" r:id="rId162"/>
    <p:sldLayoutId id="2147486710" r:id="rId163"/>
    <p:sldLayoutId id="2147486711" r:id="rId164"/>
    <p:sldLayoutId id="2147486712" r:id="rId165"/>
    <p:sldLayoutId id="2147486713" r:id="rId166"/>
    <p:sldLayoutId id="2147486714" r:id="rId167"/>
    <p:sldLayoutId id="2147486715" r:id="rId168"/>
    <p:sldLayoutId id="2147486716" r:id="rId169"/>
    <p:sldLayoutId id="2147486717" r:id="rId170"/>
    <p:sldLayoutId id="2147486718" r:id="rId171"/>
    <p:sldLayoutId id="2147486719" r:id="rId172"/>
    <p:sldLayoutId id="2147486720" r:id="rId173"/>
    <p:sldLayoutId id="2147486721" r:id="rId174"/>
    <p:sldLayoutId id="2147486722" r:id="rId175"/>
    <p:sldLayoutId id="2147486723" r:id="rId176"/>
    <p:sldLayoutId id="2147486724" r:id="rId177"/>
    <p:sldLayoutId id="2147486725" r:id="rId178"/>
    <p:sldLayoutId id="2147486726" r:id="rId179"/>
    <p:sldLayoutId id="2147486727" r:id="rId180"/>
    <p:sldLayoutId id="2147486728" r:id="rId181"/>
    <p:sldLayoutId id="2147486729" r:id="rId182"/>
    <p:sldLayoutId id="2147486730" r:id="rId183"/>
    <p:sldLayoutId id="2147486731" r:id="rId184"/>
    <p:sldLayoutId id="2147486732" r:id="rId185"/>
    <p:sldLayoutId id="2147486733" r:id="rId186"/>
    <p:sldLayoutId id="2147486734" r:id="rId187"/>
    <p:sldLayoutId id="2147486735" r:id="rId188"/>
    <p:sldLayoutId id="2147486736" r:id="rId189"/>
    <p:sldLayoutId id="2147486737" r:id="rId190"/>
    <p:sldLayoutId id="2147486738" r:id="rId191"/>
    <p:sldLayoutId id="2147486739" r:id="rId192"/>
    <p:sldLayoutId id="2147486740" r:id="rId193"/>
    <p:sldLayoutId id="2147486741" r:id="rId194"/>
    <p:sldLayoutId id="2147486742" r:id="rId195"/>
    <p:sldLayoutId id="2147486743" r:id="rId196"/>
    <p:sldLayoutId id="2147486744" r:id="rId197"/>
    <p:sldLayoutId id="2147486745" r:id="rId198"/>
    <p:sldLayoutId id="2147486746" r:id="rId199"/>
    <p:sldLayoutId id="2147486747" r:id="rId200"/>
    <p:sldLayoutId id="2147486748" r:id="rId201"/>
    <p:sldLayoutId id="2147486749" r:id="rId202"/>
    <p:sldLayoutId id="2147486750" r:id="rId203"/>
    <p:sldLayoutId id="2147486751" r:id="rId204"/>
    <p:sldLayoutId id="2147486752" r:id="rId205"/>
    <p:sldLayoutId id="2147486753" r:id="rId206"/>
    <p:sldLayoutId id="2147486754" r:id="rId207"/>
    <p:sldLayoutId id="2147486755" r:id="rId208"/>
    <p:sldLayoutId id="2147486756" r:id="rId209"/>
    <p:sldLayoutId id="2147486757" r:id="rId210"/>
    <p:sldLayoutId id="2147486758" r:id="rId211"/>
    <p:sldLayoutId id="2147486759" r:id="rId212"/>
    <p:sldLayoutId id="2147486760" r:id="rId213"/>
    <p:sldLayoutId id="2147486761" r:id="rId214"/>
    <p:sldLayoutId id="2147486762" r:id="rId215"/>
    <p:sldLayoutId id="2147486763" r:id="rId216"/>
    <p:sldLayoutId id="2147486764" r:id="rId217"/>
    <p:sldLayoutId id="2147486765" r:id="rId218"/>
    <p:sldLayoutId id="2147486766" r:id="rId219"/>
    <p:sldLayoutId id="2147486767" r:id="rId220"/>
    <p:sldLayoutId id="2147486768" r:id="rId221"/>
    <p:sldLayoutId id="2147486769" r:id="rId222"/>
    <p:sldLayoutId id="2147486770" r:id="rId223"/>
    <p:sldLayoutId id="2147486771" r:id="rId224"/>
    <p:sldLayoutId id="2147486772" r:id="rId225"/>
    <p:sldLayoutId id="2147486773" r:id="rId226"/>
    <p:sldLayoutId id="2147486774" r:id="rId227"/>
    <p:sldLayoutId id="2147486775" r:id="rId228"/>
    <p:sldLayoutId id="2147486776" r:id="rId229"/>
    <p:sldLayoutId id="2147486777" r:id="rId230"/>
    <p:sldLayoutId id="2147486778" r:id="rId231"/>
    <p:sldLayoutId id="2147486779" r:id="rId232"/>
    <p:sldLayoutId id="2147486780" r:id="rId233"/>
    <p:sldLayoutId id="2147486781" r:id="rId234"/>
    <p:sldLayoutId id="2147486782" r:id="rId235"/>
    <p:sldLayoutId id="2147486783" r:id="rId236"/>
    <p:sldLayoutId id="2147486784" r:id="rId237"/>
    <p:sldLayoutId id="2147486785" r:id="rId238"/>
    <p:sldLayoutId id="2147486786" r:id="rId239"/>
    <p:sldLayoutId id="2147486787" r:id="rId240"/>
    <p:sldLayoutId id="2147486788" r:id="rId241"/>
    <p:sldLayoutId id="2147486789" r:id="rId242"/>
    <p:sldLayoutId id="2147486790" r:id="rId243"/>
    <p:sldLayoutId id="2147486791" r:id="rId244"/>
    <p:sldLayoutId id="2147486792" r:id="rId245"/>
    <p:sldLayoutId id="2147486793" r:id="rId246"/>
    <p:sldLayoutId id="2147486794" r:id="rId247"/>
    <p:sldLayoutId id="2147486795" r:id="rId248"/>
    <p:sldLayoutId id="2147486796" r:id="rId249"/>
    <p:sldLayoutId id="2147486797" r:id="rId250"/>
    <p:sldLayoutId id="2147486798" r:id="rId251"/>
    <p:sldLayoutId id="2147486799" r:id="rId252"/>
    <p:sldLayoutId id="2147486800" r:id="rId253"/>
    <p:sldLayoutId id="2147486801" r:id="rId254"/>
    <p:sldLayoutId id="2147486802" r:id="rId255"/>
    <p:sldLayoutId id="2147486803" r:id="rId256"/>
    <p:sldLayoutId id="2147486804" r:id="rId257"/>
    <p:sldLayoutId id="2147486805" r:id="rId258"/>
    <p:sldLayoutId id="2147486806" r:id="rId259"/>
    <p:sldLayoutId id="2147486807" r:id="rId260"/>
    <p:sldLayoutId id="2147486808" r:id="rId261"/>
    <p:sldLayoutId id="2147486809" r:id="rId262"/>
    <p:sldLayoutId id="2147486810" r:id="rId263"/>
    <p:sldLayoutId id="2147486811" r:id="rId264"/>
    <p:sldLayoutId id="2147486812" r:id="rId265"/>
    <p:sldLayoutId id="2147486813" r:id="rId266"/>
    <p:sldLayoutId id="2147486814" r:id="rId267"/>
    <p:sldLayoutId id="2147486815" r:id="rId268"/>
    <p:sldLayoutId id="2147486816" r:id="rId269"/>
    <p:sldLayoutId id="2147486817" r:id="rId270"/>
    <p:sldLayoutId id="2147486818" r:id="rId271"/>
    <p:sldLayoutId id="2147486819" r:id="rId272"/>
    <p:sldLayoutId id="2147486820" r:id="rId273"/>
    <p:sldLayoutId id="2147486821" r:id="rId274"/>
    <p:sldLayoutId id="2147486822" r:id="rId275"/>
    <p:sldLayoutId id="2147486823" r:id="rId276"/>
    <p:sldLayoutId id="2147486824" r:id="rId277"/>
    <p:sldLayoutId id="2147486825" r:id="rId278"/>
    <p:sldLayoutId id="2147486826" r:id="rId279"/>
    <p:sldLayoutId id="2147486827" r:id="rId280"/>
    <p:sldLayoutId id="2147486828" r:id="rId281"/>
    <p:sldLayoutId id="2147486829" r:id="rId282"/>
    <p:sldLayoutId id="2147486830" r:id="rId283"/>
    <p:sldLayoutId id="2147486831" r:id="rId284"/>
    <p:sldLayoutId id="2147486832" r:id="rId285"/>
    <p:sldLayoutId id="2147486833" r:id="rId286"/>
    <p:sldLayoutId id="2147486834" r:id="rId287"/>
    <p:sldLayoutId id="2147486835" r:id="rId288"/>
    <p:sldLayoutId id="2147486836" r:id="rId289"/>
    <p:sldLayoutId id="2147486837" r:id="rId290"/>
    <p:sldLayoutId id="2147486838" r:id="rId291"/>
    <p:sldLayoutId id="2147486839" r:id="rId292"/>
    <p:sldLayoutId id="2147486840" r:id="rId293"/>
    <p:sldLayoutId id="2147486841" r:id="rId294"/>
    <p:sldLayoutId id="2147486842" r:id="rId295"/>
    <p:sldLayoutId id="2147486843" r:id="rId296"/>
    <p:sldLayoutId id="2147486844" r:id="rId297"/>
    <p:sldLayoutId id="2147486845" r:id="rId298"/>
    <p:sldLayoutId id="2147486846" r:id="rId299"/>
    <p:sldLayoutId id="2147486847" r:id="rId300"/>
    <p:sldLayoutId id="2147486848" r:id="rId301"/>
    <p:sldLayoutId id="2147486849" r:id="rId302"/>
    <p:sldLayoutId id="2147486850" r:id="rId303"/>
    <p:sldLayoutId id="2147486851" r:id="rId304"/>
    <p:sldLayoutId id="2147486852" r:id="rId305"/>
    <p:sldLayoutId id="2147486853" r:id="rId306"/>
    <p:sldLayoutId id="2147486854" r:id="rId307"/>
    <p:sldLayoutId id="2147486855" r:id="rId308"/>
    <p:sldLayoutId id="2147486856" r:id="rId309"/>
    <p:sldLayoutId id="2147486857" r:id="rId310"/>
    <p:sldLayoutId id="2147486858" r:id="rId311"/>
    <p:sldLayoutId id="2147486859" r:id="rId312"/>
    <p:sldLayoutId id="2147486860" r:id="rId313"/>
    <p:sldLayoutId id="2147486861" r:id="rId314"/>
    <p:sldLayoutId id="2147486862" r:id="rId315"/>
    <p:sldLayoutId id="2147486863" r:id="rId316"/>
    <p:sldLayoutId id="2147486864" r:id="rId317"/>
    <p:sldLayoutId id="2147486865" r:id="rId318"/>
    <p:sldLayoutId id="2147486866" r:id="rId319"/>
    <p:sldLayoutId id="2147486867" r:id="rId320"/>
    <p:sldLayoutId id="2147486868" r:id="rId321"/>
    <p:sldLayoutId id="2147486869" r:id="rId322"/>
    <p:sldLayoutId id="2147486870" r:id="rId323"/>
    <p:sldLayoutId id="2147486871" r:id="rId324"/>
    <p:sldLayoutId id="2147486872" r:id="rId325"/>
    <p:sldLayoutId id="2147486873" r:id="rId326"/>
    <p:sldLayoutId id="2147486874" r:id="rId327"/>
    <p:sldLayoutId id="2147486875" r:id="rId328"/>
    <p:sldLayoutId id="2147486876" r:id="rId329"/>
    <p:sldLayoutId id="2147486877" r:id="rId330"/>
    <p:sldLayoutId id="2147486878" r:id="rId331"/>
    <p:sldLayoutId id="2147486879" r:id="rId332"/>
    <p:sldLayoutId id="2147486880" r:id="rId333"/>
    <p:sldLayoutId id="2147486881" r:id="rId334"/>
    <p:sldLayoutId id="2147486882" r:id="rId335"/>
    <p:sldLayoutId id="2147486883" r:id="rId336"/>
    <p:sldLayoutId id="2147486884" r:id="rId337"/>
    <p:sldLayoutId id="2147486885" r:id="rId338"/>
    <p:sldLayoutId id="2147486886" r:id="rId339"/>
    <p:sldLayoutId id="2147486887" r:id="rId340"/>
    <p:sldLayoutId id="2147486888" r:id="rId341"/>
    <p:sldLayoutId id="2147486889" r:id="rId342"/>
    <p:sldLayoutId id="2147486890" r:id="rId343"/>
    <p:sldLayoutId id="2147486891" r:id="rId344"/>
    <p:sldLayoutId id="2147486892" r:id="rId345"/>
    <p:sldLayoutId id="2147486893" r:id="rId346"/>
    <p:sldLayoutId id="2147486894" r:id="rId347"/>
    <p:sldLayoutId id="2147486895" r:id="rId348"/>
    <p:sldLayoutId id="2147486896" r:id="rId349"/>
    <p:sldLayoutId id="2147486897" r:id="rId350"/>
    <p:sldLayoutId id="2147486898" r:id="rId351"/>
    <p:sldLayoutId id="2147486899" r:id="rId352"/>
    <p:sldLayoutId id="2147486900" r:id="rId353"/>
    <p:sldLayoutId id="2147486901" r:id="rId354"/>
    <p:sldLayoutId id="2147486902" r:id="rId355"/>
    <p:sldLayoutId id="2147486903" r:id="rId356"/>
    <p:sldLayoutId id="2147486904" r:id="rId357"/>
    <p:sldLayoutId id="2147486905" r:id="rId358"/>
    <p:sldLayoutId id="2147486906" r:id="rId359"/>
    <p:sldLayoutId id="2147486907" r:id="rId360"/>
    <p:sldLayoutId id="2147486908" r:id="rId361"/>
    <p:sldLayoutId id="2147486909" r:id="rId362"/>
    <p:sldLayoutId id="2147486910" r:id="rId363"/>
    <p:sldLayoutId id="2147486911" r:id="rId364"/>
    <p:sldLayoutId id="2147486912" r:id="rId365"/>
    <p:sldLayoutId id="2147486913" r:id="rId366"/>
    <p:sldLayoutId id="2147486914" r:id="rId367"/>
    <p:sldLayoutId id="2147486915" r:id="rId368"/>
    <p:sldLayoutId id="2147486916" r:id="rId369"/>
    <p:sldLayoutId id="2147486917" r:id="rId370"/>
    <p:sldLayoutId id="2147486918" r:id="rId371"/>
    <p:sldLayoutId id="2147486919" r:id="rId372"/>
    <p:sldLayoutId id="2147486920" r:id="rId373"/>
    <p:sldLayoutId id="2147486921" r:id="rId374"/>
    <p:sldLayoutId id="2147486922" r:id="rId375"/>
    <p:sldLayoutId id="2147486923" r:id="rId376"/>
    <p:sldLayoutId id="2147486924" r:id="rId377"/>
    <p:sldLayoutId id="2147486925" r:id="rId378"/>
    <p:sldLayoutId id="2147486926" r:id="rId379"/>
    <p:sldLayoutId id="2147486927" r:id="rId380"/>
    <p:sldLayoutId id="2147486928" r:id="rId381"/>
    <p:sldLayoutId id="2147486929" r:id="rId382"/>
    <p:sldLayoutId id="2147486930" r:id="rId383"/>
    <p:sldLayoutId id="2147486931" r:id="rId384"/>
    <p:sldLayoutId id="2147486932" r:id="rId385"/>
    <p:sldLayoutId id="2147486933" r:id="rId386"/>
    <p:sldLayoutId id="2147486934" r:id="rId387"/>
    <p:sldLayoutId id="2147486935" r:id="rId388"/>
    <p:sldLayoutId id="2147486936" r:id="rId389"/>
    <p:sldLayoutId id="2147486937" r:id="rId390"/>
    <p:sldLayoutId id="2147486938" r:id="rId391"/>
    <p:sldLayoutId id="2147486939" r:id="rId392"/>
    <p:sldLayoutId id="2147486940" r:id="rId393"/>
    <p:sldLayoutId id="2147486941" r:id="rId394"/>
    <p:sldLayoutId id="2147486942" r:id="rId395"/>
    <p:sldLayoutId id="2147486943" r:id="rId396"/>
    <p:sldLayoutId id="2147486944" r:id="rId397"/>
    <p:sldLayoutId id="2147486945" r:id="rId398"/>
    <p:sldLayoutId id="2147486946" r:id="rId399"/>
    <p:sldLayoutId id="2147486947" r:id="rId400"/>
    <p:sldLayoutId id="2147486948" r:id="rId401"/>
    <p:sldLayoutId id="2147486949" r:id="rId402"/>
    <p:sldLayoutId id="2147486950" r:id="rId403"/>
    <p:sldLayoutId id="2147486951" r:id="rId404"/>
    <p:sldLayoutId id="2147486952" r:id="rId405"/>
    <p:sldLayoutId id="2147486953" r:id="rId406"/>
    <p:sldLayoutId id="2147486954" r:id="rId407"/>
    <p:sldLayoutId id="2147486955" r:id="rId408"/>
    <p:sldLayoutId id="2147486956" r:id="rId409"/>
    <p:sldLayoutId id="2147486957" r:id="rId410"/>
    <p:sldLayoutId id="2147486958" r:id="rId411"/>
    <p:sldLayoutId id="2147486959" r:id="rId412"/>
    <p:sldLayoutId id="2147486960" r:id="rId413"/>
    <p:sldLayoutId id="2147486961" r:id="rId414"/>
    <p:sldLayoutId id="2147486962" r:id="rId415"/>
    <p:sldLayoutId id="2147486963" r:id="rId416"/>
    <p:sldLayoutId id="2147486964" r:id="rId417"/>
    <p:sldLayoutId id="2147486965" r:id="rId418"/>
    <p:sldLayoutId id="2147486966" r:id="rId419"/>
    <p:sldLayoutId id="2147486967" r:id="rId420"/>
    <p:sldLayoutId id="2147486968" r:id="rId421"/>
    <p:sldLayoutId id="2147486969" r:id="rId422"/>
    <p:sldLayoutId id="2147486970" r:id="rId423"/>
    <p:sldLayoutId id="2147486971" r:id="rId424"/>
    <p:sldLayoutId id="2147486972" r:id="rId425"/>
    <p:sldLayoutId id="2147486973" r:id="rId426"/>
    <p:sldLayoutId id="2147486974" r:id="rId427"/>
    <p:sldLayoutId id="2147486975" r:id="rId428"/>
    <p:sldLayoutId id="2147486976" r:id="rId429"/>
    <p:sldLayoutId id="2147486977" r:id="rId430"/>
    <p:sldLayoutId id="2147486978" r:id="rId431"/>
    <p:sldLayoutId id="2147486979" r:id="rId432"/>
    <p:sldLayoutId id="2147486980" r:id="rId433"/>
    <p:sldLayoutId id="2147486981" r:id="rId434"/>
    <p:sldLayoutId id="2147486982" r:id="rId435"/>
    <p:sldLayoutId id="2147486983" r:id="rId436"/>
    <p:sldLayoutId id="2147486984" r:id="rId437"/>
    <p:sldLayoutId id="2147486985" r:id="rId438"/>
    <p:sldLayoutId id="2147486986" r:id="rId439"/>
    <p:sldLayoutId id="2147486987" r:id="rId440"/>
    <p:sldLayoutId id="2147486988" r:id="rId441"/>
    <p:sldLayoutId id="2147486989" r:id="rId442"/>
    <p:sldLayoutId id="2147486990" r:id="rId443"/>
    <p:sldLayoutId id="2147486991" r:id="rId444"/>
    <p:sldLayoutId id="2147486992" r:id="rId445"/>
    <p:sldLayoutId id="2147486993" r:id="rId446"/>
    <p:sldLayoutId id="2147486994" r:id="rId447"/>
    <p:sldLayoutId id="2147486995" r:id="rId448"/>
    <p:sldLayoutId id="2147486996" r:id="rId449"/>
    <p:sldLayoutId id="2147486997" r:id="rId450"/>
    <p:sldLayoutId id="2147486998" r:id="rId451"/>
    <p:sldLayoutId id="2147486999" r:id="rId452"/>
    <p:sldLayoutId id="2147487000" r:id="rId453"/>
    <p:sldLayoutId id="2147487001" r:id="rId454"/>
    <p:sldLayoutId id="2147487002" r:id="rId455"/>
    <p:sldLayoutId id="2147487003" r:id="rId456"/>
    <p:sldLayoutId id="2147487004" r:id="rId457"/>
    <p:sldLayoutId id="2147487005" r:id="rId458"/>
    <p:sldLayoutId id="2147487006" r:id="rId459"/>
    <p:sldLayoutId id="2147487007" r:id="rId460"/>
    <p:sldLayoutId id="2147487008" r:id="rId461"/>
    <p:sldLayoutId id="2147487009" r:id="rId462"/>
    <p:sldLayoutId id="2147487010" r:id="rId463"/>
    <p:sldLayoutId id="2147487011" r:id="rId464"/>
    <p:sldLayoutId id="2147487012" r:id="rId465"/>
    <p:sldLayoutId id="2147487013" r:id="rId466"/>
    <p:sldLayoutId id="2147487014" r:id="rId467"/>
    <p:sldLayoutId id="2147487015" r:id="rId468"/>
    <p:sldLayoutId id="2147487016" r:id="rId469"/>
    <p:sldLayoutId id="2147487017" r:id="rId470"/>
    <p:sldLayoutId id="2147487018" r:id="rId471"/>
    <p:sldLayoutId id="2147487019" r:id="rId472"/>
    <p:sldLayoutId id="2147487020" r:id="rId473"/>
    <p:sldLayoutId id="2147487021" r:id="rId474"/>
    <p:sldLayoutId id="2147487022" r:id="rId475"/>
    <p:sldLayoutId id="2147487023" r:id="rId476"/>
    <p:sldLayoutId id="2147487024" r:id="rId477"/>
    <p:sldLayoutId id="2147487025" r:id="rId478"/>
    <p:sldLayoutId id="2147487026" r:id="rId479"/>
    <p:sldLayoutId id="2147487027" r:id="rId480"/>
    <p:sldLayoutId id="2147487028" r:id="rId481"/>
    <p:sldLayoutId id="2147487029" r:id="rId482"/>
    <p:sldLayoutId id="2147487030" r:id="rId483"/>
    <p:sldLayoutId id="2147487031" r:id="rId484"/>
    <p:sldLayoutId id="2147487032" r:id="rId485"/>
    <p:sldLayoutId id="2147487033" r:id="rId486"/>
    <p:sldLayoutId id="2147487034" r:id="rId487"/>
    <p:sldLayoutId id="2147487035" r:id="rId488"/>
    <p:sldLayoutId id="2147487036" r:id="rId489"/>
    <p:sldLayoutId id="2147487037" r:id="rId490"/>
    <p:sldLayoutId id="2147487038" r:id="rId491"/>
    <p:sldLayoutId id="2147487039" r:id="rId492"/>
    <p:sldLayoutId id="2147487040" r:id="rId493"/>
    <p:sldLayoutId id="2147487041" r:id="rId494"/>
    <p:sldLayoutId id="2147487042" r:id="rId495"/>
    <p:sldLayoutId id="2147487043" r:id="rId496"/>
    <p:sldLayoutId id="2147487044" r:id="rId497"/>
    <p:sldLayoutId id="2147487045" r:id="rId498"/>
    <p:sldLayoutId id="2147487046" r:id="rId499"/>
    <p:sldLayoutId id="2147487047" r:id="rId500"/>
    <p:sldLayoutId id="2147487048" r:id="rId501"/>
    <p:sldLayoutId id="2147487049" r:id="rId502"/>
    <p:sldLayoutId id="2147487050" r:id="rId503"/>
    <p:sldLayoutId id="2147487051" r:id="rId504"/>
    <p:sldLayoutId id="2147487052" r:id="rId505"/>
    <p:sldLayoutId id="2147487053" r:id="rId506"/>
    <p:sldLayoutId id="2147487054" r:id="rId507"/>
    <p:sldLayoutId id="2147487055" r:id="rId508"/>
    <p:sldLayoutId id="2147487056" r:id="rId509"/>
    <p:sldLayoutId id="2147487057" r:id="rId510"/>
    <p:sldLayoutId id="2147487058" r:id="rId511"/>
    <p:sldLayoutId id="2147487059" r:id="rId512"/>
    <p:sldLayoutId id="2147487060" r:id="rId513"/>
    <p:sldLayoutId id="2147487061" r:id="rId514"/>
    <p:sldLayoutId id="2147487062" r:id="rId515"/>
    <p:sldLayoutId id="2147487063" r:id="rId516"/>
    <p:sldLayoutId id="2147487064" r:id="rId517"/>
    <p:sldLayoutId id="2147487065" r:id="rId518"/>
    <p:sldLayoutId id="2147487066" r:id="rId519"/>
    <p:sldLayoutId id="2147487067" r:id="rId520"/>
    <p:sldLayoutId id="2147487068" r:id="rId521"/>
    <p:sldLayoutId id="2147487069" r:id="rId522"/>
    <p:sldLayoutId id="2147487070" r:id="rId523"/>
    <p:sldLayoutId id="2147487071" r:id="rId524"/>
    <p:sldLayoutId id="2147487072" r:id="rId525"/>
    <p:sldLayoutId id="2147487073" r:id="rId526"/>
    <p:sldLayoutId id="2147487074" r:id="rId527"/>
    <p:sldLayoutId id="2147487075" r:id="rId528"/>
    <p:sldLayoutId id="2147487076" r:id="rId529"/>
    <p:sldLayoutId id="2147487077" r:id="rId530"/>
    <p:sldLayoutId id="2147487078" r:id="rId531"/>
    <p:sldLayoutId id="2147487079" r:id="rId532"/>
    <p:sldLayoutId id="2147487080" r:id="rId533"/>
    <p:sldLayoutId id="2147487081" r:id="rId534"/>
    <p:sldLayoutId id="2147487082" r:id="rId535"/>
    <p:sldLayoutId id="2147487083" r:id="rId536"/>
    <p:sldLayoutId id="2147487084" r:id="rId537"/>
    <p:sldLayoutId id="2147487085" r:id="rId538"/>
    <p:sldLayoutId id="2147487086" r:id="rId539"/>
    <p:sldLayoutId id="2147487087" r:id="rId540"/>
    <p:sldLayoutId id="2147487088" r:id="rId541"/>
    <p:sldLayoutId id="2147487089" r:id="rId542"/>
    <p:sldLayoutId id="2147487090" r:id="rId543"/>
    <p:sldLayoutId id="2147487091" r:id="rId544"/>
    <p:sldLayoutId id="2147487092" r:id="rId545"/>
    <p:sldLayoutId id="2147487093" r:id="rId546"/>
    <p:sldLayoutId id="2147487094" r:id="rId547"/>
    <p:sldLayoutId id="2147487095" r:id="rId548"/>
    <p:sldLayoutId id="2147487096" r:id="rId549"/>
    <p:sldLayoutId id="2147487097" r:id="rId550"/>
    <p:sldLayoutId id="2147487098" r:id="rId551"/>
    <p:sldLayoutId id="2147487099" r:id="rId552"/>
    <p:sldLayoutId id="2147487100" r:id="rId553"/>
    <p:sldLayoutId id="2147487101" r:id="rId554"/>
    <p:sldLayoutId id="2147487102" r:id="rId555"/>
    <p:sldLayoutId id="2147487103" r:id="rId556"/>
    <p:sldLayoutId id="2147487104" r:id="rId557"/>
    <p:sldLayoutId id="2147487105" r:id="rId558"/>
    <p:sldLayoutId id="2147487106" r:id="rId559"/>
    <p:sldLayoutId id="2147487107" r:id="rId560"/>
    <p:sldLayoutId id="2147487108" r:id="rId561"/>
    <p:sldLayoutId id="2147487109" r:id="rId562"/>
    <p:sldLayoutId id="2147487110" r:id="rId563"/>
    <p:sldLayoutId id="2147487111" r:id="rId564"/>
    <p:sldLayoutId id="2147487112" r:id="rId565"/>
    <p:sldLayoutId id="2147487113" r:id="rId566"/>
    <p:sldLayoutId id="2147487114" r:id="rId567"/>
    <p:sldLayoutId id="2147487115" r:id="rId568"/>
    <p:sldLayoutId id="2147487116" r:id="rId569"/>
    <p:sldLayoutId id="2147487117" r:id="rId570"/>
    <p:sldLayoutId id="2147487118" r:id="rId571"/>
    <p:sldLayoutId id="2147487119" r:id="rId572"/>
    <p:sldLayoutId id="2147487120" r:id="rId573"/>
    <p:sldLayoutId id="2147487121" r:id="rId574"/>
    <p:sldLayoutId id="2147487122" r:id="rId575"/>
    <p:sldLayoutId id="2147487123" r:id="rId576"/>
    <p:sldLayoutId id="2147487124" r:id="rId577"/>
    <p:sldLayoutId id="2147487125" r:id="rId578"/>
    <p:sldLayoutId id="2147487126" r:id="rId579"/>
    <p:sldLayoutId id="2147487127" r:id="rId580"/>
    <p:sldLayoutId id="2147487128" r:id="rId581"/>
    <p:sldLayoutId id="2147487129" r:id="rId582"/>
    <p:sldLayoutId id="2147487130" r:id="rId583"/>
    <p:sldLayoutId id="2147487131" r:id="rId584"/>
    <p:sldLayoutId id="2147487132" r:id="rId585"/>
    <p:sldLayoutId id="2147487133" r:id="rId586"/>
    <p:sldLayoutId id="2147487134" r:id="rId587"/>
    <p:sldLayoutId id="2147487135" r:id="rId588"/>
    <p:sldLayoutId id="2147487136" r:id="rId589"/>
    <p:sldLayoutId id="2147487137" r:id="rId590"/>
    <p:sldLayoutId id="2147487138" r:id="rId591"/>
    <p:sldLayoutId id="2147487139" r:id="rId592"/>
    <p:sldLayoutId id="2147487140" r:id="rId593"/>
    <p:sldLayoutId id="2147487141" r:id="rId594"/>
    <p:sldLayoutId id="2147487142" r:id="rId595"/>
    <p:sldLayoutId id="2147487143" r:id="rId596"/>
    <p:sldLayoutId id="2147487144" r:id="rId597"/>
    <p:sldLayoutId id="2147487145" r:id="rId598"/>
    <p:sldLayoutId id="2147487146" r:id="rId599"/>
    <p:sldLayoutId id="2147487147" r:id="rId600"/>
    <p:sldLayoutId id="2147487148" r:id="rId601"/>
    <p:sldLayoutId id="2147487149" r:id="rId602"/>
    <p:sldLayoutId id="2147487150" r:id="rId603"/>
    <p:sldLayoutId id="2147487151" r:id="rId604"/>
    <p:sldLayoutId id="2147487152" r:id="rId605"/>
    <p:sldLayoutId id="2147487153" r:id="rId606"/>
    <p:sldLayoutId id="2147487154" r:id="rId607"/>
    <p:sldLayoutId id="2147487155" r:id="rId608"/>
    <p:sldLayoutId id="2147487156" r:id="rId609"/>
    <p:sldLayoutId id="2147487157" r:id="rId610"/>
    <p:sldLayoutId id="2147487158" r:id="rId611"/>
    <p:sldLayoutId id="2147487159" r:id="rId612"/>
    <p:sldLayoutId id="2147487160" r:id="rId613"/>
    <p:sldLayoutId id="2147487161" r:id="rId614"/>
    <p:sldLayoutId id="2147487162" r:id="rId615"/>
    <p:sldLayoutId id="2147487163" r:id="rId616"/>
    <p:sldLayoutId id="2147487164" r:id="rId617"/>
    <p:sldLayoutId id="2147487165" r:id="rId618"/>
    <p:sldLayoutId id="2147487166" r:id="rId619"/>
    <p:sldLayoutId id="2147487167" r:id="rId620"/>
    <p:sldLayoutId id="2147487168" r:id="rId621"/>
    <p:sldLayoutId id="2147487169" r:id="rId622"/>
    <p:sldLayoutId id="2147487170" r:id="rId623"/>
    <p:sldLayoutId id="2147487171" r:id="rId624"/>
    <p:sldLayoutId id="2147487172" r:id="rId625"/>
    <p:sldLayoutId id="2147487173" r:id="rId626"/>
    <p:sldLayoutId id="2147487174" r:id="rId627"/>
    <p:sldLayoutId id="2147487175" r:id="rId628"/>
    <p:sldLayoutId id="2147487176" r:id="rId629"/>
    <p:sldLayoutId id="2147487177" r:id="rId630"/>
    <p:sldLayoutId id="2147487178" r:id="rId631"/>
    <p:sldLayoutId id="2147487179" r:id="rId632"/>
    <p:sldLayoutId id="2147487180" r:id="rId633"/>
    <p:sldLayoutId id="2147487181" r:id="rId634"/>
    <p:sldLayoutId id="2147487182" r:id="rId635"/>
    <p:sldLayoutId id="2147487183" r:id="rId636"/>
    <p:sldLayoutId id="2147487184" r:id="rId637"/>
    <p:sldLayoutId id="2147487185" r:id="rId638"/>
    <p:sldLayoutId id="2147487186" r:id="rId639"/>
    <p:sldLayoutId id="2147487187" r:id="rId640"/>
    <p:sldLayoutId id="2147487188" r:id="rId641"/>
    <p:sldLayoutId id="2147487189" r:id="rId642"/>
    <p:sldLayoutId id="2147487190" r:id="rId643"/>
    <p:sldLayoutId id="2147487191" r:id="rId644"/>
    <p:sldLayoutId id="2147487192" r:id="rId645"/>
    <p:sldLayoutId id="2147487193" r:id="rId646"/>
    <p:sldLayoutId id="2147487194" r:id="rId647"/>
    <p:sldLayoutId id="2147487195" r:id="rId648"/>
    <p:sldLayoutId id="2147487196" r:id="rId649"/>
    <p:sldLayoutId id="2147487197" r:id="rId650"/>
    <p:sldLayoutId id="2147487198" r:id="rId651"/>
    <p:sldLayoutId id="2147487199" r:id="rId652"/>
    <p:sldLayoutId id="2147487200" r:id="rId653"/>
    <p:sldLayoutId id="2147487201" r:id="rId654"/>
    <p:sldLayoutId id="2147487202" r:id="rId655"/>
    <p:sldLayoutId id="2147487203" r:id="rId656"/>
    <p:sldLayoutId id="2147487204" r:id="rId657"/>
    <p:sldLayoutId id="2147487205" r:id="rId658"/>
    <p:sldLayoutId id="2147487206" r:id="rId659"/>
    <p:sldLayoutId id="2147487207" r:id="rId660"/>
    <p:sldLayoutId id="2147487208" r:id="rId661"/>
    <p:sldLayoutId id="2147487209" r:id="rId662"/>
    <p:sldLayoutId id="2147487210" r:id="rId663"/>
    <p:sldLayoutId id="2147487211" r:id="rId664"/>
    <p:sldLayoutId id="2147487212" r:id="rId665"/>
    <p:sldLayoutId id="2147487213" r:id="rId666"/>
    <p:sldLayoutId id="2147487214" r:id="rId667"/>
    <p:sldLayoutId id="2147487215" r:id="rId668"/>
    <p:sldLayoutId id="2147487216" r:id="rId669"/>
    <p:sldLayoutId id="2147487217" r:id="rId670"/>
    <p:sldLayoutId id="2147487218" r:id="rId671"/>
    <p:sldLayoutId id="2147487219" r:id="rId672"/>
    <p:sldLayoutId id="2147487220" r:id="rId673"/>
    <p:sldLayoutId id="2147487221" r:id="rId674"/>
    <p:sldLayoutId id="2147487222" r:id="rId675"/>
    <p:sldLayoutId id="2147487223" r:id="rId676"/>
    <p:sldLayoutId id="2147487224" r:id="rId677"/>
    <p:sldLayoutId id="2147487225" r:id="rId678"/>
    <p:sldLayoutId id="2147487226" r:id="rId679"/>
    <p:sldLayoutId id="2147487227" r:id="rId680"/>
    <p:sldLayoutId id="2147487228" r:id="rId681"/>
    <p:sldLayoutId id="2147487229" r:id="rId682"/>
    <p:sldLayoutId id="2147487230" r:id="rId683"/>
    <p:sldLayoutId id="2147487231" r:id="rId684"/>
    <p:sldLayoutId id="2147487232" r:id="rId685"/>
    <p:sldLayoutId id="2147487233" r:id="rId686"/>
    <p:sldLayoutId id="2147487234" r:id="rId687"/>
    <p:sldLayoutId id="2147487235" r:id="rId688"/>
    <p:sldLayoutId id="2147487236" r:id="rId689"/>
    <p:sldLayoutId id="2147487237" r:id="rId690"/>
    <p:sldLayoutId id="2147487238" r:id="rId691"/>
    <p:sldLayoutId id="2147487239" r:id="rId692"/>
    <p:sldLayoutId id="2147487240" r:id="rId693"/>
    <p:sldLayoutId id="2147487241" r:id="rId694"/>
    <p:sldLayoutId id="2147487242" r:id="rId695"/>
    <p:sldLayoutId id="2147487243" r:id="rId696"/>
    <p:sldLayoutId id="2147487244" r:id="rId697"/>
    <p:sldLayoutId id="2147487245" r:id="rId69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7"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8"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9"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defTabSz="914400" fontAlgn="base">
              <a:spcBef>
                <a:spcPct val="0"/>
              </a:spcBef>
              <a:spcAft>
                <a:spcPct val="0"/>
              </a:spcAft>
              <a:defRPr/>
            </a:pPr>
            <a:fld id="{89A62BE6-53D7-EE4C-B1E1-3EB9338DB105}" type="datetime1">
              <a:rPr lang="en-US">
                <a:ea typeface="ＭＳ Ｐゴシック" charset="0"/>
                <a:cs typeface="ＭＳ Ｐゴシック" charset="0"/>
              </a:rPr>
              <a:pPr defTabSz="914400" fontAlgn="base">
                <a:spcBef>
                  <a:spcPct val="0"/>
                </a:spcBef>
                <a:spcAft>
                  <a:spcPct val="0"/>
                </a:spcAft>
                <a:defRPr/>
              </a:pPr>
              <a:t>4/8/26</a:t>
            </a:fld>
            <a:endParaRPr lang="en-US">
              <a:ea typeface="ＭＳ Ｐゴシック" charset="0"/>
              <a:cs typeface="ＭＳ Ｐゴシック" charset="0"/>
            </a:endParaRPr>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ea typeface="+mn-ea"/>
                <a:cs typeface="+mn-cs"/>
              </a:defRPr>
            </a:lvl1pPr>
          </a:lstStyle>
          <a:p>
            <a:pPr defTabSz="914400">
              <a:defRPr/>
            </a:pPr>
            <a:endParaRPr lang="en-US">
              <a:latin typeface="Georgia"/>
            </a:endParaRPr>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defTabSz="914400" fontAlgn="base">
              <a:spcBef>
                <a:spcPct val="0"/>
              </a:spcBef>
              <a:spcAft>
                <a:spcPct val="0"/>
              </a:spcAft>
              <a:defRPr/>
            </a:pPr>
            <a:fld id="{0540EEC1-4F01-6144-9C4A-175EACB0EBC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038"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39"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098848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1B45374-AB17-4943-96DB-A6A9993F23F0}" type="slidenum">
              <a:rPr lang="en-US"/>
              <a:pPr>
                <a:defRPr/>
              </a:pPr>
              <a:t>‹#›</a:t>
            </a:fld>
            <a:endParaRPr lang="en-US"/>
          </a:p>
        </p:txBody>
      </p:sp>
    </p:spTree>
    <p:extLst>
      <p:ext uri="{BB962C8B-B14F-4D97-AF65-F5344CB8AC3E}">
        <p14:creationId xmlns:p14="http://schemas.microsoft.com/office/powerpoint/2010/main" val="130703803"/>
      </p:ext>
    </p:extLst>
  </p:cSld>
  <p:clrMap bg1="lt1" tx1="dk1" bg2="lt2" tx2="dk2" accent1="accent1" accent2="accent2" accent3="accent3" accent4="accent4" accent5="accent5" accent6="accent6" hlink="hlink" folHlink="folHlink"/>
  <p:sldLayoutIdLst>
    <p:sldLayoutId id="2147487258" r:id="rId1"/>
    <p:sldLayoutId id="2147487259" r:id="rId2"/>
    <p:sldLayoutId id="2147487260" r:id="rId3"/>
    <p:sldLayoutId id="2147487261" r:id="rId4"/>
    <p:sldLayoutId id="2147487262" r:id="rId5"/>
    <p:sldLayoutId id="2147487263" r:id="rId6"/>
    <p:sldLayoutId id="2147487264" r:id="rId7"/>
    <p:sldLayoutId id="2147487265" r:id="rId8"/>
    <p:sldLayoutId id="2147487266" r:id="rId9"/>
    <p:sldLayoutId id="2147487267" r:id="rId10"/>
    <p:sldLayoutId id="21474872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843C49FE-3099-8642-98A2-29F302DCD7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9"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2AB8EA5-0F0E-944B-BAFD-6B759AF909F6}" type="slidenum">
              <a:rPr lang="en-US"/>
              <a:pPr>
                <a:defRPr/>
              </a:pPr>
              <a:t>‹#›</a:t>
            </a:fld>
            <a:endParaRPr lang="en-US"/>
          </a:p>
        </p:txBody>
      </p:sp>
    </p:spTree>
    <p:extLst>
      <p:ext uri="{BB962C8B-B14F-4D97-AF65-F5344CB8AC3E}">
        <p14:creationId xmlns:p14="http://schemas.microsoft.com/office/powerpoint/2010/main" val="1454579305"/>
      </p:ext>
    </p:extLst>
  </p:cSld>
  <p:clrMap bg1="lt1" tx1="dk1" bg2="lt2" tx2="dk2" accent1="accent1" accent2="accent2" accent3="accent3" accent4="accent4" accent5="accent5" accent6="accent6" hlink="hlink" folHlink="folHlink"/>
  <p:sldLayoutIdLst>
    <p:sldLayoutId id="214748727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649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65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CCECFF"/>
                </a:solidFill>
                <a:latin typeface="Times New Roman" charset="0"/>
              </a:defRPr>
            </a:lvl1pPr>
          </a:lstStyle>
          <a:p>
            <a:pPr defTabSz="914400" fontAlgn="base">
              <a:spcAft>
                <a:spcPct val="0"/>
              </a:spcAft>
              <a:defRPr/>
            </a:pPr>
            <a:fld id="{786752BC-F625-F34E-A4DE-EC2293C38998}"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
        <p:nvSpPr>
          <p:cNvPr id="106503" name="Rectangle 1031"/>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CCECFF"/>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9744875"/>
      </p:ext>
    </p:extLst>
  </p:cSld>
  <p:clrMap bg1="dk2" tx1="lt1" bg2="dk1" tx2="lt2" accent1="accent1" accent2="accent2" accent3="accent3" accent4="accent4" accent5="accent5" accent6="accent6" hlink="hlink" folHlink="folHlink"/>
  <p:sldLayoutIdLst>
    <p:sldLayoutId id="214748727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06503"/>
                                        </p:tgtEl>
                                        <p:attrNameLst>
                                          <p:attrName>style.visibility</p:attrName>
                                        </p:attrNameLst>
                                      </p:cBhvr>
                                      <p:to>
                                        <p:strVal val="visible"/>
                                      </p:to>
                                    </p:set>
                                    <p:animEffect transition="in" filter="wipe(right)">
                                      <p:cBhvr>
                                        <p:cTn id="7"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4467390"/>
      </p:ext>
    </p:extLst>
  </p:cSld>
  <p:clrMap bg1="lt1" tx1="dk1" bg2="lt2" tx2="dk2" accent1="accent1" accent2="accent2" accent3="accent3" accent4="accent4" accent5="accent5" accent6="accent6" hlink="hlink" folHlink="folHlink"/>
  <p:sldLayoutIdLst>
    <p:sldLayoutId id="2147487274" r:id="rId1"/>
    <p:sldLayoutId id="2147487275" r:id="rId2"/>
    <p:sldLayoutId id="2147487276" r:id="rId3"/>
    <p:sldLayoutId id="2147487277" r:id="rId4"/>
    <p:sldLayoutId id="2147487278" r:id="rId5"/>
    <p:sldLayoutId id="2147487279" r:id="rId6"/>
    <p:sldLayoutId id="2147487280" r:id="rId7"/>
    <p:sldLayoutId id="2147487281" r:id="rId8"/>
    <p:sldLayoutId id="2147487282" r:id="rId9"/>
    <p:sldLayoutId id="2147487283" r:id="rId10"/>
    <p:sldLayoutId id="2147487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98135158"/>
      </p:ext>
    </p:extLst>
  </p:cSld>
  <p:clrMap bg1="dk2" tx1="lt1" bg2="dk1" tx2="lt2" accent1="accent1" accent2="accent2" accent3="accent3" accent4="accent4" accent5="accent5" accent6="accent6" hlink="hlink" folHlink="folHlink"/>
  <p:sldLayoutIdLst>
    <p:sldLayoutId id="214748728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896910597"/>
      </p:ext>
    </p:extLst>
  </p:cSld>
  <p:clrMap bg1="lt1" tx1="dk1" bg2="lt2" tx2="dk2" accent1="accent1" accent2="accent2" accent3="accent3" accent4="accent4" accent5="accent5" accent6="accent6" hlink="hlink" folHlink="folHlink"/>
  <p:sldLayoutIdLst>
    <p:sldLayoutId id="214748729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31B03D28-1D0B-524D-835C-308A3CBCE763}"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4058160736"/>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extLst>
      <p:ext uri="{BB962C8B-B14F-4D97-AF65-F5344CB8AC3E}">
        <p14:creationId xmlns:p14="http://schemas.microsoft.com/office/powerpoint/2010/main" val="2782837104"/>
      </p:ext>
    </p:extLst>
  </p:cSld>
  <p:clrMap bg1="lt1" tx1="dk1" bg2="lt2" tx2="dk2" accent1="accent1" accent2="accent2" accent3="accent3" accent4="accent4" accent5="accent5" accent6="accent6" hlink="hlink" folHlink="folHlink"/>
  <p:sldLayoutIdLst>
    <p:sldLayoutId id="2147487304" r:id="rId1"/>
    <p:sldLayoutId id="214748730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694952630"/>
      </p:ext>
    </p:extLst>
  </p:cSld>
  <p:clrMap bg1="lt1" tx1="dk1" bg2="lt2" tx2="dk2" accent1="accent1" accent2="accent2" accent3="accent3" accent4="accent4" accent5="accent5" accent6="accent6" hlink="hlink" folHlink="folHlink"/>
  <p:sldLayoutIdLst>
    <p:sldLayoutId id="2147487332" r:id="rId1"/>
    <p:sldLayoutId id="2147487333" r:id="rId2"/>
    <p:sldLayoutId id="2147487334" r:id="rId3"/>
    <p:sldLayoutId id="2147487335" r:id="rId4"/>
    <p:sldLayoutId id="2147487336" r:id="rId5"/>
    <p:sldLayoutId id="2147487337" r:id="rId6"/>
    <p:sldLayoutId id="2147487338" r:id="rId7"/>
    <p:sldLayoutId id="2147487339" r:id="rId8"/>
    <p:sldLayoutId id="2147487340" r:id="rId9"/>
    <p:sldLayoutId id="2147487341" r:id="rId10"/>
    <p:sldLayoutId id="2147487342"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rotWithShape="1">
          <a:blip r:embed="rId67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82"/>
              </a:buBlip>
            </a:lvl1pPr>
            <a:lvl2pPr>
              <a:buBlip>
                <a:blip r:embed="rId68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7285887"/>
      </p:ext>
    </p:extLst>
  </p:cSld>
  <p:clrMap bg1="lt1" tx1="dk1" bg2="lt2" tx2="dk2" accent1="accent1" accent2="accent2" accent3="accent3" accent4="accent4" accent5="accent5" accent6="accent6" hlink="hlink" folHlink="folHlink"/>
  <p:sldLayoutIdLst>
    <p:sldLayoutId id="2147487344" r:id="rId1"/>
    <p:sldLayoutId id="2147487345" r:id="rId2"/>
    <p:sldLayoutId id="2147487346" r:id="rId3"/>
    <p:sldLayoutId id="2147487347" r:id="rId4"/>
    <p:sldLayoutId id="2147487348" r:id="rId5"/>
    <p:sldLayoutId id="2147487349" r:id="rId6"/>
    <p:sldLayoutId id="2147487350" r:id="rId7"/>
    <p:sldLayoutId id="2147487351" r:id="rId8"/>
    <p:sldLayoutId id="2147487352" r:id="rId9"/>
    <p:sldLayoutId id="2147487353" r:id="rId10"/>
    <p:sldLayoutId id="2147487354" r:id="rId11"/>
    <p:sldLayoutId id="2147487355" r:id="rId12"/>
    <p:sldLayoutId id="2147487356" r:id="rId13"/>
    <p:sldLayoutId id="2147487357" r:id="rId14"/>
    <p:sldLayoutId id="2147487358" r:id="rId15"/>
    <p:sldLayoutId id="2147487359" r:id="rId16"/>
    <p:sldLayoutId id="2147487360" r:id="rId17"/>
    <p:sldLayoutId id="2147487361" r:id="rId18"/>
    <p:sldLayoutId id="2147487362" r:id="rId19"/>
    <p:sldLayoutId id="2147487363" r:id="rId20"/>
    <p:sldLayoutId id="2147487364" r:id="rId21"/>
    <p:sldLayoutId id="2147487365" r:id="rId22"/>
    <p:sldLayoutId id="2147487366" r:id="rId23"/>
    <p:sldLayoutId id="2147487367" r:id="rId24"/>
    <p:sldLayoutId id="2147487368" r:id="rId25"/>
    <p:sldLayoutId id="2147487369" r:id="rId26"/>
    <p:sldLayoutId id="2147487370" r:id="rId27"/>
    <p:sldLayoutId id="2147487371" r:id="rId28"/>
    <p:sldLayoutId id="2147487372" r:id="rId29"/>
    <p:sldLayoutId id="2147487373" r:id="rId30"/>
    <p:sldLayoutId id="2147487374" r:id="rId31"/>
    <p:sldLayoutId id="2147487375" r:id="rId32"/>
    <p:sldLayoutId id="2147487376" r:id="rId33"/>
    <p:sldLayoutId id="2147487377" r:id="rId34"/>
    <p:sldLayoutId id="2147487378" r:id="rId35"/>
    <p:sldLayoutId id="2147487379" r:id="rId36"/>
    <p:sldLayoutId id="2147487380" r:id="rId37"/>
    <p:sldLayoutId id="2147487381" r:id="rId38"/>
    <p:sldLayoutId id="2147487382" r:id="rId39"/>
    <p:sldLayoutId id="2147487383" r:id="rId40"/>
    <p:sldLayoutId id="2147487384" r:id="rId41"/>
    <p:sldLayoutId id="2147487385" r:id="rId42"/>
    <p:sldLayoutId id="2147487386" r:id="rId43"/>
    <p:sldLayoutId id="2147487387" r:id="rId44"/>
    <p:sldLayoutId id="2147487388" r:id="rId45"/>
    <p:sldLayoutId id="2147487389" r:id="rId46"/>
    <p:sldLayoutId id="2147487390" r:id="rId47"/>
    <p:sldLayoutId id="2147487391" r:id="rId48"/>
    <p:sldLayoutId id="2147487392" r:id="rId49"/>
    <p:sldLayoutId id="2147487393" r:id="rId50"/>
    <p:sldLayoutId id="2147487394" r:id="rId51"/>
    <p:sldLayoutId id="2147487395" r:id="rId52"/>
    <p:sldLayoutId id="2147487396" r:id="rId53"/>
    <p:sldLayoutId id="2147487397" r:id="rId54"/>
    <p:sldLayoutId id="2147487398" r:id="rId55"/>
    <p:sldLayoutId id="2147487399" r:id="rId56"/>
    <p:sldLayoutId id="2147487400" r:id="rId57"/>
    <p:sldLayoutId id="2147487401" r:id="rId58"/>
    <p:sldLayoutId id="2147487402" r:id="rId59"/>
    <p:sldLayoutId id="2147487403" r:id="rId60"/>
    <p:sldLayoutId id="2147487404" r:id="rId61"/>
    <p:sldLayoutId id="2147487405" r:id="rId62"/>
    <p:sldLayoutId id="2147487406" r:id="rId63"/>
    <p:sldLayoutId id="2147487407" r:id="rId64"/>
    <p:sldLayoutId id="2147487408" r:id="rId65"/>
    <p:sldLayoutId id="2147487409" r:id="rId66"/>
    <p:sldLayoutId id="2147487410" r:id="rId67"/>
    <p:sldLayoutId id="2147487411" r:id="rId68"/>
    <p:sldLayoutId id="2147487412" r:id="rId69"/>
    <p:sldLayoutId id="2147487413" r:id="rId70"/>
    <p:sldLayoutId id="2147487414" r:id="rId71"/>
    <p:sldLayoutId id="2147487415" r:id="rId72"/>
    <p:sldLayoutId id="2147487416" r:id="rId73"/>
    <p:sldLayoutId id="2147487417" r:id="rId74"/>
    <p:sldLayoutId id="2147487418" r:id="rId75"/>
    <p:sldLayoutId id="2147487419" r:id="rId76"/>
    <p:sldLayoutId id="2147487420" r:id="rId77"/>
    <p:sldLayoutId id="2147487421" r:id="rId78"/>
    <p:sldLayoutId id="2147487422" r:id="rId79"/>
    <p:sldLayoutId id="2147487423" r:id="rId80"/>
    <p:sldLayoutId id="2147487424" r:id="rId81"/>
    <p:sldLayoutId id="2147487425" r:id="rId82"/>
    <p:sldLayoutId id="2147487426" r:id="rId83"/>
    <p:sldLayoutId id="2147487427" r:id="rId84"/>
    <p:sldLayoutId id="2147487428" r:id="rId85"/>
    <p:sldLayoutId id="2147487429" r:id="rId86"/>
    <p:sldLayoutId id="2147487430" r:id="rId87"/>
    <p:sldLayoutId id="2147487431" r:id="rId88"/>
    <p:sldLayoutId id="2147487432" r:id="rId89"/>
    <p:sldLayoutId id="2147487433" r:id="rId90"/>
    <p:sldLayoutId id="2147487434" r:id="rId91"/>
    <p:sldLayoutId id="2147487435" r:id="rId92"/>
    <p:sldLayoutId id="2147487436" r:id="rId93"/>
    <p:sldLayoutId id="2147487437" r:id="rId94"/>
    <p:sldLayoutId id="2147487438" r:id="rId95"/>
    <p:sldLayoutId id="2147487439" r:id="rId96"/>
    <p:sldLayoutId id="2147487440" r:id="rId97"/>
    <p:sldLayoutId id="2147487441" r:id="rId98"/>
    <p:sldLayoutId id="2147487442" r:id="rId99"/>
    <p:sldLayoutId id="2147487443" r:id="rId100"/>
    <p:sldLayoutId id="2147487444" r:id="rId101"/>
    <p:sldLayoutId id="2147487445" r:id="rId102"/>
    <p:sldLayoutId id="2147487446" r:id="rId103"/>
    <p:sldLayoutId id="2147487447" r:id="rId104"/>
    <p:sldLayoutId id="2147487448" r:id="rId105"/>
    <p:sldLayoutId id="2147487449" r:id="rId106"/>
    <p:sldLayoutId id="2147487450" r:id="rId107"/>
    <p:sldLayoutId id="2147487451" r:id="rId108"/>
    <p:sldLayoutId id="2147487452" r:id="rId109"/>
    <p:sldLayoutId id="2147487453" r:id="rId110"/>
    <p:sldLayoutId id="2147487454" r:id="rId111"/>
    <p:sldLayoutId id="2147487455" r:id="rId112"/>
    <p:sldLayoutId id="2147487456" r:id="rId113"/>
    <p:sldLayoutId id="2147487457" r:id="rId114"/>
    <p:sldLayoutId id="2147487458" r:id="rId115"/>
    <p:sldLayoutId id="2147487459" r:id="rId116"/>
    <p:sldLayoutId id="2147487460" r:id="rId117"/>
    <p:sldLayoutId id="2147487461" r:id="rId118"/>
    <p:sldLayoutId id="2147487462" r:id="rId119"/>
    <p:sldLayoutId id="2147487463" r:id="rId120"/>
    <p:sldLayoutId id="2147487464" r:id="rId121"/>
    <p:sldLayoutId id="2147487465" r:id="rId122"/>
    <p:sldLayoutId id="2147487466" r:id="rId123"/>
    <p:sldLayoutId id="2147487467" r:id="rId124"/>
    <p:sldLayoutId id="2147487468" r:id="rId125"/>
    <p:sldLayoutId id="2147487469" r:id="rId126"/>
    <p:sldLayoutId id="2147487470" r:id="rId127"/>
    <p:sldLayoutId id="2147487471" r:id="rId128"/>
    <p:sldLayoutId id="2147487472" r:id="rId129"/>
    <p:sldLayoutId id="2147487473" r:id="rId130"/>
    <p:sldLayoutId id="2147487474" r:id="rId131"/>
    <p:sldLayoutId id="2147487475" r:id="rId132"/>
    <p:sldLayoutId id="2147487476" r:id="rId133"/>
    <p:sldLayoutId id="2147487477" r:id="rId134"/>
    <p:sldLayoutId id="2147487478" r:id="rId135"/>
    <p:sldLayoutId id="2147487479" r:id="rId136"/>
    <p:sldLayoutId id="2147487480" r:id="rId137"/>
    <p:sldLayoutId id="2147487481" r:id="rId138"/>
    <p:sldLayoutId id="2147487482" r:id="rId139"/>
    <p:sldLayoutId id="2147487483" r:id="rId140"/>
    <p:sldLayoutId id="2147487484" r:id="rId141"/>
    <p:sldLayoutId id="2147487485" r:id="rId142"/>
    <p:sldLayoutId id="2147487486" r:id="rId143"/>
    <p:sldLayoutId id="2147487487" r:id="rId144"/>
    <p:sldLayoutId id="2147487488" r:id="rId145"/>
    <p:sldLayoutId id="2147487489" r:id="rId146"/>
    <p:sldLayoutId id="2147487490" r:id="rId147"/>
    <p:sldLayoutId id="2147487491" r:id="rId148"/>
    <p:sldLayoutId id="2147487492" r:id="rId149"/>
    <p:sldLayoutId id="2147487493" r:id="rId150"/>
    <p:sldLayoutId id="2147487494" r:id="rId151"/>
    <p:sldLayoutId id="2147487495" r:id="rId152"/>
    <p:sldLayoutId id="2147487496" r:id="rId153"/>
    <p:sldLayoutId id="2147487497" r:id="rId154"/>
    <p:sldLayoutId id="2147487498" r:id="rId155"/>
    <p:sldLayoutId id="2147487499" r:id="rId156"/>
    <p:sldLayoutId id="2147487500" r:id="rId157"/>
    <p:sldLayoutId id="2147487501" r:id="rId158"/>
    <p:sldLayoutId id="2147487502" r:id="rId159"/>
    <p:sldLayoutId id="2147487503" r:id="rId160"/>
    <p:sldLayoutId id="2147487504" r:id="rId161"/>
    <p:sldLayoutId id="2147487505" r:id="rId162"/>
    <p:sldLayoutId id="2147487506" r:id="rId163"/>
    <p:sldLayoutId id="2147487507" r:id="rId164"/>
    <p:sldLayoutId id="2147487508" r:id="rId165"/>
    <p:sldLayoutId id="2147487509" r:id="rId166"/>
    <p:sldLayoutId id="2147487510" r:id="rId167"/>
    <p:sldLayoutId id="2147487511" r:id="rId168"/>
    <p:sldLayoutId id="2147487512" r:id="rId169"/>
    <p:sldLayoutId id="2147487513" r:id="rId170"/>
    <p:sldLayoutId id="2147487514" r:id="rId171"/>
    <p:sldLayoutId id="2147487515" r:id="rId172"/>
    <p:sldLayoutId id="2147487516" r:id="rId173"/>
    <p:sldLayoutId id="2147487517" r:id="rId174"/>
    <p:sldLayoutId id="2147487518" r:id="rId175"/>
    <p:sldLayoutId id="2147487519" r:id="rId176"/>
    <p:sldLayoutId id="2147487520" r:id="rId177"/>
    <p:sldLayoutId id="2147487521" r:id="rId178"/>
    <p:sldLayoutId id="2147487522" r:id="rId179"/>
    <p:sldLayoutId id="2147487523" r:id="rId180"/>
    <p:sldLayoutId id="2147487524" r:id="rId181"/>
    <p:sldLayoutId id="2147487525" r:id="rId182"/>
    <p:sldLayoutId id="2147487526" r:id="rId183"/>
    <p:sldLayoutId id="2147487527" r:id="rId184"/>
    <p:sldLayoutId id="2147487528" r:id="rId185"/>
    <p:sldLayoutId id="2147487529" r:id="rId186"/>
    <p:sldLayoutId id="2147487530" r:id="rId187"/>
    <p:sldLayoutId id="2147487531" r:id="rId188"/>
    <p:sldLayoutId id="2147487532" r:id="rId189"/>
    <p:sldLayoutId id="2147487533" r:id="rId190"/>
    <p:sldLayoutId id="2147487534" r:id="rId191"/>
    <p:sldLayoutId id="2147487535" r:id="rId192"/>
    <p:sldLayoutId id="2147487536" r:id="rId193"/>
    <p:sldLayoutId id="2147487537" r:id="rId194"/>
    <p:sldLayoutId id="2147487538" r:id="rId195"/>
    <p:sldLayoutId id="2147487539" r:id="rId196"/>
    <p:sldLayoutId id="2147487540" r:id="rId197"/>
    <p:sldLayoutId id="2147487541" r:id="rId198"/>
    <p:sldLayoutId id="2147487542" r:id="rId199"/>
    <p:sldLayoutId id="2147487543" r:id="rId200"/>
    <p:sldLayoutId id="2147487544" r:id="rId201"/>
    <p:sldLayoutId id="2147487545" r:id="rId202"/>
    <p:sldLayoutId id="2147487546" r:id="rId203"/>
    <p:sldLayoutId id="2147487547" r:id="rId204"/>
    <p:sldLayoutId id="2147487548" r:id="rId205"/>
    <p:sldLayoutId id="2147487549" r:id="rId206"/>
    <p:sldLayoutId id="2147487550" r:id="rId207"/>
    <p:sldLayoutId id="2147487551" r:id="rId208"/>
    <p:sldLayoutId id="2147487552" r:id="rId209"/>
    <p:sldLayoutId id="2147487553" r:id="rId210"/>
    <p:sldLayoutId id="2147487554" r:id="rId211"/>
    <p:sldLayoutId id="2147487555" r:id="rId212"/>
    <p:sldLayoutId id="2147487556" r:id="rId213"/>
    <p:sldLayoutId id="2147487557" r:id="rId214"/>
    <p:sldLayoutId id="2147487558" r:id="rId215"/>
    <p:sldLayoutId id="2147487559" r:id="rId216"/>
    <p:sldLayoutId id="2147487560" r:id="rId217"/>
    <p:sldLayoutId id="2147487561" r:id="rId218"/>
    <p:sldLayoutId id="2147487562" r:id="rId219"/>
    <p:sldLayoutId id="2147487563" r:id="rId220"/>
    <p:sldLayoutId id="2147487564" r:id="rId221"/>
    <p:sldLayoutId id="2147487565" r:id="rId222"/>
    <p:sldLayoutId id="2147487566" r:id="rId223"/>
    <p:sldLayoutId id="2147487567" r:id="rId224"/>
    <p:sldLayoutId id="2147487568" r:id="rId225"/>
    <p:sldLayoutId id="2147487569" r:id="rId226"/>
    <p:sldLayoutId id="2147487570" r:id="rId227"/>
    <p:sldLayoutId id="2147487571" r:id="rId228"/>
    <p:sldLayoutId id="2147487572" r:id="rId229"/>
    <p:sldLayoutId id="2147487573" r:id="rId230"/>
    <p:sldLayoutId id="2147487574" r:id="rId231"/>
    <p:sldLayoutId id="2147487575" r:id="rId232"/>
    <p:sldLayoutId id="2147487576" r:id="rId233"/>
    <p:sldLayoutId id="2147487577" r:id="rId234"/>
    <p:sldLayoutId id="2147487578" r:id="rId235"/>
    <p:sldLayoutId id="2147487579" r:id="rId236"/>
    <p:sldLayoutId id="2147487580" r:id="rId237"/>
    <p:sldLayoutId id="2147487581" r:id="rId238"/>
    <p:sldLayoutId id="2147487582" r:id="rId239"/>
    <p:sldLayoutId id="2147487583" r:id="rId240"/>
    <p:sldLayoutId id="2147487584" r:id="rId241"/>
    <p:sldLayoutId id="2147487585" r:id="rId242"/>
    <p:sldLayoutId id="2147487586" r:id="rId243"/>
    <p:sldLayoutId id="2147487587" r:id="rId244"/>
    <p:sldLayoutId id="2147487588" r:id="rId245"/>
    <p:sldLayoutId id="2147487589" r:id="rId246"/>
    <p:sldLayoutId id="2147487590" r:id="rId247"/>
    <p:sldLayoutId id="2147487591" r:id="rId248"/>
    <p:sldLayoutId id="2147487592" r:id="rId249"/>
    <p:sldLayoutId id="2147487593" r:id="rId250"/>
    <p:sldLayoutId id="2147487594" r:id="rId251"/>
    <p:sldLayoutId id="2147487595" r:id="rId252"/>
    <p:sldLayoutId id="2147487596" r:id="rId253"/>
    <p:sldLayoutId id="2147487597" r:id="rId254"/>
    <p:sldLayoutId id="2147487598" r:id="rId255"/>
    <p:sldLayoutId id="2147487599" r:id="rId256"/>
    <p:sldLayoutId id="2147487600" r:id="rId257"/>
    <p:sldLayoutId id="2147487601" r:id="rId258"/>
    <p:sldLayoutId id="2147487602" r:id="rId259"/>
    <p:sldLayoutId id="2147487603" r:id="rId260"/>
    <p:sldLayoutId id="2147487604" r:id="rId261"/>
    <p:sldLayoutId id="2147487605" r:id="rId262"/>
    <p:sldLayoutId id="2147487606" r:id="rId263"/>
    <p:sldLayoutId id="2147487607" r:id="rId264"/>
    <p:sldLayoutId id="2147487608" r:id="rId265"/>
    <p:sldLayoutId id="2147487609" r:id="rId266"/>
    <p:sldLayoutId id="2147487610" r:id="rId267"/>
    <p:sldLayoutId id="2147487611" r:id="rId268"/>
    <p:sldLayoutId id="2147487612" r:id="rId269"/>
    <p:sldLayoutId id="2147487613" r:id="rId270"/>
    <p:sldLayoutId id="2147487614" r:id="rId271"/>
    <p:sldLayoutId id="2147487615" r:id="rId272"/>
    <p:sldLayoutId id="2147487616" r:id="rId273"/>
    <p:sldLayoutId id="2147487617" r:id="rId274"/>
    <p:sldLayoutId id="2147487618" r:id="rId275"/>
    <p:sldLayoutId id="2147487619" r:id="rId276"/>
    <p:sldLayoutId id="2147487620" r:id="rId277"/>
    <p:sldLayoutId id="2147487621" r:id="rId278"/>
    <p:sldLayoutId id="2147487622" r:id="rId279"/>
    <p:sldLayoutId id="2147487623" r:id="rId280"/>
    <p:sldLayoutId id="2147487624" r:id="rId281"/>
    <p:sldLayoutId id="2147487625" r:id="rId282"/>
    <p:sldLayoutId id="2147487626" r:id="rId283"/>
    <p:sldLayoutId id="2147487627" r:id="rId284"/>
    <p:sldLayoutId id="2147487628" r:id="rId285"/>
    <p:sldLayoutId id="2147487629" r:id="rId286"/>
    <p:sldLayoutId id="2147487630" r:id="rId287"/>
    <p:sldLayoutId id="2147487631" r:id="rId288"/>
    <p:sldLayoutId id="2147487632" r:id="rId289"/>
    <p:sldLayoutId id="2147487633" r:id="rId290"/>
    <p:sldLayoutId id="2147487634" r:id="rId291"/>
    <p:sldLayoutId id="2147487635" r:id="rId292"/>
    <p:sldLayoutId id="2147487636" r:id="rId293"/>
    <p:sldLayoutId id="2147487637" r:id="rId294"/>
    <p:sldLayoutId id="2147487638" r:id="rId295"/>
    <p:sldLayoutId id="2147487639" r:id="rId296"/>
    <p:sldLayoutId id="2147487640" r:id="rId297"/>
    <p:sldLayoutId id="2147487641" r:id="rId298"/>
    <p:sldLayoutId id="2147487642" r:id="rId299"/>
    <p:sldLayoutId id="2147487643" r:id="rId300"/>
    <p:sldLayoutId id="2147487644" r:id="rId301"/>
    <p:sldLayoutId id="2147487645" r:id="rId302"/>
    <p:sldLayoutId id="2147487646" r:id="rId303"/>
    <p:sldLayoutId id="2147487647" r:id="rId304"/>
    <p:sldLayoutId id="2147487648" r:id="rId305"/>
    <p:sldLayoutId id="2147487649" r:id="rId306"/>
    <p:sldLayoutId id="2147487650" r:id="rId307"/>
    <p:sldLayoutId id="2147487651" r:id="rId308"/>
    <p:sldLayoutId id="2147487652" r:id="rId309"/>
    <p:sldLayoutId id="2147487653" r:id="rId310"/>
    <p:sldLayoutId id="2147487654" r:id="rId311"/>
    <p:sldLayoutId id="2147487655" r:id="rId312"/>
    <p:sldLayoutId id="2147487656" r:id="rId313"/>
    <p:sldLayoutId id="2147487657" r:id="rId314"/>
    <p:sldLayoutId id="2147487658" r:id="rId315"/>
    <p:sldLayoutId id="2147487659" r:id="rId316"/>
    <p:sldLayoutId id="2147487660" r:id="rId317"/>
    <p:sldLayoutId id="2147487661" r:id="rId318"/>
    <p:sldLayoutId id="2147487662" r:id="rId319"/>
    <p:sldLayoutId id="2147487663" r:id="rId320"/>
    <p:sldLayoutId id="2147487664" r:id="rId321"/>
    <p:sldLayoutId id="2147487665" r:id="rId322"/>
    <p:sldLayoutId id="2147487666" r:id="rId323"/>
    <p:sldLayoutId id="2147487667" r:id="rId324"/>
    <p:sldLayoutId id="2147487668" r:id="rId325"/>
    <p:sldLayoutId id="2147487669" r:id="rId326"/>
    <p:sldLayoutId id="2147487670" r:id="rId327"/>
    <p:sldLayoutId id="2147487671" r:id="rId328"/>
    <p:sldLayoutId id="2147487672" r:id="rId329"/>
    <p:sldLayoutId id="2147487673" r:id="rId330"/>
    <p:sldLayoutId id="2147487674" r:id="rId331"/>
    <p:sldLayoutId id="2147487675" r:id="rId332"/>
    <p:sldLayoutId id="2147487676" r:id="rId333"/>
    <p:sldLayoutId id="2147487677" r:id="rId334"/>
    <p:sldLayoutId id="2147487678" r:id="rId335"/>
    <p:sldLayoutId id="2147487679" r:id="rId336"/>
    <p:sldLayoutId id="2147487680" r:id="rId337"/>
    <p:sldLayoutId id="2147487681" r:id="rId338"/>
    <p:sldLayoutId id="2147487682" r:id="rId339"/>
    <p:sldLayoutId id="2147487683" r:id="rId340"/>
    <p:sldLayoutId id="2147487684" r:id="rId341"/>
    <p:sldLayoutId id="2147487685" r:id="rId342"/>
    <p:sldLayoutId id="2147487686" r:id="rId343"/>
    <p:sldLayoutId id="2147487687" r:id="rId344"/>
    <p:sldLayoutId id="2147487688" r:id="rId345"/>
    <p:sldLayoutId id="2147487689" r:id="rId346"/>
    <p:sldLayoutId id="2147487690" r:id="rId347"/>
    <p:sldLayoutId id="2147487691" r:id="rId348"/>
    <p:sldLayoutId id="2147487692" r:id="rId349"/>
    <p:sldLayoutId id="2147487693" r:id="rId350"/>
    <p:sldLayoutId id="2147487694" r:id="rId351"/>
    <p:sldLayoutId id="2147487695" r:id="rId352"/>
    <p:sldLayoutId id="2147487696" r:id="rId353"/>
    <p:sldLayoutId id="2147487697" r:id="rId354"/>
    <p:sldLayoutId id="2147487698" r:id="rId355"/>
    <p:sldLayoutId id="2147487699" r:id="rId356"/>
    <p:sldLayoutId id="2147487700" r:id="rId357"/>
    <p:sldLayoutId id="2147487701" r:id="rId358"/>
    <p:sldLayoutId id="2147487702" r:id="rId359"/>
    <p:sldLayoutId id="2147487703" r:id="rId360"/>
    <p:sldLayoutId id="2147487704" r:id="rId361"/>
    <p:sldLayoutId id="2147487705" r:id="rId362"/>
    <p:sldLayoutId id="2147487706" r:id="rId363"/>
    <p:sldLayoutId id="2147487707" r:id="rId364"/>
    <p:sldLayoutId id="2147487708" r:id="rId365"/>
    <p:sldLayoutId id="2147487709" r:id="rId366"/>
    <p:sldLayoutId id="2147487710" r:id="rId367"/>
    <p:sldLayoutId id="2147487711" r:id="rId368"/>
    <p:sldLayoutId id="2147487712" r:id="rId369"/>
    <p:sldLayoutId id="2147487713" r:id="rId370"/>
    <p:sldLayoutId id="2147487714" r:id="rId371"/>
    <p:sldLayoutId id="2147487715" r:id="rId372"/>
    <p:sldLayoutId id="2147487716" r:id="rId373"/>
    <p:sldLayoutId id="2147487717" r:id="rId374"/>
    <p:sldLayoutId id="2147487718" r:id="rId375"/>
    <p:sldLayoutId id="2147487719" r:id="rId376"/>
    <p:sldLayoutId id="2147487720" r:id="rId377"/>
    <p:sldLayoutId id="2147487721" r:id="rId378"/>
    <p:sldLayoutId id="2147487722" r:id="rId379"/>
    <p:sldLayoutId id="2147487723" r:id="rId380"/>
    <p:sldLayoutId id="2147487724" r:id="rId381"/>
    <p:sldLayoutId id="2147487725" r:id="rId382"/>
    <p:sldLayoutId id="2147487726" r:id="rId383"/>
    <p:sldLayoutId id="2147487727" r:id="rId384"/>
    <p:sldLayoutId id="2147487728" r:id="rId385"/>
    <p:sldLayoutId id="2147487729" r:id="rId386"/>
    <p:sldLayoutId id="2147487730" r:id="rId387"/>
    <p:sldLayoutId id="2147487731" r:id="rId388"/>
    <p:sldLayoutId id="2147487732" r:id="rId389"/>
    <p:sldLayoutId id="2147487733" r:id="rId390"/>
    <p:sldLayoutId id="2147487734" r:id="rId391"/>
    <p:sldLayoutId id="2147487735" r:id="rId392"/>
    <p:sldLayoutId id="2147487736" r:id="rId393"/>
    <p:sldLayoutId id="2147487737" r:id="rId394"/>
    <p:sldLayoutId id="2147487738" r:id="rId395"/>
    <p:sldLayoutId id="2147487739" r:id="rId396"/>
    <p:sldLayoutId id="2147487740" r:id="rId397"/>
    <p:sldLayoutId id="2147487741" r:id="rId398"/>
    <p:sldLayoutId id="2147487742" r:id="rId399"/>
    <p:sldLayoutId id="2147487743" r:id="rId400"/>
    <p:sldLayoutId id="2147487744" r:id="rId401"/>
    <p:sldLayoutId id="2147487745" r:id="rId402"/>
    <p:sldLayoutId id="2147487746" r:id="rId403"/>
    <p:sldLayoutId id="2147487747" r:id="rId404"/>
    <p:sldLayoutId id="2147487748" r:id="rId405"/>
    <p:sldLayoutId id="2147487749" r:id="rId406"/>
    <p:sldLayoutId id="2147487750" r:id="rId407"/>
    <p:sldLayoutId id="2147487751" r:id="rId408"/>
    <p:sldLayoutId id="2147487752" r:id="rId409"/>
    <p:sldLayoutId id="2147487753" r:id="rId410"/>
    <p:sldLayoutId id="2147487754" r:id="rId411"/>
    <p:sldLayoutId id="2147487755" r:id="rId412"/>
    <p:sldLayoutId id="2147487756" r:id="rId413"/>
    <p:sldLayoutId id="2147487757" r:id="rId414"/>
    <p:sldLayoutId id="2147487758" r:id="rId415"/>
    <p:sldLayoutId id="2147487759" r:id="rId416"/>
    <p:sldLayoutId id="2147487760" r:id="rId417"/>
    <p:sldLayoutId id="2147487761" r:id="rId418"/>
    <p:sldLayoutId id="2147487762" r:id="rId419"/>
    <p:sldLayoutId id="2147487763" r:id="rId420"/>
    <p:sldLayoutId id="2147487764" r:id="rId421"/>
    <p:sldLayoutId id="2147487765" r:id="rId422"/>
    <p:sldLayoutId id="2147487766" r:id="rId423"/>
    <p:sldLayoutId id="2147487767" r:id="rId424"/>
    <p:sldLayoutId id="2147487768" r:id="rId425"/>
    <p:sldLayoutId id="2147487769" r:id="rId426"/>
    <p:sldLayoutId id="2147487770" r:id="rId427"/>
    <p:sldLayoutId id="2147487771" r:id="rId428"/>
    <p:sldLayoutId id="2147487772" r:id="rId429"/>
    <p:sldLayoutId id="2147487773" r:id="rId430"/>
    <p:sldLayoutId id="2147487774" r:id="rId431"/>
    <p:sldLayoutId id="2147487775" r:id="rId432"/>
    <p:sldLayoutId id="2147487776" r:id="rId433"/>
    <p:sldLayoutId id="2147487777" r:id="rId434"/>
    <p:sldLayoutId id="2147487778" r:id="rId435"/>
    <p:sldLayoutId id="2147487779" r:id="rId436"/>
    <p:sldLayoutId id="2147487780" r:id="rId437"/>
    <p:sldLayoutId id="2147487781" r:id="rId438"/>
    <p:sldLayoutId id="2147487782" r:id="rId439"/>
    <p:sldLayoutId id="2147487783" r:id="rId440"/>
    <p:sldLayoutId id="2147487784" r:id="rId441"/>
    <p:sldLayoutId id="2147487785" r:id="rId442"/>
    <p:sldLayoutId id="2147487786" r:id="rId443"/>
    <p:sldLayoutId id="2147487787" r:id="rId444"/>
    <p:sldLayoutId id="2147487788" r:id="rId445"/>
    <p:sldLayoutId id="2147487789" r:id="rId446"/>
    <p:sldLayoutId id="2147487790" r:id="rId447"/>
    <p:sldLayoutId id="2147487791" r:id="rId448"/>
    <p:sldLayoutId id="2147487792" r:id="rId449"/>
    <p:sldLayoutId id="2147487793" r:id="rId450"/>
    <p:sldLayoutId id="2147487794" r:id="rId451"/>
    <p:sldLayoutId id="2147487795" r:id="rId452"/>
    <p:sldLayoutId id="2147487796" r:id="rId453"/>
    <p:sldLayoutId id="2147487797" r:id="rId454"/>
    <p:sldLayoutId id="2147487798" r:id="rId455"/>
    <p:sldLayoutId id="2147487799" r:id="rId456"/>
    <p:sldLayoutId id="2147487800" r:id="rId457"/>
    <p:sldLayoutId id="2147487801" r:id="rId458"/>
    <p:sldLayoutId id="2147487802" r:id="rId459"/>
    <p:sldLayoutId id="2147487803" r:id="rId460"/>
    <p:sldLayoutId id="2147487804" r:id="rId461"/>
    <p:sldLayoutId id="2147487805" r:id="rId462"/>
    <p:sldLayoutId id="2147487806" r:id="rId463"/>
    <p:sldLayoutId id="2147487807" r:id="rId464"/>
    <p:sldLayoutId id="2147487808" r:id="rId465"/>
    <p:sldLayoutId id="2147487809" r:id="rId466"/>
    <p:sldLayoutId id="2147487810" r:id="rId467"/>
    <p:sldLayoutId id="2147487811" r:id="rId468"/>
    <p:sldLayoutId id="2147487812" r:id="rId469"/>
    <p:sldLayoutId id="2147487813" r:id="rId470"/>
    <p:sldLayoutId id="2147487814" r:id="rId471"/>
    <p:sldLayoutId id="2147487815" r:id="rId472"/>
    <p:sldLayoutId id="2147487816" r:id="rId473"/>
    <p:sldLayoutId id="2147487817" r:id="rId474"/>
    <p:sldLayoutId id="2147487818" r:id="rId475"/>
    <p:sldLayoutId id="2147487819" r:id="rId476"/>
    <p:sldLayoutId id="2147487820" r:id="rId477"/>
    <p:sldLayoutId id="2147487821" r:id="rId478"/>
    <p:sldLayoutId id="2147487822" r:id="rId479"/>
    <p:sldLayoutId id="2147487823" r:id="rId480"/>
    <p:sldLayoutId id="2147487824" r:id="rId481"/>
    <p:sldLayoutId id="2147487825" r:id="rId482"/>
    <p:sldLayoutId id="2147487826" r:id="rId483"/>
    <p:sldLayoutId id="2147487827" r:id="rId484"/>
    <p:sldLayoutId id="2147487828" r:id="rId485"/>
    <p:sldLayoutId id="2147487829" r:id="rId486"/>
    <p:sldLayoutId id="2147487830" r:id="rId487"/>
    <p:sldLayoutId id="2147487831" r:id="rId488"/>
    <p:sldLayoutId id="2147487832" r:id="rId489"/>
    <p:sldLayoutId id="2147487833" r:id="rId490"/>
    <p:sldLayoutId id="2147487834" r:id="rId491"/>
    <p:sldLayoutId id="2147487835" r:id="rId492"/>
    <p:sldLayoutId id="2147487836" r:id="rId493"/>
    <p:sldLayoutId id="2147487837" r:id="rId494"/>
    <p:sldLayoutId id="2147487838" r:id="rId495"/>
    <p:sldLayoutId id="2147487839" r:id="rId496"/>
    <p:sldLayoutId id="2147487840" r:id="rId497"/>
    <p:sldLayoutId id="2147487841" r:id="rId498"/>
    <p:sldLayoutId id="2147487842" r:id="rId499"/>
    <p:sldLayoutId id="2147487843" r:id="rId500"/>
    <p:sldLayoutId id="2147487844" r:id="rId501"/>
    <p:sldLayoutId id="2147487845" r:id="rId502"/>
    <p:sldLayoutId id="2147487846" r:id="rId503"/>
    <p:sldLayoutId id="2147487847" r:id="rId504"/>
    <p:sldLayoutId id="2147487848" r:id="rId505"/>
    <p:sldLayoutId id="2147487849" r:id="rId506"/>
    <p:sldLayoutId id="2147487850" r:id="rId507"/>
    <p:sldLayoutId id="2147487851" r:id="rId508"/>
    <p:sldLayoutId id="2147487852" r:id="rId509"/>
    <p:sldLayoutId id="2147487853" r:id="rId510"/>
    <p:sldLayoutId id="2147487854" r:id="rId511"/>
    <p:sldLayoutId id="2147487855" r:id="rId512"/>
    <p:sldLayoutId id="2147487856" r:id="rId513"/>
    <p:sldLayoutId id="2147487857" r:id="rId514"/>
    <p:sldLayoutId id="2147487858" r:id="rId515"/>
    <p:sldLayoutId id="2147487859" r:id="rId516"/>
    <p:sldLayoutId id="2147487860" r:id="rId517"/>
    <p:sldLayoutId id="2147487861" r:id="rId518"/>
    <p:sldLayoutId id="2147487862" r:id="rId519"/>
    <p:sldLayoutId id="2147487863" r:id="rId520"/>
    <p:sldLayoutId id="2147487864" r:id="rId521"/>
    <p:sldLayoutId id="2147487865" r:id="rId522"/>
    <p:sldLayoutId id="2147487866" r:id="rId523"/>
    <p:sldLayoutId id="2147487867" r:id="rId524"/>
    <p:sldLayoutId id="2147487868" r:id="rId525"/>
    <p:sldLayoutId id="2147487869" r:id="rId526"/>
    <p:sldLayoutId id="2147487870" r:id="rId527"/>
    <p:sldLayoutId id="2147487871" r:id="rId528"/>
    <p:sldLayoutId id="2147487872" r:id="rId529"/>
    <p:sldLayoutId id="2147487873" r:id="rId530"/>
    <p:sldLayoutId id="2147487874" r:id="rId531"/>
    <p:sldLayoutId id="2147487875" r:id="rId532"/>
    <p:sldLayoutId id="2147487876" r:id="rId533"/>
    <p:sldLayoutId id="2147487877" r:id="rId534"/>
    <p:sldLayoutId id="2147487878" r:id="rId535"/>
    <p:sldLayoutId id="2147487879" r:id="rId536"/>
    <p:sldLayoutId id="2147487880" r:id="rId537"/>
    <p:sldLayoutId id="2147487881" r:id="rId538"/>
    <p:sldLayoutId id="2147487882" r:id="rId539"/>
    <p:sldLayoutId id="2147487883" r:id="rId540"/>
    <p:sldLayoutId id="2147487884" r:id="rId541"/>
    <p:sldLayoutId id="2147487885" r:id="rId542"/>
    <p:sldLayoutId id="2147487886" r:id="rId543"/>
    <p:sldLayoutId id="2147487887" r:id="rId544"/>
    <p:sldLayoutId id="2147487888" r:id="rId545"/>
    <p:sldLayoutId id="2147487889" r:id="rId546"/>
    <p:sldLayoutId id="2147487890" r:id="rId547"/>
    <p:sldLayoutId id="2147487891" r:id="rId548"/>
    <p:sldLayoutId id="2147487892" r:id="rId549"/>
    <p:sldLayoutId id="2147487893" r:id="rId550"/>
    <p:sldLayoutId id="2147487894" r:id="rId551"/>
    <p:sldLayoutId id="2147487895" r:id="rId552"/>
    <p:sldLayoutId id="2147487896" r:id="rId553"/>
    <p:sldLayoutId id="2147487897" r:id="rId554"/>
    <p:sldLayoutId id="2147487898" r:id="rId555"/>
    <p:sldLayoutId id="2147487899" r:id="rId556"/>
    <p:sldLayoutId id="2147487900" r:id="rId557"/>
    <p:sldLayoutId id="2147487901" r:id="rId558"/>
    <p:sldLayoutId id="2147487902" r:id="rId559"/>
    <p:sldLayoutId id="2147487903" r:id="rId560"/>
    <p:sldLayoutId id="2147487904" r:id="rId561"/>
    <p:sldLayoutId id="2147487905" r:id="rId562"/>
    <p:sldLayoutId id="2147487906" r:id="rId563"/>
    <p:sldLayoutId id="2147487907" r:id="rId564"/>
    <p:sldLayoutId id="2147487908" r:id="rId565"/>
    <p:sldLayoutId id="2147487909" r:id="rId566"/>
    <p:sldLayoutId id="2147487910" r:id="rId567"/>
    <p:sldLayoutId id="2147487911" r:id="rId568"/>
    <p:sldLayoutId id="2147487912" r:id="rId569"/>
    <p:sldLayoutId id="2147487913" r:id="rId570"/>
    <p:sldLayoutId id="2147487914" r:id="rId571"/>
    <p:sldLayoutId id="2147487915" r:id="rId572"/>
    <p:sldLayoutId id="2147487916" r:id="rId573"/>
    <p:sldLayoutId id="2147487917" r:id="rId574"/>
    <p:sldLayoutId id="2147487918" r:id="rId575"/>
    <p:sldLayoutId id="2147487919" r:id="rId576"/>
    <p:sldLayoutId id="2147487920" r:id="rId577"/>
    <p:sldLayoutId id="2147487921" r:id="rId578"/>
    <p:sldLayoutId id="2147487922" r:id="rId579"/>
    <p:sldLayoutId id="2147487923" r:id="rId580"/>
    <p:sldLayoutId id="2147487924" r:id="rId581"/>
    <p:sldLayoutId id="2147487925" r:id="rId582"/>
    <p:sldLayoutId id="2147487926" r:id="rId583"/>
    <p:sldLayoutId id="2147487927" r:id="rId584"/>
    <p:sldLayoutId id="2147487928" r:id="rId585"/>
    <p:sldLayoutId id="2147487929" r:id="rId586"/>
    <p:sldLayoutId id="2147487930" r:id="rId587"/>
    <p:sldLayoutId id="2147487931" r:id="rId588"/>
    <p:sldLayoutId id="2147487932" r:id="rId589"/>
    <p:sldLayoutId id="2147487933" r:id="rId590"/>
    <p:sldLayoutId id="2147487934" r:id="rId591"/>
    <p:sldLayoutId id="2147487935" r:id="rId592"/>
    <p:sldLayoutId id="2147487936" r:id="rId593"/>
    <p:sldLayoutId id="2147487937" r:id="rId594"/>
    <p:sldLayoutId id="2147487938" r:id="rId595"/>
    <p:sldLayoutId id="2147487939" r:id="rId596"/>
    <p:sldLayoutId id="2147487940" r:id="rId597"/>
    <p:sldLayoutId id="2147487941" r:id="rId598"/>
    <p:sldLayoutId id="2147487942" r:id="rId599"/>
    <p:sldLayoutId id="2147487943" r:id="rId600"/>
    <p:sldLayoutId id="2147487944" r:id="rId601"/>
    <p:sldLayoutId id="2147487945" r:id="rId602"/>
    <p:sldLayoutId id="2147487946" r:id="rId603"/>
    <p:sldLayoutId id="2147487947" r:id="rId604"/>
    <p:sldLayoutId id="2147487948" r:id="rId605"/>
    <p:sldLayoutId id="2147487949" r:id="rId606"/>
    <p:sldLayoutId id="2147487950" r:id="rId607"/>
    <p:sldLayoutId id="2147487951" r:id="rId608"/>
    <p:sldLayoutId id="2147487952" r:id="rId609"/>
    <p:sldLayoutId id="2147487953" r:id="rId610"/>
    <p:sldLayoutId id="2147487954" r:id="rId611"/>
    <p:sldLayoutId id="2147487955" r:id="rId612"/>
    <p:sldLayoutId id="2147487956" r:id="rId613"/>
    <p:sldLayoutId id="2147487957" r:id="rId614"/>
    <p:sldLayoutId id="2147487958" r:id="rId615"/>
    <p:sldLayoutId id="2147487959" r:id="rId616"/>
    <p:sldLayoutId id="2147487960" r:id="rId617"/>
    <p:sldLayoutId id="2147487961" r:id="rId618"/>
    <p:sldLayoutId id="2147487962" r:id="rId619"/>
    <p:sldLayoutId id="2147487963" r:id="rId620"/>
    <p:sldLayoutId id="2147487964" r:id="rId621"/>
    <p:sldLayoutId id="2147487965" r:id="rId622"/>
    <p:sldLayoutId id="2147487966" r:id="rId623"/>
    <p:sldLayoutId id="2147487967" r:id="rId624"/>
    <p:sldLayoutId id="2147487968" r:id="rId625"/>
    <p:sldLayoutId id="2147487969" r:id="rId626"/>
    <p:sldLayoutId id="2147487970" r:id="rId627"/>
    <p:sldLayoutId id="2147487971" r:id="rId628"/>
    <p:sldLayoutId id="2147487972" r:id="rId629"/>
    <p:sldLayoutId id="2147487973" r:id="rId630"/>
    <p:sldLayoutId id="2147487974" r:id="rId631"/>
    <p:sldLayoutId id="2147487975" r:id="rId632"/>
    <p:sldLayoutId id="2147487976" r:id="rId633"/>
    <p:sldLayoutId id="2147487977" r:id="rId634"/>
    <p:sldLayoutId id="2147487978" r:id="rId635"/>
    <p:sldLayoutId id="2147487979" r:id="rId636"/>
    <p:sldLayoutId id="2147487980" r:id="rId637"/>
    <p:sldLayoutId id="2147487981" r:id="rId638"/>
    <p:sldLayoutId id="2147487982" r:id="rId639"/>
    <p:sldLayoutId id="2147487983" r:id="rId640"/>
    <p:sldLayoutId id="2147487984" r:id="rId641"/>
    <p:sldLayoutId id="2147487985" r:id="rId642"/>
    <p:sldLayoutId id="2147487986" r:id="rId643"/>
    <p:sldLayoutId id="2147487987" r:id="rId644"/>
    <p:sldLayoutId id="2147487988" r:id="rId645"/>
    <p:sldLayoutId id="2147487989" r:id="rId646"/>
    <p:sldLayoutId id="2147487990" r:id="rId647"/>
    <p:sldLayoutId id="2147487991" r:id="rId648"/>
    <p:sldLayoutId id="2147487992" r:id="rId649"/>
    <p:sldLayoutId id="2147487993" r:id="rId650"/>
    <p:sldLayoutId id="2147487994" r:id="rId651"/>
    <p:sldLayoutId id="2147487995" r:id="rId652"/>
    <p:sldLayoutId id="2147487996" r:id="rId653"/>
    <p:sldLayoutId id="2147487997" r:id="rId654"/>
    <p:sldLayoutId id="2147487998" r:id="rId655"/>
    <p:sldLayoutId id="2147487999" r:id="rId656"/>
    <p:sldLayoutId id="2147488000" r:id="rId657"/>
    <p:sldLayoutId id="2147488001" r:id="rId658"/>
    <p:sldLayoutId id="2147488002" r:id="rId659"/>
    <p:sldLayoutId id="2147488003" r:id="rId660"/>
    <p:sldLayoutId id="2147488004" r:id="rId661"/>
    <p:sldLayoutId id="2147488005" r:id="rId662"/>
    <p:sldLayoutId id="2147488006" r:id="rId663"/>
    <p:sldLayoutId id="2147488007" r:id="rId664"/>
    <p:sldLayoutId id="2147488008" r:id="rId665"/>
    <p:sldLayoutId id="2147488009" r:id="rId666"/>
    <p:sldLayoutId id="2147488010" r:id="rId667"/>
    <p:sldLayoutId id="2147488011" r:id="rId668"/>
    <p:sldLayoutId id="2147488012" r:id="rId669"/>
    <p:sldLayoutId id="2147488013" r:id="rId670"/>
    <p:sldLayoutId id="2147488014" r:id="rId671"/>
    <p:sldLayoutId id="2147488015" r:id="rId672"/>
    <p:sldLayoutId id="2147488016" r:id="rId673"/>
    <p:sldLayoutId id="2147488017" r:id="rId674"/>
    <p:sldLayoutId id="2147488018" r:id="rId675"/>
    <p:sldLayoutId id="2147488019" r:id="rId676"/>
    <p:sldLayoutId id="2147488020" r:id="rId67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058382"/>
      </p:ext>
    </p:extLst>
  </p:cSld>
  <p:clrMap bg1="dk2" tx1="lt1" bg2="dk1" tx2="lt2" accent1="accent1" accent2="accent2" accent3="accent3" accent4="accent4" accent5="accent5" accent6="accent6" hlink="hlink" folHlink="folHlink"/>
  <p:sldLayoutIdLst>
    <p:sldLayoutId id="214748802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609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1200182494"/>
      </p:ext>
    </p:extLst>
  </p:cSld>
  <p:clrMap bg1="lt1" tx1="dk1" bg2="lt2" tx2="dk2" accent1="accent1" accent2="accent2" accent3="accent3" accent4="accent4" accent5="accent5" accent6="accent6" hlink="hlink" folHlink="folHlink"/>
  <p:sldLayoutIdLst>
    <p:sldLayoutId id="214748802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03881788"/>
      </p:ext>
    </p:extLst>
  </p:cSld>
  <p:clrMap bg1="dk2" tx1="lt1" bg2="dk1" tx2="lt2" accent1="accent1" accent2="accent2" accent3="accent3" accent4="accent4" accent5="accent5" accent6="accent6" hlink="hlink" folHlink="folHlink"/>
  <p:sldLayoutIdLst>
    <p:sldLayoutId id="2147488026" r:id="rId1"/>
    <p:sldLayoutId id="2147488027" r:id="rId2"/>
    <p:sldLayoutId id="2147488028" r:id="rId3"/>
    <p:sldLayoutId id="2147488029" r:id="rId4"/>
    <p:sldLayoutId id="2147488030" r:id="rId5"/>
    <p:sldLayoutId id="2147488031" r:id="rId6"/>
    <p:sldLayoutId id="2147488032" r:id="rId7"/>
    <p:sldLayoutId id="2147488033" r:id="rId8"/>
    <p:sldLayoutId id="2147488034" r:id="rId9"/>
    <p:sldLayoutId id="2147488035" r:id="rId10"/>
    <p:sldLayoutId id="2147488036"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1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04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solidFill>
                  <a:srgbClr val="FFFFFF"/>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604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solidFill>
                  <a:srgbClr val="FFFFFF"/>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604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7028DF5D-4AF4-C44F-BEED-9B25B7649232}" type="slidenum">
              <a:rPr lang="en-US" smtClean="0"/>
              <a:pPr>
                <a:defRPr/>
              </a:pPr>
              <a:t>‹#›</a:t>
            </a:fld>
            <a:endParaRPr lang="en-US" dirty="0"/>
          </a:p>
        </p:txBody>
      </p:sp>
    </p:spTree>
    <p:extLst>
      <p:ext uri="{BB962C8B-B14F-4D97-AF65-F5344CB8AC3E}">
        <p14:creationId xmlns:p14="http://schemas.microsoft.com/office/powerpoint/2010/main" val="131496589"/>
      </p:ext>
    </p:extLst>
  </p:cSld>
  <p:clrMap bg1="dk2" tx1="lt1" bg2="dk1" tx2="lt2" accent1="accent1" accent2="accent2" accent3="accent3" accent4="accent4" accent5="accent5" accent6="accent6" hlink="hlink" folHlink="folHlink"/>
  <p:sldLayoutIdLst>
    <p:sldLayoutId id="2147488038" r:id="rId1"/>
    <p:sldLayoutId id="2147488039" r:id="rId2"/>
    <p:sldLayoutId id="2147488040" r:id="rId3"/>
    <p:sldLayoutId id="2147488041" r:id="rId4"/>
    <p:sldLayoutId id="2147488042" r:id="rId5"/>
    <p:sldLayoutId id="2147488043" r:id="rId6"/>
    <p:sldLayoutId id="2147488044" r:id="rId7"/>
    <p:sldLayoutId id="2147488045" r:id="rId8"/>
    <p:sldLayoutId id="2147488046" r:id="rId9"/>
    <p:sldLayoutId id="2147488047" r:id="rId10"/>
    <p:sldLayoutId id="2147488048" r:id="rId11"/>
  </p:sldLayoutIdLst>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l" rtl="0" eaLnBrk="0" fontAlgn="base" hangingPunct="0">
        <a:lnSpc>
          <a:spcPct val="90000"/>
        </a:lnSpc>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l" rtl="0" eaLnBrk="0" fontAlgn="base" hangingPunct="0">
        <a:lnSpc>
          <a:spcPct val="90000"/>
        </a:lnSpc>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l" rtl="0" eaLnBrk="0" fontAlgn="base" hangingPunct="0">
        <a:lnSpc>
          <a:spcPct val="90000"/>
        </a:lnSpc>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l" rtl="0" eaLnBrk="0" fontAlgn="base" hangingPunct="0">
        <a:lnSpc>
          <a:spcPct val="90000"/>
        </a:lnSpc>
        <a:spcBef>
          <a:spcPct val="0"/>
        </a:spcBef>
        <a:spcAft>
          <a:spcPct val="0"/>
        </a:spcAft>
        <a:defRPr sz="4400">
          <a:solidFill>
            <a:schemeClr val="tx2"/>
          </a:solidFill>
          <a:latin typeface="Arial" pitchFamily="-105" charset="0"/>
        </a:defRPr>
      </a:lvl6pPr>
      <a:lvl7pPr marL="914400" algn="l" rtl="0" eaLnBrk="0" fontAlgn="base" hangingPunct="0">
        <a:lnSpc>
          <a:spcPct val="90000"/>
        </a:lnSpc>
        <a:spcBef>
          <a:spcPct val="0"/>
        </a:spcBef>
        <a:spcAft>
          <a:spcPct val="0"/>
        </a:spcAft>
        <a:defRPr sz="4400">
          <a:solidFill>
            <a:schemeClr val="tx2"/>
          </a:solidFill>
          <a:latin typeface="Arial" pitchFamily="-105" charset="0"/>
        </a:defRPr>
      </a:lvl7pPr>
      <a:lvl8pPr marL="1371600" algn="l" rtl="0" eaLnBrk="0" fontAlgn="base" hangingPunct="0">
        <a:lnSpc>
          <a:spcPct val="90000"/>
        </a:lnSpc>
        <a:spcBef>
          <a:spcPct val="0"/>
        </a:spcBef>
        <a:spcAft>
          <a:spcPct val="0"/>
        </a:spcAft>
        <a:defRPr sz="4400">
          <a:solidFill>
            <a:schemeClr val="tx2"/>
          </a:solidFill>
          <a:latin typeface="Arial" pitchFamily="-105" charset="0"/>
        </a:defRPr>
      </a:lvl8pPr>
      <a:lvl9pPr marL="1828800" algn="l" rtl="0" eaLnBrk="0" fontAlgn="base" hangingPunct="0">
        <a:lnSpc>
          <a:spcPct val="90000"/>
        </a:lnSpc>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128"/>
          <a:cs typeface="ＭＳ Ｐゴシック"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05"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05"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05"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05" charset="-128"/>
        </a:defRPr>
      </a:lvl5pPr>
      <a:lvl6pPr marL="2514600" indent="-228600" algn="l" rtl="0" eaLnBrk="0" fontAlgn="base" hangingPunct="0">
        <a:lnSpc>
          <a:spcPct val="90000"/>
        </a:lnSpc>
        <a:spcBef>
          <a:spcPct val="20000"/>
        </a:spcBef>
        <a:spcAft>
          <a:spcPct val="0"/>
        </a:spcAft>
        <a:buSzPct val="80000"/>
        <a:buFont typeface="Wingdings" pitchFamily="-105" charset="2"/>
        <a:buChar char="l"/>
        <a:defRPr sz="2000" b="1" i="1">
          <a:solidFill>
            <a:schemeClr val="tx1"/>
          </a:solidFill>
          <a:latin typeface="+mn-lt"/>
          <a:ea typeface="ＭＳ Ｐゴシック" pitchFamily="-105" charset="-128"/>
        </a:defRPr>
      </a:lvl6pPr>
      <a:lvl7pPr marL="2971800" indent="-228600" algn="l" rtl="0" eaLnBrk="0" fontAlgn="base" hangingPunct="0">
        <a:lnSpc>
          <a:spcPct val="90000"/>
        </a:lnSpc>
        <a:spcBef>
          <a:spcPct val="20000"/>
        </a:spcBef>
        <a:spcAft>
          <a:spcPct val="0"/>
        </a:spcAft>
        <a:buSzPct val="80000"/>
        <a:buFont typeface="Wingdings" pitchFamily="-105" charset="2"/>
        <a:buChar char="l"/>
        <a:defRPr sz="2000" b="1" i="1">
          <a:solidFill>
            <a:schemeClr val="tx1"/>
          </a:solidFill>
          <a:latin typeface="+mn-lt"/>
          <a:ea typeface="ＭＳ Ｐゴシック" pitchFamily="-105" charset="-128"/>
        </a:defRPr>
      </a:lvl7pPr>
      <a:lvl8pPr marL="3429000" indent="-228600" algn="l" rtl="0" eaLnBrk="0" fontAlgn="base" hangingPunct="0">
        <a:lnSpc>
          <a:spcPct val="90000"/>
        </a:lnSpc>
        <a:spcBef>
          <a:spcPct val="20000"/>
        </a:spcBef>
        <a:spcAft>
          <a:spcPct val="0"/>
        </a:spcAft>
        <a:buSzPct val="80000"/>
        <a:buFont typeface="Wingdings" pitchFamily="-105" charset="2"/>
        <a:buChar char="l"/>
        <a:defRPr sz="2000" b="1" i="1">
          <a:solidFill>
            <a:schemeClr val="tx1"/>
          </a:solidFill>
          <a:latin typeface="+mn-lt"/>
          <a:ea typeface="ＭＳ Ｐゴシック" pitchFamily="-105" charset="-128"/>
        </a:defRPr>
      </a:lvl8pPr>
      <a:lvl9pPr marL="3886200" indent="-228600" algn="l" rtl="0" eaLnBrk="0" fontAlgn="base" hangingPunct="0">
        <a:lnSpc>
          <a:spcPct val="90000"/>
        </a:lnSpc>
        <a:spcBef>
          <a:spcPct val="20000"/>
        </a:spcBef>
        <a:spcAft>
          <a:spcPct val="0"/>
        </a:spcAft>
        <a:buSzPct val="80000"/>
        <a:buFont typeface="Wingdings" pitchFamily="-105" charset="2"/>
        <a:buChar char="l"/>
        <a:defRPr sz="2000" b="1" i="1">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698669F6-77F3-434D-9C30-C30A9A83E0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65" charset="-128"/>
          <a:cs typeface="ＭＳ Ｐゴシック" pitchFamily="-6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24D871BF-B03F-9A40-9454-AAED870AB9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A69F0DBA-DA02-9747-9CE3-D506231488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10342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2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a:defRPr>
            </a:lvl1pPr>
          </a:lstStyle>
          <a:p>
            <a:pPr>
              <a:defRPr/>
            </a:pPr>
            <a:endParaRPr lang="en-US"/>
          </a:p>
        </p:txBody>
      </p:sp>
      <p:sp>
        <p:nvSpPr>
          <p:cNvPr id="10343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New Roman"/>
              </a:defRPr>
            </a:lvl1pPr>
          </a:lstStyle>
          <a:p>
            <a:pPr>
              <a:defRPr/>
            </a:pPr>
            <a:endParaRPr lang="en-US"/>
          </a:p>
        </p:txBody>
      </p:sp>
      <p:sp>
        <p:nvSpPr>
          <p:cNvPr id="10343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New Roman"/>
              </a:defRPr>
            </a:lvl1pPr>
          </a:lstStyle>
          <a:p>
            <a:pPr>
              <a:defRPr/>
            </a:pPr>
            <a:fld id="{D86D1B7F-8B3D-EA4E-87C1-16309BED6AF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 id="2147486135" r:id="rId9"/>
    <p:sldLayoutId id="2147486136" r:id="rId10"/>
    <p:sldLayoutId id="214748613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3426"/>
                                        </p:tgtEl>
                                        <p:attrNameLst>
                                          <p:attrName>style.visibility</p:attrName>
                                        </p:attrNameLst>
                                      </p:cBhvr>
                                      <p:to>
                                        <p:strVal val="visible"/>
                                      </p:to>
                                    </p:set>
                                    <p:anim calcmode="lin" valueType="num">
                                      <p:cBhvr additive="base">
                                        <p:cTn id="7" dur="500" fill="hold"/>
                                        <p:tgtEl>
                                          <p:spTgt spid="103426"/>
                                        </p:tgtEl>
                                        <p:attrNameLst>
                                          <p:attrName>ppt_x</p:attrName>
                                        </p:attrNameLst>
                                      </p:cBhvr>
                                      <p:tavLst>
                                        <p:tav tm="0">
                                          <p:val>
                                            <p:strVal val="0-#ppt_w/2"/>
                                          </p:val>
                                        </p:tav>
                                        <p:tav tm="100000">
                                          <p:val>
                                            <p:strVal val="#ppt_x"/>
                                          </p:val>
                                        </p:tav>
                                      </p:tavLst>
                                    </p:anim>
                                    <p:anim calcmode="lin" valueType="num">
                                      <p:cBhvr additive="base">
                                        <p:cTn id="8" dur="500" fill="hold"/>
                                        <p:tgtEl>
                                          <p:spTgt spid="1034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10342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xml"/><Relationship Id="rId1" Type="http://schemas.openxmlformats.org/officeDocument/2006/relationships/slideLayout" Target="../slideLayouts/slideLayout19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9.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6.xml"/><Relationship Id="rId1" Type="http://schemas.openxmlformats.org/officeDocument/2006/relationships/slideLayout" Target="../slideLayouts/slideLayout27.xml"/></Relationships>
</file>

<file path=ppt/slides/_rels/slide10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77.xml"/><Relationship Id="rId1" Type="http://schemas.openxmlformats.org/officeDocument/2006/relationships/slideLayout" Target="../slideLayouts/slideLayout38.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1.xml"/></Relationships>
</file>

<file path=ppt/slides/_rels/slide10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0.xml"/><Relationship Id="rId1" Type="http://schemas.openxmlformats.org/officeDocument/2006/relationships/slideLayout" Target="../slideLayouts/slideLayout32.xml"/></Relationships>
</file>

<file path=ppt/slides/_rels/slide1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1.xml"/><Relationship Id="rId1" Type="http://schemas.openxmlformats.org/officeDocument/2006/relationships/slideLayout" Target="../slideLayouts/slideLayout33.xml"/></Relationships>
</file>

<file path=ppt/slides/_rels/slide10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2.xml"/><Relationship Id="rId1" Type="http://schemas.openxmlformats.org/officeDocument/2006/relationships/slideLayout" Target="../slideLayouts/slideLayout32.xml"/></Relationships>
</file>

<file path=ppt/slides/_rels/slide10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3.xml"/><Relationship Id="rId1" Type="http://schemas.openxmlformats.org/officeDocument/2006/relationships/slideLayout" Target="../slideLayouts/slideLayout3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1.xml"/></Relationships>
</file>

<file path=ppt/slides/_rels/slide1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5.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229.xml"/></Relationships>
</file>

<file path=ppt/slides/_rels/slide11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6.xml"/><Relationship Id="rId1" Type="http://schemas.openxmlformats.org/officeDocument/2006/relationships/slideLayout" Target="../slideLayouts/slideLayout28.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84.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0.xml"/><Relationship Id="rId1" Type="http://schemas.openxmlformats.org/officeDocument/2006/relationships/slideLayout" Target="../slideLayouts/slideLayout38.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1.xml"/><Relationship Id="rId1" Type="http://schemas.openxmlformats.org/officeDocument/2006/relationships/slideLayout" Target="../slideLayouts/slideLayout33.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2.xml"/><Relationship Id="rId1" Type="http://schemas.openxmlformats.org/officeDocument/2006/relationships/slideLayout" Target="../slideLayouts/slideLayout28.xml"/></Relationships>
</file>

<file path=ppt/slides/_rels/slide11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3.xml"/><Relationship Id="rId1" Type="http://schemas.openxmlformats.org/officeDocument/2006/relationships/slideLayout" Target="../slideLayouts/slideLayout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4.xml"/><Relationship Id="rId1" Type="http://schemas.openxmlformats.org/officeDocument/2006/relationships/slideLayout" Target="../slideLayouts/slideLayout28.xml"/></Relationships>
</file>

<file path=ppt/slides/_rels/slide11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5.xml"/><Relationship Id="rId1" Type="http://schemas.openxmlformats.org/officeDocument/2006/relationships/slideLayout" Target="../slideLayouts/slideLayout33.xml"/></Relationships>
</file>

<file path=ppt/slides/_rels/slide1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6.xml"/><Relationship Id="rId1" Type="http://schemas.openxmlformats.org/officeDocument/2006/relationships/slideLayout" Target="../slideLayouts/slideLayout38.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8.xml"/><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9.xml"/><Relationship Id="rId1" Type="http://schemas.openxmlformats.org/officeDocument/2006/relationships/slideLayout" Target="../slideLayouts/slideLayout3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94.xml"/></Relationships>
</file>

<file path=ppt/slides/_rels/slide126.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20.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760.xml"/></Relationships>
</file>

<file path=ppt/slides/_rels/slide12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172.xml"/></Relationships>
</file>

<file path=ppt/slides/_rels/slide12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1070.xm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256.xml"/><Relationship Id="rId4" Type="http://schemas.openxmlformats.org/officeDocument/2006/relationships/image" Target="../media/image42.png"/></Relationships>
</file>

<file path=ppt/slides/_rels/slide13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04.xml"/><Relationship Id="rId1" Type="http://schemas.openxmlformats.org/officeDocument/2006/relationships/slideLayout" Target="../slideLayouts/slideLayout128.xml"/></Relationships>
</file>

<file path=ppt/slides/_rels/slide13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28.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33.xml"/></Relationships>
</file>

<file path=ppt/slides/_rels/slide1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7.xml"/><Relationship Id="rId1" Type="http://schemas.openxmlformats.org/officeDocument/2006/relationships/slideLayout" Target="../slideLayouts/slideLayout128.xml"/></Relationships>
</file>

<file path=ppt/slides/_rels/slide13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8.xml"/><Relationship Id="rId1" Type="http://schemas.openxmlformats.org/officeDocument/2006/relationships/slideLayout" Target="../slideLayouts/slideLayout128.xml"/></Relationships>
</file>

<file path=ppt/slides/_rels/slide13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9.xml"/><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10.xml"/><Relationship Id="rId1" Type="http://schemas.openxmlformats.org/officeDocument/2006/relationships/slideLayout" Target="../slideLayouts/slideLayout128.xml"/></Relationships>
</file>

<file path=ppt/slides/_rels/slide13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330.xml"/></Relationships>
</file>

<file path=ppt/slides/_rels/slide138.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330.xml"/></Relationships>
</file>

<file path=ppt/slides/_rels/slide13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1.xml"/><Relationship Id="rId1" Type="http://schemas.openxmlformats.org/officeDocument/2006/relationships/slideLayout" Target="../slideLayouts/slideLayout12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4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2.xml"/><Relationship Id="rId1" Type="http://schemas.openxmlformats.org/officeDocument/2006/relationships/slideLayout" Target="../slideLayouts/slideLayout319.xml"/></Relationships>
</file>

<file path=ppt/slides/_rels/slide141.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3.xml"/><Relationship Id="rId1" Type="http://schemas.openxmlformats.org/officeDocument/2006/relationships/slideLayout" Target="../slideLayouts/slideLayout1064.xml"/></Relationships>
</file>

<file path=ppt/slides/_rels/slide14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4.xml"/><Relationship Id="rId1" Type="http://schemas.openxmlformats.org/officeDocument/2006/relationships/slideLayout" Target="../slideLayouts/slideLayout128.xml"/></Relationships>
</file>

<file path=ppt/slides/_rels/slide14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5.xml"/><Relationship Id="rId1" Type="http://schemas.openxmlformats.org/officeDocument/2006/relationships/slideLayout" Target="../slideLayouts/slideLayout161.xml"/></Relationships>
</file>

<file path=ppt/slides/_rels/slide14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6.xml"/><Relationship Id="rId1" Type="http://schemas.openxmlformats.org/officeDocument/2006/relationships/slideLayout" Target="../slideLayouts/slideLayout161.xml"/></Relationships>
</file>

<file path=ppt/slides/_rels/slide145.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150.xml"/></Relationships>
</file>

<file path=ppt/slides/_rels/slide14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7.xml"/><Relationship Id="rId1" Type="http://schemas.openxmlformats.org/officeDocument/2006/relationships/slideLayout" Target="../slideLayouts/slideLayout319.xml"/></Relationships>
</file>

<file path=ppt/slides/_rels/slide147.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8.xml"/><Relationship Id="rId1" Type="http://schemas.openxmlformats.org/officeDocument/2006/relationships/slideLayout" Target="../slideLayouts/slideLayout291.xml"/><Relationship Id="rId4" Type="http://schemas.openxmlformats.org/officeDocument/2006/relationships/image" Target="../media/image148.png"/></Relationships>
</file>

<file path=ppt/slides/_rels/slide14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19.xml"/><Relationship Id="rId1" Type="http://schemas.openxmlformats.org/officeDocument/2006/relationships/slideLayout" Target="../slideLayouts/slideLayout291.xml"/><Relationship Id="rId4" Type="http://schemas.openxmlformats.org/officeDocument/2006/relationships/image" Target="../media/image150.png"/></Relationships>
</file>

<file path=ppt/slides/_rels/slide14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51.png"/><Relationship Id="rId1" Type="http://schemas.openxmlformats.org/officeDocument/2006/relationships/slideLayout" Target="../slideLayouts/slideLayout308.xml"/></Relationships>
</file>

<file path=ppt/slides/_rels/slide1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0.xml"/><Relationship Id="rId1" Type="http://schemas.openxmlformats.org/officeDocument/2006/relationships/slideLayout" Target="../slideLayouts/slideLayout245.xml"/><Relationship Id="rId4" Type="http://schemas.openxmlformats.org/officeDocument/2006/relationships/image" Target="../media/image154.png"/></Relationships>
</file>

<file path=ppt/slides/_rels/slide151.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246.xml"/></Relationships>
</file>

<file path=ppt/slides/_rels/slide152.xml.rels><?xml version="1.0" encoding="UTF-8" standalone="yes"?>
<Relationships xmlns="http://schemas.openxmlformats.org/package/2006/relationships"><Relationship Id="rId3" Type="http://schemas.openxmlformats.org/officeDocument/2006/relationships/image" Target="../media/image157.emf"/><Relationship Id="rId2" Type="http://schemas.openxmlformats.org/officeDocument/2006/relationships/image" Target="../media/image156.jpeg"/><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83.xml"/></Relationships>
</file>

<file path=ppt/slides/_rels/slide15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2.xml"/><Relationship Id="rId1" Type="http://schemas.openxmlformats.org/officeDocument/2006/relationships/slideLayout" Target="../slideLayouts/slideLayout256.xml"/></Relationships>
</file>

<file path=ppt/slides/_rels/slide15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3.xml"/><Relationship Id="rId1" Type="http://schemas.openxmlformats.org/officeDocument/2006/relationships/slideLayout" Target="../slideLayouts/slideLayout13.xml"/><Relationship Id="rId5" Type="http://schemas.openxmlformats.org/officeDocument/2006/relationships/image" Target="../media/image161.jpeg"/><Relationship Id="rId4" Type="http://schemas.openxmlformats.org/officeDocument/2006/relationships/image" Target="../media/image160.jpeg"/></Relationships>
</file>

<file path=ppt/slides/_rels/slide15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jpeg"/><Relationship Id="rId1" Type="http://schemas.openxmlformats.org/officeDocument/2006/relationships/slideLayout" Target="../slideLayouts/slideLayout107.xml"/></Relationships>
</file>

<file path=ppt/slides/_rels/slide15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4.xml"/><Relationship Id="rId1" Type="http://schemas.openxmlformats.org/officeDocument/2006/relationships/slideLayout" Target="../slideLayouts/slideLayout114.xml"/></Relationships>
</file>

<file path=ppt/slides/_rels/slide15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5.xml"/><Relationship Id="rId1" Type="http://schemas.openxmlformats.org/officeDocument/2006/relationships/slideLayout" Target="../slideLayouts/slideLayout1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6.xml"/><Relationship Id="rId1" Type="http://schemas.openxmlformats.org/officeDocument/2006/relationships/slideLayout" Target="../slideLayouts/slideLayout114.xml"/></Relationships>
</file>

<file path=ppt/slides/_rels/slide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6.xml"/><Relationship Id="rId1" Type="http://schemas.openxmlformats.org/officeDocument/2006/relationships/slideLayout" Target="../slideLayouts/slideLayout256.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image" Target="../media/image165.jpeg"/><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7.xml"/><Relationship Id="rId1" Type="http://schemas.openxmlformats.org/officeDocument/2006/relationships/slideLayout" Target="../slideLayouts/slideLayout1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8.xml"/><Relationship Id="rId1" Type="http://schemas.openxmlformats.org/officeDocument/2006/relationships/slideLayout" Target="../slideLayouts/slideLayout114.xml"/></Relationships>
</file>

<file path=ppt/slides/_rels/slide163.xml.rels><?xml version="1.0" encoding="UTF-8" standalone="yes"?>
<Relationships xmlns="http://schemas.openxmlformats.org/package/2006/relationships"><Relationship Id="rId3" Type="http://schemas.openxmlformats.org/officeDocument/2006/relationships/image" Target="../media/image170.emf"/><Relationship Id="rId7" Type="http://schemas.openxmlformats.org/officeDocument/2006/relationships/image" Target="../media/image174.emf"/><Relationship Id="rId2" Type="http://schemas.openxmlformats.org/officeDocument/2006/relationships/image" Target="../media/image169.jpeg"/><Relationship Id="rId1" Type="http://schemas.openxmlformats.org/officeDocument/2006/relationships/slideLayout" Target="../slideLayouts/slideLayout13.xml"/><Relationship Id="rId6" Type="http://schemas.openxmlformats.org/officeDocument/2006/relationships/image" Target="../media/image173.emf"/><Relationship Id="rId5" Type="http://schemas.openxmlformats.org/officeDocument/2006/relationships/image" Target="../media/image172.emf"/><Relationship Id="rId4" Type="http://schemas.openxmlformats.org/officeDocument/2006/relationships/image" Target="../media/image171.emf"/></Relationships>
</file>

<file path=ppt/slides/_rels/slide16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9.xml"/><Relationship Id="rId1" Type="http://schemas.openxmlformats.org/officeDocument/2006/relationships/slideLayout" Target="../slideLayouts/slideLayout114.xml"/><Relationship Id="rId4" Type="http://schemas.openxmlformats.org/officeDocument/2006/relationships/image" Target="../media/image175.png"/></Relationships>
</file>

<file path=ppt/slides/_rels/slide165.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56.xml"/></Relationships>
</file>

<file path=ppt/slides/_rels/slide16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2.xml"/><Relationship Id="rId1" Type="http://schemas.openxmlformats.org/officeDocument/2006/relationships/slideLayout" Target="../slideLayouts/slideLayout256.xml"/></Relationships>
</file>

<file path=ppt/slides/_rels/slide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7.xml"/><Relationship Id="rId1" Type="http://schemas.openxmlformats.org/officeDocument/2006/relationships/slideLayout" Target="../slideLayouts/slideLayout256.xml"/></Relationships>
</file>

<file path=ppt/slides/_rels/slide17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33.xml"/><Relationship Id="rId1" Type="http://schemas.openxmlformats.org/officeDocument/2006/relationships/slideLayout" Target="../slideLayouts/slideLayout256.xml"/></Relationships>
</file>

<file path=ppt/slides/_rels/slide17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4.xml"/><Relationship Id="rId1" Type="http://schemas.openxmlformats.org/officeDocument/2006/relationships/slideLayout" Target="../slideLayouts/slideLayout17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7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4.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4.xml"/></Relationships>
</file>

<file path=ppt/slides/_rels/slide175.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36.xml"/><Relationship Id="rId1" Type="http://schemas.openxmlformats.org/officeDocument/2006/relationships/slideLayout" Target="../slideLayouts/slideLayout94.xml"/><Relationship Id="rId4" Type="http://schemas.openxmlformats.org/officeDocument/2006/relationships/image" Target="../media/image180.png"/></Relationships>
</file>

<file path=ppt/slides/_rels/slide176.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94.xml"/></Relationships>
</file>

<file path=ppt/slides/_rels/slide17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82.jpeg"/><Relationship Id="rId1" Type="http://schemas.openxmlformats.org/officeDocument/2006/relationships/slideLayout" Target="../slideLayouts/slideLayout94.xml"/></Relationships>
</file>

<file path=ppt/slides/_rels/slide178.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37.xml"/><Relationship Id="rId1" Type="http://schemas.openxmlformats.org/officeDocument/2006/relationships/slideLayout" Target="../slideLayouts/slideLayout94.xml"/></Relationships>
</file>

<file path=ppt/slides/_rels/slide17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8.xml"/><Relationship Id="rId1" Type="http://schemas.openxmlformats.org/officeDocument/2006/relationships/slideLayout" Target="../slideLayouts/slideLayout177.xml"/></Relationships>
</file>

<file path=ppt/slides/_rels/slide180.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94.xml"/></Relationships>
</file>

<file path=ppt/slides/_rels/slide18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38.xml"/><Relationship Id="rId1" Type="http://schemas.openxmlformats.org/officeDocument/2006/relationships/slideLayout" Target="../slideLayouts/slideLayout94.xml"/><Relationship Id="rId6" Type="http://schemas.openxmlformats.org/officeDocument/2006/relationships/image" Target="../media/image190.jpeg"/><Relationship Id="rId5" Type="http://schemas.openxmlformats.org/officeDocument/2006/relationships/image" Target="../media/image189.jpeg"/><Relationship Id="rId4" Type="http://schemas.openxmlformats.org/officeDocument/2006/relationships/image" Target="../media/image188.jpeg"/></Relationships>
</file>

<file path=ppt/slides/_rels/slide182.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94.xml"/></Relationships>
</file>

<file path=ppt/slides/_rels/slide183.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94.xml"/></Relationships>
</file>

<file path=ppt/slides/_rels/slide184.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4.xml"/></Relationships>
</file>

<file path=ppt/slides/_rels/slide185.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87.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5.xml"/></Relationships>
</file>

<file path=ppt/slides/_rels/slide188.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94.xml"/></Relationships>
</file>

<file path=ppt/slides/_rels/slide189.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5.xml"/></Relationships>
</file>

<file path=ppt/slides/_rels/slide1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177.xml"/></Relationships>
</file>

<file path=ppt/slides/_rels/slide190.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image" Target="../media/image195.jpeg"/><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4.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9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94.xml"/></Relationships>
</file>

<file path=ppt/slides/_rels/slide196.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94.xml"/></Relationships>
</file>

<file path=ppt/slides/_rels/slide197.xml.rels><?xml version="1.0" encoding="UTF-8" standalone="yes"?>
<Relationships xmlns="http://schemas.openxmlformats.org/package/2006/relationships"><Relationship Id="rId3" Type="http://schemas.openxmlformats.org/officeDocument/2006/relationships/image" Target="../media/image201.emf"/><Relationship Id="rId2" Type="http://schemas.openxmlformats.org/officeDocument/2006/relationships/image" Target="../media/image200.png"/><Relationship Id="rId1" Type="http://schemas.openxmlformats.org/officeDocument/2006/relationships/slideLayout" Target="../slideLayouts/slideLayout95.xml"/><Relationship Id="rId4" Type="http://schemas.openxmlformats.org/officeDocument/2006/relationships/image" Target="../media/image202.jpeg"/></Relationships>
</file>

<file path=ppt/slides/_rels/slide198.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4.gif"/><Relationship Id="rId1" Type="http://schemas.openxmlformats.org/officeDocument/2006/relationships/slideLayout" Target="../slideLayouts/slideLayout94.xml"/></Relationships>
</file>

<file path=ppt/slides/_rels/slide201.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9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image" Target="../media/image206.png"/><Relationship Id="rId1" Type="http://schemas.openxmlformats.org/officeDocument/2006/relationships/slideLayout" Target="../slideLayouts/slideLayout94.xml"/></Relationships>
</file>

<file path=ppt/slides/_rels/slide20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94.xml"/></Relationships>
</file>

<file path=ppt/slides/_rels/slide206.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8.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09.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4.xml"/></Relationships>
</file>

<file path=ppt/slides/_rels/slide21.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jpeg"/><Relationship Id="rId1" Type="http://schemas.openxmlformats.org/officeDocument/2006/relationships/slideLayout" Target="../slideLayouts/slideLayout12.xml"/><Relationship Id="rId4" Type="http://schemas.openxmlformats.org/officeDocument/2006/relationships/image" Target="../media/image50.jpeg"/></Relationships>
</file>

<file path=ppt/slides/_rels/slide210.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94.xml"/></Relationships>
</file>

<file path=ppt/slides/_rels/slide211.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212.xml.rels><?xml version="1.0" encoding="UTF-8" standalone="yes"?>
<Relationships xmlns="http://schemas.openxmlformats.org/package/2006/relationships"><Relationship Id="rId2" Type="http://schemas.openxmlformats.org/officeDocument/2006/relationships/image" Target="../media/image212.gif"/><Relationship Id="rId1" Type="http://schemas.openxmlformats.org/officeDocument/2006/relationships/slideLayout" Target="../slideLayouts/slideLayout95.xml"/></Relationships>
</file>

<file path=ppt/slides/_rels/slide21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94.xml"/></Relationships>
</file>

<file path=ppt/slides/_rels/slide214.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1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96.xml"/></Relationships>
</file>

<file path=ppt/slides/_rels/slide217.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9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39.xml"/><Relationship Id="rId1" Type="http://schemas.openxmlformats.org/officeDocument/2006/relationships/slideLayout" Target="../slideLayouts/slideLayout9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40.xml"/><Relationship Id="rId1" Type="http://schemas.openxmlformats.org/officeDocument/2006/relationships/slideLayout" Target="../slideLayouts/slideLayout96.xml"/></Relationships>
</file>

<file path=ppt/slides/_rels/slide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2.jpeg"/></Relationships>
</file>

<file path=ppt/slides/_rels/slide22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41.xml"/><Relationship Id="rId1" Type="http://schemas.openxmlformats.org/officeDocument/2006/relationships/slideLayout" Target="../slideLayouts/slideLayout96.xml"/><Relationship Id="rId4" Type="http://schemas.openxmlformats.org/officeDocument/2006/relationships/image" Target="../media/image220.jpeg"/></Relationships>
</file>

<file path=ppt/slides/_rels/slide221.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42.xml"/><Relationship Id="rId1" Type="http://schemas.openxmlformats.org/officeDocument/2006/relationships/slideLayout" Target="../slideLayouts/slideLayout99.xml"/></Relationships>
</file>

<file path=ppt/slides/_rels/slide222.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6.xml"/></Relationships>
</file>

<file path=ppt/slides/_rels/slide223.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224.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94.xml"/></Relationships>
</file>

<file path=ppt/slides/_rels/slide22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2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96.xml"/></Relationships>
</file>

<file path=ppt/slides/_rels/slide228.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image" Target="../media/image226.jpeg"/><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image" Target="../media/image53.png"/><Relationship Id="rId1" Type="http://schemas.openxmlformats.org/officeDocument/2006/relationships/slideLayout" Target="../slideLayouts/slideLayout13.xml"/><Relationship Id="rId4" Type="http://schemas.openxmlformats.org/officeDocument/2006/relationships/image" Target="../media/image55.wmf"/></Relationships>
</file>

<file path=ppt/slides/_rels/slide230.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43.xml"/><Relationship Id="rId1" Type="http://schemas.openxmlformats.org/officeDocument/2006/relationships/slideLayout" Target="../slideLayouts/slideLayout96.xml"/></Relationships>
</file>

<file path=ppt/slides/_rels/slide231.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96.xml"/></Relationships>
</file>

<file path=ppt/slides/_rels/slide232.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96.xml"/></Relationships>
</file>

<file path=ppt/slides/_rels/slide233.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44.xml"/><Relationship Id="rId1" Type="http://schemas.openxmlformats.org/officeDocument/2006/relationships/slideLayout" Target="../slideLayouts/slideLayout96.xml"/></Relationships>
</file>

<file path=ppt/slides/_rels/slide234.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image" Target="../media/image233.jpeg"/><Relationship Id="rId1" Type="http://schemas.openxmlformats.org/officeDocument/2006/relationships/slideLayout" Target="../slideLayouts/slideLayout96.xml"/><Relationship Id="rId4" Type="http://schemas.openxmlformats.org/officeDocument/2006/relationships/image" Target="../media/image235.jpeg"/></Relationships>
</file>

<file path=ppt/slides/_rels/slide23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image" Target="../media/image236.jpeg"/><Relationship Id="rId1" Type="http://schemas.openxmlformats.org/officeDocument/2006/relationships/slideLayout" Target="../slideLayouts/slideLayout96.xml"/><Relationship Id="rId4" Type="http://schemas.openxmlformats.org/officeDocument/2006/relationships/image" Target="../media/image238.jpeg"/></Relationships>
</file>

<file path=ppt/slides/_rels/slide236.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96.xml"/></Relationships>
</file>

<file path=ppt/slides/_rels/slide237.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oleObject" Target="../embeddings/oleObject1.bin"/><Relationship Id="rId1" Type="http://schemas.openxmlformats.org/officeDocument/2006/relationships/slideLayout" Target="../slideLayouts/slideLayout99.xml"/><Relationship Id="rId6" Type="http://schemas.openxmlformats.org/officeDocument/2006/relationships/image" Target="../media/image242.jpeg"/><Relationship Id="rId5" Type="http://schemas.openxmlformats.org/officeDocument/2006/relationships/image" Target="../media/image241.png"/><Relationship Id="rId4" Type="http://schemas.openxmlformats.org/officeDocument/2006/relationships/oleObject" Target="../embeddings/oleObject2.bin"/></Relationships>
</file>

<file path=ppt/slides/_rels/slide238.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45.xml"/><Relationship Id="rId1" Type="http://schemas.openxmlformats.org/officeDocument/2006/relationships/slideLayout" Target="../slideLayouts/slideLayout96.xml"/><Relationship Id="rId4" Type="http://schemas.openxmlformats.org/officeDocument/2006/relationships/image" Target="../media/image244.jpeg"/></Relationships>
</file>

<file path=ppt/slides/_rels/slide2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46.xml"/><Relationship Id="rId1" Type="http://schemas.openxmlformats.org/officeDocument/2006/relationships/slideLayout" Target="../slideLayouts/slideLayout102.xml"/></Relationships>
</file>

<file path=ppt/slides/_rels/slide24.xml.rels><?xml version="1.0" encoding="UTF-8" standalone="yes"?>
<Relationships xmlns="http://schemas.openxmlformats.org/package/2006/relationships"><Relationship Id="rId3" Type="http://schemas.openxmlformats.org/officeDocument/2006/relationships/image" Target="../media/image57.wmf"/><Relationship Id="rId2" Type="http://schemas.openxmlformats.org/officeDocument/2006/relationships/image" Target="../media/image56.jpeg"/><Relationship Id="rId1" Type="http://schemas.openxmlformats.org/officeDocument/2006/relationships/slideLayout" Target="../slideLayouts/slideLayout13.xml"/><Relationship Id="rId5" Type="http://schemas.openxmlformats.org/officeDocument/2006/relationships/image" Target="../media/image59.jpeg"/><Relationship Id="rId4" Type="http://schemas.openxmlformats.org/officeDocument/2006/relationships/image" Target="../media/image58.wmf"/></Relationships>
</file>

<file path=ppt/slides/_rels/slide24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41.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49.xml"/><Relationship Id="rId1" Type="http://schemas.openxmlformats.org/officeDocument/2006/relationships/slideLayout" Target="../slideLayouts/slideLayout96.xml"/></Relationships>
</file>

<file path=ppt/slides/_rels/slide246.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0.xml"/><Relationship Id="rId1" Type="http://schemas.openxmlformats.org/officeDocument/2006/relationships/slideLayout" Target="../slideLayouts/slideLayout96.xml"/></Relationships>
</file>

<file path=ppt/slides/_rels/slide24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1.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2.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0.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53.xml"/><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54.xml"/><Relationship Id="rId1" Type="http://schemas.openxmlformats.org/officeDocument/2006/relationships/slideLayout" Target="../slideLayouts/slideLayout96.xml"/></Relationships>
</file>

<file path=ppt/slides/_rels/slide2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55.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56.xml"/><Relationship Id="rId1" Type="http://schemas.openxmlformats.org/officeDocument/2006/relationships/slideLayout" Target="../slideLayouts/slideLayout96.xml"/></Relationships>
</file>

<file path=ppt/slides/_rels/slide257.xml.rels><?xml version="1.0" encoding="UTF-8" standalone="yes"?>
<Relationships xmlns="http://schemas.openxmlformats.org/package/2006/relationships"><Relationship Id="rId3" Type="http://schemas.openxmlformats.org/officeDocument/2006/relationships/image" Target="../media/image212.gif"/><Relationship Id="rId2" Type="http://schemas.openxmlformats.org/officeDocument/2006/relationships/image" Target="../media/image254.jpeg"/><Relationship Id="rId1" Type="http://schemas.openxmlformats.org/officeDocument/2006/relationships/slideLayout" Target="../slideLayouts/slideLayout13.xml"/><Relationship Id="rId4" Type="http://schemas.openxmlformats.org/officeDocument/2006/relationships/image" Target="../media/image255.emf"/></Relationships>
</file>

<file path=ppt/slides/_rels/slide258.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157.xml"/><Relationship Id="rId1" Type="http://schemas.openxmlformats.org/officeDocument/2006/relationships/slideLayout" Target="../slideLayouts/slideLayout1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58.xml"/><Relationship Id="rId1" Type="http://schemas.openxmlformats.org/officeDocument/2006/relationships/slideLayout" Target="../slideLayouts/slideLayout17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7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5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51.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51.xml"/></Relationships>
</file>

<file path=ppt/slides/_rels/slide266.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13.xml"/></Relationships>
</file>

<file path=ppt/slides/_rels/slide267.xml.rels><?xml version="1.0" encoding="UTF-8" standalone="yes"?>
<Relationships xmlns="http://schemas.openxmlformats.org/package/2006/relationships"><Relationship Id="rId2" Type="http://schemas.openxmlformats.org/officeDocument/2006/relationships/slideLayout" Target="../slideLayouts/slideLayout183.xml"/><Relationship Id="rId1" Type="http://schemas.openxmlformats.org/officeDocument/2006/relationships/themeOverride" Target="../theme/themeOverride3.xml"/></Relationships>
</file>

<file path=ppt/slides/_rels/slide26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63.xml"/><Relationship Id="rId1" Type="http://schemas.openxmlformats.org/officeDocument/2006/relationships/slideLayout" Target="../slideLayouts/slideLayout256.xml"/></Relationships>
</file>

<file path=ppt/slides/_rels/slide26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64.xml"/><Relationship Id="rId1" Type="http://schemas.openxmlformats.org/officeDocument/2006/relationships/slideLayout" Target="../slideLayouts/slideLayout1762.xml"/><Relationship Id="rId5" Type="http://schemas.openxmlformats.org/officeDocument/2006/relationships/image" Target="../media/image261.jpeg"/><Relationship Id="rId4" Type="http://schemas.openxmlformats.org/officeDocument/2006/relationships/image" Target="../media/image260.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77.xml"/></Relationships>
</file>

<file path=ppt/slides/_rels/slide270.xml.rels><?xml version="1.0" encoding="UTF-8" standalone="yes"?>
<Relationships xmlns="http://schemas.openxmlformats.org/package/2006/relationships"><Relationship Id="rId3" Type="http://schemas.openxmlformats.org/officeDocument/2006/relationships/image" Target="../media/image263.emf"/><Relationship Id="rId2" Type="http://schemas.openxmlformats.org/officeDocument/2006/relationships/image" Target="../media/image262.jpeg"/><Relationship Id="rId1" Type="http://schemas.openxmlformats.org/officeDocument/2006/relationships/slideLayout" Target="../slideLayouts/slideLayout13.xml"/><Relationship Id="rId5" Type="http://schemas.openxmlformats.org/officeDocument/2006/relationships/image" Target="../media/image265.emf"/><Relationship Id="rId4" Type="http://schemas.openxmlformats.org/officeDocument/2006/relationships/image" Target="../media/image264.emf"/></Relationships>
</file>

<file path=ppt/slides/_rels/slide271.xml.rels><?xml version="1.0" encoding="UTF-8" standalone="yes"?>
<Relationships xmlns="http://schemas.openxmlformats.org/package/2006/relationships"><Relationship Id="rId3" Type="http://schemas.openxmlformats.org/officeDocument/2006/relationships/image" Target="../media/image263.emf"/><Relationship Id="rId2" Type="http://schemas.openxmlformats.org/officeDocument/2006/relationships/image" Target="../media/image266.jpe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3" Type="http://schemas.openxmlformats.org/officeDocument/2006/relationships/image" Target="../media/image268.emf"/><Relationship Id="rId2" Type="http://schemas.openxmlformats.org/officeDocument/2006/relationships/image" Target="../media/image267.jpeg"/><Relationship Id="rId1" Type="http://schemas.openxmlformats.org/officeDocument/2006/relationships/slideLayout" Target="../slideLayouts/slideLayout13.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83.xml"/></Relationships>
</file>

<file path=ppt/slides/_rels/slide27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166.xml"/><Relationship Id="rId1" Type="http://schemas.openxmlformats.org/officeDocument/2006/relationships/slideLayout" Target="../slideLayouts/slideLayout256.xml"/></Relationships>
</file>

<file path=ppt/slides/_rels/slide27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167.xml"/><Relationship Id="rId1" Type="http://schemas.openxmlformats.org/officeDocument/2006/relationships/slideLayout" Target="../slideLayouts/slideLayout256.xml"/></Relationships>
</file>

<file path=ppt/slides/_rels/slide27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7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9.xml"/><Relationship Id="rId1" Type="http://schemas.openxmlformats.org/officeDocument/2006/relationships/slideLayout" Target="../slideLayouts/slideLayout177.xml"/></Relationships>
</file>

<file path=ppt/slides/_rels/slide27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0.xml"/><Relationship Id="rId1" Type="http://schemas.openxmlformats.org/officeDocument/2006/relationships/slideLayout" Target="../slideLayouts/slideLayout177.xml"/></Relationships>
</file>

<file path=ppt/slides/_rels/slide27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71.xml"/><Relationship Id="rId1" Type="http://schemas.openxmlformats.org/officeDocument/2006/relationships/slideLayout" Target="../slideLayouts/slideLayout177.xml"/></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81.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172.xml"/><Relationship Id="rId1" Type="http://schemas.openxmlformats.org/officeDocument/2006/relationships/slideLayout" Target="../slideLayouts/slideLayout256.xml"/><Relationship Id="rId4" Type="http://schemas.openxmlformats.org/officeDocument/2006/relationships/image" Target="../media/image272.png"/></Relationships>
</file>

<file path=ppt/slides/_rels/slide282.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oleObject" Target="../embeddings/oleObject3.bin"/><Relationship Id="rId1" Type="http://schemas.openxmlformats.org/officeDocument/2006/relationships/slideLayout" Target="../slideLayouts/slideLayout13.xml"/><Relationship Id="rId4" Type="http://schemas.openxmlformats.org/officeDocument/2006/relationships/image" Target="../media/image274.jpeg"/></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3" Type="http://schemas.openxmlformats.org/officeDocument/2006/relationships/image" Target="../media/image275.emf"/><Relationship Id="rId2" Type="http://schemas.openxmlformats.org/officeDocument/2006/relationships/image" Target="../media/image48.jpeg"/><Relationship Id="rId1" Type="http://schemas.openxmlformats.org/officeDocument/2006/relationships/slideLayout" Target="../slideLayouts/slideLayout13.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19.xml"/></Relationships>
</file>

<file path=ppt/slides/_rels/slide287.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174.xml"/><Relationship Id="rId1" Type="http://schemas.openxmlformats.org/officeDocument/2006/relationships/slideLayout" Target="../slideLayouts/slideLayout119.xml"/><Relationship Id="rId4" Type="http://schemas.openxmlformats.org/officeDocument/2006/relationships/image" Target="../media/image272.png"/></Relationships>
</file>

<file path=ppt/slides/_rels/slide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image" Target="../media/image66.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69.emf"/><Relationship Id="rId2" Type="http://schemas.openxmlformats.org/officeDocument/2006/relationships/image" Target="../media/image68.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0.xml"/><Relationship Id="rId1" Type="http://schemas.openxmlformats.org/officeDocument/2006/relationships/slideLayout" Target="../slideLayouts/slideLayout256.xml"/></Relationships>
</file>

<file path=ppt/slides/_rels/slide4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1.xml"/><Relationship Id="rId1" Type="http://schemas.openxmlformats.org/officeDocument/2006/relationships/slideLayout" Target="../slideLayouts/slideLayout256.xml"/></Relationships>
</file>

<file path=ppt/slides/_rels/slide4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2.xml"/><Relationship Id="rId1" Type="http://schemas.openxmlformats.org/officeDocument/2006/relationships/slideLayout" Target="../slideLayouts/slideLayout256.xml"/></Relationships>
</file>

<file path=ppt/slides/_rels/slide47.xml.rels><?xml version="1.0" encoding="UTF-8" standalone="yes"?>
<Relationships xmlns="http://schemas.openxmlformats.org/package/2006/relationships"><Relationship Id="rId3" Type="http://schemas.openxmlformats.org/officeDocument/2006/relationships/image" Target="../media/image75.svg"/><Relationship Id="rId2" Type="http://schemas.openxmlformats.org/officeDocument/2006/relationships/notesSlide" Target="../notesSlides/notesSlide33.xml"/><Relationship Id="rId1" Type="http://schemas.openxmlformats.org/officeDocument/2006/relationships/slideLayout" Target="../slideLayouts/slideLayout256.xml"/></Relationships>
</file>

<file path=ppt/slides/_rels/slide4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4.xml"/><Relationship Id="rId1" Type="http://schemas.openxmlformats.org/officeDocument/2006/relationships/slideLayout" Target="../slideLayouts/slideLayout256.xml"/></Relationships>
</file>

<file path=ppt/slides/_rels/slide4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5.xml"/><Relationship Id="rId1" Type="http://schemas.openxmlformats.org/officeDocument/2006/relationships/slideLayout" Target="../slideLayouts/slideLayout256.xml"/><Relationship Id="rId4" Type="http://schemas.openxmlformats.org/officeDocument/2006/relationships/image" Target="../media/image4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9.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7.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9.xml"/><Relationship Id="rId1" Type="http://schemas.openxmlformats.org/officeDocument/2006/relationships/slideLayout" Target="../slideLayouts/slideLayout275.xml"/></Relationships>
</file>

<file path=ppt/slides/_rels/slide5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0.xml"/><Relationship Id="rId1" Type="http://schemas.openxmlformats.org/officeDocument/2006/relationships/slideLayout" Target="../slideLayouts/slideLayout2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1.xml"/><Relationship Id="rId1" Type="http://schemas.openxmlformats.org/officeDocument/2006/relationships/slideLayout" Target="../slideLayouts/slideLayout256.xml"/></Relationships>
</file>

<file path=ppt/slides/_rels/slide5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2.xml"/><Relationship Id="rId1" Type="http://schemas.openxmlformats.org/officeDocument/2006/relationships/slideLayout" Target="../slideLayouts/slideLayout256.xml"/></Relationships>
</file>

<file path=ppt/slides/_rels/slide5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3.xml"/><Relationship Id="rId1" Type="http://schemas.openxmlformats.org/officeDocument/2006/relationships/slideLayout" Target="../slideLayouts/slideLayout1082.xml"/></Relationships>
</file>

<file path=ppt/slides/_rels/slide5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4.xml"/><Relationship Id="rId1" Type="http://schemas.openxmlformats.org/officeDocument/2006/relationships/slideLayout" Target="../slideLayouts/slideLayout256.xml"/></Relationships>
</file>

<file path=ppt/slides/_rels/slide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234.xml"/></Relationships>
</file>

<file path=ppt/slides/_rels/slide6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5.xml"/><Relationship Id="rId1" Type="http://schemas.openxmlformats.org/officeDocument/2006/relationships/slideLayout" Target="../slideLayouts/slideLayout256.xml"/></Relationships>
</file>

<file path=ppt/slides/_rels/slide6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6.xml"/><Relationship Id="rId1" Type="http://schemas.openxmlformats.org/officeDocument/2006/relationships/slideLayout" Target="../slideLayouts/slideLayout256.xml"/></Relationships>
</file>

<file path=ppt/slides/_rels/slide6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256.xml"/></Relationships>
</file>

<file path=ppt/slides/_rels/slide6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6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83.xml"/></Relationships>
</file>

<file path=ppt/slides/_rels/slide69.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6.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xml"/><Relationship Id="rId1" Type="http://schemas.openxmlformats.org/officeDocument/2006/relationships/slideLayout" Target="../slideLayouts/slideLayout23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1.xml"/></Relationships>
</file>

<file path=ppt/slides/_rels/slide71.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1.xml"/></Relationships>
</file>

<file path=ppt/slides/_rels/slide72.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1.xml"/></Relationships>
</file>

<file path=ppt/slides/_rels/slide73.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1.xml"/></Relationships>
</file>

<file path=ppt/slides/_rels/slide74.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81.xml"/></Relationships>
</file>

<file path=ppt/slides/_rels/slide7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13.xml"/><Relationship Id="rId5" Type="http://schemas.openxmlformats.org/officeDocument/2006/relationships/image" Target="../media/image91.jpeg"/><Relationship Id="rId4" Type="http://schemas.openxmlformats.org/officeDocument/2006/relationships/image" Target="../media/image90.jpe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72.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83.xml"/><Relationship Id="rId1" Type="http://schemas.openxmlformats.org/officeDocument/2006/relationships/themeOverride" Target="../theme/themeOverride2.xml"/></Relationships>
</file>

<file path=ppt/slides/_rels/slide78.xml.rels><?xml version="1.0" encoding="UTF-8" standalone="yes"?>
<Relationships xmlns="http://schemas.openxmlformats.org/package/2006/relationships"><Relationship Id="rId8" Type="http://schemas.openxmlformats.org/officeDocument/2006/relationships/image" Target="../media/image97.emf"/><Relationship Id="rId3" Type="http://schemas.openxmlformats.org/officeDocument/2006/relationships/image" Target="../media/image93.jpeg"/><Relationship Id="rId7" Type="http://schemas.openxmlformats.org/officeDocument/2006/relationships/image" Target="../media/image96.emf"/><Relationship Id="rId2" Type="http://schemas.openxmlformats.org/officeDocument/2006/relationships/image" Target="../media/image92.jpeg"/><Relationship Id="rId1" Type="http://schemas.openxmlformats.org/officeDocument/2006/relationships/slideLayout" Target="../slideLayouts/slideLayout13.xml"/><Relationship Id="rId6" Type="http://schemas.openxmlformats.org/officeDocument/2006/relationships/image" Target="../media/image95.emf"/><Relationship Id="rId5" Type="http://schemas.openxmlformats.org/officeDocument/2006/relationships/image" Target="../media/image91.jpeg"/><Relationship Id="rId4" Type="http://schemas.openxmlformats.org/officeDocument/2006/relationships/image" Target="../media/image94.emf"/><Relationship Id="rId9" Type="http://schemas.openxmlformats.org/officeDocument/2006/relationships/image" Target="../media/image98.emf"/></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83.xml"/></Relationships>
</file>

<file path=ppt/slides/_rels/slide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8.xml"/><Relationship Id="rId1" Type="http://schemas.openxmlformats.org/officeDocument/2006/relationships/slideLayout" Target="../slideLayouts/slideLayout234.xml"/></Relationships>
</file>

<file path=ppt/slides/_rels/slide8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7.xml"/><Relationship Id="rId1" Type="http://schemas.openxmlformats.org/officeDocument/2006/relationships/slideLayout" Target="../slideLayouts/slideLayout103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025.xml"/></Relationships>
</file>

<file path=ppt/slides/_rels/slide8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59.xml"/><Relationship Id="rId1" Type="http://schemas.openxmlformats.org/officeDocument/2006/relationships/slideLayout" Target="../slideLayouts/slideLayout1022.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0.xml"/><Relationship Id="rId1" Type="http://schemas.openxmlformats.org/officeDocument/2006/relationships/slideLayout" Target="../slideLayouts/slideLayout1022.xml"/></Relationships>
</file>

<file path=ppt/slides/_rels/slide8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1.xml"/><Relationship Id="rId1" Type="http://schemas.openxmlformats.org/officeDocument/2006/relationships/slideLayout" Target="../slideLayouts/slideLayout1022.xml"/></Relationships>
</file>

<file path=ppt/slides/_rels/slide8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jpeg"/><Relationship Id="rId1" Type="http://schemas.openxmlformats.org/officeDocument/2006/relationships/slideLayout" Target="../slideLayouts/slideLayout1032.xml"/></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2.xml"/><Relationship Id="rId1" Type="http://schemas.openxmlformats.org/officeDocument/2006/relationships/slideLayout" Target="../slideLayouts/slideLayout104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044.xml"/></Relationships>
</file>

<file path=ppt/slides/_rels/slide8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4.xml"/><Relationship Id="rId1" Type="http://schemas.openxmlformats.org/officeDocument/2006/relationships/slideLayout" Target="../slideLayouts/slideLayout1025.xml"/></Relationships>
</file>

<file path=ppt/slides/_rels/slide8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5.xml"/><Relationship Id="rId1" Type="http://schemas.openxmlformats.org/officeDocument/2006/relationships/slideLayout" Target="../slideLayouts/slideLayout1022.xml"/></Relationships>
</file>

<file path=ppt/slides/_rels/slide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9.xml"/><Relationship Id="rId1" Type="http://schemas.openxmlformats.org/officeDocument/2006/relationships/slideLayout" Target="../slideLayouts/slideLayout23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05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1.xml"/></Relationships>
</file>

<file path=ppt/slides/_rels/slide9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8.xml"/><Relationship Id="rId1" Type="http://schemas.openxmlformats.org/officeDocument/2006/relationships/slideLayout" Target="../slideLayouts/slideLayout105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5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51.xml"/></Relationships>
</file>

<file path=ppt/slides/_rels/slide9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1.xml"/><Relationship Id="rId1" Type="http://schemas.openxmlformats.org/officeDocument/2006/relationships/slideLayout" Target="../slideLayouts/slideLayout1057.xml"/><Relationship Id="rId4" Type="http://schemas.openxmlformats.org/officeDocument/2006/relationships/image" Target="../media/image108.jpe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75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83.xml"/></Relationships>
</file>

<file path=ppt/slides/_rels/slide9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latin typeface="Arial" panose="020B0604020202020204" pitchFamily="34" charset="0"/>
                <a:cs typeface="Arial" panose="020B0604020202020204" pitchFamily="34" charset="0"/>
              </a:rPr>
              <a:t>2 </a:t>
            </a:r>
            <a:r>
              <a:rPr lang="ar-SA" dirty="0" err="1">
                <a:latin typeface="Arial" panose="020B0604020202020204" pitchFamily="34" charset="0"/>
                <a:cs typeface="Arial" panose="020B0604020202020204" pitchFamily="34" charset="0"/>
              </a:rPr>
              <a:t>كورنثوس</a:t>
            </a:r>
            <a:endParaRPr lang="en-US" dirty="0">
              <a:latin typeface="Arial" panose="020B0604020202020204" pitchFamily="34" charset="0"/>
              <a:cs typeface="Arial" panose="020B0604020202020204" pitchFamily="34" charset="0"/>
            </a:endParaRPr>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91230" y="992993"/>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algn="ctr" fontAlgn="auto">
              <a:spcBef>
                <a:spcPts val="0"/>
              </a:spcBef>
              <a:spcAft>
                <a:spcPts val="0"/>
              </a:spcAft>
            </a:pPr>
            <a:r>
              <a:rPr lang="ar-SA" sz="3600" b="1" kern="10" dirty="0">
                <a:ln w="9525">
                  <a:round/>
                  <a:headEnd/>
                  <a:tailEnd/>
                </a:ln>
                <a:solidFill>
                  <a:srgbClr val="FF0066"/>
                </a:solidFill>
                <a:latin typeface="Impact"/>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p:cNvGraphicFramePr>
            <a:graphicFrameLocks noGrp="1"/>
          </p:cNvGraphicFramePr>
          <p:nvPr>
            <p:extLst>
              <p:ext uri="{D42A27DB-BD31-4B8C-83A1-F6EECF244321}">
                <p14:modId xmlns:p14="http://schemas.microsoft.com/office/powerpoint/2010/main" val="1934120883"/>
              </p:ext>
            </p:extLst>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51657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0466" name="Picture 6"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ctrTitle"/>
          </p:nvPr>
        </p:nvSpPr>
        <p:spPr>
          <a:xfrm>
            <a:off x="2895600" y="533400"/>
            <a:ext cx="5562600" cy="3111624"/>
          </a:xfrm>
        </p:spPr>
        <p:txBody>
          <a:bodyPr/>
          <a:lstStyle/>
          <a:p>
            <a:pPr eaLnBrk="1" hangingPunct="1">
              <a:defRPr/>
            </a:pPr>
            <a:r>
              <a:rPr lang="ar-JO" sz="6000" b="1" dirty="0">
                <a:solidFill>
                  <a:schemeClr val="accent2"/>
                </a:solidFill>
                <a:latin typeface="Arial" panose="020B0604020202020204" pitchFamily="34" charset="0"/>
                <a:ea typeface="Accordance" panose="00000400000000000000" pitchFamily="2" charset="-78"/>
                <a:cs typeface="Arial" panose="020B0604020202020204" pitchFamily="34" charset="0"/>
              </a:rPr>
              <a:t>كيف يمكنك التغلب على الشجن؟</a:t>
            </a:r>
            <a:endParaRPr lang="en-US" sz="6000" b="1" dirty="0">
              <a:solidFill>
                <a:schemeClr val="accent2"/>
              </a:solidFill>
              <a:latin typeface="Arial" panose="020B0604020202020204" pitchFamily="34" charset="0"/>
              <a:ea typeface="Accordance" panose="00000400000000000000" pitchFamily="2" charset="-78"/>
              <a:cs typeface="Arial" panose="020B0604020202020204" pitchFamily="34" charset="0"/>
            </a:endParaRPr>
          </a:p>
        </p:txBody>
      </p:sp>
      <p:sp>
        <p:nvSpPr>
          <p:cNvPr id="141319" name="Rectangle 7"/>
          <p:cNvSpPr>
            <a:spLocks noChangeArrowheads="1"/>
          </p:cNvSpPr>
          <p:nvPr/>
        </p:nvSpPr>
        <p:spPr bwMode="auto">
          <a:xfrm>
            <a:off x="2483768" y="2636912"/>
            <a:ext cx="6553200" cy="37444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كيف يمكنك </a:t>
            </a:r>
          </a:p>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هزيمة</a:t>
            </a:r>
          </a:p>
          <a:p>
            <a:pPr algn="ctr">
              <a:defRPr/>
            </a:pPr>
            <a:r>
              <a:rPr lang="ar-JO" sz="6000" b="1" dirty="0">
                <a:solidFill>
                  <a:srgbClr val="CC090B"/>
                </a:solidFill>
                <a:latin typeface="Arial" panose="020B0604020202020204" pitchFamily="34" charset="0"/>
                <a:ea typeface="Accordance" panose="00000400000000000000" pitchFamily="2" charset="-78"/>
                <a:cs typeface="Arial" panose="020B0604020202020204" pitchFamily="34" charset="0"/>
              </a:rPr>
              <a:t>الإحباط؟</a:t>
            </a:r>
            <a:endParaRPr lang="en-US" sz="6000" b="1" dirty="0">
              <a:solidFill>
                <a:srgbClr val="3333CC"/>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41314"/>
                                        </p:tgtEl>
                                        <p:attrNameLst>
                                          <p:attrName>style.visibility</p:attrName>
                                        </p:attrNameLst>
                                      </p:cBhvr>
                                      <p:to>
                                        <p:strVal val="visible"/>
                                      </p:to>
                                    </p:set>
                                    <p:anim calcmode="lin" valueType="num">
                                      <p:cBhvr>
                                        <p:cTn id="7" dur="1000" fill="hold"/>
                                        <p:tgtEl>
                                          <p:spTgt spid="141314"/>
                                        </p:tgtEl>
                                        <p:attrNameLst>
                                          <p:attrName>ppt_x</p:attrName>
                                        </p:attrNameLst>
                                      </p:cBhvr>
                                      <p:tavLst>
                                        <p:tav tm="0">
                                          <p:val>
                                            <p:strVal val="#ppt_x-.2"/>
                                          </p:val>
                                        </p:tav>
                                        <p:tav tm="100000">
                                          <p:val>
                                            <p:strVal val="#ppt_x"/>
                                          </p:val>
                                        </p:tav>
                                      </p:tavLst>
                                    </p:anim>
                                    <p:anim calcmode="lin" valueType="num">
                                      <p:cBhvr>
                                        <p:cTn id="8" dur="1000" fill="hold"/>
                                        <p:tgtEl>
                                          <p:spTgt spid="1413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1314"/>
                                        </p:tgtEl>
                                      </p:cBhvr>
                                    </p:animEffect>
                                  </p:childTnLst>
                                </p:cTn>
                              </p:par>
                            </p:childTnLst>
                          </p:cTn>
                        </p:par>
                        <p:par>
                          <p:cTn id="10" fill="hold" nodeType="afterGroup">
                            <p:stCondLst>
                              <p:cond delay="1000"/>
                            </p:stCondLst>
                            <p:childTnLst>
                              <p:par>
                                <p:cTn id="11" presetID="16" presetClass="exit" presetSubtype="26" fill="hold" grpId="1" nodeType="afterEffect">
                                  <p:stCondLst>
                                    <p:cond delay="0"/>
                                  </p:stCondLst>
                                  <p:childTnLst>
                                    <p:animEffect transition="out" filter="barn(inHorizontal)">
                                      <p:cBhvr>
                                        <p:cTn id="12" dur="2000"/>
                                        <p:tgtEl>
                                          <p:spTgt spid="141314"/>
                                        </p:tgtEl>
                                      </p:cBhvr>
                                    </p:animEffect>
                                    <p:set>
                                      <p:cBhvr>
                                        <p:cTn id="13" dur="1" fill="hold">
                                          <p:stCondLst>
                                            <p:cond delay="1999"/>
                                          </p:stCondLst>
                                        </p:cTn>
                                        <p:tgtEl>
                                          <p:spTgt spid="141314"/>
                                        </p:tgtEl>
                                        <p:attrNameLst>
                                          <p:attrName>style.visibility</p:attrName>
                                        </p:attrNameLst>
                                      </p:cBhvr>
                                      <p:to>
                                        <p:strVal val="hidden"/>
                                      </p:to>
                                    </p:set>
                                  </p:childTnLst>
                                </p:cTn>
                              </p:par>
                              <p:par>
                                <p:cTn id="14" presetID="9" presetClass="entr" presetSubtype="0" fill="hold" grpId="0" nodeType="withEffect">
                                  <p:stCondLst>
                                    <p:cond delay="2000"/>
                                  </p:stCondLst>
                                  <p:childTnLst>
                                    <p:set>
                                      <p:cBhvr>
                                        <p:cTn id="15" dur="1" fill="hold">
                                          <p:stCondLst>
                                            <p:cond delay="0"/>
                                          </p:stCondLst>
                                        </p:cTn>
                                        <p:tgtEl>
                                          <p:spTgt spid="141319"/>
                                        </p:tgtEl>
                                        <p:attrNameLst>
                                          <p:attrName>style.visibility</p:attrName>
                                        </p:attrNameLst>
                                      </p:cBhvr>
                                      <p:to>
                                        <p:strVal val="visible"/>
                                      </p:to>
                                    </p:set>
                                    <p:animEffect transition="in" filter="dissolve">
                                      <p:cBhvr>
                                        <p:cTn id="16" dur="500"/>
                                        <p:tgtEl>
                                          <p:spTgt spid="14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p:bldP spid="141314" grpId="1"/>
      <p:bldP spid="141319"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160000" cy="7620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pic>
      <p:sp>
        <p:nvSpPr>
          <p:cNvPr id="205827" name="Rectangle 3"/>
          <p:cNvSpPr>
            <a:spLocks noGrp="1" noChangeArrowheads="1"/>
          </p:cNvSpPr>
          <p:nvPr>
            <p:ph type="ctrTitle"/>
          </p:nvPr>
        </p:nvSpPr>
        <p:spPr>
          <a:xfrm>
            <a:off x="838200" y="2362200"/>
            <a:ext cx="7924800" cy="1752600"/>
          </a:xfrm>
          <a:solidFill>
            <a:srgbClr val="642523"/>
          </a:solidFill>
          <a:effectLst>
            <a:outerShdw blurRad="63500" dist="35921" dir="2700000" algn="ctr" rotWithShape="0">
              <a:srgbClr val="000000">
                <a:alpha val="74998"/>
              </a:srgb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هل كان بولس محبطاً؟</a:t>
            </a:r>
            <a:endParaRPr lang="en-US"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916032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791306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1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p:nvPr>
        </p:nvSpPr>
        <p:spPr>
          <a:xfrm>
            <a:off x="0" y="990600"/>
            <a:ext cx="9144000" cy="54864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bg1"/>
                </a:solidFill>
                <a:latin typeface="Arial" panose="020B0604020202020204" pitchFamily="34" charset="0"/>
                <a:cs typeface="Arial" panose="020B0604020202020204" pitchFamily="34" charset="0"/>
              </a:rPr>
              <a:t>لذلك لا نفشل بل و إن كان إنساننا الخارجي يفنى فالداخل يتجدد يوماً فيوماً </a:t>
            </a:r>
            <a:br>
              <a:rPr lang="ar-JO" altLang="ja-JP" sz="5400" b="1" dirty="0">
                <a:solidFill>
                  <a:schemeClr val="bg1"/>
                </a:solidFill>
                <a:latin typeface="Arial" panose="020B0604020202020204" pitchFamily="34" charset="0"/>
                <a:cs typeface="Arial" panose="020B0604020202020204" pitchFamily="34" charset="0"/>
              </a:rPr>
            </a:br>
            <a:r>
              <a:rPr lang="ar-JO" altLang="ja-JP" sz="5400" b="1" dirty="0">
                <a:solidFill>
                  <a:schemeClr val="bg1"/>
                </a:solidFill>
                <a:latin typeface="Arial" panose="020B0604020202020204" pitchFamily="34" charset="0"/>
                <a:cs typeface="Arial" panose="020B0604020202020204" pitchFamily="34" charset="0"/>
              </a:rPr>
              <a:t>(2 كو 4: 16)</a:t>
            </a:r>
            <a:endParaRPr lang="en-US" sz="480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idx="4294967295"/>
          </p:nvPr>
        </p:nvSpPr>
        <p:spPr>
          <a:xfrm>
            <a:off x="228600" y="152400"/>
            <a:ext cx="4876800" cy="6324600"/>
          </a:xfrm>
        </p:spPr>
        <p:txBody>
          <a:bodyPr/>
          <a:lstStyle/>
          <a:p>
            <a:pPr eaLnBrk="1" hangingPunct="1">
              <a:defRPr/>
            </a:pPr>
            <a:r>
              <a:rPr lang="ar-JO"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دعونا نرى طريقتين لبولس للتغلب على الشجن ...</a:t>
            </a:r>
            <a:endParaRPr lang="en-US" sz="4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200706" name="Picture 3" descr="Tessi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95400"/>
            <a:ext cx="3552825"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9" name="Rectangle 3"/>
          <p:cNvSpPr>
            <a:spLocks noGrp="1" noChangeArrowheads="1"/>
          </p:cNvSpPr>
          <p:nvPr>
            <p:ph type="title"/>
          </p:nvPr>
        </p:nvSpPr>
        <p:spPr>
          <a:xfrm>
            <a:off x="457200" y="152400"/>
            <a:ext cx="8077200" cy="4419600"/>
          </a:xfrm>
          <a:effectLst>
            <a:outerShdw blurRad="63500" dist="35921" dir="2700000" algn="ctr" rotWithShape="0">
              <a:srgbClr val="000000">
                <a:alpha val="74998"/>
              </a:srgbClr>
            </a:outerShdw>
          </a:effectLst>
        </p:spPr>
        <p:txBody>
          <a:bodyPr/>
          <a:lstStyle/>
          <a:p>
            <a:pPr eaLnBrk="1" hangingPunct="1">
              <a:defRPr/>
            </a:pPr>
            <a:br>
              <a:rPr lang="en-US" sz="6000" b="1" dirty="0">
                <a:solidFill>
                  <a:schemeClr val="bg1"/>
                </a:solidFill>
                <a:latin typeface="Arial" panose="020B0604020202020204" pitchFamily="34" charset="0"/>
                <a:cs typeface="Arial" panose="020B0604020202020204" pitchFamily="34" charset="0"/>
              </a:rPr>
            </a:br>
            <a:r>
              <a:rPr lang="ar-JO" sz="6000" b="1" dirty="0">
                <a:solidFill>
                  <a:schemeClr val="bg1"/>
                </a:solidFill>
                <a:latin typeface="Arial" panose="020B0604020202020204" pitchFamily="34" charset="0"/>
                <a:cs typeface="Arial" panose="020B0604020202020204" pitchFamily="34" charset="0"/>
              </a:rPr>
              <a:t>1. أنظر إلى مشاكلك باعتبارها </a:t>
            </a:r>
            <a:r>
              <a:rPr lang="ar-JO" sz="6000" b="1" dirty="0">
                <a:solidFill>
                  <a:srgbClr val="FFFF00"/>
                </a:solidFill>
                <a:latin typeface="Arial" panose="020B0604020202020204" pitchFamily="34" charset="0"/>
                <a:cs typeface="Arial" panose="020B0604020202020204" pitchFamily="34" charset="0"/>
              </a:rPr>
              <a:t>تافهة</a:t>
            </a:r>
            <a:r>
              <a:rPr lang="ar-JO" sz="6000" b="1" dirty="0">
                <a:solidFill>
                  <a:schemeClr val="bg1"/>
                </a:solidFill>
                <a:latin typeface="Arial" panose="020B0604020202020204" pitchFamily="34" charset="0"/>
                <a:cs typeface="Arial" panose="020B0604020202020204" pitchFamily="34" charset="0"/>
              </a:rPr>
              <a:t> بالمقارنة مع مكافآتك   (4: 17)</a:t>
            </a:r>
            <a:endParaRPr lang="en-US" sz="5400"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02" name="Picture 2" descr="Sunrise &amp; Sunset 1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355" name="Rectangle 3"/>
          <p:cNvSpPr>
            <a:spLocks noGrp="1" noChangeArrowheads="1"/>
          </p:cNvSpPr>
          <p:nvPr>
            <p:ph type="ctrTitle"/>
          </p:nvPr>
        </p:nvSpPr>
        <p:spPr>
          <a:xfrm>
            <a:off x="228600" y="609600"/>
            <a:ext cx="8763000" cy="57912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tx1"/>
                </a:solidFill>
                <a:latin typeface="Arial" panose="020B0604020202020204" pitchFamily="34" charset="0"/>
                <a:cs typeface="Arial" panose="020B0604020202020204" pitchFamily="34" charset="0"/>
              </a:rPr>
              <a:t>لأن خفة ضيقتنا الوقتية تنشئ لنا أكثر فأكثر ثقل مجد أبدياً</a:t>
            </a:r>
            <a:br>
              <a:rPr lang="ar-JO" altLang="ja-JP" sz="5400" b="1" dirty="0">
                <a:solidFill>
                  <a:schemeClr val="tx1"/>
                </a:solidFill>
                <a:latin typeface="Arial" panose="020B0604020202020204" pitchFamily="34" charset="0"/>
                <a:cs typeface="Arial" panose="020B0604020202020204" pitchFamily="34" charset="0"/>
              </a:rPr>
            </a:br>
            <a:r>
              <a:rPr lang="ar-JO" altLang="ja-JP" sz="5400" b="1" dirty="0">
                <a:solidFill>
                  <a:schemeClr val="tx1"/>
                </a:solidFill>
                <a:latin typeface="Arial" panose="020B0604020202020204" pitchFamily="34" charset="0"/>
                <a:cs typeface="Arial" panose="020B0604020202020204" pitchFamily="34" charset="0"/>
              </a:rPr>
              <a:t>(4: 17)</a:t>
            </a:r>
            <a:endParaRPr lang="en-US"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4616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algn="r" rtl="1">
              <a:spcBef>
                <a:spcPct val="50000"/>
              </a:spcBef>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lang="ar-JO" sz="2800" b="1" dirty="0">
                <a:solidFill>
                  <a:srgbClr val="FFFF00"/>
                </a:solidFill>
                <a:latin typeface="Arial" panose="020B0604020202020204" pitchFamily="34" charset="0"/>
                <a:cs typeface="Arial" panose="020B0604020202020204" pitchFamily="34" charset="0"/>
              </a:rPr>
              <a:t>جنسي</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الأمم</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المدينة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البرية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البحر</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إخوة كذبة </a:t>
            </a:r>
            <a:r>
              <a:rPr lang="ar-JO" sz="2800" b="1" dirty="0">
                <a:solidFill>
                  <a:srgbClr val="FFFFFF"/>
                </a:solidFill>
                <a:latin typeface="Arial" panose="020B0604020202020204" pitchFamily="34" charset="0"/>
                <a:cs typeface="Arial" panose="020B0604020202020204" pitchFamily="34" charset="0"/>
              </a:rPr>
              <a:t>27 في تعب و كد في </a:t>
            </a:r>
            <a:r>
              <a:rPr lang="ar-JO" sz="2800" b="1" dirty="0">
                <a:solidFill>
                  <a:srgbClr val="FFFF00"/>
                </a:solidFill>
                <a:latin typeface="Arial" panose="020B0604020202020204" pitchFamily="34" charset="0"/>
                <a:cs typeface="Arial" panose="020B0604020202020204" pitchFamily="34" charset="0"/>
              </a:rPr>
              <a:t>أسهار</a:t>
            </a:r>
            <a:r>
              <a:rPr lang="ar-JO" sz="2800" b="1" dirty="0">
                <a:solidFill>
                  <a:srgbClr val="FFFFFF"/>
                </a:solidFill>
                <a:latin typeface="Arial" panose="020B0604020202020204" pitchFamily="34" charset="0"/>
                <a:cs typeface="Arial" panose="020B0604020202020204" pitchFamily="34" charset="0"/>
              </a:rPr>
              <a:t> مراراً كثيرة في </a:t>
            </a:r>
            <a:r>
              <a:rPr lang="ar-JO" sz="2800" b="1" dirty="0">
                <a:solidFill>
                  <a:srgbClr val="FFFF00"/>
                </a:solidFill>
                <a:latin typeface="Arial" panose="020B0604020202020204" pitchFamily="34" charset="0"/>
                <a:cs typeface="Arial" panose="020B0604020202020204" pitchFamily="34" charset="0"/>
              </a:rPr>
              <a:t>جوع</a:t>
            </a:r>
            <a:r>
              <a:rPr lang="ar-JO" sz="2800" b="1" dirty="0">
                <a:solidFill>
                  <a:srgbClr val="FFFFFF"/>
                </a:solidFill>
                <a:latin typeface="Arial" panose="020B0604020202020204" pitchFamily="34" charset="0"/>
                <a:cs typeface="Arial" panose="020B0604020202020204" pitchFamily="34" charset="0"/>
              </a:rPr>
              <a:t> و عطش في أصوام مراراً كثيرة في </a:t>
            </a:r>
            <a:r>
              <a:rPr lang="ar-JO" sz="2800" b="1" dirty="0">
                <a:solidFill>
                  <a:srgbClr val="FFFF00"/>
                </a:solidFill>
                <a:latin typeface="Arial" panose="020B0604020202020204" pitchFamily="34" charset="0"/>
                <a:cs typeface="Arial" panose="020B0604020202020204" pitchFamily="34" charset="0"/>
              </a:rPr>
              <a:t>برد و عري </a:t>
            </a:r>
            <a:r>
              <a:rPr lang="ar-JO" sz="2800" b="1" dirty="0">
                <a:solidFill>
                  <a:srgbClr val="FFFFFF"/>
                </a:solidFill>
                <a:latin typeface="Arial" panose="020B0604020202020204" pitchFamily="34" charset="0"/>
                <a:cs typeface="Arial" panose="020B0604020202020204" pitchFamily="34" charset="0"/>
              </a:rPr>
              <a:t>28 عدا ما هو دون ذلك التراكم علي كل يوم </a:t>
            </a:r>
            <a:r>
              <a:rPr lang="ar-JO" sz="2800" b="1" dirty="0">
                <a:solidFill>
                  <a:srgbClr val="FFFF00"/>
                </a:solidFill>
                <a:latin typeface="Arial" panose="020B0604020202020204" pitchFamily="34" charset="0"/>
                <a:cs typeface="Arial" panose="020B0604020202020204" pitchFamily="34" charset="0"/>
              </a:rPr>
              <a:t>الإهتمام بجميع الكنائس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275130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7" name="Picture 1" descr="ATT000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836613"/>
            <a:ext cx="9109075"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1634" name="Rectangle 2"/>
          <p:cNvSpPr>
            <a:spLocks noGrp="1" noChangeArrowheads="1"/>
          </p:cNvSpPr>
          <p:nvPr>
            <p:ph type="title"/>
          </p:nvPr>
        </p:nvSpPr>
        <p:spPr>
          <a:xfrm>
            <a:off x="685800" y="228600"/>
            <a:ext cx="7772400" cy="762000"/>
          </a:xfrm>
        </p:spPr>
        <p:txBody>
          <a:bodyPr/>
          <a:lstStyle/>
          <a:p>
            <a:pPr eaLnBrk="1" hangingPunct="1">
              <a:defRPr/>
            </a:pPr>
            <a:r>
              <a:rPr lang="ar-JO" dirty="0">
                <a:solidFill>
                  <a:schemeClr val="bg1"/>
                </a:solidFill>
                <a:latin typeface="Arial" panose="020B0604020202020204" pitchFamily="34" charset="0"/>
                <a:ea typeface="Accordance" panose="00000400000000000000" pitchFamily="2" charset="-78"/>
                <a:cs typeface="Arial" panose="020B0604020202020204" pitchFamily="34" charset="0"/>
              </a:rPr>
              <a:t>دولة سنغافورة</a:t>
            </a:r>
            <a:endParaRPr lang="en-US"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dirty="0">
                <a:solidFill>
                  <a:schemeClr val="bg1"/>
                </a:solidFill>
                <a:ea typeface="Accordance" panose="00000400000000000000" pitchFamily="2" charset="-78"/>
              </a:rPr>
              <a:t>مخطط</a:t>
            </a:r>
            <a:br>
              <a:rPr lang="en-US" sz="3600" dirty="0">
                <a:solidFill>
                  <a:schemeClr val="bg1"/>
                </a:solidFill>
                <a:ea typeface="Accordance" panose="00000400000000000000" pitchFamily="2" charset="-78"/>
              </a:rPr>
            </a:br>
            <a:r>
              <a:rPr lang="ar-SA" sz="3600" dirty="0">
                <a:solidFill>
                  <a:srgbClr val="FFFFFF"/>
                </a:solidFill>
                <a:effectLst>
                  <a:glow rad="127000">
                    <a:srgbClr val="000000"/>
                  </a:glow>
                </a:effectLst>
                <a:ea typeface="Accordance" panose="00000400000000000000" pitchFamily="2" charset="-78"/>
              </a:rPr>
              <a:t>٢ </a:t>
            </a:r>
            <a:r>
              <a:rPr lang="ar-SA" sz="3600" kern="1200" dirty="0">
                <a:solidFill>
                  <a:srgbClr val="FFFFFF"/>
                </a:solidFill>
                <a:effectLst>
                  <a:glow rad="127000">
                    <a:srgbClr val="000000"/>
                  </a:glow>
                </a:effectLst>
                <a:ea typeface="Accordance" panose="00000400000000000000" pitchFamily="2" charset="-78"/>
              </a:rPr>
              <a:t>كورنثوس</a:t>
            </a:r>
            <a:endParaRPr lang="en-US" sz="3600" dirty="0">
              <a:solidFill>
                <a:schemeClr val="bg1"/>
              </a:solidFill>
              <a:ea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13  </a:t>
            </a:r>
            <a:r>
              <a:rPr lang="ar-JO" sz="2000" b="1" kern="0" dirty="0">
                <a:solidFill>
                  <a:srgbClr val="221304"/>
                </a:solidFill>
                <a:latin typeface="Arial" panose="020B0604020202020204" pitchFamily="34" charset="0"/>
                <a:ea typeface="Accordance" panose="00000400000000000000" pitchFamily="2" charset="-78"/>
                <a:cs typeface="Arial" panose="020B0604020202020204" pitchFamily="34" charset="0"/>
              </a:rPr>
              <a:t>أ</a:t>
            </a: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رواح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باري هدلستون، الكتاب المقدس المتناغم </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53539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1697038"/>
            <a:ext cx="6324600" cy="517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5" name="Rectangle 3"/>
          <p:cNvSpPr>
            <a:spLocks noGrp="1" noChangeArrowheads="1"/>
          </p:cNvSpPr>
          <p:nvPr>
            <p:ph type="title"/>
          </p:nvPr>
        </p:nvSpPr>
        <p:spPr>
          <a:xfrm>
            <a:off x="304800" y="0"/>
            <a:ext cx="8839200" cy="17526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موقع</a:t>
            </a:r>
            <a:b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سنغافورة الإستراتيجي</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6" name="Rectangle 4"/>
          <p:cNvSpPr>
            <a:spLocks noGrp="1" noChangeArrowheads="1"/>
          </p:cNvSpPr>
          <p:nvPr>
            <p:ph type="body" idx="1"/>
          </p:nvPr>
        </p:nvSpPr>
        <p:spPr>
          <a:xfrm>
            <a:off x="76200" y="3003550"/>
            <a:ext cx="4191000"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r" rtl="1" eaLnBrk="1" hangingPunct="1">
              <a:buFontTx/>
              <a:buNone/>
              <a:defRPr/>
            </a:pPr>
            <a:r>
              <a:rPr lang="ar-JO" sz="3600" b="1" dirty="0">
                <a:solidFill>
                  <a:schemeClr val="hlink"/>
                </a:solidFill>
                <a:latin typeface="Accordance" panose="00000400000000000000" pitchFamily="2" charset="-78"/>
                <a:ea typeface="Accordance" panose="00000400000000000000" pitchFamily="2" charset="-78"/>
                <a:cs typeface="Accordance" panose="00000400000000000000" pitchFamily="2" charset="-78"/>
              </a:rPr>
              <a:t>نافذة 10 / 40</a:t>
            </a:r>
            <a: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أشد المناطق فقراً</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لم يتم الوصول إلى 97% منهم</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7" name="Rectangle 5"/>
          <p:cNvSpPr>
            <a:spLocks noChangeArrowheads="1"/>
          </p:cNvSpPr>
          <p:nvPr/>
        </p:nvSpPr>
        <p:spPr bwMode="auto">
          <a:xfrm>
            <a:off x="25400" y="2516188"/>
            <a:ext cx="8813800" cy="24257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8" name="AutoShape 6"/>
          <p:cNvSpPr>
            <a:spLocks noChangeArrowheads="1"/>
          </p:cNvSpPr>
          <p:nvPr/>
        </p:nvSpPr>
        <p:spPr bwMode="auto">
          <a:xfrm rot="16200000">
            <a:off x="6011862" y="5570538"/>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0" fill="hold"/>
                                        <p:tgtEl>
                                          <p:spTgt spid="8198"/>
                                        </p:tgtEl>
                                        <p:attrNameLst>
                                          <p:attrName>ppt_x</p:attrName>
                                        </p:attrNameLst>
                                      </p:cBhvr>
                                      <p:tavLst>
                                        <p:tav tm="0">
                                          <p:val>
                                            <p:strVal val="#ppt_x"/>
                                          </p:val>
                                        </p:tav>
                                        <p:tav tm="100000">
                                          <p:val>
                                            <p:strVal val="#ppt_x"/>
                                          </p:val>
                                        </p:tav>
                                      </p:tavLst>
                                    </p:anim>
                                    <p:anim calcmode="lin" valueType="num">
                                      <p:cBhvr additive="base">
                                        <p:cTn id="8" dur="50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285720" y="0"/>
            <a:ext cx="7814672" cy="5410200"/>
          </a:xfrm>
          <a:effectLst>
            <a:outerShdw blurRad="25400" dist="35921" dir="2700000" algn="ctr" rotWithShape="0">
              <a:srgbClr val="000000">
                <a:alpha val="99962"/>
              </a:srgbClr>
            </a:outerShdw>
          </a:effectLst>
        </p:spPr>
        <p:txBody>
          <a:bodyPr/>
          <a:lstStyle/>
          <a:p>
            <a:pPr marL="1371600" indent="-1371600" eaLnBrk="1" hangingPunct="1">
              <a:defRPr/>
            </a:pPr>
            <a:br>
              <a:rPr lang="en-US" sz="6600" b="1" i="0" dirty="0">
                <a:latin typeface="Arial" panose="020B0604020202020204" pitchFamily="34" charset="0"/>
                <a:cs typeface="Arial" panose="020B0604020202020204" pitchFamily="34" charset="0"/>
              </a:rPr>
            </a:br>
            <a:r>
              <a:rPr lang="ar-JO" sz="6600" b="1" i="0" dirty="0">
                <a:latin typeface="Arial" panose="020B0604020202020204" pitchFamily="34" charset="0"/>
                <a:cs typeface="Arial" panose="020B0604020202020204" pitchFamily="34" charset="0"/>
              </a:rPr>
              <a:t>2. ركز على الحقائق الأبدية </a:t>
            </a:r>
            <a:r>
              <a:rPr lang="ar-JO" sz="6600" b="1" i="0" dirty="0">
                <a:solidFill>
                  <a:srgbClr val="FFFF00"/>
                </a:solidFill>
                <a:latin typeface="Arial" panose="020B0604020202020204" pitchFamily="34" charset="0"/>
                <a:cs typeface="Arial" panose="020B0604020202020204" pitchFamily="34" charset="0"/>
              </a:rPr>
              <a:t>غير المرئية</a:t>
            </a:r>
            <a:br>
              <a:rPr lang="ar-JO" sz="6600" b="1" i="0" dirty="0">
                <a:solidFill>
                  <a:srgbClr val="FFFF00"/>
                </a:solidFill>
                <a:latin typeface="Arial" panose="020B0604020202020204" pitchFamily="34" charset="0"/>
                <a:cs typeface="Arial" panose="020B0604020202020204" pitchFamily="34" charset="0"/>
              </a:rPr>
            </a:br>
            <a:r>
              <a:rPr lang="ar-JO" sz="6600" b="1" i="0" dirty="0">
                <a:solidFill>
                  <a:srgbClr val="FFFF00"/>
                </a:solidFill>
                <a:latin typeface="Arial" panose="020B0604020202020204" pitchFamily="34" charset="0"/>
                <a:cs typeface="Arial" panose="020B0604020202020204" pitchFamily="34" charset="0"/>
              </a:rPr>
              <a:t> </a:t>
            </a:r>
            <a:r>
              <a:rPr lang="ar-JO" sz="6600" b="1" i="0" dirty="0">
                <a:latin typeface="Arial" panose="020B0604020202020204" pitchFamily="34" charset="0"/>
                <a:cs typeface="Arial" panose="020B0604020202020204" pitchFamily="34" charset="0"/>
              </a:rPr>
              <a:t>(4: 18)</a:t>
            </a:r>
            <a:endParaRPr lang="en-US" i="0" dirty="0">
              <a:latin typeface="Arial" panose="020B0604020202020204" pitchFamily="34" charset="0"/>
              <a:cs typeface="Arial" panose="020B0604020202020204" pitchFamily="34" charset="0"/>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2057400" y="1219200"/>
            <a:ext cx="6705600" cy="1143000"/>
          </a:xfrm>
        </p:spPr>
        <p:txBody>
          <a:bodyPr/>
          <a:lstStyle/>
          <a:p>
            <a:pPr eaLnBrk="1" hangingPunct="1">
              <a:defRPr/>
            </a:pPr>
            <a:r>
              <a:rPr lang="ar-JO" sz="5400" b="1" i="0" u="sng" dirty="0">
                <a:latin typeface="Arial" panose="020B0604020202020204" pitchFamily="34" charset="0"/>
                <a:cs typeface="Arial" panose="020B0604020202020204" pitchFamily="34" charset="0"/>
              </a:rPr>
              <a:t>أنظر إلى غير المرئي</a:t>
            </a:r>
            <a:endParaRPr lang="en-US" sz="5400" b="1" i="0" dirty="0">
              <a:latin typeface="Arial" panose="020B0604020202020204" pitchFamily="34" charset="0"/>
              <a:cs typeface="Arial" panose="020B0604020202020204" pitchFamily="34" charset="0"/>
            </a:endParaRPr>
          </a:p>
        </p:txBody>
      </p:sp>
      <p:sp>
        <p:nvSpPr>
          <p:cNvPr id="238595" name="Rectangle 3"/>
          <p:cNvSpPr>
            <a:spLocks noGrp="1" noChangeArrowheads="1"/>
          </p:cNvSpPr>
          <p:nvPr>
            <p:ph type="subTitle" idx="1"/>
          </p:nvPr>
        </p:nvSpPr>
        <p:spPr>
          <a:xfrm>
            <a:off x="914400" y="2743200"/>
            <a:ext cx="7924800" cy="3886200"/>
          </a:xfrm>
        </p:spPr>
        <p:txBody>
          <a:bodyPr/>
          <a:lstStyle/>
          <a:p>
            <a:pPr eaLnBrk="1" hangingPunct="1">
              <a:defRPr/>
            </a:pPr>
            <a:r>
              <a:rPr lang="ar-JO" sz="3600" b="1" i="0" dirty="0">
                <a:latin typeface="Arial" panose="020B0604020202020204" pitchFamily="34" charset="0"/>
                <a:cs typeface="Arial" panose="020B0604020202020204" pitchFamily="34" charset="0"/>
              </a:rPr>
              <a:t>و نحن غير ناظرين إلى الأشياء التي </a:t>
            </a:r>
            <a:r>
              <a:rPr lang="ar-JO" sz="3600" b="1" i="0" dirty="0">
                <a:solidFill>
                  <a:srgbClr val="FF0000"/>
                </a:solidFill>
                <a:latin typeface="Arial" panose="020B0604020202020204" pitchFamily="34" charset="0"/>
                <a:cs typeface="Arial" panose="020B0604020202020204" pitchFamily="34" charset="0"/>
              </a:rPr>
              <a:t>ترى</a:t>
            </a:r>
            <a:r>
              <a:rPr lang="ar-JO" sz="3600" b="1" i="0" dirty="0">
                <a:latin typeface="Arial" panose="020B0604020202020204" pitchFamily="34" charset="0"/>
                <a:cs typeface="Arial" panose="020B0604020202020204" pitchFamily="34" charset="0"/>
              </a:rPr>
              <a:t> </a:t>
            </a:r>
          </a:p>
          <a:p>
            <a:pPr eaLnBrk="1" hangingPunct="1">
              <a:defRPr/>
            </a:pPr>
            <a:r>
              <a:rPr lang="ar-JO" sz="3600" b="1" i="0" dirty="0">
                <a:latin typeface="Arial" panose="020B0604020202020204" pitchFamily="34" charset="0"/>
                <a:cs typeface="Arial" panose="020B0604020202020204" pitchFamily="34" charset="0"/>
              </a:rPr>
              <a:t>بل إلى التي </a:t>
            </a:r>
            <a:r>
              <a:rPr lang="ar-JO" sz="3600" b="1" i="0" dirty="0">
                <a:solidFill>
                  <a:srgbClr val="0070C0"/>
                </a:solidFill>
                <a:latin typeface="Arial" panose="020B0604020202020204" pitchFamily="34" charset="0"/>
                <a:cs typeface="Arial" panose="020B0604020202020204" pitchFamily="34" charset="0"/>
              </a:rPr>
              <a:t>لا ترى </a:t>
            </a:r>
            <a:r>
              <a:rPr lang="ar-JO" sz="3600" b="1" i="0" dirty="0">
                <a:latin typeface="Arial" panose="020B0604020202020204" pitchFamily="34" charset="0"/>
                <a:cs typeface="Arial" panose="020B0604020202020204" pitchFamily="34" charset="0"/>
              </a:rPr>
              <a:t>لأن التي </a:t>
            </a:r>
            <a:r>
              <a:rPr lang="ar-JO" sz="3600" b="1" i="0" dirty="0">
                <a:solidFill>
                  <a:srgbClr val="FF0000"/>
                </a:solidFill>
                <a:latin typeface="Arial" panose="020B0604020202020204" pitchFamily="34" charset="0"/>
                <a:cs typeface="Arial" panose="020B0604020202020204" pitchFamily="34" charset="0"/>
              </a:rPr>
              <a:t>ترى وقتية </a:t>
            </a:r>
          </a:p>
          <a:p>
            <a:pPr eaLnBrk="1" hangingPunct="1">
              <a:defRPr/>
            </a:pPr>
            <a:r>
              <a:rPr lang="ar-JO" sz="3600" b="1" i="0" dirty="0">
                <a:latin typeface="Arial" panose="020B0604020202020204" pitchFamily="34" charset="0"/>
                <a:cs typeface="Arial" panose="020B0604020202020204" pitchFamily="34" charset="0"/>
              </a:rPr>
              <a:t>و أما التي </a:t>
            </a:r>
            <a:r>
              <a:rPr lang="ar-JO" sz="3600" b="1" i="0" dirty="0">
                <a:solidFill>
                  <a:srgbClr val="0070C0"/>
                </a:solidFill>
                <a:latin typeface="Arial" panose="020B0604020202020204" pitchFamily="34" charset="0"/>
                <a:cs typeface="Arial" panose="020B0604020202020204" pitchFamily="34" charset="0"/>
              </a:rPr>
              <a:t>لا ترى فأبدية</a:t>
            </a:r>
          </a:p>
          <a:p>
            <a:pPr eaLnBrk="1" hangingPunct="1">
              <a:defRPr/>
            </a:pPr>
            <a:r>
              <a:rPr lang="ar-JO" sz="3600" b="1" i="0" dirty="0">
                <a:latin typeface="Arial" panose="020B0604020202020204" pitchFamily="34" charset="0"/>
                <a:cs typeface="Arial" panose="020B0604020202020204" pitchFamily="34" charset="0"/>
              </a:rPr>
              <a:t>(2 كورنثوس 4: 18)</a:t>
            </a:r>
            <a:r>
              <a:rPr lang="en-US" sz="3600" b="1" i="0" dirty="0">
                <a:latin typeface="Arial" panose="020B0604020202020204" pitchFamily="34" charset="0"/>
                <a:cs typeface="Arial" panose="020B0604020202020204" pitchFamily="34" charset="0"/>
              </a:rPr>
              <a:t> </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a:xfrm>
            <a:off x="0" y="609600"/>
            <a:ext cx="9144000" cy="1143000"/>
          </a:xfrm>
        </p:spPr>
        <p:txBody>
          <a:bodyPr/>
          <a:lstStyle/>
          <a:p>
            <a:pPr algn="r" rtl="1" eaLnBrk="1" hangingPunct="1">
              <a:defRPr/>
            </a:pPr>
            <a:r>
              <a:rPr kumimoji="0" lang="ar-JO" sz="4800" dirty="0">
                <a:latin typeface="Arial" panose="020B0604020202020204" pitchFamily="34" charset="0"/>
                <a:cs typeface="Arial" panose="020B0604020202020204" pitchFamily="34" charset="0"/>
              </a:rPr>
              <a:t>ركز على الأشياء ذات القيمة الحقيقية</a:t>
            </a:r>
            <a:endParaRPr kumimoji="0" lang="en-US" sz="4800" dirty="0">
              <a:latin typeface="Arial" panose="020B0604020202020204" pitchFamily="34" charset="0"/>
              <a:cs typeface="Arial" panose="020B0604020202020204" pitchFamily="34" charset="0"/>
            </a:endParaRPr>
          </a:p>
        </p:txBody>
      </p:sp>
      <p:sp>
        <p:nvSpPr>
          <p:cNvPr id="235523" name="Rectangle 3"/>
          <p:cNvSpPr>
            <a:spLocks noGrp="1" noChangeArrowheads="1"/>
          </p:cNvSpPr>
          <p:nvPr>
            <p:ph type="body" idx="1"/>
          </p:nvPr>
        </p:nvSpPr>
        <p:spPr>
          <a:xfrm>
            <a:off x="381000" y="1981200"/>
            <a:ext cx="8686800" cy="4114800"/>
          </a:xfrm>
        </p:spPr>
        <p:txBody>
          <a:bodyPr/>
          <a:lstStyle/>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كل ما نستطيع رؤيته لا قيمة له في نهاية المطاف</a:t>
            </a:r>
            <a:endParaRPr kumimoji="0" lang="en-US" sz="4400" b="1" dirty="0">
              <a:solidFill>
                <a:schemeClr val="tx2"/>
              </a:solidFill>
              <a:latin typeface="Arial" panose="020B0604020202020204" pitchFamily="34" charset="0"/>
              <a:cs typeface="Arial" panose="020B0604020202020204" pitchFamily="34" charset="0"/>
            </a:endParaRPr>
          </a:p>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الأشياء التي لا نستطيع رؤيتها لا تقدر بثمن</a:t>
            </a:r>
            <a:endParaRPr kumimoji="0" lang="en-US" sz="4400" b="1"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35523">
                                            <p:txEl>
                                              <p:pRg st="0" end="0"/>
                                            </p:txEl>
                                          </p:spTgt>
                                        </p:tgtEl>
                                        <p:attrNameLst>
                                          <p:attrName>style.visibility</p:attrName>
                                        </p:attrNameLst>
                                      </p:cBhvr>
                                      <p:to>
                                        <p:strVal val="visible"/>
                                      </p:to>
                                    </p:set>
                                    <p:anim calcmode="lin" valueType="num">
                                      <p:cBhvr>
                                        <p:cTn id="7" dur="500" fill="hold"/>
                                        <p:tgtEl>
                                          <p:spTgt spid="235523">
                                            <p:txEl>
                                              <p:pRg st="0" end="0"/>
                                            </p:txEl>
                                          </p:spTgt>
                                        </p:tgtEl>
                                        <p:attrNameLst>
                                          <p:attrName>ppt_w</p:attrName>
                                        </p:attrNameLst>
                                      </p:cBhvr>
                                      <p:tavLst>
                                        <p:tav tm="0">
                                          <p:val>
                                            <p:strVal val="#ppt_w*0.05"/>
                                          </p:val>
                                        </p:tav>
                                        <p:tav tm="100000">
                                          <p:val>
                                            <p:strVal val="#ppt_w"/>
                                          </p:val>
                                        </p:tav>
                                      </p:tavLst>
                                    </p:anim>
                                    <p:anim calcmode="lin" valueType="num">
                                      <p:cBhvr>
                                        <p:cTn id="8" dur="500" fill="hold"/>
                                        <p:tgtEl>
                                          <p:spTgt spid="235523">
                                            <p:txEl>
                                              <p:pRg st="0" end="0"/>
                                            </p:txEl>
                                          </p:spTgt>
                                        </p:tgtEl>
                                        <p:attrNameLst>
                                          <p:attrName>ppt_h</p:attrName>
                                        </p:attrNameLst>
                                      </p:cBhvr>
                                      <p:tavLst>
                                        <p:tav tm="0">
                                          <p:val>
                                            <p:strVal val="#ppt_h"/>
                                          </p:val>
                                        </p:tav>
                                        <p:tav tm="100000">
                                          <p:val>
                                            <p:strVal val="#ppt_h"/>
                                          </p:val>
                                        </p:tav>
                                      </p:tavLst>
                                    </p:anim>
                                    <p:anim calcmode="lin" valueType="num">
                                      <p:cBhvr>
                                        <p:cTn id="9" dur="500" fill="hold"/>
                                        <p:tgtEl>
                                          <p:spTgt spid="235523">
                                            <p:txEl>
                                              <p:pRg st="0" end="0"/>
                                            </p:txEl>
                                          </p:spTgt>
                                        </p:tgtEl>
                                        <p:attrNameLst>
                                          <p:attrName>ppt_x</p:attrName>
                                        </p:attrNameLst>
                                      </p:cBhvr>
                                      <p:tavLst>
                                        <p:tav tm="0">
                                          <p:val>
                                            <p:strVal val="#ppt_x-.2"/>
                                          </p:val>
                                        </p:tav>
                                        <p:tav tm="100000">
                                          <p:val>
                                            <p:strVal val="#ppt_x"/>
                                          </p:val>
                                        </p:tav>
                                      </p:tavLst>
                                    </p:anim>
                                    <p:anim calcmode="lin" valueType="num">
                                      <p:cBhvr>
                                        <p:cTn id="10" dur="500" fill="hold"/>
                                        <p:tgtEl>
                                          <p:spTgt spid="235523">
                                            <p:txEl>
                                              <p:pRg st="0" end="0"/>
                                            </p:txEl>
                                          </p:spTgt>
                                        </p:tgtEl>
                                        <p:attrNameLst>
                                          <p:attrName>ppt_y</p:attrName>
                                        </p:attrNameLst>
                                      </p:cBhvr>
                                      <p:tavLst>
                                        <p:tav tm="0">
                                          <p:val>
                                            <p:strVal val="#ppt_y"/>
                                          </p:val>
                                        </p:tav>
                                        <p:tav tm="100000">
                                          <p:val>
                                            <p:strVal val="#ppt_y"/>
                                          </p:val>
                                        </p:tav>
                                      </p:tavLst>
                                    </p:anim>
                                    <p:animEffect transition="in" filter="fade">
                                      <p:cBhvr>
                                        <p:cTn id="11" dur="500"/>
                                        <p:tgtEl>
                                          <p:spTgt spid="23552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235523">
                                            <p:txEl>
                                              <p:pRg st="1" end="1"/>
                                            </p:txEl>
                                          </p:spTgt>
                                        </p:tgtEl>
                                        <p:attrNameLst>
                                          <p:attrName>style.visibility</p:attrName>
                                        </p:attrNameLst>
                                      </p:cBhvr>
                                      <p:to>
                                        <p:strVal val="visible"/>
                                      </p:to>
                                    </p:set>
                                    <p:anim calcmode="lin" valueType="num">
                                      <p:cBhvr>
                                        <p:cTn id="16" dur="500" fill="hold"/>
                                        <p:tgtEl>
                                          <p:spTgt spid="235523">
                                            <p:txEl>
                                              <p:pRg st="1" end="1"/>
                                            </p:txEl>
                                          </p:spTgt>
                                        </p:tgtEl>
                                        <p:attrNameLst>
                                          <p:attrName>ppt_w</p:attrName>
                                        </p:attrNameLst>
                                      </p:cBhvr>
                                      <p:tavLst>
                                        <p:tav tm="0">
                                          <p:val>
                                            <p:strVal val="#ppt_w*0.05"/>
                                          </p:val>
                                        </p:tav>
                                        <p:tav tm="100000">
                                          <p:val>
                                            <p:strVal val="#ppt_w"/>
                                          </p:val>
                                        </p:tav>
                                      </p:tavLst>
                                    </p:anim>
                                    <p:anim calcmode="lin" valueType="num">
                                      <p:cBhvr>
                                        <p:cTn id="17" dur="500" fill="hold"/>
                                        <p:tgtEl>
                                          <p:spTgt spid="235523">
                                            <p:txEl>
                                              <p:pRg st="1" end="1"/>
                                            </p:txEl>
                                          </p:spTgt>
                                        </p:tgtEl>
                                        <p:attrNameLst>
                                          <p:attrName>ppt_h</p:attrName>
                                        </p:attrNameLst>
                                      </p:cBhvr>
                                      <p:tavLst>
                                        <p:tav tm="0">
                                          <p:val>
                                            <p:strVal val="#ppt_h"/>
                                          </p:val>
                                        </p:tav>
                                        <p:tav tm="100000">
                                          <p:val>
                                            <p:strVal val="#ppt_h"/>
                                          </p:val>
                                        </p:tav>
                                      </p:tavLst>
                                    </p:anim>
                                    <p:anim calcmode="lin" valueType="num">
                                      <p:cBhvr>
                                        <p:cTn id="18" dur="500" fill="hold"/>
                                        <p:tgtEl>
                                          <p:spTgt spid="235523">
                                            <p:txEl>
                                              <p:pRg st="1" end="1"/>
                                            </p:txEl>
                                          </p:spTgt>
                                        </p:tgtEl>
                                        <p:attrNameLst>
                                          <p:attrName>ppt_x</p:attrName>
                                        </p:attrNameLst>
                                      </p:cBhvr>
                                      <p:tavLst>
                                        <p:tav tm="0">
                                          <p:val>
                                            <p:strVal val="#ppt_x-.2"/>
                                          </p:val>
                                        </p:tav>
                                        <p:tav tm="100000">
                                          <p:val>
                                            <p:strVal val="#ppt_x"/>
                                          </p:val>
                                        </p:tav>
                                      </p:tavLst>
                                    </p:anim>
                                    <p:anim calcmode="lin" valueType="num">
                                      <p:cBhvr>
                                        <p:cTn id="19" dur="500" fill="hold"/>
                                        <p:tgtEl>
                                          <p:spTgt spid="235523">
                                            <p:txEl>
                                              <p:pRg st="1" end="1"/>
                                            </p:txEl>
                                          </p:spTgt>
                                        </p:tgtEl>
                                        <p:attrNameLst>
                                          <p:attrName>ppt_y</p:attrName>
                                        </p:attrNameLst>
                                      </p:cBhvr>
                                      <p:tavLst>
                                        <p:tav tm="0">
                                          <p:val>
                                            <p:strVal val="#ppt_y"/>
                                          </p:val>
                                        </p:tav>
                                        <p:tav tm="100000">
                                          <p:val>
                                            <p:strVal val="#ppt_y"/>
                                          </p:val>
                                        </p:tav>
                                      </p:tavLst>
                                    </p:anim>
                                    <p:animEffect transition="in" filter="fade">
                                      <p:cBhvr>
                                        <p:cTn id="20" dur="500"/>
                                        <p:tgtEl>
                                          <p:spTgt spid="235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186" name="Rectangle 4"/>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6790" name="Rectangle 6"/>
          <p:cNvSpPr>
            <a:spLocks noGrp="1" noChangeArrowheads="1"/>
          </p:cNvSpPr>
          <p:nvPr>
            <p:ph type="title" idx="4294967295"/>
          </p:nvPr>
        </p:nvSpPr>
        <p:spPr>
          <a:xfrm>
            <a:off x="0" y="76200"/>
            <a:ext cx="2895600" cy="1219200"/>
          </a:xfrm>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الكتاب الواحد</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Premarital Counseling</a:t>
            </a:r>
          </a:p>
        </p:txBody>
      </p:sp>
      <p:sp>
        <p:nvSpPr>
          <p:cNvPr id="400387"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223235" name="Picture 4" descr="Aaron &amp; Sylvi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525000" cy="694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0389" name="Rectangle 5"/>
          <p:cNvSpPr>
            <a:spLocks noChangeArrowheads="1"/>
          </p:cNvSpPr>
          <p:nvPr/>
        </p:nvSpPr>
        <p:spPr bwMode="auto">
          <a:xfrm>
            <a:off x="309563" y="1001713"/>
            <a:ext cx="3881437" cy="7508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أندونيسيا: سيلفيا</a:t>
            </a:r>
            <a:endParaRPr lang="en-US" sz="3200" b="1" dirty="0">
              <a:solidFill>
                <a:srgbClr val="FFFFFF"/>
              </a:solidFill>
              <a:latin typeface="Arial" panose="020B0604020202020204" pitchFamily="34" charset="0"/>
              <a:cs typeface="Arial" panose="020B0604020202020204" pitchFamily="34" charset="0"/>
            </a:endParaRPr>
          </a:p>
        </p:txBody>
      </p:sp>
      <p:sp>
        <p:nvSpPr>
          <p:cNvPr id="400390" name="Rectangle 6"/>
          <p:cNvSpPr>
            <a:spLocks noChangeArrowheads="1"/>
          </p:cNvSpPr>
          <p:nvPr/>
        </p:nvSpPr>
        <p:spPr bwMode="auto">
          <a:xfrm>
            <a:off x="4343400" y="228600"/>
            <a:ext cx="5105400" cy="6096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سنغافورة: هارون تشان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4" name="Picture 2"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 y="0"/>
            <a:ext cx="7875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2435" name="Rectangle 3"/>
          <p:cNvSpPr>
            <a:spLocks noGrp="1" noChangeArrowheads="1"/>
          </p:cNvSpPr>
          <p:nvPr>
            <p:ph type="title"/>
          </p:nvPr>
        </p:nvSpPr>
        <p:spPr>
          <a:xfrm>
            <a:off x="685800" y="0"/>
            <a:ext cx="7772400" cy="762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الخدمة في الشمال</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402434"/>
                                        </p:tgtEl>
                                        <p:attrNameLst>
                                          <p:attrName>style.visibility</p:attrName>
                                        </p:attrNameLst>
                                      </p:cBhvr>
                                      <p:to>
                                        <p:strVal val="visible"/>
                                      </p:to>
                                    </p:set>
                                    <p:animEffect transition="in" filter="dissolve">
                                      <p:cBhvr>
                                        <p:cTn id="7" dur="500"/>
                                        <p:tgtEl>
                                          <p:spTgt spid="40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Picture 2" descr="China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601200"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6531" name="Rectangle 3"/>
          <p:cNvSpPr>
            <a:spLocks noGrp="1" noChangeArrowheads="1"/>
          </p:cNvSpPr>
          <p:nvPr>
            <p:ph type="title"/>
          </p:nvPr>
        </p:nvSpPr>
        <p:spPr>
          <a:xfrm>
            <a:off x="2971800" y="5257800"/>
            <a:ext cx="2895600" cy="16002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كن</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منخرطاً</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43"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4445000" cy="3327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9378" name="Rectangle 8"/>
          <p:cNvSpPr>
            <a:spLocks noChangeArrowheads="1"/>
          </p:cNvSpPr>
          <p:nvPr/>
        </p:nvSpPr>
        <p:spPr bwMode="auto">
          <a:xfrm>
            <a:off x="2209800" y="3276600"/>
            <a:ext cx="2286000" cy="6858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29379" name="Rectangle 9"/>
          <p:cNvSpPr>
            <a:spLocks noChangeArrowheads="1"/>
          </p:cNvSpPr>
          <p:nvPr/>
        </p:nvSpPr>
        <p:spPr bwMode="auto">
          <a:xfrm>
            <a:off x="2590800" y="914400"/>
            <a:ext cx="2057400" cy="3810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4739" name="Rectangle 3"/>
          <p:cNvSpPr>
            <a:spLocks noGrp="1" noChangeArrowheads="1"/>
          </p:cNvSpPr>
          <p:nvPr>
            <p:ph type="title" idx="4294967295"/>
          </p:nvPr>
        </p:nvSpPr>
        <p:spPr>
          <a:xfrm>
            <a:off x="228600" y="2209800"/>
            <a:ext cx="8915400" cy="4495800"/>
          </a:xfrm>
        </p:spPr>
        <p:txBody>
          <a:bodyPr/>
          <a:lstStyle/>
          <a:p>
            <a:pPr eaLnBrk="1" hangingPunct="1">
              <a:defRPr/>
            </a:pPr>
            <a:r>
              <a:rPr lang="ar-JO" sz="5400" b="1" dirty="0">
                <a:solidFill>
                  <a:schemeClr val="bg1"/>
                </a:solidFill>
                <a:latin typeface="Arial" panose="020B0604020202020204" pitchFamily="34" charset="0"/>
                <a:cs typeface="Arial" panose="020B0604020202020204" pitchFamily="34" charset="0"/>
              </a:rPr>
              <a:t>يمكنك هزيمة الإحباط </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من خلال اتباع </a:t>
            </a:r>
            <a:br>
              <a:rPr lang="ar-JO" sz="5400" b="1" dirty="0">
                <a:solidFill>
                  <a:schemeClr val="bg1"/>
                </a:solidFill>
                <a:latin typeface="Arial" panose="020B0604020202020204" pitchFamily="34" charset="0"/>
                <a:cs typeface="Arial" panose="020B0604020202020204" pitchFamily="34" charset="0"/>
              </a:rPr>
            </a:br>
            <a:r>
              <a:rPr lang="ar-JO" sz="5400" b="1" dirty="0">
                <a:solidFill>
                  <a:srgbClr val="FFFF00"/>
                </a:solidFill>
                <a:latin typeface="Arial" panose="020B0604020202020204" pitchFamily="34" charset="0"/>
                <a:cs typeface="Arial" panose="020B0604020202020204" pitchFamily="34" charset="0"/>
              </a:rPr>
              <a:t>أولويات</a:t>
            </a:r>
            <a:r>
              <a:rPr lang="ar-JO" sz="5400" b="1" dirty="0">
                <a:solidFill>
                  <a:schemeClr val="bg1"/>
                </a:solidFill>
                <a:latin typeface="Arial" panose="020B0604020202020204" pitchFamily="34" charset="0"/>
                <a:cs typeface="Arial" panose="020B0604020202020204" pitchFamily="34" charset="0"/>
              </a:rPr>
              <a:t> الله</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(الفكرة الرئيسية)</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cs typeface="+mn-cs"/>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8865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655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My two brothers</a:t>
            </a:r>
            <a:endParaRPr lang="en-US">
              <a:latin typeface="Arial" panose="020B0604020202020204" pitchFamily="34" charset="0"/>
              <a:cs typeface="Arial" panose="020B0604020202020204" pitchFamily="34" charset="0"/>
            </a:endParaRPr>
          </a:p>
        </p:txBody>
      </p:sp>
      <p:pic>
        <p:nvPicPr>
          <p:cNvPr id="233474" name="Picture 3" descr="IMG_793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0011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title" idx="4294967295"/>
          </p:nvPr>
        </p:nvSpPr>
        <p:spPr>
          <a:xfrm>
            <a:off x="3581400" y="533400"/>
            <a:ext cx="1981200" cy="3429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خمسة</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منازل</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أخرى</a:t>
            </a:r>
            <a:endParaRPr lang="en-US" dirty="0">
              <a:latin typeface="Arial" panose="020B0604020202020204" pitchFamily="34" charset="0"/>
              <a:cs typeface="Arial" panose="020B0604020202020204" pitchFamily="34" charset="0"/>
            </a:endParaRPr>
          </a:p>
        </p:txBody>
      </p:sp>
      <p:pic>
        <p:nvPicPr>
          <p:cNvPr id="438275" name="Picture 3"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7" name="Picture 5"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8" name="Picture 6"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9" name="Picture 7"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0" name="Picture 8"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1" name="Picture 9"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82" name="WordArt 10"/>
          <p:cNvSpPr>
            <a:spLocks noChangeArrowheads="1" noChangeShapeType="1" noTextEdit="1"/>
          </p:cNvSpPr>
          <p:nvPr/>
        </p:nvSpPr>
        <p:spPr bwMode="auto">
          <a:xfrm>
            <a:off x="15240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438283" name="WordArt 11"/>
          <p:cNvSpPr>
            <a:spLocks noChangeArrowheads="1" noChangeShapeType="1" noTextEdit="1"/>
          </p:cNvSpPr>
          <p:nvPr/>
        </p:nvSpPr>
        <p:spPr bwMode="auto">
          <a:xfrm>
            <a:off x="17526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4" name="WordArt 12"/>
          <p:cNvSpPr>
            <a:spLocks noChangeArrowheads="1" noChangeShapeType="1" noTextEdit="1"/>
          </p:cNvSpPr>
          <p:nvPr/>
        </p:nvSpPr>
        <p:spPr bwMode="auto">
          <a:xfrm>
            <a:off x="19050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5" name="WordArt 13"/>
          <p:cNvSpPr>
            <a:spLocks noChangeArrowheads="1" noChangeShapeType="1" noTextEdit="1"/>
          </p:cNvSpPr>
          <p:nvPr/>
        </p:nvSpPr>
        <p:spPr bwMode="auto">
          <a:xfrm>
            <a:off x="66294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6" name="WordArt 14"/>
          <p:cNvSpPr>
            <a:spLocks noChangeArrowheads="1" noChangeShapeType="1" noTextEdit="1"/>
          </p:cNvSpPr>
          <p:nvPr/>
        </p:nvSpPr>
        <p:spPr bwMode="auto">
          <a:xfrm>
            <a:off x="66294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7" name="WordArt 15"/>
          <p:cNvSpPr>
            <a:spLocks noChangeArrowheads="1" noChangeShapeType="1" noTextEdit="1"/>
          </p:cNvSpPr>
          <p:nvPr/>
        </p:nvSpPr>
        <p:spPr bwMode="auto">
          <a:xfrm>
            <a:off x="66294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438275"/>
                                        </p:tgtEl>
                                        <p:attrNameLst>
                                          <p:attrName>style.visibility</p:attrName>
                                        </p:attrNameLst>
                                      </p:cBhvr>
                                      <p:to>
                                        <p:strVal val="visible"/>
                                      </p:to>
                                    </p:set>
                                    <p:anim calcmode="lin" valueType="num">
                                      <p:cBhvr>
                                        <p:cTn id="7" dur="1000" fill="hold"/>
                                        <p:tgtEl>
                                          <p:spTgt spid="438275"/>
                                        </p:tgtEl>
                                        <p:attrNameLst>
                                          <p:attrName>ppt_w</p:attrName>
                                        </p:attrNameLst>
                                      </p:cBhvr>
                                      <p:tavLst>
                                        <p:tav tm="0">
                                          <p:val>
                                            <p:fltVal val="0"/>
                                          </p:val>
                                        </p:tav>
                                        <p:tav tm="100000">
                                          <p:val>
                                            <p:strVal val="#ppt_w"/>
                                          </p:val>
                                        </p:tav>
                                      </p:tavLst>
                                    </p:anim>
                                    <p:anim calcmode="lin" valueType="num">
                                      <p:cBhvr>
                                        <p:cTn id="8" dur="1000" fill="hold"/>
                                        <p:tgtEl>
                                          <p:spTgt spid="438275"/>
                                        </p:tgtEl>
                                        <p:attrNameLst>
                                          <p:attrName>ppt_h</p:attrName>
                                        </p:attrNameLst>
                                      </p:cBhvr>
                                      <p:tavLst>
                                        <p:tav tm="0">
                                          <p:val>
                                            <p:fltVal val="0"/>
                                          </p:val>
                                        </p:tav>
                                        <p:tav tm="100000">
                                          <p:val>
                                            <p:strVal val="#ppt_h"/>
                                          </p:val>
                                        </p:tav>
                                      </p:tavLst>
                                    </p:anim>
                                    <p:anim calcmode="lin" valueType="num">
                                      <p:cBhvr>
                                        <p:cTn id="9" dur="1000" fill="hold"/>
                                        <p:tgtEl>
                                          <p:spTgt spid="438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8275"/>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438277"/>
                                        </p:tgtEl>
                                        <p:attrNameLst>
                                          <p:attrName>style.visibility</p:attrName>
                                        </p:attrNameLst>
                                      </p:cBhvr>
                                      <p:to>
                                        <p:strVal val="visible"/>
                                      </p:to>
                                    </p:set>
                                    <p:anim calcmode="lin" valueType="num">
                                      <p:cBhvr>
                                        <p:cTn id="14" dur="1000" fill="hold"/>
                                        <p:tgtEl>
                                          <p:spTgt spid="438277"/>
                                        </p:tgtEl>
                                        <p:attrNameLst>
                                          <p:attrName>ppt_w</p:attrName>
                                        </p:attrNameLst>
                                      </p:cBhvr>
                                      <p:tavLst>
                                        <p:tav tm="0">
                                          <p:val>
                                            <p:fltVal val="0"/>
                                          </p:val>
                                        </p:tav>
                                        <p:tav tm="100000">
                                          <p:val>
                                            <p:strVal val="#ppt_w"/>
                                          </p:val>
                                        </p:tav>
                                      </p:tavLst>
                                    </p:anim>
                                    <p:anim calcmode="lin" valueType="num">
                                      <p:cBhvr>
                                        <p:cTn id="15" dur="1000" fill="hold"/>
                                        <p:tgtEl>
                                          <p:spTgt spid="438277"/>
                                        </p:tgtEl>
                                        <p:attrNameLst>
                                          <p:attrName>ppt_h</p:attrName>
                                        </p:attrNameLst>
                                      </p:cBhvr>
                                      <p:tavLst>
                                        <p:tav tm="0">
                                          <p:val>
                                            <p:fltVal val="0"/>
                                          </p:val>
                                        </p:tav>
                                        <p:tav tm="100000">
                                          <p:val>
                                            <p:strVal val="#ppt_h"/>
                                          </p:val>
                                        </p:tav>
                                      </p:tavLst>
                                    </p:anim>
                                    <p:anim calcmode="lin" valueType="num">
                                      <p:cBhvr>
                                        <p:cTn id="16" dur="1000" fill="hold"/>
                                        <p:tgtEl>
                                          <p:spTgt spid="438277"/>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438277"/>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nodeType="afterEffect">
                                  <p:stCondLst>
                                    <p:cond delay="0"/>
                                  </p:stCondLst>
                                  <p:childTnLst>
                                    <p:set>
                                      <p:cBhvr>
                                        <p:cTn id="20" dur="1" fill="hold">
                                          <p:stCondLst>
                                            <p:cond delay="0"/>
                                          </p:stCondLst>
                                        </p:cTn>
                                        <p:tgtEl>
                                          <p:spTgt spid="438278"/>
                                        </p:tgtEl>
                                        <p:attrNameLst>
                                          <p:attrName>style.visibility</p:attrName>
                                        </p:attrNameLst>
                                      </p:cBhvr>
                                      <p:to>
                                        <p:strVal val="visible"/>
                                      </p:to>
                                    </p:set>
                                    <p:anim calcmode="lin" valueType="num">
                                      <p:cBhvr>
                                        <p:cTn id="21" dur="1000" fill="hold"/>
                                        <p:tgtEl>
                                          <p:spTgt spid="438278"/>
                                        </p:tgtEl>
                                        <p:attrNameLst>
                                          <p:attrName>ppt_w</p:attrName>
                                        </p:attrNameLst>
                                      </p:cBhvr>
                                      <p:tavLst>
                                        <p:tav tm="0">
                                          <p:val>
                                            <p:fltVal val="0"/>
                                          </p:val>
                                        </p:tav>
                                        <p:tav tm="100000">
                                          <p:val>
                                            <p:strVal val="#ppt_w"/>
                                          </p:val>
                                        </p:tav>
                                      </p:tavLst>
                                    </p:anim>
                                    <p:anim calcmode="lin" valueType="num">
                                      <p:cBhvr>
                                        <p:cTn id="22" dur="1000" fill="hold"/>
                                        <p:tgtEl>
                                          <p:spTgt spid="438278"/>
                                        </p:tgtEl>
                                        <p:attrNameLst>
                                          <p:attrName>ppt_h</p:attrName>
                                        </p:attrNameLst>
                                      </p:cBhvr>
                                      <p:tavLst>
                                        <p:tav tm="0">
                                          <p:val>
                                            <p:fltVal val="0"/>
                                          </p:val>
                                        </p:tav>
                                        <p:tav tm="100000">
                                          <p:val>
                                            <p:strVal val="#ppt_h"/>
                                          </p:val>
                                        </p:tav>
                                      </p:tavLst>
                                    </p:anim>
                                    <p:anim calcmode="lin" valueType="num">
                                      <p:cBhvr>
                                        <p:cTn id="23" dur="1000" fill="hold"/>
                                        <p:tgtEl>
                                          <p:spTgt spid="438278"/>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38278"/>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nodeType="afterEffect">
                                  <p:stCondLst>
                                    <p:cond delay="0"/>
                                  </p:stCondLst>
                                  <p:childTnLst>
                                    <p:set>
                                      <p:cBhvr>
                                        <p:cTn id="27" dur="1" fill="hold">
                                          <p:stCondLst>
                                            <p:cond delay="0"/>
                                          </p:stCondLst>
                                        </p:cTn>
                                        <p:tgtEl>
                                          <p:spTgt spid="438279"/>
                                        </p:tgtEl>
                                        <p:attrNameLst>
                                          <p:attrName>style.visibility</p:attrName>
                                        </p:attrNameLst>
                                      </p:cBhvr>
                                      <p:to>
                                        <p:strVal val="visible"/>
                                      </p:to>
                                    </p:set>
                                    <p:anim calcmode="lin" valueType="num">
                                      <p:cBhvr>
                                        <p:cTn id="28" dur="1000" fill="hold"/>
                                        <p:tgtEl>
                                          <p:spTgt spid="438279"/>
                                        </p:tgtEl>
                                        <p:attrNameLst>
                                          <p:attrName>ppt_w</p:attrName>
                                        </p:attrNameLst>
                                      </p:cBhvr>
                                      <p:tavLst>
                                        <p:tav tm="0">
                                          <p:val>
                                            <p:fltVal val="0"/>
                                          </p:val>
                                        </p:tav>
                                        <p:tav tm="100000">
                                          <p:val>
                                            <p:strVal val="#ppt_w"/>
                                          </p:val>
                                        </p:tav>
                                      </p:tavLst>
                                    </p:anim>
                                    <p:anim calcmode="lin" valueType="num">
                                      <p:cBhvr>
                                        <p:cTn id="29" dur="1000" fill="hold"/>
                                        <p:tgtEl>
                                          <p:spTgt spid="438279"/>
                                        </p:tgtEl>
                                        <p:attrNameLst>
                                          <p:attrName>ppt_h</p:attrName>
                                        </p:attrNameLst>
                                      </p:cBhvr>
                                      <p:tavLst>
                                        <p:tav tm="0">
                                          <p:val>
                                            <p:fltVal val="0"/>
                                          </p:val>
                                        </p:tav>
                                        <p:tav tm="100000">
                                          <p:val>
                                            <p:strVal val="#ppt_h"/>
                                          </p:val>
                                        </p:tav>
                                      </p:tavLst>
                                    </p:anim>
                                    <p:anim calcmode="lin" valueType="num">
                                      <p:cBhvr>
                                        <p:cTn id="30" dur="1000" fill="hold"/>
                                        <p:tgtEl>
                                          <p:spTgt spid="438279"/>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438279"/>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nodeType="afterEffect">
                                  <p:stCondLst>
                                    <p:cond delay="0"/>
                                  </p:stCondLst>
                                  <p:childTnLst>
                                    <p:set>
                                      <p:cBhvr>
                                        <p:cTn id="34" dur="1" fill="hold">
                                          <p:stCondLst>
                                            <p:cond delay="0"/>
                                          </p:stCondLst>
                                        </p:cTn>
                                        <p:tgtEl>
                                          <p:spTgt spid="438280"/>
                                        </p:tgtEl>
                                        <p:attrNameLst>
                                          <p:attrName>style.visibility</p:attrName>
                                        </p:attrNameLst>
                                      </p:cBhvr>
                                      <p:to>
                                        <p:strVal val="visible"/>
                                      </p:to>
                                    </p:set>
                                    <p:anim calcmode="lin" valueType="num">
                                      <p:cBhvr>
                                        <p:cTn id="35" dur="1000" fill="hold"/>
                                        <p:tgtEl>
                                          <p:spTgt spid="438280"/>
                                        </p:tgtEl>
                                        <p:attrNameLst>
                                          <p:attrName>ppt_w</p:attrName>
                                        </p:attrNameLst>
                                      </p:cBhvr>
                                      <p:tavLst>
                                        <p:tav tm="0">
                                          <p:val>
                                            <p:fltVal val="0"/>
                                          </p:val>
                                        </p:tav>
                                        <p:tav tm="100000">
                                          <p:val>
                                            <p:strVal val="#ppt_w"/>
                                          </p:val>
                                        </p:tav>
                                      </p:tavLst>
                                    </p:anim>
                                    <p:anim calcmode="lin" valueType="num">
                                      <p:cBhvr>
                                        <p:cTn id="36" dur="1000" fill="hold"/>
                                        <p:tgtEl>
                                          <p:spTgt spid="438280"/>
                                        </p:tgtEl>
                                        <p:attrNameLst>
                                          <p:attrName>ppt_h</p:attrName>
                                        </p:attrNameLst>
                                      </p:cBhvr>
                                      <p:tavLst>
                                        <p:tav tm="0">
                                          <p:val>
                                            <p:fltVal val="0"/>
                                          </p:val>
                                        </p:tav>
                                        <p:tav tm="100000">
                                          <p:val>
                                            <p:strVal val="#ppt_h"/>
                                          </p:val>
                                        </p:tav>
                                      </p:tavLst>
                                    </p:anim>
                                    <p:anim calcmode="lin" valueType="num">
                                      <p:cBhvr>
                                        <p:cTn id="37" dur="1000" fill="hold"/>
                                        <p:tgtEl>
                                          <p:spTgt spid="438280"/>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38280"/>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nodeType="afterEffect">
                                  <p:stCondLst>
                                    <p:cond delay="0"/>
                                  </p:stCondLst>
                                  <p:childTnLst>
                                    <p:set>
                                      <p:cBhvr>
                                        <p:cTn id="41" dur="1" fill="hold">
                                          <p:stCondLst>
                                            <p:cond delay="0"/>
                                          </p:stCondLst>
                                        </p:cTn>
                                        <p:tgtEl>
                                          <p:spTgt spid="438281"/>
                                        </p:tgtEl>
                                        <p:attrNameLst>
                                          <p:attrName>style.visibility</p:attrName>
                                        </p:attrNameLst>
                                      </p:cBhvr>
                                      <p:to>
                                        <p:strVal val="visible"/>
                                      </p:to>
                                    </p:set>
                                    <p:anim calcmode="lin" valueType="num">
                                      <p:cBhvr>
                                        <p:cTn id="42" dur="1000" fill="hold"/>
                                        <p:tgtEl>
                                          <p:spTgt spid="438281"/>
                                        </p:tgtEl>
                                        <p:attrNameLst>
                                          <p:attrName>ppt_w</p:attrName>
                                        </p:attrNameLst>
                                      </p:cBhvr>
                                      <p:tavLst>
                                        <p:tav tm="0">
                                          <p:val>
                                            <p:fltVal val="0"/>
                                          </p:val>
                                        </p:tav>
                                        <p:tav tm="100000">
                                          <p:val>
                                            <p:strVal val="#ppt_w"/>
                                          </p:val>
                                        </p:tav>
                                      </p:tavLst>
                                    </p:anim>
                                    <p:anim calcmode="lin" valueType="num">
                                      <p:cBhvr>
                                        <p:cTn id="43" dur="1000" fill="hold"/>
                                        <p:tgtEl>
                                          <p:spTgt spid="438281"/>
                                        </p:tgtEl>
                                        <p:attrNameLst>
                                          <p:attrName>ppt_h</p:attrName>
                                        </p:attrNameLst>
                                      </p:cBhvr>
                                      <p:tavLst>
                                        <p:tav tm="0">
                                          <p:val>
                                            <p:fltVal val="0"/>
                                          </p:val>
                                        </p:tav>
                                        <p:tav tm="100000">
                                          <p:val>
                                            <p:strVal val="#ppt_h"/>
                                          </p:val>
                                        </p:tav>
                                      </p:tavLst>
                                    </p:anim>
                                    <p:anim calcmode="lin" valueType="num">
                                      <p:cBhvr>
                                        <p:cTn id="44" dur="1000" fill="hold"/>
                                        <p:tgtEl>
                                          <p:spTgt spid="438281"/>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438281"/>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438282"/>
                                        </p:tgtEl>
                                        <p:attrNameLst>
                                          <p:attrName>style.visibility</p:attrName>
                                        </p:attrNameLst>
                                      </p:cBhvr>
                                      <p:to>
                                        <p:strVal val="visible"/>
                                      </p:to>
                                    </p:set>
                                    <p:anim calcmode="lin" valueType="num">
                                      <p:cBhvr>
                                        <p:cTn id="49" dur="1000" fill="hold"/>
                                        <p:tgtEl>
                                          <p:spTgt spid="438282"/>
                                        </p:tgtEl>
                                        <p:attrNameLst>
                                          <p:attrName>ppt_w</p:attrName>
                                        </p:attrNameLst>
                                      </p:cBhvr>
                                      <p:tavLst>
                                        <p:tav tm="0">
                                          <p:val>
                                            <p:fltVal val="0"/>
                                          </p:val>
                                        </p:tav>
                                        <p:tav tm="100000">
                                          <p:val>
                                            <p:strVal val="#ppt_w"/>
                                          </p:val>
                                        </p:tav>
                                      </p:tavLst>
                                    </p:anim>
                                    <p:anim calcmode="lin" valueType="num">
                                      <p:cBhvr>
                                        <p:cTn id="50" dur="1000" fill="hold"/>
                                        <p:tgtEl>
                                          <p:spTgt spid="438282"/>
                                        </p:tgtEl>
                                        <p:attrNameLst>
                                          <p:attrName>ppt_h</p:attrName>
                                        </p:attrNameLst>
                                      </p:cBhvr>
                                      <p:tavLst>
                                        <p:tav tm="0">
                                          <p:val>
                                            <p:fltVal val="0"/>
                                          </p:val>
                                        </p:tav>
                                        <p:tav tm="100000">
                                          <p:val>
                                            <p:strVal val="#ppt_h"/>
                                          </p:val>
                                        </p:tav>
                                      </p:tavLst>
                                    </p:anim>
                                    <p:anim calcmode="lin" valueType="num">
                                      <p:cBhvr>
                                        <p:cTn id="51" dur="1000" fill="hold"/>
                                        <p:tgtEl>
                                          <p:spTgt spid="43828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438282"/>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438283"/>
                                        </p:tgtEl>
                                        <p:attrNameLst>
                                          <p:attrName>style.visibility</p:attrName>
                                        </p:attrNameLst>
                                      </p:cBhvr>
                                      <p:to>
                                        <p:strVal val="visible"/>
                                      </p:to>
                                    </p:set>
                                    <p:anim calcmode="lin" valueType="num">
                                      <p:cBhvr>
                                        <p:cTn id="56" dur="1000" fill="hold"/>
                                        <p:tgtEl>
                                          <p:spTgt spid="438283"/>
                                        </p:tgtEl>
                                        <p:attrNameLst>
                                          <p:attrName>ppt_w</p:attrName>
                                        </p:attrNameLst>
                                      </p:cBhvr>
                                      <p:tavLst>
                                        <p:tav tm="0">
                                          <p:val>
                                            <p:fltVal val="0"/>
                                          </p:val>
                                        </p:tav>
                                        <p:tav tm="100000">
                                          <p:val>
                                            <p:strVal val="#ppt_w"/>
                                          </p:val>
                                        </p:tav>
                                      </p:tavLst>
                                    </p:anim>
                                    <p:anim calcmode="lin" valueType="num">
                                      <p:cBhvr>
                                        <p:cTn id="57" dur="1000" fill="hold"/>
                                        <p:tgtEl>
                                          <p:spTgt spid="438283"/>
                                        </p:tgtEl>
                                        <p:attrNameLst>
                                          <p:attrName>ppt_h</p:attrName>
                                        </p:attrNameLst>
                                      </p:cBhvr>
                                      <p:tavLst>
                                        <p:tav tm="0">
                                          <p:val>
                                            <p:fltVal val="0"/>
                                          </p:val>
                                        </p:tav>
                                        <p:tav tm="100000">
                                          <p:val>
                                            <p:strVal val="#ppt_h"/>
                                          </p:val>
                                        </p:tav>
                                      </p:tavLst>
                                    </p:anim>
                                    <p:anim calcmode="lin" valueType="num">
                                      <p:cBhvr>
                                        <p:cTn id="58" dur="1000" fill="hold"/>
                                        <p:tgtEl>
                                          <p:spTgt spid="43828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43828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8000"/>
                            </p:stCondLst>
                            <p:childTnLst>
                              <p:par>
                                <p:cTn id="61" presetID="15" presetClass="entr" presetSubtype="0" fill="hold" grpId="0" nodeType="afterEffect">
                                  <p:stCondLst>
                                    <p:cond delay="0"/>
                                  </p:stCondLst>
                                  <p:childTnLst>
                                    <p:set>
                                      <p:cBhvr>
                                        <p:cTn id="62" dur="1" fill="hold">
                                          <p:stCondLst>
                                            <p:cond delay="0"/>
                                          </p:stCondLst>
                                        </p:cTn>
                                        <p:tgtEl>
                                          <p:spTgt spid="438284"/>
                                        </p:tgtEl>
                                        <p:attrNameLst>
                                          <p:attrName>style.visibility</p:attrName>
                                        </p:attrNameLst>
                                      </p:cBhvr>
                                      <p:to>
                                        <p:strVal val="visible"/>
                                      </p:to>
                                    </p:set>
                                    <p:anim calcmode="lin" valueType="num">
                                      <p:cBhvr>
                                        <p:cTn id="63" dur="1000" fill="hold"/>
                                        <p:tgtEl>
                                          <p:spTgt spid="438284"/>
                                        </p:tgtEl>
                                        <p:attrNameLst>
                                          <p:attrName>ppt_w</p:attrName>
                                        </p:attrNameLst>
                                      </p:cBhvr>
                                      <p:tavLst>
                                        <p:tav tm="0">
                                          <p:val>
                                            <p:fltVal val="0"/>
                                          </p:val>
                                        </p:tav>
                                        <p:tav tm="100000">
                                          <p:val>
                                            <p:strVal val="#ppt_w"/>
                                          </p:val>
                                        </p:tav>
                                      </p:tavLst>
                                    </p:anim>
                                    <p:anim calcmode="lin" valueType="num">
                                      <p:cBhvr>
                                        <p:cTn id="64" dur="1000" fill="hold"/>
                                        <p:tgtEl>
                                          <p:spTgt spid="438284"/>
                                        </p:tgtEl>
                                        <p:attrNameLst>
                                          <p:attrName>ppt_h</p:attrName>
                                        </p:attrNameLst>
                                      </p:cBhvr>
                                      <p:tavLst>
                                        <p:tav tm="0">
                                          <p:val>
                                            <p:fltVal val="0"/>
                                          </p:val>
                                        </p:tav>
                                        <p:tav tm="100000">
                                          <p:val>
                                            <p:strVal val="#ppt_h"/>
                                          </p:val>
                                        </p:tav>
                                      </p:tavLst>
                                    </p:anim>
                                    <p:anim calcmode="lin" valueType="num">
                                      <p:cBhvr>
                                        <p:cTn id="65" dur="1000" fill="hold"/>
                                        <p:tgtEl>
                                          <p:spTgt spid="43828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828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9000"/>
                            </p:stCondLst>
                            <p:childTnLst>
                              <p:par>
                                <p:cTn id="68" presetID="15" presetClass="entr" presetSubtype="0" fill="hold" grpId="0" nodeType="afterEffect">
                                  <p:stCondLst>
                                    <p:cond delay="0"/>
                                  </p:stCondLst>
                                  <p:childTnLst>
                                    <p:set>
                                      <p:cBhvr>
                                        <p:cTn id="69" dur="1" fill="hold">
                                          <p:stCondLst>
                                            <p:cond delay="0"/>
                                          </p:stCondLst>
                                        </p:cTn>
                                        <p:tgtEl>
                                          <p:spTgt spid="438285"/>
                                        </p:tgtEl>
                                        <p:attrNameLst>
                                          <p:attrName>style.visibility</p:attrName>
                                        </p:attrNameLst>
                                      </p:cBhvr>
                                      <p:to>
                                        <p:strVal val="visible"/>
                                      </p:to>
                                    </p:set>
                                    <p:anim calcmode="lin" valueType="num">
                                      <p:cBhvr>
                                        <p:cTn id="70" dur="1000" fill="hold"/>
                                        <p:tgtEl>
                                          <p:spTgt spid="438285"/>
                                        </p:tgtEl>
                                        <p:attrNameLst>
                                          <p:attrName>ppt_w</p:attrName>
                                        </p:attrNameLst>
                                      </p:cBhvr>
                                      <p:tavLst>
                                        <p:tav tm="0">
                                          <p:val>
                                            <p:fltVal val="0"/>
                                          </p:val>
                                        </p:tav>
                                        <p:tav tm="100000">
                                          <p:val>
                                            <p:strVal val="#ppt_w"/>
                                          </p:val>
                                        </p:tav>
                                      </p:tavLst>
                                    </p:anim>
                                    <p:anim calcmode="lin" valueType="num">
                                      <p:cBhvr>
                                        <p:cTn id="71" dur="1000" fill="hold"/>
                                        <p:tgtEl>
                                          <p:spTgt spid="438285"/>
                                        </p:tgtEl>
                                        <p:attrNameLst>
                                          <p:attrName>ppt_h</p:attrName>
                                        </p:attrNameLst>
                                      </p:cBhvr>
                                      <p:tavLst>
                                        <p:tav tm="0">
                                          <p:val>
                                            <p:fltVal val="0"/>
                                          </p:val>
                                        </p:tav>
                                        <p:tav tm="100000">
                                          <p:val>
                                            <p:strVal val="#ppt_h"/>
                                          </p:val>
                                        </p:tav>
                                      </p:tavLst>
                                    </p:anim>
                                    <p:anim calcmode="lin" valueType="num">
                                      <p:cBhvr>
                                        <p:cTn id="72" dur="1000" fill="hold"/>
                                        <p:tgtEl>
                                          <p:spTgt spid="438285"/>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43828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10000"/>
                            </p:stCondLst>
                            <p:childTnLst>
                              <p:par>
                                <p:cTn id="75" presetID="15" presetClass="entr" presetSubtype="0" fill="hold" grpId="0" nodeType="afterEffect">
                                  <p:stCondLst>
                                    <p:cond delay="0"/>
                                  </p:stCondLst>
                                  <p:childTnLst>
                                    <p:set>
                                      <p:cBhvr>
                                        <p:cTn id="76" dur="1" fill="hold">
                                          <p:stCondLst>
                                            <p:cond delay="0"/>
                                          </p:stCondLst>
                                        </p:cTn>
                                        <p:tgtEl>
                                          <p:spTgt spid="438286"/>
                                        </p:tgtEl>
                                        <p:attrNameLst>
                                          <p:attrName>style.visibility</p:attrName>
                                        </p:attrNameLst>
                                      </p:cBhvr>
                                      <p:to>
                                        <p:strVal val="visible"/>
                                      </p:to>
                                    </p:set>
                                    <p:anim calcmode="lin" valueType="num">
                                      <p:cBhvr>
                                        <p:cTn id="77" dur="1000" fill="hold"/>
                                        <p:tgtEl>
                                          <p:spTgt spid="438286"/>
                                        </p:tgtEl>
                                        <p:attrNameLst>
                                          <p:attrName>ppt_w</p:attrName>
                                        </p:attrNameLst>
                                      </p:cBhvr>
                                      <p:tavLst>
                                        <p:tav tm="0">
                                          <p:val>
                                            <p:fltVal val="0"/>
                                          </p:val>
                                        </p:tav>
                                        <p:tav tm="100000">
                                          <p:val>
                                            <p:strVal val="#ppt_w"/>
                                          </p:val>
                                        </p:tav>
                                      </p:tavLst>
                                    </p:anim>
                                    <p:anim calcmode="lin" valueType="num">
                                      <p:cBhvr>
                                        <p:cTn id="78" dur="1000" fill="hold"/>
                                        <p:tgtEl>
                                          <p:spTgt spid="438286"/>
                                        </p:tgtEl>
                                        <p:attrNameLst>
                                          <p:attrName>ppt_h</p:attrName>
                                        </p:attrNameLst>
                                      </p:cBhvr>
                                      <p:tavLst>
                                        <p:tav tm="0">
                                          <p:val>
                                            <p:fltVal val="0"/>
                                          </p:val>
                                        </p:tav>
                                        <p:tav tm="100000">
                                          <p:val>
                                            <p:strVal val="#ppt_h"/>
                                          </p:val>
                                        </p:tav>
                                      </p:tavLst>
                                    </p:anim>
                                    <p:anim calcmode="lin" valueType="num">
                                      <p:cBhvr>
                                        <p:cTn id="79" dur="1000" fill="hold"/>
                                        <p:tgtEl>
                                          <p:spTgt spid="438286"/>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43828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1000"/>
                            </p:stCondLst>
                            <p:childTnLst>
                              <p:par>
                                <p:cTn id="82" presetID="15" presetClass="entr" presetSubtype="0" fill="hold" grpId="0" nodeType="afterEffect">
                                  <p:stCondLst>
                                    <p:cond delay="0"/>
                                  </p:stCondLst>
                                  <p:childTnLst>
                                    <p:set>
                                      <p:cBhvr>
                                        <p:cTn id="83" dur="1" fill="hold">
                                          <p:stCondLst>
                                            <p:cond delay="0"/>
                                          </p:stCondLst>
                                        </p:cTn>
                                        <p:tgtEl>
                                          <p:spTgt spid="438287"/>
                                        </p:tgtEl>
                                        <p:attrNameLst>
                                          <p:attrName>style.visibility</p:attrName>
                                        </p:attrNameLst>
                                      </p:cBhvr>
                                      <p:to>
                                        <p:strVal val="visible"/>
                                      </p:to>
                                    </p:set>
                                    <p:anim calcmode="lin" valueType="num">
                                      <p:cBhvr>
                                        <p:cTn id="84" dur="1000" fill="hold"/>
                                        <p:tgtEl>
                                          <p:spTgt spid="438287"/>
                                        </p:tgtEl>
                                        <p:attrNameLst>
                                          <p:attrName>ppt_w</p:attrName>
                                        </p:attrNameLst>
                                      </p:cBhvr>
                                      <p:tavLst>
                                        <p:tav tm="0">
                                          <p:val>
                                            <p:fltVal val="0"/>
                                          </p:val>
                                        </p:tav>
                                        <p:tav tm="100000">
                                          <p:val>
                                            <p:strVal val="#ppt_w"/>
                                          </p:val>
                                        </p:tav>
                                      </p:tavLst>
                                    </p:anim>
                                    <p:anim calcmode="lin" valueType="num">
                                      <p:cBhvr>
                                        <p:cTn id="85" dur="1000" fill="hold"/>
                                        <p:tgtEl>
                                          <p:spTgt spid="438287"/>
                                        </p:tgtEl>
                                        <p:attrNameLst>
                                          <p:attrName>ppt_h</p:attrName>
                                        </p:attrNameLst>
                                      </p:cBhvr>
                                      <p:tavLst>
                                        <p:tav tm="0">
                                          <p:val>
                                            <p:fltVal val="0"/>
                                          </p:val>
                                        </p:tav>
                                        <p:tav tm="100000">
                                          <p:val>
                                            <p:strVal val="#ppt_h"/>
                                          </p:val>
                                        </p:tav>
                                      </p:tavLst>
                                    </p:anim>
                                    <p:anim calcmode="lin" valueType="num">
                                      <p:cBhvr>
                                        <p:cTn id="86" dur="1000" fill="hold"/>
                                        <p:tgtEl>
                                          <p:spTgt spid="438287"/>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4382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82" grpId="0" animBg="1"/>
      <p:bldP spid="438283" grpId="0" animBg="1"/>
      <p:bldP spid="438284" grpId="0" animBg="1"/>
      <p:bldP spid="438285" grpId="0" animBg="1"/>
      <p:bldP spid="438286" grpId="0" animBg="1"/>
      <p:bldP spid="438287"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Emptiness</a:t>
            </a:r>
            <a:endParaRPr lang="en-US">
              <a:latin typeface="Arial" panose="020B0604020202020204" pitchFamily="34" charset="0"/>
              <a:cs typeface="Arial" panose="020B0604020202020204" pitchFamily="34" charset="0"/>
            </a:endParaRPr>
          </a:p>
        </p:txBody>
      </p:sp>
      <p:pic>
        <p:nvPicPr>
          <p:cNvPr id="237570" name="Picture 3" descr="IMG_79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Text Box 4"/>
          <p:cNvSpPr txBox="1">
            <a:spLocks noChangeArrowheads="1"/>
          </p:cNvSpPr>
          <p:nvPr/>
        </p:nvSpPr>
        <p:spPr bwMode="auto">
          <a:xfrm>
            <a:off x="457200" y="1809750"/>
            <a:ext cx="8001000" cy="230832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688975" indent="-6889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الأولوية الأبدية لله التي يجب أن أسعى إليها 	بشغف هي ...</a:t>
            </a:r>
          </a:p>
          <a:p>
            <a:pPr marL="742950" indent="-742950" algn="r" rtl="1">
              <a:buAutoNum type="arabicPeriod"/>
            </a:pPr>
            <a:endParaRPr lang="ar-JO" sz="3600" b="1" dirty="0">
              <a:solidFill>
                <a:schemeClr val="bg1"/>
              </a:solidFill>
              <a:latin typeface="Arial" panose="020B0604020202020204" pitchFamily="34" charset="0"/>
              <a:cs typeface="Arial" panose="020B0604020202020204" pitchFamily="34" charset="0"/>
            </a:endParaRPr>
          </a:p>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الطريقة التي يخبرني الله أن أفعل ذلك بها ...</a:t>
            </a:r>
            <a:endParaRPr lang="en-US" sz="3600" b="1" dirty="0">
              <a:solidFill>
                <a:schemeClr val="bg1"/>
              </a:solidFill>
              <a:latin typeface="Arial" panose="020B0604020202020204" pitchFamily="34" charset="0"/>
              <a:cs typeface="Arial" panose="020B0604020202020204" pitchFamily="34" charset="0"/>
            </a:endParaRPr>
          </a:p>
        </p:txBody>
      </p:sp>
      <p:sp>
        <p:nvSpPr>
          <p:cNvPr id="287749" name="Rectangle 5"/>
          <p:cNvSpPr>
            <a:spLocks noGrp="1" noChangeArrowheads="1"/>
          </p:cNvSpPr>
          <p:nvPr>
            <p:ph type="ctrTitle"/>
          </p:nvPr>
        </p:nvSpPr>
        <p:spPr>
          <a:xfrm>
            <a:off x="827088" y="333375"/>
            <a:ext cx="7772400" cy="968375"/>
          </a:xfrm>
          <a:solidFill>
            <a:srgbClr val="47FFD1"/>
          </a:solidFill>
        </p:spPr>
        <p:txBody>
          <a:bodyPr/>
          <a:lstStyle/>
          <a:p>
            <a:pPr eaLnBrk="1" hangingPunct="1">
              <a:defRPr/>
            </a:pPr>
            <a:r>
              <a:rPr lang="ar-JO" sz="5400" b="1" dirty="0">
                <a:solidFill>
                  <a:schemeClr val="tx1"/>
                </a:solidFill>
                <a:latin typeface="Arial" panose="020B0604020202020204" pitchFamily="34" charset="0"/>
                <a:cs typeface="Arial" panose="020B0604020202020204" pitchFamily="34" charset="0"/>
              </a:rPr>
              <a:t>سؤالان مهمان</a:t>
            </a:r>
            <a:endParaRPr lang="en-US" sz="5400" b="1"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7747503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4947" name="Title 1"/>
          <p:cNvSpPr>
            <a:spLocks noGrp="1"/>
          </p:cNvSpPr>
          <p:nvPr>
            <p:ph type="title"/>
          </p:nvPr>
        </p:nvSpPr>
        <p:spPr>
          <a:xfrm>
            <a:off x="2771800" y="116632"/>
            <a:ext cx="4464496" cy="1905000"/>
          </a:xfrm>
        </p:spPr>
        <p:txBody>
          <a:bodyPr/>
          <a:lstStyle/>
          <a:p>
            <a:r>
              <a:rPr lang="ar-JO" dirty="0">
                <a:ea typeface="ヒラギノ角ゴ Pro W3" charset="0"/>
                <a:cs typeface="Arial" panose="020B0604020202020204" pitchFamily="34" charset="0"/>
              </a:rPr>
              <a:t>الجسد</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المُقام</a:t>
            </a:r>
            <a:endParaRPr lang="en-US" dirty="0">
              <a:ea typeface="ヒラギノ角ゴ Pro W3" charset="0"/>
              <a:cs typeface="Arial" panose="020B0604020202020204" pitchFamily="34" charset="0"/>
            </a:endParaRPr>
          </a:p>
        </p:txBody>
      </p:sp>
    </p:spTree>
    <p:extLst>
      <p:ext uri="{BB962C8B-B14F-4D97-AF65-F5344CB8AC3E}">
        <p14:creationId xmlns:p14="http://schemas.microsoft.com/office/powerpoint/2010/main" val="65164793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١-٢)</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المُلْك الألفيّ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٦-٢١)</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الاختطاف</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(١</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تسالونيكي ٤: ١٣-١٨)</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٣-٥)</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حزقيال ٣٨-٣٩)</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العودة إلى جوج وماجوج</a:t>
            </a:r>
            <a:endPar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٧-١٠</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b="1" dirty="0">
                <a:solidFill>
                  <a:schemeClr val="bg1"/>
                </a:solidFill>
                <a:latin typeface="Arial" pitchFamily="34" charset="0"/>
                <a:cs typeface="Arial" pitchFamily="34" charset="0"/>
              </a:rPr>
              <a:t>نظرةٌ عامَّةٌ إلى المستقبَل</a:t>
            </a:r>
            <a:endParaRPr lang="en-US" sz="5400" b="1" dirty="0">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١١-١٤</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3351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eaLnBrk="0" hangingPunct="0"/>
            <a:endParaRPr lang="en-US" sz="1800" b="1">
              <a:solidFill>
                <a:srgbClr val="000000"/>
              </a:solidFill>
              <a:latin typeface="Arial" panose="020B0604020202020204" pitchFamily="34" charset="0"/>
              <a:ea typeface="Osaka" charset="0"/>
              <a:cs typeface="Arial" panose="020B0604020202020204" pitchFamily="34" charset="0"/>
            </a:endParaRPr>
          </a:p>
        </p:txBody>
      </p:sp>
      <p:pic>
        <p:nvPicPr>
          <p:cNvPr id="238594"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5" name="Rectangle 3"/>
          <p:cNvSpPr>
            <a:spLocks noGrp="1" noChangeArrowheads="1"/>
          </p:cNvSpPr>
          <p:nvPr>
            <p:ph type="title" idx="4294967295"/>
          </p:nvPr>
        </p:nvSpPr>
        <p:spPr/>
        <p:txBody>
          <a:bodyPr/>
          <a:lstStyle/>
          <a:p>
            <a:r>
              <a:rPr lang="ar-JO" b="1" dirty="0">
                <a:latin typeface="Arial" panose="020B0604020202020204" pitchFamily="34" charset="0"/>
                <a:cs typeface="Arial" panose="020B0604020202020204" pitchFamily="34" charset="0"/>
              </a:rPr>
              <a:t>كرسي دينونة المسيح</a:t>
            </a:r>
            <a:endParaRPr lang="en-US" b="1" dirty="0">
              <a:latin typeface="Arial" panose="020B0604020202020204" pitchFamily="34" charset="0"/>
              <a:cs typeface="Arial" panose="020B0604020202020204" pitchFamily="34" charset="0"/>
            </a:endParaRPr>
          </a:p>
        </p:txBody>
      </p:sp>
      <p:sp>
        <p:nvSpPr>
          <p:cNvPr id="238596" name="Text Box 4"/>
          <p:cNvSpPr txBox="1">
            <a:spLocks noChangeArrowheads="1"/>
          </p:cNvSpPr>
          <p:nvPr/>
        </p:nvSpPr>
        <p:spPr bwMode="auto">
          <a:xfrm>
            <a:off x="84042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spcBef>
                <a:spcPct val="50000"/>
              </a:spcBef>
            </a:pPr>
            <a:r>
              <a:rPr lang="ar-JO" b="1" dirty="0">
                <a:solidFill>
                  <a:srgbClr val="000000"/>
                </a:solidFill>
                <a:latin typeface="Arial" panose="020B0604020202020204" pitchFamily="34" charset="0"/>
                <a:cs typeface="Arial" panose="020B0604020202020204" pitchFamily="34" charset="0"/>
              </a:rPr>
              <a:t>160</a:t>
            </a:r>
            <a:endParaRPr lang="en-US" sz="1800" b="1" dirty="0">
              <a:solidFill>
                <a:srgbClr val="000000"/>
              </a:solidFill>
              <a:latin typeface="Arial" panose="020B0604020202020204" pitchFamily="34" charset="0"/>
              <a:cs typeface="Arial" panose="020B0604020202020204" pitchFamily="34" charset="0"/>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يكافأ المسيح المؤمنين (2 كو 5: 10)</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عند الإختطاف (1 تس 4: 17)</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المكافأة أو فقدان المكافآت (ليس الخلاص)</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432331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سوف نلتقي به في السحب</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30716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4" name="Rectangle 3"/>
          <p:cNvSpPr>
            <a:spLocks noGrp="1" noChangeArrowheads="1"/>
          </p:cNvSpPr>
          <p:nvPr>
            <p:ph type="title" idx="4294967295"/>
          </p:nvPr>
        </p:nvSpPr>
        <p:spPr>
          <a:xfrm>
            <a:off x="4038600" y="0"/>
            <a:ext cx="5105400" cy="1752600"/>
          </a:xfrm>
          <a:solidFill>
            <a:schemeClr val="accent1"/>
          </a:solidFill>
        </p:spPr>
        <p:txBody>
          <a:bodyPr/>
          <a:lstStyle/>
          <a:p>
            <a:pPr eaLnBrk="1" hangingPunct="1"/>
            <a:r>
              <a:rPr lang="ar-JO" sz="4000" dirty="0">
                <a:ea typeface="ＭＳ Ｐゴシック" charset="0"/>
                <a:cs typeface="Arial" panose="020B0604020202020204" pitchFamily="34" charset="0"/>
              </a:rPr>
              <a:t>إن نقض بيت خيمتنا الأرضي</a:t>
            </a:r>
            <a:br>
              <a:rPr lang="en-US" altLang="ja-JP" sz="4000" dirty="0">
                <a:ea typeface="ＭＳ Ｐゴシック" charset="0"/>
                <a:cs typeface="Arial" panose="020B0604020202020204" pitchFamily="34" charset="0"/>
              </a:rPr>
            </a:br>
            <a:r>
              <a:rPr lang="en-US" altLang="ja-JP" sz="4000" dirty="0">
                <a:ea typeface="ＭＳ Ｐゴシック" charset="0"/>
                <a:cs typeface="Arial" panose="020B0604020202020204" pitchFamily="34" charset="0"/>
              </a:rPr>
              <a:t>(</a:t>
            </a:r>
            <a:r>
              <a:rPr lang="ar-JO" altLang="ja-JP" sz="4000" dirty="0">
                <a:ea typeface="ＭＳ Ｐゴシック" charset="0"/>
                <a:cs typeface="Arial" panose="020B0604020202020204" pitchFamily="34" charset="0"/>
              </a:rPr>
              <a:t>2 كو 5: 1</a:t>
            </a:r>
            <a:r>
              <a:rPr lang="en-US" altLang="ja-JP"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24462898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3"/>
          <p:cNvSpPr>
            <a:spLocks noGrp="1" noChangeArrowheads="1"/>
          </p:cNvSpPr>
          <p:nvPr>
            <p:ph type="title" idx="4294967295"/>
          </p:nvPr>
        </p:nvSpPr>
        <p:spPr>
          <a:xfrm>
            <a:off x="152400" y="381000"/>
            <a:ext cx="7772400" cy="1143000"/>
          </a:xfrm>
        </p:spPr>
        <p:txBody>
          <a:bodyPr/>
          <a:lstStyle/>
          <a:p>
            <a:pPr algn="l" eaLnBrk="1" hangingPunct="1"/>
            <a:r>
              <a:rPr lang="ar-JO" dirty="0">
                <a:ea typeface="ＭＳ Ｐゴシック" charset="0"/>
                <a:cs typeface="Arial" panose="020B0604020202020204" pitchFamily="34" charset="0"/>
              </a:rPr>
              <a:t>أجساد جديدة</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404488062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286000" y="304800"/>
            <a:ext cx="6172200" cy="3124200"/>
          </a:xfrm>
          <a:effectLst>
            <a:outerShdw blurRad="63500" algn="ctr" rotWithShape="0">
              <a:srgbClr val="000000">
                <a:alpha val="75000"/>
              </a:srgbClr>
            </a:outerShdw>
          </a:effectLst>
        </p:spPr>
        <p:txBody>
          <a:bodyPr/>
          <a:lstStyle/>
          <a:p>
            <a:pPr algn="ctr" eaLnBrk="1" hangingPunct="1">
              <a:defRPr/>
            </a:pPr>
            <a:r>
              <a:rPr lang="ar-JO" sz="5400" b="1" dirty="0">
                <a:solidFill>
                  <a:schemeClr val="accent2"/>
                </a:solidFill>
                <a:latin typeface="Arial" panose="020B0604020202020204" pitchFamily="34" charset="0"/>
                <a:ea typeface="ヒラギノ角ゴ Pro W3" charset="0"/>
                <a:cs typeface="Arial" panose="020B0604020202020204" pitchFamily="34" charset="0"/>
              </a:rPr>
              <a:t>الدينونة</a:t>
            </a:r>
            <a:br>
              <a:rPr lang="ar-JO" sz="5400" b="1" dirty="0">
                <a:solidFill>
                  <a:schemeClr val="accent2"/>
                </a:solidFill>
                <a:latin typeface="Arial" panose="020B0604020202020204" pitchFamily="34" charset="0"/>
                <a:ea typeface="ヒラギノ角ゴ Pro W3" charset="0"/>
                <a:cs typeface="Arial" panose="020B0604020202020204" pitchFamily="34" charset="0"/>
              </a:rPr>
            </a:br>
            <a:r>
              <a:rPr lang="ar-JO" sz="5400" b="1" dirty="0">
                <a:solidFill>
                  <a:schemeClr val="accent2"/>
                </a:solidFill>
                <a:latin typeface="Arial" panose="020B0604020202020204" pitchFamily="34" charset="0"/>
                <a:ea typeface="ヒラギノ角ゴ Pro W3" charset="0"/>
                <a:cs typeface="Arial" panose="020B0604020202020204" pitchFamily="34" charset="0"/>
              </a:rPr>
              <a:t>كرسي المسيح</a:t>
            </a:r>
            <a:endParaRPr lang="en-US" b="1" dirty="0">
              <a:solidFill>
                <a:schemeClr val="accent2"/>
              </a:solidFill>
              <a:latin typeface="Arial" panose="020B0604020202020204" pitchFamily="34" charset="0"/>
              <a:ea typeface="ヒラギノ角ゴ Pro W3" charset="0"/>
              <a:cs typeface="Arial" panose="020B0604020202020204" pitchFamily="34" charset="0"/>
            </a:endParaRPr>
          </a:p>
        </p:txBody>
      </p:sp>
      <p:sp>
        <p:nvSpPr>
          <p:cNvPr id="52227" name="Rectangle 3"/>
          <p:cNvSpPr>
            <a:spLocks noChangeArrowheads="1"/>
          </p:cNvSpPr>
          <p:nvPr/>
        </p:nvSpPr>
        <p:spPr bwMode="auto">
          <a:xfrm>
            <a:off x="1905000" y="4343400"/>
            <a:ext cx="5562600" cy="2438400"/>
          </a:xfrm>
          <a:prstGeom prst="rect">
            <a:avLst/>
          </a:prstGeom>
          <a:noFill/>
          <a:ln w="9525">
            <a:noFill/>
            <a:miter lim="800000"/>
            <a:headEnd/>
            <a:tailEnd/>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هل هي دينونة لتحديد </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الخلاص</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أم أنها</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 لمكافأة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المؤمنين؟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28872371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descr="corinth8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848600" cy="696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838200"/>
          </a:xfrm>
          <a:effectLst>
            <a:outerShdw blurRad="63500" dist="35921" dir="2700000" algn="ctr" rotWithShape="0">
              <a:srgbClr val="000000"/>
            </a:outerShdw>
          </a:effectLst>
        </p:spPr>
        <p:txBody>
          <a:bodyPr/>
          <a:lstStyle/>
          <a:p>
            <a:pPr algn="l" eaLnBrk="1" hangingPunct="1">
              <a:defRPr/>
            </a:pPr>
            <a:r>
              <a:rPr lang="ar-JO" sz="3600" dirty="0">
                <a:solidFill>
                  <a:schemeClr val="tx1"/>
                </a:solidFill>
                <a:ea typeface="ＭＳ Ｐゴシック" charset="0"/>
                <a:cs typeface="Arial" panose="020B0604020202020204" pitchFamily="34" charset="0"/>
              </a:rPr>
              <a:t>لا يزال كرسي القضاء موجوداً</a:t>
            </a:r>
            <a:endParaRPr lang="en-US" sz="3600"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44037901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2" descr="Corinth_bema_and_Acrocorinth_tb_n0116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6019800"/>
            <a:ext cx="9144000" cy="838200"/>
          </a:xfrm>
          <a:solidFill>
            <a:schemeClr val="tx1"/>
          </a:solidFill>
          <a:effectLst>
            <a:outerShdw blurRad="63500" dist="35921" dir="2700000" algn="ctr" rotWithShape="0">
              <a:srgbClr val="000000"/>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كرسي القضاء في أكروكورنثوس على بعد مسافة</a:t>
            </a:r>
            <a:endParaRPr lang="en-US" sz="4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9909175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0114" name="Picture 2" descr="Acrocorinth_Temple_of_Aphrodite2,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304800"/>
            <a:ext cx="9144000" cy="1143000"/>
          </a:xfrm>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المشهد من أكروكورنثوس</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9452248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62" name="Picture 2" descr="Corinth_excavations_from_Acrocorinth3,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914400"/>
          </a:xfrm>
          <a:solidFill>
            <a:srgbClr val="000000"/>
          </a:solidFill>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المدينة الرئيسية في الأسفل</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2819004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510" y="76200"/>
            <a:ext cx="61170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161</a:t>
            </a: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5" name="image138.tif" descr="image138.tif"/>
            <p:cNvPicPr>
              <a:picLocks noChangeAspect="1"/>
            </p:cNvPicPr>
            <p:nvPr/>
          </p:nvPicPr>
          <p:blipFill>
            <a:blip r:embed="rId2"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8" name="image139.tif" descr="image139.tif"/>
            <p:cNvPicPr>
              <a:picLocks noChangeAspect="1"/>
            </p:cNvPicPr>
            <p:nvPr/>
          </p:nvPicPr>
          <p:blipFill>
            <a:blip r:embed="rId3"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7" name="Text Box 19"/>
          <p:cNvSpPr txBox="1"/>
          <p:nvPr/>
        </p:nvSpPr>
        <p:spPr>
          <a:xfrm>
            <a:off x="685800" y="6199079"/>
            <a:ext cx="3178175" cy="646331"/>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الموارد</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المرئية</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للكتاب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المقدس</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 </a:t>
            </a:r>
            <a:r>
              <a:rPr kumimoji="0" lang="ar-JO"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235</a:t>
            </a:r>
            <a:endParaRPr kumimoji="0"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الملحمة والسوق 1 كو 8</a:t>
            </a:r>
            <a:endParaRPr dirty="0">
              <a:latin typeface="Arial" panose="020B0604020202020204" pitchFamily="34" charset="0"/>
              <a:cs typeface="Arial" panose="020B0604020202020204" pitchFamily="34" charset="0"/>
            </a:endParaRP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2086330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 name="Rectangle 1026"/>
          <p:cNvSpPr/>
          <p:nvPr/>
        </p:nvSpPr>
        <p:spPr>
          <a:xfrm>
            <a:off x="-36513" y="5410200"/>
            <a:ext cx="9108506" cy="1447800"/>
          </a:xfrm>
          <a:prstGeom prst="rect">
            <a:avLst/>
          </a:prstGeom>
          <a:solidFill>
            <a:srgbClr val="FFFFCC"/>
          </a:soli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674" name="Picture 1027" descr="Picture 1027"/>
          <p:cNvPicPr>
            <a:picLocks noChangeAspect="1"/>
          </p:cNvPicPr>
          <p:nvPr/>
        </p:nvPicPr>
        <p:blipFill>
          <a:blip r:embed="rId2" cstate="print"/>
          <a:srcRect l="1031" t="644" r="2435" b="815"/>
          <a:stretch>
            <a:fillRect/>
          </a:stretch>
        </p:blipFill>
        <p:spPr>
          <a:xfrm>
            <a:off x="-36513" y="0"/>
            <a:ext cx="9083159" cy="5856433"/>
          </a:xfrm>
          <a:prstGeom prst="rect">
            <a:avLst/>
          </a:prstGeom>
          <a:ln w="12700">
            <a:miter lim="400000"/>
          </a:ln>
        </p:spPr>
      </p:pic>
      <p:sp>
        <p:nvSpPr>
          <p:cNvPr id="11675" name="Text Box 1028"/>
          <p:cNvSpPr txBox="1"/>
          <p:nvPr/>
        </p:nvSpPr>
        <p:spPr>
          <a:xfrm>
            <a:off x="228600" y="3429000"/>
            <a:ext cx="2362200" cy="1200329"/>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دعاوي قضائية </a:t>
            </a:r>
            <a:b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b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١ كو ٦</a:t>
            </a:r>
          </a:p>
        </p:txBody>
      </p:sp>
      <p:sp>
        <p:nvSpPr>
          <p:cNvPr id="11676" name="Text Box 1029"/>
          <p:cNvSpPr txBox="1"/>
          <p:nvPr/>
        </p:nvSpPr>
        <p:spPr>
          <a:xfrm>
            <a:off x="3657600" y="4114800"/>
            <a:ext cx="2743200" cy="1754326"/>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بولس</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في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endParaRPr kumimoji="0" lang="en-US"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كرس</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ال</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قضاء</a:t>
            </a:r>
            <a:endPar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أعمال</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١٨</a:t>
            </a:r>
          </a:p>
        </p:txBody>
      </p:sp>
      <p:sp>
        <p:nvSpPr>
          <p:cNvPr id="11677" name="Text Box 1030"/>
          <p:cNvSpPr txBox="1"/>
          <p:nvPr/>
        </p:nvSpPr>
        <p:spPr>
          <a:xfrm>
            <a:off x="6370320" y="3962400"/>
            <a:ext cx="2270761" cy="646331"/>
          </a:xfrm>
          <a:prstGeom prst="rect">
            <a:avLst/>
          </a:prstGeom>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sz="3600">
                <a:solidFill>
                  <a:srgbClr val="FF0805"/>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a:ln>
                  <a:noFill/>
                </a:ln>
                <a:solidFill>
                  <a:srgbClr val="FF0805"/>
                </a:solidFill>
                <a:effectLst/>
                <a:uLnTx/>
                <a:uFillTx/>
                <a:latin typeface="Arial" panose="020B0604020202020204" pitchFamily="34" charset="0"/>
                <a:cs typeface="Arial" panose="020B0604020202020204" pitchFamily="34" charset="0"/>
                <a:sym typeface="Arial"/>
              </a:rPr>
              <a:t>Bema</a:t>
            </a:r>
          </a:p>
        </p:txBody>
      </p:sp>
      <p:sp>
        <p:nvSpPr>
          <p:cNvPr id="11678" name="Rectangle 1031"/>
          <p:cNvSpPr txBox="1">
            <a:spLocks noGrp="1"/>
          </p:cNvSpPr>
          <p:nvPr>
            <p:ph type="title" idx="4294967295"/>
          </p:nvPr>
        </p:nvSpPr>
        <p:spPr>
          <a:xfrm>
            <a:off x="76200" y="6248400"/>
            <a:ext cx="6096000" cy="533400"/>
          </a:xfrm>
          <a:prstGeom prst="rect">
            <a:avLst/>
          </a:prstGeom>
        </p:spPr>
        <p:txBody>
          <a:bodyPr anchor="ctr">
            <a:normAutofit fontScale="90000"/>
          </a:bodyPr>
          <a:lstStyle>
            <a:lvl1pPr defTabSz="795527">
              <a:defRPr sz="3132" b="1">
                <a:solidFill>
                  <a:srgbClr val="000000"/>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كرسي القضاء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كورنثوس</a:t>
            </a:r>
            <a:endParaRPr dirty="0">
              <a:latin typeface="Arial" panose="020B0604020202020204" pitchFamily="34" charset="0"/>
              <a:cs typeface="Arial" panose="020B0604020202020204" pitchFamily="34" charset="0"/>
            </a:endParaRPr>
          </a:p>
        </p:txBody>
      </p:sp>
      <p:sp>
        <p:nvSpPr>
          <p:cNvPr id="11679" name="Rectangle 1032"/>
          <p:cNvSpPr/>
          <p:nvPr/>
        </p:nvSpPr>
        <p:spPr>
          <a:xfrm rot="20339518">
            <a:off x="6553200" y="4267200"/>
            <a:ext cx="381000" cy="152400"/>
          </a:xfrm>
          <a:prstGeom prst="rect">
            <a:avLst/>
          </a:prstGeom>
          <a:solidFill>
            <a:srgbClr val="FF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680" name="Text Box 1033"/>
          <p:cNvSpPr txBox="1"/>
          <p:nvPr/>
        </p:nvSpPr>
        <p:spPr>
          <a:xfrm>
            <a:off x="8510107" y="48592"/>
            <a:ext cx="611704" cy="46166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١٦١</a:t>
            </a:r>
          </a:p>
        </p:txBody>
      </p:sp>
    </p:spTree>
    <p:extLst>
      <p:ext uri="{BB962C8B-B14F-4D97-AF65-F5344CB8AC3E}">
        <p14:creationId xmlns:p14="http://schemas.microsoft.com/office/powerpoint/2010/main" val="5618569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Bema closeup"/>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25"/>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304800" y="304800"/>
            <a:ext cx="8534400" cy="990600"/>
          </a:xfrm>
          <a:effectLst/>
        </p:spPr>
        <p:txBody>
          <a:bodyPr/>
          <a:lstStyle/>
          <a:p>
            <a:pPr eaLnBrk="1" hangingPunct="1">
              <a:defRPr/>
            </a:pPr>
            <a:r>
              <a:rPr lang="ar-JO" dirty="0">
                <a:solidFill>
                  <a:schemeClr val="bg1"/>
                </a:solidFill>
                <a:ea typeface="ＭＳ Ｐゴシック" charset="0"/>
                <a:cs typeface="Arial" panose="020B0604020202020204" pitchFamily="34" charset="0"/>
              </a:rPr>
              <a:t>كرسي القضاء عن قرب</a:t>
            </a:r>
            <a:endParaRPr lang="en-US" dirty="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F308F64-9634-B04A-9174-1A630B391F52}"/>
              </a:ext>
            </a:extLst>
          </p:cNvPr>
          <p:cNvSpPr txBox="1">
            <a:spLocks noChangeArrowheads="1"/>
          </p:cNvSpPr>
          <p:nvPr/>
        </p:nvSpPr>
        <p:spPr bwMode="auto">
          <a:xfrm>
            <a:off x="0" y="4941168"/>
            <a:ext cx="8964488" cy="18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٢ كورنثوس ٥ : ٩-١٠</a:t>
            </a:r>
          </a:p>
          <a:p>
            <a:pPr eaLnBrk="1" hangingPunct="1">
              <a:defRPr/>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9 لذلك نحترص أيضاً - مستوطنين كنا أو متغربين - أن نكون مرضيين عنده.</a:t>
            </a: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10 </a:t>
            </a:r>
            <a:r>
              <a:rPr lang="ar-JO" sz="2400" b="1" dirty="0">
                <a:solidFill>
                  <a:srgbClr val="FFFF00"/>
                </a:solidFill>
                <a:latin typeface="Arial" panose="020B0604020202020204" pitchFamily="34" charset="0"/>
                <a:ea typeface="ＭＳ Ｐゴシック" charset="0"/>
                <a:cs typeface="Arial" panose="020B0604020202020204" pitchFamily="34" charset="0"/>
              </a:rPr>
              <a:t>لأنه لا بد أننا جميعا نظهر أمام كرسي المسيح</a:t>
            </a:r>
            <a:r>
              <a:rPr lang="ar-JO" sz="2400" b="1" dirty="0">
                <a:solidFill>
                  <a:srgbClr val="FFFFFF"/>
                </a:solidFill>
                <a:latin typeface="Arial" panose="020B0604020202020204" pitchFamily="34" charset="0"/>
                <a:ea typeface="ＭＳ Ｐゴシック" charset="0"/>
                <a:cs typeface="Arial" panose="020B0604020202020204" pitchFamily="34" charset="0"/>
              </a:rPr>
              <a:t>، لينال كل واحد ما كان بالجسد بحسب ما صنع، خيراً كان أم شراً.</a:t>
            </a:r>
          </a:p>
          <a:p>
            <a:pPr eaLnBrk="1" hangingPunct="1">
              <a:defRPr/>
            </a:pPr>
            <a:endParaRPr lang="ar-JO" sz="2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14386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060848"/>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4626" name="Picture 1030" descr="Bema, place of judg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152400"/>
            <a:ext cx="9144000" cy="1143000"/>
          </a:xfrm>
          <a:effectLst>
            <a:outerShdw blurRad="63500" dist="35921" dir="2700000" algn="ctr" rotWithShape="0">
              <a:srgbClr val="000000"/>
            </a:outerShdw>
          </a:effectLst>
        </p:spPr>
        <p:txBody>
          <a:bodyPr/>
          <a:lstStyle/>
          <a:p>
            <a:pPr lvl="0" eaLnBrk="1" hangingPunct="1"/>
            <a:b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t>المتحدث أو القاضي في الأعلى</a:t>
            </a:r>
            <a:br>
              <a:rPr lang="en-US"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2" name="Rectangle 2"/>
          <p:cNvSpPr>
            <a:spLocks noChangeArrowheads="1"/>
          </p:cNvSpPr>
          <p:nvPr/>
        </p:nvSpPr>
        <p:spPr bwMode="auto">
          <a:xfrm>
            <a:off x="0" y="-152400"/>
            <a:ext cx="9144000" cy="1143000"/>
          </a:xfrm>
          <a:prstGeom prst="rect">
            <a:avLst/>
          </a:prstGeom>
          <a:noFill/>
          <a:ln w="9525">
            <a:noFill/>
            <a:miter lim="800000"/>
            <a:headEnd/>
            <a:tailEnd/>
          </a:ln>
          <a:effectLst>
            <a:outerShdw blurRad="63500" dist="35921" dir="2700000" algn="ctr" rotWithShape="0">
              <a:srgbClr val="FFFFFF"/>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Tree>
    <p:extLst>
      <p:ext uri="{BB962C8B-B14F-4D97-AF65-F5344CB8AC3E}">
        <p14:creationId xmlns:p14="http://schemas.microsoft.com/office/powerpoint/2010/main" val="109306973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7938" name="Picture 1028" descr="Before the judgment sea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76200"/>
            <a:ext cx="9144000" cy="1143000"/>
          </a:xfrm>
          <a:effectLst/>
        </p:spPr>
        <p:txBody>
          <a:bodyPr/>
          <a:lstStyle/>
          <a:p>
            <a:pPr eaLnBrk="1" hangingPunct="1">
              <a:defRPr/>
            </a:pPr>
            <a:br>
              <a:rPr lang="en-US" dirty="0">
                <a:solidFill>
                  <a:schemeClr val="bg1"/>
                </a:solidFill>
                <a:effectLst>
                  <a:glow rad="266700">
                    <a:schemeClr val="tx1">
                      <a:alpha val="88000"/>
                    </a:schemeClr>
                  </a:glow>
                </a:effectLst>
                <a:ea typeface="ＭＳ Ｐゴシック" charset="0"/>
                <a:cs typeface="Arial" panose="020B0604020202020204" pitchFamily="34" charset="0"/>
              </a:rPr>
            </a:br>
            <a:r>
              <a:rPr lang="ar-JO" dirty="0">
                <a:solidFill>
                  <a:schemeClr val="bg1"/>
                </a:solidFill>
                <a:effectLst>
                  <a:glow rad="266700">
                    <a:schemeClr val="tx1">
                      <a:alpha val="88000"/>
                    </a:schemeClr>
                  </a:glow>
                </a:effectLst>
                <a:ea typeface="ＭＳ Ｐゴシック" charset="0"/>
                <a:cs typeface="Arial" panose="020B0604020202020204" pitchFamily="34" charset="0"/>
              </a:rPr>
              <a:t>الشخص الذي تتم إدانته أو مكافأته يقف في الأسفل</a:t>
            </a:r>
            <a:endParaRPr lang="en-US" dirty="0">
              <a:effectLst>
                <a:glow rad="266700">
                  <a:schemeClr val="tx1">
                    <a:alpha val="88000"/>
                  </a:schemeClr>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2862976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148482" name="Rectangle 2"/>
          <p:cNvSpPr>
            <a:spLocks noGrp="1" noChangeArrowheads="1"/>
          </p:cNvSpPr>
          <p:nvPr>
            <p:ph type="title" idx="4294967295"/>
          </p:nvPr>
        </p:nvSpPr>
        <p:spPr>
          <a:xfrm>
            <a:off x="304800" y="304800"/>
            <a:ext cx="8299648" cy="990600"/>
          </a:xfrm>
          <a:solidFill>
            <a:schemeClr val="accent2"/>
          </a:solidFill>
          <a:effectLst>
            <a:outerShdw blurRad="63500" dist="35921" dir="2700000" algn="ctr" rotWithShape="0">
              <a:srgbClr val="000000"/>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كرسي القضاء للمكافآت</a:t>
            </a:r>
            <a:endParaRPr lang="en-US" dirty="0">
              <a:ea typeface="ＭＳ Ｐゴシック" charset="0"/>
              <a:cs typeface="Arial" panose="020B0604020202020204" pitchFamily="34" charset="0"/>
            </a:endParaRPr>
          </a:p>
        </p:txBody>
      </p:sp>
      <p:sp>
        <p:nvSpPr>
          <p:cNvPr id="104452" name="Text Box 1028"/>
          <p:cNvSpPr txBox="1">
            <a:spLocks noChangeArrowheads="1"/>
          </p:cNvSpPr>
          <p:nvPr/>
        </p:nvSpPr>
        <p:spPr bwMode="auto">
          <a:xfrm>
            <a:off x="228600" y="1447800"/>
            <a:ext cx="89154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ar-JO" altLang="ja-JP" sz="3200" b="1" dirty="0">
                <a:solidFill>
                  <a:srgbClr val="FFFFFF"/>
                </a:solidFill>
                <a:latin typeface="Arial" panose="020B0604020202020204" pitchFamily="34" charset="0"/>
                <a:cs typeface="Arial" panose="020B0604020202020204" pitchFamily="34" charset="0"/>
              </a:rPr>
              <a:t>كانت الساحة القديمة في الألعاب اليونانية بأثينا، تحتوي على منصة مرتفعة يجلس عليها رئيس أو حكم الساحة. من هنا كان يكافئ جميع المتسابقين، ومن هنا كان يكافئ جميع الفائزين، وقد كان يُطلق عليه اسم بيما أو كرسي المكافأة. لم يُستخدم قط لمقعد القاضي.</a:t>
            </a:r>
            <a:br>
              <a:rPr lang="en-US" altLang="ja-JP" sz="3200" b="1" dirty="0">
                <a:solidFill>
                  <a:srgbClr val="FFFFFF"/>
                </a:solidFill>
                <a:latin typeface="Arial" panose="020B0604020202020204" pitchFamily="34" charset="0"/>
                <a:cs typeface="Arial" panose="020B0604020202020204" pitchFamily="34" charset="0"/>
              </a:rPr>
            </a:br>
            <a:endParaRPr lang="en-US" altLang="ja-JP" sz="3200" b="1" dirty="0">
              <a:solidFill>
                <a:srgbClr val="FFFFFF"/>
              </a:solidFill>
              <a:latin typeface="Arial" panose="020B0604020202020204" pitchFamily="34" charset="0"/>
              <a:cs typeface="Arial" panose="020B0604020202020204" pitchFamily="34" charset="0"/>
            </a:endParaRPr>
          </a:p>
          <a:p>
            <a:pPr algn="ctr" eaLnBrk="0" hangingPunct="0"/>
            <a:r>
              <a:rPr lang="ar-JO" b="1" dirty="0">
                <a:solidFill>
                  <a:srgbClr val="FFFFFF"/>
                </a:solidFill>
                <a:latin typeface="Arial" panose="020B0604020202020204" pitchFamily="34" charset="0"/>
                <a:cs typeface="Arial" panose="020B0604020202020204" pitchFamily="34" charset="0"/>
              </a:rPr>
              <a:t>ل. سيل هاريسون، كرسي دينونة المسيح، 8 </a:t>
            </a:r>
          </a:p>
          <a:p>
            <a:pPr algn="ctr" eaLnBrk="0" hangingPunct="0"/>
            <a:r>
              <a:rPr lang="ar-JO" b="1" dirty="0">
                <a:solidFill>
                  <a:srgbClr val="FFFFFF"/>
                </a:solidFill>
                <a:latin typeface="Arial" panose="020B0604020202020204" pitchFamily="34" charset="0"/>
                <a:cs typeface="Arial" panose="020B0604020202020204" pitchFamily="34" charset="0"/>
              </a:rPr>
              <a:t>استشهد بها بنتيكوست، الأمور القادمة، 220</a:t>
            </a:r>
            <a:endParaRPr lang="en-US" sz="2800" b="1" dirty="0">
              <a:solidFill>
                <a:srgbClr val="FFFFFF"/>
              </a:solidFill>
              <a:latin typeface="Arial" panose="020B0604020202020204" pitchFamily="34" charset="0"/>
              <a:cs typeface="Arial" panose="020B0604020202020204" pitchFamily="34" charset="0"/>
            </a:endParaRPr>
          </a:p>
        </p:txBody>
      </p:sp>
      <p:pic>
        <p:nvPicPr>
          <p:cNvPr id="104453" name="Picture 1029" descr="Bema 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286000" cy="158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90" name="WordArt 1030"/>
          <p:cNvSpPr>
            <a:spLocks noChangeArrowheads="1" noChangeShapeType="1" noTextEdit="1"/>
          </p:cNvSpPr>
          <p:nvPr/>
        </p:nvSpPr>
        <p:spPr bwMode="auto">
          <a:xfrm>
            <a:off x="6477000" y="4509120"/>
            <a:ext cx="2362200" cy="1568450"/>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sp3d>
          </a:bodyPr>
          <a:lstStyle/>
          <a:p>
            <a:pPr algn="ctr" eaLnBrk="0" hangingPunct="0"/>
            <a:r>
              <a:rPr lang="ar-JO" sz="3600" kern="10">
                <a:ln w="9525">
                  <a:round/>
                  <a:headEnd/>
                  <a:tailEnd/>
                </a:ln>
                <a:gradFill rotWithShape="1">
                  <a:gsLst>
                    <a:gs pos="0">
                      <a:srgbClr val="FFE701"/>
                    </a:gs>
                    <a:gs pos="100000">
                      <a:srgbClr val="FE3E02"/>
                    </a:gs>
                  </a:gsLst>
                  <a:lin ang="5400000" scaled="1"/>
                </a:gradFill>
                <a:latin typeface="Impact"/>
                <a:ea typeface="Impact"/>
                <a:cs typeface="Impact"/>
              </a:rPr>
              <a:t>حقا؟</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55" name="Text Box 7"/>
          <p:cNvSpPr txBox="1">
            <a:spLocks noChangeArrowheads="1"/>
          </p:cNvSpPr>
          <p:nvPr/>
        </p:nvSpPr>
        <p:spPr bwMode="auto">
          <a:xfrm>
            <a:off x="85788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b="1" dirty="0">
                <a:solidFill>
                  <a:srgbClr val="FFFFFF"/>
                </a:solidFill>
                <a:latin typeface="Arial" panose="020B0604020202020204" pitchFamily="34" charset="0"/>
                <a:cs typeface="Arial" panose="020B0604020202020204" pitchFamily="34" charset="0"/>
              </a:rPr>
              <a:t>75</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25624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6563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390"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eccehom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8" name="Rectangle 2"/>
          <p:cNvSpPr>
            <a:spLocks noGrp="1" noChangeArrowheads="1"/>
          </p:cNvSpPr>
          <p:nvPr>
            <p:ph type="ctrTitle" idx="4294967295"/>
          </p:nvPr>
        </p:nvSpPr>
        <p:spPr>
          <a:xfrm>
            <a:off x="2743200" y="457200"/>
            <a:ext cx="4038600" cy="1752600"/>
          </a:xfrm>
        </p:spPr>
        <p:txBody>
          <a:bodyPr/>
          <a:lstStyle/>
          <a:p>
            <a:pPr algn="ctr" eaLnBrk="1" hangingPunct="1"/>
            <a:r>
              <a:rPr lang="ar-JO" sz="4000" b="1" dirty="0">
                <a:solidFill>
                  <a:schemeClr val="bg2"/>
                </a:solidFill>
                <a:latin typeface="Arial" panose="020B0604020202020204" pitchFamily="34" charset="0"/>
                <a:cs typeface="Arial" panose="020B0604020202020204" pitchFamily="34" charset="0"/>
              </a:rPr>
              <a:t>استخدم كرسي القضاء ليسوع امام بيلاطس</a:t>
            </a:r>
            <a:endParaRPr lang="en-US" sz="40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350158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ctrTitle" idx="4294967295"/>
          </p:nvPr>
        </p:nvSpPr>
        <p:spPr>
          <a:xfrm>
            <a:off x="685800" y="3886200"/>
            <a:ext cx="7772400" cy="1143000"/>
          </a:xfrm>
        </p:spPr>
        <p:txBody>
          <a:bodyPr/>
          <a:lstStyle/>
          <a:p>
            <a:pPr algn="ctr" eaLnBrk="1" hangingPunct="1"/>
            <a:r>
              <a:rPr lang="en-US">
                <a:latin typeface="Arial" panose="020B0604020202020204" pitchFamily="34" charset="0"/>
                <a:cs typeface="Arial" panose="020B0604020202020204" pitchFamily="34" charset="0"/>
              </a:rPr>
              <a:t>Jesus Before Pilate</a:t>
            </a:r>
          </a:p>
        </p:txBody>
      </p:sp>
      <p:sp>
        <p:nvSpPr>
          <p:cNvPr id="108546" name="Rectangle 3"/>
          <p:cNvSpPr>
            <a:spLocks noGrp="1" noChangeArrowheads="1"/>
          </p:cNvSpPr>
          <p:nvPr>
            <p:ph type="subTitle" idx="4294967295"/>
          </p:nvPr>
        </p:nvSpPr>
        <p:spPr>
          <a:xfrm>
            <a:off x="1371600" y="5410200"/>
            <a:ext cx="6400800" cy="1295400"/>
          </a:xfrm>
        </p:spPr>
        <p:txBody>
          <a:bodyPr/>
          <a:lstStyle/>
          <a:p>
            <a:pPr marL="0" indent="0" algn="ctr" eaLnBrk="1" hangingPunct="1">
              <a:buFont typeface="Wingdings" charset="0"/>
              <a:buNone/>
            </a:pPr>
            <a:endParaRPr lang="en-US">
              <a:latin typeface="Arial" panose="020B0604020202020204" pitchFamily="34" charset="0"/>
              <a:cs typeface="Arial" panose="020B0604020202020204" pitchFamily="34" charset="0"/>
            </a:endParaRPr>
          </a:p>
        </p:txBody>
      </p:sp>
      <p:pic>
        <p:nvPicPr>
          <p:cNvPr id="108547" name="Picture 4" descr="16gal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465438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WelcomeHom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3"/>
          <p:cNvSpPr>
            <a:spLocks noGrp="1" noChangeArrowheads="1"/>
          </p:cNvSpPr>
          <p:nvPr>
            <p:ph type="title" idx="4294967295"/>
          </p:nvPr>
        </p:nvSpPr>
        <p:spPr>
          <a:xfrm>
            <a:off x="457200" y="431230"/>
            <a:ext cx="8229600" cy="693514"/>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228600">
                    <a:schemeClr val="tx1"/>
                  </a:glow>
                </a:effectLst>
                <a:latin typeface="Arial" panose="020B0604020202020204" pitchFamily="34" charset="0"/>
                <a:cs typeface="Arial" panose="020B0604020202020204" pitchFamily="34" charset="0"/>
              </a:rPr>
              <a:t>كرسي المسيح هو كرسي المكافآت</a:t>
            </a:r>
            <a:endParaRPr lang="en-US" b="1" dirty="0">
              <a:solidFill>
                <a:schemeClr val="bg1"/>
              </a:solidFill>
              <a:effectLst>
                <a:glow rad="228600">
                  <a:schemeClr val="tx1"/>
                </a:glow>
              </a:effectLst>
              <a:latin typeface="Arial" panose="020B0604020202020204" pitchFamily="34" charset="0"/>
              <a:cs typeface="Arial" panose="020B0604020202020204" pitchFamily="34" charset="0"/>
            </a:endParaRPr>
          </a:p>
        </p:txBody>
      </p:sp>
      <p:sp>
        <p:nvSpPr>
          <p:cNvPr id="110595" name="Text Box 4"/>
          <p:cNvSpPr txBox="1">
            <a:spLocks noChangeArrowheads="1"/>
          </p:cNvSpPr>
          <p:nvPr/>
        </p:nvSpPr>
        <p:spPr bwMode="auto">
          <a:xfrm>
            <a:off x="8578850" y="4462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76</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11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3" descr="FireStub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0800"/>
            <a:ext cx="8077200" cy="673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1" name="Rectangle 4"/>
          <p:cNvSpPr>
            <a:spLocks noGrp="1" noChangeArrowheads="1"/>
          </p:cNvSpPr>
          <p:nvPr>
            <p:ph type="title" idx="4294967295"/>
          </p:nvPr>
        </p:nvSpPr>
        <p:spPr>
          <a:xfrm>
            <a:off x="3505200" y="609600"/>
            <a:ext cx="5562600" cy="3276600"/>
          </a:xfrm>
        </p:spPr>
        <p:txBody>
          <a:bodyPr/>
          <a:lstStyle/>
          <a:p>
            <a:pPr eaLnBrk="1" hangingPunct="1"/>
            <a:r>
              <a:rPr lang="ar-JO" altLang="ja-JP" sz="4000" dirty="0">
                <a:ea typeface="ＭＳ Ｐゴシック" charset="0"/>
                <a:cs typeface="Arial" panose="020B0604020202020204" pitchFamily="34" charset="0"/>
              </a:rPr>
              <a:t>و ستمتحن</a:t>
            </a:r>
            <a:r>
              <a:rPr lang="ar-JO" altLang="ja-JP" sz="4000" dirty="0">
                <a:solidFill>
                  <a:srgbClr val="FF0000"/>
                </a:solidFill>
                <a:ea typeface="ＭＳ Ｐゴシック" charset="0"/>
                <a:cs typeface="Arial" panose="020B0604020202020204" pitchFamily="34" charset="0"/>
              </a:rPr>
              <a:t> النار </a:t>
            </a:r>
            <a:r>
              <a:rPr lang="ar-JO" altLang="ja-JP" sz="4000" dirty="0">
                <a:ea typeface="ＭＳ Ｐゴシック" charset="0"/>
                <a:cs typeface="Arial" panose="020B0604020202020204" pitchFamily="34" charset="0"/>
              </a:rPr>
              <a:t>عمل </a:t>
            </a:r>
            <a:br>
              <a:rPr lang="ar-JO" altLang="ja-JP" sz="4000" dirty="0">
                <a:ea typeface="ＭＳ Ｐゴシック" charset="0"/>
                <a:cs typeface="Arial" panose="020B0604020202020204" pitchFamily="34" charset="0"/>
              </a:rPr>
            </a:br>
            <a:r>
              <a:rPr lang="ar-JO" altLang="ja-JP" sz="4000" dirty="0">
                <a:ea typeface="ＭＳ Ｐゴシック" charset="0"/>
                <a:cs typeface="Arial" panose="020B0604020202020204" pitchFamily="34" charset="0"/>
              </a:rPr>
              <a:t>كل واحد ما هو </a:t>
            </a:r>
            <a:br>
              <a:rPr lang="ar-JO" altLang="ja-JP" sz="4000" dirty="0">
                <a:ea typeface="ＭＳ Ｐゴシック" charset="0"/>
                <a:cs typeface="Arial" panose="020B0604020202020204" pitchFamily="34" charset="0"/>
              </a:rPr>
            </a:br>
            <a:r>
              <a:rPr lang="en-US" sz="4000" dirty="0">
                <a:ea typeface="ＭＳ Ｐゴシック" charset="0"/>
                <a:cs typeface="Arial" panose="020B0604020202020204" pitchFamily="34" charset="0"/>
              </a:rPr>
              <a:t>(</a:t>
            </a:r>
            <a:r>
              <a:rPr lang="ar-JO" sz="4000" dirty="0">
                <a:ea typeface="ＭＳ Ｐゴシック" charset="0"/>
                <a:cs typeface="Arial" panose="020B0604020202020204" pitchFamily="34" charset="0"/>
              </a:rPr>
              <a:t>1 كو 3: 13</a:t>
            </a:r>
            <a:r>
              <a:rPr lang="en-US"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88829053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بناء دائمة (3: 12 أ)</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rgbClr val="F5D053"/>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ذهب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blipFill rotWithShape="1">
            <a:blip r:embed="rId3"/>
            <a:stretch>
              <a:fillRect/>
            </a:stretch>
          </a:blip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حجارة كريمة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accent3">
              <a:lumMod val="65000"/>
            </a:schemeClr>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فضة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0"/>
            <a:ext cx="4976042" cy="30777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587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البناء القابلة للتلف (3:12 ب)</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blipFill rotWithShape="1">
            <a:blip r:embed="rId3" cstate="screen">
              <a:extLst>
                <a:ext uri="{28A0092B-C50C-407E-A947-70E740481C1C}">
                  <a14:useLocalDpi xmlns:a14="http://schemas.microsoft.com/office/drawing/2010/main"/>
                </a:ext>
              </a:extLst>
            </a:blip>
            <a:stretch>
              <a:fillRect/>
            </a:stretch>
          </a:blip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خشب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pattFill prst="dashDn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قش</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pattFill prst="wdUp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عشب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1"/>
            <a:ext cx="6129358" cy="30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7568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9202" name="Rectangle 3"/>
          <p:cNvSpPr>
            <a:spLocks noGrp="1" noChangeArrowheads="1"/>
          </p:cNvSpPr>
          <p:nvPr>
            <p:ph type="title" idx="4294967295"/>
          </p:nvPr>
        </p:nvSpPr>
        <p:spPr>
          <a:xfrm>
            <a:off x="6156176" y="427038"/>
            <a:ext cx="2880320" cy="5594250"/>
          </a:xfrm>
        </p:spPr>
        <p:txBody>
          <a:bodyPr/>
          <a:lstStyle/>
          <a:p>
            <a:pPr eaLnBrk="1" hangingPunct="1"/>
            <a:r>
              <a:rPr lang="ar-JO" sz="4800" dirty="0">
                <a:solidFill>
                  <a:schemeClr val="bg1"/>
                </a:solidFill>
                <a:cs typeface="Arial" panose="020B0604020202020204" pitchFamily="34" charset="0"/>
              </a:rPr>
              <a:t>و أما هو فسيخلص و لكن كما بنار</a:t>
            </a:r>
            <a:br>
              <a:rPr lang="ar-JO" sz="4800" dirty="0">
                <a:solidFill>
                  <a:schemeClr val="bg1"/>
                </a:solidFill>
                <a:cs typeface="Arial" panose="020B0604020202020204" pitchFamily="34" charset="0"/>
              </a:rPr>
            </a:br>
            <a:r>
              <a:rPr lang="ar-JO" sz="4800" dirty="0">
                <a:solidFill>
                  <a:schemeClr val="bg1"/>
                </a:solidFill>
                <a:cs typeface="Arial" panose="020B0604020202020204" pitchFamily="34" charset="0"/>
              </a:rPr>
              <a:t>(3: 15)</a:t>
            </a:r>
            <a:endParaRPr lang="en-US" sz="4800" dirty="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29838" y="-21599"/>
            <a:ext cx="5118100" cy="4635500"/>
          </a:xfrm>
          <a:prstGeom prst="rect">
            <a:avLst/>
          </a:prstGeom>
        </p:spPr>
      </p:pic>
      <p:pic>
        <p:nvPicPr>
          <p:cNvPr id="2" name="Picture 1"/>
          <p:cNvPicPr>
            <a:picLocks noChangeAspect="1"/>
          </p:cNvPicPr>
          <p:nvPr/>
        </p:nvPicPr>
        <p:blipFill>
          <a:blip r:embed="rId3"/>
          <a:stretch>
            <a:fillRect/>
          </a:stretch>
        </p:blipFill>
        <p:spPr>
          <a:xfrm>
            <a:off x="2771800" y="2420888"/>
            <a:ext cx="3370184" cy="4293096"/>
          </a:xfrm>
          <a:prstGeom prst="rect">
            <a:avLst/>
          </a:prstGeom>
        </p:spPr>
      </p:pic>
    </p:spTree>
    <p:extLst>
      <p:ext uri="{BB962C8B-B14F-4D97-AF65-F5344CB8AC3E}">
        <p14:creationId xmlns:p14="http://schemas.microsoft.com/office/powerpoint/2010/main" val="1254747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70524" y="76200"/>
            <a:ext cx="69923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a:t>
            </a:r>
            <a:r>
              <a:rPr kumimoji="0" lang="ar-JO" sz="2400" b="1"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par>
                                <p:cTn id="22" presetID="15" presetClass="entr" presetSubtype="0" fill="hold" grpId="0" nodeType="withEffect">
                                  <p:stCondLst>
                                    <p:cond delay="0"/>
                                  </p:stCondLst>
                                  <p:childTnLst>
                                    <p:set>
                                      <p:cBhvr>
                                        <p:cTn id="23" dur="1" fill="hold">
                                          <p:stCondLst>
                                            <p:cond delay="0"/>
                                          </p:stCondLst>
                                        </p:cTn>
                                        <p:tgtEl>
                                          <p:spTgt spid="29706"/>
                                        </p:tgtEl>
                                        <p:attrNameLst>
                                          <p:attrName>style.visibility</p:attrName>
                                        </p:attrNameLst>
                                      </p:cBhvr>
                                      <p:to>
                                        <p:strVal val="visible"/>
                                      </p:to>
                                    </p:set>
                                    <p:anim calcmode="lin" valueType="num">
                                      <p:cBhvr>
                                        <p:cTn id="24" dur="1000" fill="hold"/>
                                        <p:tgtEl>
                                          <p:spTgt spid="29706"/>
                                        </p:tgtEl>
                                        <p:attrNameLst>
                                          <p:attrName>ppt_w</p:attrName>
                                        </p:attrNameLst>
                                      </p:cBhvr>
                                      <p:tavLst>
                                        <p:tav tm="0">
                                          <p:val>
                                            <p:fltVal val="0"/>
                                          </p:val>
                                        </p:tav>
                                        <p:tav tm="100000">
                                          <p:val>
                                            <p:strVal val="#ppt_w"/>
                                          </p:val>
                                        </p:tav>
                                      </p:tavLst>
                                    </p:anim>
                                    <p:anim calcmode="lin" valueType="num">
                                      <p:cBhvr>
                                        <p:cTn id="25" dur="1000" fill="hold"/>
                                        <p:tgtEl>
                                          <p:spTgt spid="29706"/>
                                        </p:tgtEl>
                                        <p:attrNameLst>
                                          <p:attrName>ppt_h</p:attrName>
                                        </p:attrNameLst>
                                      </p:cBhvr>
                                      <p:tavLst>
                                        <p:tav tm="0">
                                          <p:val>
                                            <p:fltVal val="0"/>
                                          </p:val>
                                        </p:tav>
                                        <p:tav tm="100000">
                                          <p:val>
                                            <p:strVal val="#ppt_h"/>
                                          </p:val>
                                        </p:tav>
                                      </p:tavLst>
                                    </p:anim>
                                    <p:anim calcmode="lin" valueType="num">
                                      <p:cBhvr>
                                        <p:cTn id="26"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29706"/>
                                        </p:tgtEl>
                                        <p:attrNameLst>
                                          <p:attrName>ppt_y</p:attrName>
                                        </p:attrNameLst>
                                      </p:cBhvr>
                                      <p:tavLst>
                                        <p:tav tm="0" fmla="#ppt_y+(sin(-2*pi*(1-$))*-#ppt_x+cos(-2*pi*(1-$))*(1-#ppt_y))*(1-$)">
                                          <p:val>
                                            <p:fltVal val="0"/>
                                          </p:val>
                                        </p:tav>
                                        <p:tav tm="100000">
                                          <p:val>
                                            <p:fltVal val="1"/>
                                          </p:val>
                                        </p:tav>
                                      </p:tavLst>
                                    </p:anim>
                                  </p:childTnLst>
                                </p:cTn>
                              </p:par>
                              <p:par>
                                <p:cTn id="28" presetID="15" presetClass="entr" presetSubtype="0" fill="hold" grpId="0" nodeType="withEffect">
                                  <p:stCondLst>
                                    <p:cond delay="0"/>
                                  </p:stCondLst>
                                  <p:childTnLst>
                                    <p:set>
                                      <p:cBhvr>
                                        <p:cTn id="29" dur="1" fill="hold">
                                          <p:stCondLst>
                                            <p:cond delay="0"/>
                                          </p:stCondLst>
                                        </p:cTn>
                                        <p:tgtEl>
                                          <p:spTgt spid="29704"/>
                                        </p:tgtEl>
                                        <p:attrNameLst>
                                          <p:attrName>style.visibility</p:attrName>
                                        </p:attrNameLst>
                                      </p:cBhvr>
                                      <p:to>
                                        <p:strVal val="visible"/>
                                      </p:to>
                                    </p:set>
                                    <p:anim calcmode="lin" valueType="num">
                                      <p:cBhvr>
                                        <p:cTn id="30" dur="1000" fill="hold"/>
                                        <p:tgtEl>
                                          <p:spTgt spid="29704"/>
                                        </p:tgtEl>
                                        <p:attrNameLst>
                                          <p:attrName>ppt_w</p:attrName>
                                        </p:attrNameLst>
                                      </p:cBhvr>
                                      <p:tavLst>
                                        <p:tav tm="0">
                                          <p:val>
                                            <p:fltVal val="0"/>
                                          </p:val>
                                        </p:tav>
                                        <p:tav tm="100000">
                                          <p:val>
                                            <p:strVal val="#ppt_w"/>
                                          </p:val>
                                        </p:tav>
                                      </p:tavLst>
                                    </p:anim>
                                    <p:anim calcmode="lin" valueType="num">
                                      <p:cBhvr>
                                        <p:cTn id="31" dur="1000" fill="hold"/>
                                        <p:tgtEl>
                                          <p:spTgt spid="29704"/>
                                        </p:tgtEl>
                                        <p:attrNameLst>
                                          <p:attrName>ppt_h</p:attrName>
                                        </p:attrNameLst>
                                      </p:cBhvr>
                                      <p:tavLst>
                                        <p:tav tm="0">
                                          <p:val>
                                            <p:fltVal val="0"/>
                                          </p:val>
                                        </p:tav>
                                        <p:tav tm="100000">
                                          <p:val>
                                            <p:strVal val="#ppt_h"/>
                                          </p:val>
                                        </p:tav>
                                      </p:tavLst>
                                    </p:anim>
                                    <p:anim calcmode="lin" valueType="num">
                                      <p:cBhvr>
                                        <p:cTn id="32"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29709"/>
                                        </p:tgtEl>
                                        <p:attrNameLst>
                                          <p:attrName>style.visibility</p:attrName>
                                        </p:attrNameLst>
                                      </p:cBhvr>
                                      <p:to>
                                        <p:strVal val="visible"/>
                                      </p:to>
                                    </p:set>
                                    <p:anim calcmode="lin" valueType="num">
                                      <p:cBhvr additive="base">
                                        <p:cTn id="38" dur="500" fill="hold"/>
                                        <p:tgtEl>
                                          <p:spTgt spid="29709"/>
                                        </p:tgtEl>
                                        <p:attrNameLst>
                                          <p:attrName>ppt_x</p:attrName>
                                        </p:attrNameLst>
                                      </p:cBhvr>
                                      <p:tavLst>
                                        <p:tav tm="0">
                                          <p:val>
                                            <p:strVal val="0-#ppt_w/2"/>
                                          </p:val>
                                        </p:tav>
                                        <p:tav tm="100000">
                                          <p:val>
                                            <p:strVal val="#ppt_x"/>
                                          </p:val>
                                        </p:tav>
                                      </p:tavLst>
                                    </p:anim>
                                    <p:anim calcmode="lin" valueType="num">
                                      <p:cBhvr additive="base">
                                        <p:cTn id="39"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2" fill="hold" grpId="0" nodeType="clickEffect">
                                  <p:stCondLst>
                                    <p:cond delay="0"/>
                                  </p:stCondLst>
                                  <p:childTnLst>
                                    <p:set>
                                      <p:cBhvr>
                                        <p:cTn id="43" dur="1" fill="hold">
                                          <p:stCondLst>
                                            <p:cond delay="0"/>
                                          </p:stCondLst>
                                        </p:cTn>
                                        <p:tgtEl>
                                          <p:spTgt spid="29710"/>
                                        </p:tgtEl>
                                        <p:attrNameLst>
                                          <p:attrName>style.visibility</p:attrName>
                                        </p:attrNameLst>
                                      </p:cBhvr>
                                      <p:to>
                                        <p:strVal val="visible"/>
                                      </p:to>
                                    </p:set>
                                    <p:anim calcmode="lin" valueType="num">
                                      <p:cBhvr additive="base">
                                        <p:cTn id="44" dur="500" fill="hold"/>
                                        <p:tgtEl>
                                          <p:spTgt spid="29710"/>
                                        </p:tgtEl>
                                        <p:attrNameLst>
                                          <p:attrName>ppt_x</p:attrName>
                                        </p:attrNameLst>
                                      </p:cBhvr>
                                      <p:tavLst>
                                        <p:tav tm="0">
                                          <p:val>
                                            <p:strVal val="1+#ppt_w/2"/>
                                          </p:val>
                                        </p:tav>
                                        <p:tav tm="100000">
                                          <p:val>
                                            <p:strVal val="#ppt_x"/>
                                          </p:val>
                                        </p:tav>
                                      </p:tavLst>
                                    </p:anim>
                                    <p:anim calcmode="lin" valueType="num">
                                      <p:cBhvr additive="base">
                                        <p:cTn id="45"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609334-8D80-1F4A-A4F8-172117832EA5}"/>
              </a:ext>
            </a:extLst>
          </p:cNvPr>
          <p:cNvPicPr>
            <a:picLocks noChangeAspect="1"/>
          </p:cNvPicPr>
          <p:nvPr/>
        </p:nvPicPr>
        <p:blipFill rotWithShape="1">
          <a:blip r:embed="rId4"/>
          <a:srcRect r="24745"/>
          <a:stretch>
            <a:fillRect/>
          </a:stretch>
        </p:blipFill>
        <p:spPr>
          <a:xfrm>
            <a:off x="3283" y="0"/>
            <a:ext cx="9140717" cy="6864341"/>
          </a:xfrm>
          <a:prstGeom prst="rect">
            <a:avLst/>
          </a:prstGeom>
        </p:spPr>
      </p:pic>
      <p:sp>
        <p:nvSpPr>
          <p:cNvPr id="2" name="Title 1">
            <a:extLst>
              <a:ext uri="{FF2B5EF4-FFF2-40B4-BE49-F238E27FC236}">
                <a16:creationId xmlns:a16="http://schemas.microsoft.com/office/drawing/2014/main" id="{2CD4769B-B715-857F-DA13-F1DEBF01CB6E}"/>
              </a:ext>
            </a:extLst>
          </p:cNvPr>
          <p:cNvSpPr>
            <a:spLocks noGrp="1"/>
          </p:cNvSpPr>
          <p:nvPr>
            <p:ph type="ctrTitle"/>
          </p:nvPr>
        </p:nvSpPr>
        <p:spPr>
          <a:xfrm>
            <a:off x="4239187" y="980728"/>
            <a:ext cx="4678288" cy="2259683"/>
          </a:xfrm>
        </p:spPr>
        <p:txBody>
          <a:bodyPr/>
          <a:lstStyle/>
          <a:p>
            <a:r>
              <a:rPr lang="ar-SA" sz="6600" b="1"/>
              <a:t>الهوية في المسيح</a:t>
            </a:r>
            <a:endParaRPr lang="en-US" sz="6600" b="1"/>
          </a:p>
        </p:txBody>
      </p:sp>
      <p:sp>
        <p:nvSpPr>
          <p:cNvPr id="4" name="Title 1">
            <a:extLst>
              <a:ext uri="{FF2B5EF4-FFF2-40B4-BE49-F238E27FC236}">
                <a16:creationId xmlns:a16="http://schemas.microsoft.com/office/drawing/2014/main" id="{4689C113-6C0D-105D-6A06-B17BC7F4762D}"/>
              </a:ext>
            </a:extLst>
          </p:cNvPr>
          <p:cNvSpPr txBox="1">
            <a:spLocks/>
          </p:cNvSpPr>
          <p:nvPr/>
        </p:nvSpPr>
        <p:spPr bwMode="auto">
          <a:xfrm>
            <a:off x="4043172" y="3212976"/>
            <a:ext cx="5070318"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698742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3CF414-77A0-754D-8A13-16174F92178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167466" cy="6873948"/>
          </a:xfrm>
          <a:prstGeom prst="rect">
            <a:avLst/>
          </a:prstGeom>
        </p:spPr>
      </p:pic>
      <p:sp>
        <p:nvSpPr>
          <p:cNvPr id="2" name="Rectangle 6">
            <a:extLst>
              <a:ext uri="{FF2B5EF4-FFF2-40B4-BE49-F238E27FC236}">
                <a16:creationId xmlns:a16="http://schemas.microsoft.com/office/drawing/2014/main" id="{D833DAD3-4CB2-F04C-A609-A30AA91866B1}"/>
              </a:ext>
            </a:extLst>
          </p:cNvPr>
          <p:cNvSpPr>
            <a:spLocks noChangeArrowheads="1"/>
          </p:cNvSpPr>
          <p:nvPr/>
        </p:nvSpPr>
        <p:spPr bwMode="auto">
          <a:xfrm>
            <a:off x="2195736" y="2081754"/>
            <a:ext cx="63722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4800" b="1" dirty="0">
                <a:latin typeface=""/>
                <a:cs typeface="Arial" panose="020B0604020202020204" pitchFamily="34" charset="0"/>
              </a:rPr>
              <a:t>إذا إن كان أحد في المسيح فهو خليقة جديدة</a:t>
            </a:r>
          </a:p>
          <a:p>
            <a:pPr algn="ctr"/>
            <a:r>
              <a:rPr lang="ar-JO" sz="4800" b="1" dirty="0">
                <a:latin typeface=""/>
                <a:cs typeface="Arial" panose="020B0604020202020204" pitchFamily="34" charset="0"/>
              </a:rPr>
              <a:t>الأشياء العتيقة قد مضت</a:t>
            </a:r>
          </a:p>
          <a:p>
            <a:pPr algn="ctr"/>
            <a:r>
              <a:rPr lang="ar-JO" sz="4800" b="1" dirty="0">
                <a:latin typeface=""/>
                <a:cs typeface="Arial" panose="020B0604020202020204" pitchFamily="34" charset="0"/>
              </a:rPr>
              <a:t>هوذا الكل قد صار جديداً</a:t>
            </a:r>
            <a:endParaRPr lang="en-US" sz="4800" b="1" dirty="0">
              <a:latin typeface=""/>
              <a:cs typeface="Arial" panose="020B0604020202020204" pitchFamily="34" charset="0"/>
            </a:endParaRPr>
          </a:p>
        </p:txBody>
      </p:sp>
      <p:sp>
        <p:nvSpPr>
          <p:cNvPr id="3" name="Rectangle 6">
            <a:extLst>
              <a:ext uri="{FF2B5EF4-FFF2-40B4-BE49-F238E27FC236}">
                <a16:creationId xmlns:a16="http://schemas.microsoft.com/office/drawing/2014/main" id="{4B2414DE-6BF4-2849-92AB-FE3B62F2ED98}"/>
              </a:ext>
            </a:extLst>
          </p:cNvPr>
          <p:cNvSpPr>
            <a:spLocks noChangeArrowheads="1"/>
          </p:cNvSpPr>
          <p:nvPr/>
        </p:nvSpPr>
        <p:spPr bwMode="auto">
          <a:xfrm>
            <a:off x="3059832" y="661918"/>
            <a:ext cx="43375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4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05"/>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 calcmode="lin" valueType="num">
                                      <p:cBhvr>
                                        <p:cTn id="9" dur="1000" fill="hold"/>
                                        <p:tgtEl>
                                          <p:spTgt spid="2"/>
                                        </p:tgtEl>
                                        <p:attrNameLst>
                                          <p:attrName>ppt_x</p:attrName>
                                        </p:attrNameLst>
                                      </p:cBhvr>
                                      <p:tavLst>
                                        <p:tav tm="0">
                                          <p:val>
                                            <p:strVal val="#ppt_x-.2"/>
                                          </p:val>
                                        </p:tav>
                                        <p:tav tm="100000">
                                          <p:val>
                                            <p:strVal val="#ppt_x"/>
                                          </p:val>
                                        </p:tav>
                                      </p:tavLst>
                                    </p:anim>
                                    <p:anim calcmode="lin" valueType="num">
                                      <p:cBhvr>
                                        <p:cTn id="10" dur="1000" fill="hold"/>
                                        <p:tgtEl>
                                          <p:spTgt spid="2"/>
                                        </p:tgtEl>
                                        <p:attrNameLst>
                                          <p:attrName>ppt_y</p:attrName>
                                        </p:attrNameLst>
                                      </p:cBhvr>
                                      <p:tavLst>
                                        <p:tav tm="0">
                                          <p:val>
                                            <p:strVal val="#ppt_y"/>
                                          </p:val>
                                        </p:tav>
                                        <p:tav tm="100000">
                                          <p:val>
                                            <p:strVal val="#ppt_y"/>
                                          </p:val>
                                        </p:tav>
                                      </p:tavLst>
                                    </p:anim>
                                    <p:animEffect transition="in" filter="fade">
                                      <p:cBhvr>
                                        <p:cTn id="11" dur="1000"/>
                                        <p:tgtEl>
                                          <p:spTgt spid="2"/>
                                        </p:tgtEl>
                                      </p:cBhvr>
                                    </p:animEffect>
                                  </p:childTnLst>
                                </p:cTn>
                              </p:par>
                            </p:childTnLst>
                          </p:cTn>
                        </p:par>
                        <p:par>
                          <p:cTn id="12" fill="hold">
                            <p:stCondLst>
                              <p:cond delay="1000"/>
                            </p:stCondLst>
                            <p:childTnLst>
                              <p:par>
                                <p:cTn id="13" presetID="54" presetClass="entr" presetSubtype="0" accel="10000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0.05"/>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2"/>
          <p:cNvSpPr>
            <a:spLocks noGrp="1" noChangeArrowheads="1"/>
          </p:cNvSpPr>
          <p:nvPr>
            <p:ph type="title"/>
          </p:nvPr>
        </p:nvSpPr>
        <p:spPr/>
        <p:txBody>
          <a:bodyPr/>
          <a:lstStyle/>
          <a:p>
            <a:pPr eaLnBrk="1" hangingPunct="1"/>
            <a:r>
              <a:rPr lang="en-US"/>
              <a:t>Outline</a:t>
            </a:r>
          </a:p>
        </p:txBody>
      </p:sp>
      <p:pic>
        <p:nvPicPr>
          <p:cNvPr id="241666" name="Picture 3" descr="bv3010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6020"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endParaRPr>
          </a:p>
        </p:txBody>
      </p:sp>
      <p:sp>
        <p:nvSpPr>
          <p:cNvPr id="86021" name="Rectangle 5"/>
          <p:cNvSpPr>
            <a:spLocks noChangeArrowheads="1"/>
          </p:cNvSpPr>
          <p:nvPr/>
        </p:nvSpPr>
        <p:spPr bwMode="auto">
          <a:xfrm>
            <a:off x="609600" y="2131368"/>
            <a:ext cx="807720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2.  الجمع للقديسين في أورشليم (8: 1-9: 15)</a:t>
            </a:r>
            <a:r>
              <a:rPr lang="en-US" b="1" dirty="0">
                <a:latin typeface="Arial" panose="020B0604020202020204" pitchFamily="34" charset="0"/>
                <a:cs typeface="Arial" panose="020B0604020202020204" pitchFamily="34" charset="0"/>
              </a:rPr>
              <a:t> </a:t>
            </a:r>
          </a:p>
        </p:txBody>
      </p:sp>
      <p:sp>
        <p:nvSpPr>
          <p:cNvPr id="86022" name="Rectangle 6"/>
          <p:cNvSpPr>
            <a:spLocks noChangeArrowheads="1"/>
          </p:cNvSpPr>
          <p:nvPr/>
        </p:nvSpPr>
        <p:spPr bwMode="auto">
          <a:xfrm>
            <a:off x="730250" y="2664768"/>
            <a:ext cx="744215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أ.    الحاجة للسخاء (8: 1-15)</a:t>
            </a:r>
            <a:r>
              <a:rPr lang="en-US" b="1" dirty="0">
                <a:solidFill>
                  <a:srgbClr val="000066"/>
                </a:solidFill>
                <a:latin typeface="Arial" panose="020B0604020202020204" pitchFamily="34" charset="0"/>
                <a:cs typeface="Arial" panose="020B0604020202020204" pitchFamily="34" charset="0"/>
              </a:rPr>
              <a:t> </a:t>
            </a:r>
          </a:p>
        </p:txBody>
      </p:sp>
      <p:sp>
        <p:nvSpPr>
          <p:cNvPr id="86023" name="Rectangle 7"/>
          <p:cNvSpPr>
            <a:spLocks noChangeArrowheads="1"/>
          </p:cNvSpPr>
          <p:nvPr/>
        </p:nvSpPr>
        <p:spPr bwMode="auto">
          <a:xfrm>
            <a:off x="2915817" y="3198168"/>
            <a:ext cx="525658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ب.  مهمة تيطس ومرافقيه (8: 16-9: 5)</a:t>
            </a:r>
            <a:endParaRPr lang="en-US" b="1" dirty="0">
              <a:solidFill>
                <a:srgbClr val="000066"/>
              </a:solidFill>
              <a:latin typeface="Arial" panose="020B0604020202020204" pitchFamily="34" charset="0"/>
              <a:cs typeface="Arial" panose="020B0604020202020204" pitchFamily="34" charset="0"/>
            </a:endParaRPr>
          </a:p>
        </p:txBody>
      </p:sp>
      <p:sp>
        <p:nvSpPr>
          <p:cNvPr id="86024" name="Rectangle 8"/>
          <p:cNvSpPr>
            <a:spLocks noChangeArrowheads="1"/>
          </p:cNvSpPr>
          <p:nvPr/>
        </p:nvSpPr>
        <p:spPr bwMode="auto">
          <a:xfrm>
            <a:off x="3059847" y="3731568"/>
            <a:ext cx="511255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ت.  نتائج السخاء (9: 6-15)</a:t>
            </a:r>
            <a:endParaRPr lang="en-US" b="1" dirty="0">
              <a:solidFill>
                <a:srgbClr val="000066"/>
              </a:solidFill>
              <a:latin typeface="Arial" panose="020B0604020202020204" pitchFamily="34" charset="0"/>
              <a:cs typeface="Arial" panose="020B0604020202020204" pitchFamily="34" charset="0"/>
            </a:endParaRPr>
          </a:p>
        </p:txBody>
      </p:sp>
      <p:pic>
        <p:nvPicPr>
          <p:cNvPr id="241672" name="Picture 9"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02388" y="4419600"/>
            <a:ext cx="2006600"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fade">
                                      <p:cBhvr>
                                        <p:cTn id="7" dur="1000"/>
                                        <p:tgtEl>
                                          <p:spTgt spid="86020"/>
                                        </p:tgtEl>
                                      </p:cBhvr>
                                    </p:animEffect>
                                    <p:anim calcmode="lin" valueType="num">
                                      <p:cBhvr>
                                        <p:cTn id="8" dur="1000" fill="hold"/>
                                        <p:tgtEl>
                                          <p:spTgt spid="86020"/>
                                        </p:tgtEl>
                                        <p:attrNameLst>
                                          <p:attrName>ppt_x</p:attrName>
                                        </p:attrNameLst>
                                      </p:cBhvr>
                                      <p:tavLst>
                                        <p:tav tm="0">
                                          <p:val>
                                            <p:strVal val="#ppt_x"/>
                                          </p:val>
                                        </p:tav>
                                        <p:tav tm="100000">
                                          <p:val>
                                            <p:strVal val="#ppt_x"/>
                                          </p:val>
                                        </p:tav>
                                      </p:tavLst>
                                    </p:anim>
                                    <p:anim calcmode="lin" valueType="num">
                                      <p:cBhvr>
                                        <p:cTn id="9" dur="1000" fill="hold"/>
                                        <p:tgtEl>
                                          <p:spTgt spid="86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000" fill="hold"/>
                                        <p:tgtEl>
                                          <p:spTgt spid="86021"/>
                                        </p:tgtEl>
                                        <p:attrNameLst>
                                          <p:attrName>ppt_w</p:attrName>
                                        </p:attrNameLst>
                                      </p:cBhvr>
                                      <p:tavLst>
                                        <p:tav tm="0">
                                          <p:val>
                                            <p:fltVal val="0"/>
                                          </p:val>
                                        </p:tav>
                                        <p:tav tm="100000">
                                          <p:val>
                                            <p:strVal val="#ppt_w"/>
                                          </p:val>
                                        </p:tav>
                                      </p:tavLst>
                                    </p:anim>
                                    <p:anim calcmode="lin" valueType="num">
                                      <p:cBhvr>
                                        <p:cTn id="14" dur="1000" fill="hold"/>
                                        <p:tgtEl>
                                          <p:spTgt spid="86021"/>
                                        </p:tgtEl>
                                        <p:attrNameLst>
                                          <p:attrName>ppt_h</p:attrName>
                                        </p:attrNameLst>
                                      </p:cBhvr>
                                      <p:tavLst>
                                        <p:tav tm="0">
                                          <p:val>
                                            <p:fltVal val="0"/>
                                          </p:val>
                                        </p:tav>
                                        <p:tav tm="100000">
                                          <p:val>
                                            <p:strVal val="#ppt_h"/>
                                          </p:val>
                                        </p:tav>
                                      </p:tavLst>
                                    </p:anim>
                                  </p:childTnLst>
                                </p:cTn>
                              </p:par>
                            </p:childTnLst>
                          </p:cTn>
                        </p:par>
                        <p:par>
                          <p:cTn id="15" fill="hold" nodeType="afterGroup">
                            <p:stCondLst>
                              <p:cond delay="2000"/>
                            </p:stCondLst>
                            <p:childTnLst>
                              <p:par>
                                <p:cTn id="16" presetID="54" presetClass="entr" presetSubtype="0" accel="100000" fill="hold" grpId="0" nodeType="afterEffect">
                                  <p:stCondLst>
                                    <p:cond delay="0"/>
                                  </p:stCondLst>
                                  <p:childTnLst>
                                    <p:set>
                                      <p:cBhvr>
                                        <p:cTn id="17" dur="1" fill="hold">
                                          <p:stCondLst>
                                            <p:cond delay="0"/>
                                          </p:stCondLst>
                                        </p:cTn>
                                        <p:tgtEl>
                                          <p:spTgt spid="86022"/>
                                        </p:tgtEl>
                                        <p:attrNameLst>
                                          <p:attrName>style.visibility</p:attrName>
                                        </p:attrNameLst>
                                      </p:cBhvr>
                                      <p:to>
                                        <p:strVal val="visible"/>
                                      </p:to>
                                    </p:set>
                                    <p:anim calcmode="lin" valueType="num">
                                      <p:cBhvr>
                                        <p:cTn id="18" dur="1000" fill="hold"/>
                                        <p:tgtEl>
                                          <p:spTgt spid="86022"/>
                                        </p:tgtEl>
                                        <p:attrNameLst>
                                          <p:attrName>ppt_w</p:attrName>
                                        </p:attrNameLst>
                                      </p:cBhvr>
                                      <p:tavLst>
                                        <p:tav tm="0">
                                          <p:val>
                                            <p:strVal val="#ppt_w*0.05"/>
                                          </p:val>
                                        </p:tav>
                                        <p:tav tm="100000">
                                          <p:val>
                                            <p:strVal val="#ppt_w"/>
                                          </p:val>
                                        </p:tav>
                                      </p:tavLst>
                                    </p:anim>
                                    <p:anim calcmode="lin" valueType="num">
                                      <p:cBhvr>
                                        <p:cTn id="19" dur="1000" fill="hold"/>
                                        <p:tgtEl>
                                          <p:spTgt spid="86022"/>
                                        </p:tgtEl>
                                        <p:attrNameLst>
                                          <p:attrName>ppt_h</p:attrName>
                                        </p:attrNameLst>
                                      </p:cBhvr>
                                      <p:tavLst>
                                        <p:tav tm="0">
                                          <p:val>
                                            <p:strVal val="#ppt_h"/>
                                          </p:val>
                                        </p:tav>
                                        <p:tav tm="100000">
                                          <p:val>
                                            <p:strVal val="#ppt_h"/>
                                          </p:val>
                                        </p:tav>
                                      </p:tavLst>
                                    </p:anim>
                                    <p:anim calcmode="lin" valueType="num">
                                      <p:cBhvr>
                                        <p:cTn id="20" dur="1000" fill="hold"/>
                                        <p:tgtEl>
                                          <p:spTgt spid="86022"/>
                                        </p:tgtEl>
                                        <p:attrNameLst>
                                          <p:attrName>ppt_x</p:attrName>
                                        </p:attrNameLst>
                                      </p:cBhvr>
                                      <p:tavLst>
                                        <p:tav tm="0">
                                          <p:val>
                                            <p:strVal val="#ppt_x-.2"/>
                                          </p:val>
                                        </p:tav>
                                        <p:tav tm="100000">
                                          <p:val>
                                            <p:strVal val="#ppt_x"/>
                                          </p:val>
                                        </p:tav>
                                      </p:tavLst>
                                    </p:anim>
                                    <p:anim calcmode="lin" valueType="num">
                                      <p:cBhvr>
                                        <p:cTn id="21" dur="1000" fill="hold"/>
                                        <p:tgtEl>
                                          <p:spTgt spid="86022"/>
                                        </p:tgtEl>
                                        <p:attrNameLst>
                                          <p:attrName>ppt_y</p:attrName>
                                        </p:attrNameLst>
                                      </p:cBhvr>
                                      <p:tavLst>
                                        <p:tav tm="0">
                                          <p:val>
                                            <p:strVal val="#ppt_y"/>
                                          </p:val>
                                        </p:tav>
                                        <p:tav tm="100000">
                                          <p:val>
                                            <p:strVal val="#ppt_y"/>
                                          </p:val>
                                        </p:tav>
                                      </p:tavLst>
                                    </p:anim>
                                    <p:animEffect transition="in" filter="fade">
                                      <p:cBhvr>
                                        <p:cTn id="22" dur="1000"/>
                                        <p:tgtEl>
                                          <p:spTgt spid="86022"/>
                                        </p:tgtEl>
                                      </p:cBhvr>
                                    </p:animEffect>
                                  </p:childTnLst>
                                </p:cTn>
                              </p:par>
                            </p:childTnLst>
                          </p:cTn>
                        </p:par>
                        <p:par>
                          <p:cTn id="23" fill="hold" nodeType="afterGroup">
                            <p:stCondLst>
                              <p:cond delay="3000"/>
                            </p:stCondLst>
                            <p:childTnLst>
                              <p:par>
                                <p:cTn id="24" presetID="54" presetClass="entr" presetSubtype="0" accel="100000" fill="hold" grpId="0" nodeType="afterEffect">
                                  <p:stCondLst>
                                    <p:cond delay="0"/>
                                  </p:stCondLst>
                                  <p:childTnLst>
                                    <p:set>
                                      <p:cBhvr>
                                        <p:cTn id="25" dur="1" fill="hold">
                                          <p:stCondLst>
                                            <p:cond delay="0"/>
                                          </p:stCondLst>
                                        </p:cTn>
                                        <p:tgtEl>
                                          <p:spTgt spid="86023"/>
                                        </p:tgtEl>
                                        <p:attrNameLst>
                                          <p:attrName>style.visibility</p:attrName>
                                        </p:attrNameLst>
                                      </p:cBhvr>
                                      <p:to>
                                        <p:strVal val="visible"/>
                                      </p:to>
                                    </p:set>
                                    <p:anim calcmode="lin" valueType="num">
                                      <p:cBhvr>
                                        <p:cTn id="26" dur="1000" fill="hold"/>
                                        <p:tgtEl>
                                          <p:spTgt spid="86023"/>
                                        </p:tgtEl>
                                        <p:attrNameLst>
                                          <p:attrName>ppt_w</p:attrName>
                                        </p:attrNameLst>
                                      </p:cBhvr>
                                      <p:tavLst>
                                        <p:tav tm="0">
                                          <p:val>
                                            <p:strVal val="#ppt_w*0.05"/>
                                          </p:val>
                                        </p:tav>
                                        <p:tav tm="100000">
                                          <p:val>
                                            <p:strVal val="#ppt_w"/>
                                          </p:val>
                                        </p:tav>
                                      </p:tavLst>
                                    </p:anim>
                                    <p:anim calcmode="lin" valueType="num">
                                      <p:cBhvr>
                                        <p:cTn id="27" dur="1000" fill="hold"/>
                                        <p:tgtEl>
                                          <p:spTgt spid="86023"/>
                                        </p:tgtEl>
                                        <p:attrNameLst>
                                          <p:attrName>ppt_h</p:attrName>
                                        </p:attrNameLst>
                                      </p:cBhvr>
                                      <p:tavLst>
                                        <p:tav tm="0">
                                          <p:val>
                                            <p:strVal val="#ppt_h"/>
                                          </p:val>
                                        </p:tav>
                                        <p:tav tm="100000">
                                          <p:val>
                                            <p:strVal val="#ppt_h"/>
                                          </p:val>
                                        </p:tav>
                                      </p:tavLst>
                                    </p:anim>
                                    <p:anim calcmode="lin" valueType="num">
                                      <p:cBhvr>
                                        <p:cTn id="28" dur="1000" fill="hold"/>
                                        <p:tgtEl>
                                          <p:spTgt spid="86023"/>
                                        </p:tgtEl>
                                        <p:attrNameLst>
                                          <p:attrName>ppt_x</p:attrName>
                                        </p:attrNameLst>
                                      </p:cBhvr>
                                      <p:tavLst>
                                        <p:tav tm="0">
                                          <p:val>
                                            <p:strVal val="#ppt_x-.2"/>
                                          </p:val>
                                        </p:tav>
                                        <p:tav tm="100000">
                                          <p:val>
                                            <p:strVal val="#ppt_x"/>
                                          </p:val>
                                        </p:tav>
                                      </p:tavLst>
                                    </p:anim>
                                    <p:anim calcmode="lin" valueType="num">
                                      <p:cBhvr>
                                        <p:cTn id="29" dur="1000" fill="hold"/>
                                        <p:tgtEl>
                                          <p:spTgt spid="86023"/>
                                        </p:tgtEl>
                                        <p:attrNameLst>
                                          <p:attrName>ppt_y</p:attrName>
                                        </p:attrNameLst>
                                      </p:cBhvr>
                                      <p:tavLst>
                                        <p:tav tm="0">
                                          <p:val>
                                            <p:strVal val="#ppt_y"/>
                                          </p:val>
                                        </p:tav>
                                        <p:tav tm="100000">
                                          <p:val>
                                            <p:strVal val="#ppt_y"/>
                                          </p:val>
                                        </p:tav>
                                      </p:tavLst>
                                    </p:anim>
                                    <p:animEffect transition="in" filter="fade">
                                      <p:cBhvr>
                                        <p:cTn id="30" dur="1000"/>
                                        <p:tgtEl>
                                          <p:spTgt spid="86023"/>
                                        </p:tgtEl>
                                      </p:cBhvr>
                                    </p:animEffect>
                                  </p:childTnLst>
                                </p:cTn>
                              </p:par>
                            </p:childTnLst>
                          </p:cTn>
                        </p:par>
                        <p:par>
                          <p:cTn id="31" fill="hold" nodeType="afterGroup">
                            <p:stCondLst>
                              <p:cond delay="4000"/>
                            </p:stCondLst>
                            <p:childTnLst>
                              <p:par>
                                <p:cTn id="32" presetID="54" presetClass="entr" presetSubtype="0" accel="100000" fill="hold" grpId="0" nodeType="afterEffect">
                                  <p:stCondLst>
                                    <p:cond delay="0"/>
                                  </p:stCondLst>
                                  <p:childTnLst>
                                    <p:set>
                                      <p:cBhvr>
                                        <p:cTn id="33" dur="1" fill="hold">
                                          <p:stCondLst>
                                            <p:cond delay="0"/>
                                          </p:stCondLst>
                                        </p:cTn>
                                        <p:tgtEl>
                                          <p:spTgt spid="86024"/>
                                        </p:tgtEl>
                                        <p:attrNameLst>
                                          <p:attrName>style.visibility</p:attrName>
                                        </p:attrNameLst>
                                      </p:cBhvr>
                                      <p:to>
                                        <p:strVal val="visible"/>
                                      </p:to>
                                    </p:set>
                                    <p:anim calcmode="lin" valueType="num">
                                      <p:cBhvr>
                                        <p:cTn id="34" dur="1000" fill="hold"/>
                                        <p:tgtEl>
                                          <p:spTgt spid="86024"/>
                                        </p:tgtEl>
                                        <p:attrNameLst>
                                          <p:attrName>ppt_w</p:attrName>
                                        </p:attrNameLst>
                                      </p:cBhvr>
                                      <p:tavLst>
                                        <p:tav tm="0">
                                          <p:val>
                                            <p:strVal val="#ppt_w*0.05"/>
                                          </p:val>
                                        </p:tav>
                                        <p:tav tm="100000">
                                          <p:val>
                                            <p:strVal val="#ppt_w"/>
                                          </p:val>
                                        </p:tav>
                                      </p:tavLst>
                                    </p:anim>
                                    <p:anim calcmode="lin" valueType="num">
                                      <p:cBhvr>
                                        <p:cTn id="35" dur="1000" fill="hold"/>
                                        <p:tgtEl>
                                          <p:spTgt spid="86024"/>
                                        </p:tgtEl>
                                        <p:attrNameLst>
                                          <p:attrName>ppt_h</p:attrName>
                                        </p:attrNameLst>
                                      </p:cBhvr>
                                      <p:tavLst>
                                        <p:tav tm="0">
                                          <p:val>
                                            <p:strVal val="#ppt_h"/>
                                          </p:val>
                                        </p:tav>
                                        <p:tav tm="100000">
                                          <p:val>
                                            <p:strVal val="#ppt_h"/>
                                          </p:val>
                                        </p:tav>
                                      </p:tavLst>
                                    </p:anim>
                                    <p:anim calcmode="lin" valueType="num">
                                      <p:cBhvr>
                                        <p:cTn id="36" dur="1000" fill="hold"/>
                                        <p:tgtEl>
                                          <p:spTgt spid="86024"/>
                                        </p:tgtEl>
                                        <p:attrNameLst>
                                          <p:attrName>ppt_x</p:attrName>
                                        </p:attrNameLst>
                                      </p:cBhvr>
                                      <p:tavLst>
                                        <p:tav tm="0">
                                          <p:val>
                                            <p:strVal val="#ppt_x-.2"/>
                                          </p:val>
                                        </p:tav>
                                        <p:tav tm="100000">
                                          <p:val>
                                            <p:strVal val="#ppt_x"/>
                                          </p:val>
                                        </p:tav>
                                      </p:tavLst>
                                    </p:anim>
                                    <p:anim calcmode="lin" valueType="num">
                                      <p:cBhvr>
                                        <p:cTn id="37" dur="1000" fill="hold"/>
                                        <p:tgtEl>
                                          <p:spTgt spid="86024"/>
                                        </p:tgtEl>
                                        <p:attrNameLst>
                                          <p:attrName>ppt_y</p:attrName>
                                        </p:attrNameLst>
                                      </p:cBhvr>
                                      <p:tavLst>
                                        <p:tav tm="0">
                                          <p:val>
                                            <p:strVal val="#ppt_y"/>
                                          </p:val>
                                        </p:tav>
                                        <p:tav tm="100000">
                                          <p:val>
                                            <p:strVal val="#ppt_y"/>
                                          </p:val>
                                        </p:tav>
                                      </p:tavLst>
                                    </p:anim>
                                    <p:animEffect transition="in" filter="fade">
                                      <p:cBhvr>
                                        <p:cTn id="38" dur="1000"/>
                                        <p:tgtEl>
                                          <p:spTgt spid="86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1" grpId="0" animBg="1"/>
      <p:bldP spid="86022" grpId="0"/>
      <p:bldP spid="86023" grpId="0"/>
      <p:bldP spid="86024"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7470407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ttps://i0.wp.com/www.lifebeginsat.com.au/wp-content/uploads/2017/06/AdobeStock_70248072.jpg?fit=1000%2C667&amp;ssl=1">
            <a:extLst>
              <a:ext uri="{FF2B5EF4-FFF2-40B4-BE49-F238E27FC236}">
                <a16:creationId xmlns:a16="http://schemas.microsoft.com/office/drawing/2014/main" id="{EC6B30EE-588E-B84F-9559-A171741DDE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7908" y="2672083"/>
            <a:ext cx="6228184" cy="41564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rtl="1">
              <a:defRPr/>
            </a:pPr>
            <a:r>
              <a:rPr lang="ar-JO" sz="4000" dirty="0">
                <a:effectLst>
                  <a:glow rad="127000">
                    <a:schemeClr val="tx1"/>
                  </a:glow>
                </a:effectLst>
                <a:ea typeface="ＭＳ Ｐゴシック" charset="0"/>
              </a:rPr>
              <a:t>فجزاء لذلك أقول كما لأولادي </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كونوا أنتم أيضاً متسعين</a:t>
            </a:r>
            <a:br>
              <a:rPr lang="en-US" sz="4000" dirty="0">
                <a:effectLst>
                  <a:glow rad="127000">
                    <a:schemeClr val="tx1"/>
                  </a:glow>
                </a:effectLst>
                <a:ea typeface="ＭＳ Ｐゴシック" charset="0"/>
              </a:rPr>
            </a:br>
            <a:r>
              <a:rPr lang="ar-JO" sz="4000" dirty="0">
                <a:effectLst>
                  <a:glow rad="127000">
                    <a:schemeClr val="tx1"/>
                  </a:glow>
                </a:effectLst>
                <a:ea typeface="ＭＳ Ｐゴシック" charset="0"/>
              </a:rPr>
              <a:t>(2 كو 6: 13</a:t>
            </a:r>
            <a:r>
              <a:rPr lang="en-US" sz="4000" dirty="0">
                <a:effectLst>
                  <a:glow rad="127000">
                    <a:schemeClr val="tx1"/>
                  </a:glow>
                </a:effectLst>
                <a:ea typeface="ＭＳ Ｐゴシック" charset="0"/>
              </a:rPr>
              <a:t>(</a:t>
            </a:r>
          </a:p>
        </p:txBody>
      </p:sp>
    </p:spTree>
    <p:extLst>
      <p:ext uri="{BB962C8B-B14F-4D97-AF65-F5344CB8AC3E}">
        <p14:creationId xmlns:p14="http://schemas.microsoft.com/office/powerpoint/2010/main" val="269611518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3" descr="blue_sails_d016_text"/>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2" name="Rectangle 2"/>
          <p:cNvSpPr>
            <a:spLocks noGrp="1" noChangeArrowheads="1"/>
          </p:cNvSpPr>
          <p:nvPr>
            <p:ph type="title"/>
          </p:nvPr>
        </p:nvSpPr>
        <p:spPr>
          <a:xfrm>
            <a:off x="0" y="166688"/>
            <a:ext cx="9144000" cy="769937"/>
          </a:xfrm>
          <a:solidFill>
            <a:srgbClr val="FFFF00"/>
          </a:solidFill>
        </p:spPr>
        <p:txBody>
          <a:bodyPr>
            <a:spAutoFit/>
          </a:bodyPr>
          <a:lstStyle/>
          <a:p>
            <a:pPr>
              <a:defRPr/>
            </a:pPr>
            <a:r>
              <a:rPr lang="ar-JO" b="1" kern="1200" dirty="0">
                <a:solidFill>
                  <a:srgbClr val="000000"/>
                </a:solidFill>
              </a:rPr>
              <a:t>الشركة مع غير المؤمنين</a:t>
            </a:r>
            <a:endParaRPr lang="en-GB" b="1" kern="1200" dirty="0">
              <a:solidFill>
                <a:srgbClr val="000000"/>
              </a:solidFill>
            </a:endParaRPr>
          </a:p>
        </p:txBody>
      </p:sp>
      <p:sp>
        <p:nvSpPr>
          <p:cNvPr id="74757" name="Rectangle 5"/>
          <p:cNvSpPr>
            <a:spLocks noChangeArrowheads="1"/>
          </p:cNvSpPr>
          <p:nvPr/>
        </p:nvSpPr>
        <p:spPr bwMode="auto">
          <a:xfrm>
            <a:off x="4343400" y="6096000"/>
            <a:ext cx="44132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3200" b="1" dirty="0">
                <a:latin typeface="Arial" panose="020B0604020202020204" pitchFamily="34" charset="0"/>
                <a:cs typeface="Arial" panose="020B0604020202020204" pitchFamily="34" charset="0"/>
              </a:rPr>
              <a:t>2 كورنثوس 6: 14-18</a:t>
            </a:r>
            <a:endParaRPr lang="en-US" sz="3200" b="1" dirty="0">
              <a:latin typeface="Arial" panose="020B0604020202020204" pitchFamily="34" charset="0"/>
              <a:cs typeface="Arial" panose="020B0604020202020204" pitchFamily="34" charset="0"/>
            </a:endParaRPr>
          </a:p>
        </p:txBody>
      </p:sp>
      <p:pic>
        <p:nvPicPr>
          <p:cNvPr id="74758" name="Picture 6" descr="PMDFO01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163638"/>
            <a:ext cx="4648200" cy="378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759" name="Picture 7" descr="alpha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26670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74758"/>
                                        </p:tgtEl>
                                        <p:attrNameLst>
                                          <p:attrName>style.visibility</p:attrName>
                                        </p:attrNameLst>
                                      </p:cBhvr>
                                      <p:to>
                                        <p:strVal val="visible"/>
                                      </p:to>
                                    </p:set>
                                    <p:animEffect transition="in" filter="wedge">
                                      <p:cBhvr>
                                        <p:cTn id="7" dur="1000"/>
                                        <p:tgtEl>
                                          <p:spTgt spid="74758"/>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4759"/>
                                        </p:tgtEl>
                                        <p:attrNameLst>
                                          <p:attrName>style.visibility</p:attrName>
                                        </p:attrNameLst>
                                      </p:cBhvr>
                                      <p:to>
                                        <p:strVal val="visible"/>
                                      </p:to>
                                    </p:set>
                                    <p:animEffect transition="in" filter="fade">
                                      <p:cBhvr>
                                        <p:cTn id="11" dur="2000"/>
                                        <p:tgtEl>
                                          <p:spTgt spid="74759"/>
                                        </p:tgtEl>
                                      </p:cBhvr>
                                    </p:animEffect>
                                  </p:childTnLst>
                                </p:cTn>
                              </p:par>
                            </p:childTnLst>
                          </p:cTn>
                        </p:par>
                        <p:par>
                          <p:cTn id="12" fill="hold" nodeType="afterGroup">
                            <p:stCondLst>
                              <p:cond delay="3000"/>
                            </p:stCondLst>
                            <p:childTnLst>
                              <p:par>
                                <p:cTn id="13" presetID="40" presetClass="entr" presetSubtype="0" fill="hold" grpId="0" nodeType="afterEffect">
                                  <p:stCondLst>
                                    <p:cond delay="0"/>
                                  </p:stCondLst>
                                  <p:iterate type="lt">
                                    <p:tmPct val="10000"/>
                                  </p:iterate>
                                  <p:childTnLst>
                                    <p:set>
                                      <p:cBhvr>
                                        <p:cTn id="14" dur="1" fill="hold">
                                          <p:stCondLst>
                                            <p:cond delay="0"/>
                                          </p:stCondLst>
                                        </p:cTn>
                                        <p:tgtEl>
                                          <p:spTgt spid="74757"/>
                                        </p:tgtEl>
                                        <p:attrNameLst>
                                          <p:attrName>style.visibility</p:attrName>
                                        </p:attrNameLst>
                                      </p:cBhvr>
                                      <p:to>
                                        <p:strVal val="visible"/>
                                      </p:to>
                                    </p:set>
                                    <p:animEffect transition="in" filter="fade">
                                      <p:cBhvr>
                                        <p:cTn id="15" dur="1000"/>
                                        <p:tgtEl>
                                          <p:spTgt spid="74757"/>
                                        </p:tgtEl>
                                      </p:cBhvr>
                                    </p:animEffect>
                                    <p:anim calcmode="lin" valueType="num">
                                      <p:cBhvr>
                                        <p:cTn id="16" dur="1000" fill="hold"/>
                                        <p:tgtEl>
                                          <p:spTgt spid="74757"/>
                                        </p:tgtEl>
                                        <p:attrNameLst>
                                          <p:attrName>ppt_x</p:attrName>
                                        </p:attrNameLst>
                                      </p:cBhvr>
                                      <p:tavLst>
                                        <p:tav tm="0">
                                          <p:val>
                                            <p:strVal val="#ppt_x-.1"/>
                                          </p:val>
                                        </p:tav>
                                        <p:tav tm="100000">
                                          <p:val>
                                            <p:strVal val="#ppt_x"/>
                                          </p:val>
                                        </p:tav>
                                      </p:tavLst>
                                    </p:anim>
                                    <p:anim calcmode="lin" valueType="num">
                                      <p:cBhvr>
                                        <p:cTn id="17" dur="1000" fill="hold"/>
                                        <p:tgtEl>
                                          <p:spTgt spid="74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4371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5" name="Rectangle 2"/>
          <p:cNvSpPr>
            <a:spLocks noGrp="1" noChangeArrowheads="1"/>
          </p:cNvSpPr>
          <p:nvPr>
            <p:ph type="title"/>
          </p:nvPr>
        </p:nvSpPr>
        <p:spPr>
          <a:xfrm>
            <a:off x="2514600" y="152400"/>
            <a:ext cx="6477000" cy="685800"/>
          </a:xfrm>
          <a:solidFill>
            <a:srgbClr val="FFFF00"/>
          </a:solidFill>
        </p:spPr>
        <p:txBody>
          <a:bodyPr/>
          <a:lstStyle/>
          <a:p>
            <a:pPr eaLnBrk="1" hangingPunct="1"/>
            <a:r>
              <a:rPr lang="ar-JO" b="1" dirty="0">
                <a:solidFill>
                  <a:schemeClr val="accent2"/>
                </a:solidFill>
                <a:latin typeface="Arial" panose="020B0604020202020204" pitchFamily="34" charset="0"/>
                <a:ea typeface="ＭＳ Ｐゴシック" charset="0"/>
                <a:cs typeface="Arial" panose="020B0604020202020204" pitchFamily="34" charset="0"/>
              </a:rPr>
              <a:t>أسباب الإنفصال</a:t>
            </a:r>
            <a:endParaRPr lang="en-US"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30755" name="Rectangle 3"/>
          <p:cNvSpPr>
            <a:spLocks noChangeArrowheads="1"/>
          </p:cNvSpPr>
          <p:nvPr/>
        </p:nvSpPr>
        <p:spPr bwMode="auto">
          <a:xfrm>
            <a:off x="4038600" y="1295400"/>
            <a:ext cx="5105400" cy="1938992"/>
          </a:xfrm>
          <a:prstGeom prst="rect">
            <a:avLst/>
          </a:prstGeom>
          <a:noFill/>
          <a:ln w="9525">
            <a:noFill/>
            <a:miter lim="800000"/>
            <a:headEnd/>
            <a:tailEnd/>
          </a:ln>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rPr>
              <a:t>مقيد بشكل       غير متساوي</a:t>
            </a:r>
            <a:endParaRPr kumimoji="0" lang="en-US"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0759" name="Rectangle 7"/>
          <p:cNvSpPr>
            <a:spLocks noChangeArrowheads="1"/>
          </p:cNvSpPr>
          <p:nvPr/>
        </p:nvSpPr>
        <p:spPr bwMode="auto">
          <a:xfrm>
            <a:off x="4267200" y="4266337"/>
            <a:ext cx="4648200" cy="175432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التخلي عن السيطرة على الأنشطة وفقدان الحرية في التصرف بطاعة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0"/>
                                  </p:stCondLst>
                                  <p:childTnLst>
                                    <p:set>
                                      <p:cBhvr>
                                        <p:cTn id="6" dur="1" fill="hold">
                                          <p:stCondLst>
                                            <p:cond delay="0"/>
                                          </p:stCondLst>
                                        </p:cTn>
                                        <p:tgtEl>
                                          <p:spTgt spid="330755"/>
                                        </p:tgtEl>
                                        <p:attrNameLst>
                                          <p:attrName>style.visibility</p:attrName>
                                        </p:attrNameLst>
                                      </p:cBhvr>
                                      <p:to>
                                        <p:strVal val="visible"/>
                                      </p:to>
                                    </p:set>
                                    <p:anim calcmode="lin" valueType="num">
                                      <p:cBhvr>
                                        <p:cTn id="7" dur="500" fill="hold"/>
                                        <p:tgtEl>
                                          <p:spTgt spid="330755"/>
                                        </p:tgtEl>
                                        <p:attrNameLst>
                                          <p:attrName>ppt_w</p:attrName>
                                        </p:attrNameLst>
                                      </p:cBhvr>
                                      <p:tavLst>
                                        <p:tav tm="0">
                                          <p:val>
                                            <p:fltVal val="0"/>
                                          </p:val>
                                        </p:tav>
                                        <p:tav tm="100000">
                                          <p:val>
                                            <p:strVal val="#ppt_w"/>
                                          </p:val>
                                        </p:tav>
                                      </p:tavLst>
                                    </p:anim>
                                    <p:anim calcmode="lin" valueType="num">
                                      <p:cBhvr>
                                        <p:cTn id="8" dur="500" fill="hold"/>
                                        <p:tgtEl>
                                          <p:spTgt spid="330755"/>
                                        </p:tgtEl>
                                        <p:attrNameLst>
                                          <p:attrName>ppt_h</p:attrName>
                                        </p:attrNameLst>
                                      </p:cBhvr>
                                      <p:tavLst>
                                        <p:tav tm="0">
                                          <p:val>
                                            <p:fltVal val="0"/>
                                          </p:val>
                                        </p:tav>
                                        <p:tav tm="100000">
                                          <p:val>
                                            <p:strVal val="#ppt_h"/>
                                          </p:val>
                                        </p:tav>
                                      </p:tavLst>
                                    </p:anim>
                                    <p:animEffect transition="in" filter="fade">
                                      <p:cBhvr>
                                        <p:cTn id="9" dur="500"/>
                                        <p:tgtEl>
                                          <p:spTgt spid="330755"/>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30759"/>
                                        </p:tgtEl>
                                        <p:attrNameLst>
                                          <p:attrName>style.visibility</p:attrName>
                                        </p:attrNameLst>
                                      </p:cBhvr>
                                      <p:to>
                                        <p:strVal val="visible"/>
                                      </p:to>
                                    </p:set>
                                    <p:anim calcmode="lin" valueType="num">
                                      <p:cBhvr>
                                        <p:cTn id="13" dur="500" fill="hold"/>
                                        <p:tgtEl>
                                          <p:spTgt spid="330759"/>
                                        </p:tgtEl>
                                        <p:attrNameLst>
                                          <p:attrName>ppt_w</p:attrName>
                                        </p:attrNameLst>
                                      </p:cBhvr>
                                      <p:tavLst>
                                        <p:tav tm="0">
                                          <p:val>
                                            <p:fltVal val="0"/>
                                          </p:val>
                                        </p:tav>
                                        <p:tav tm="100000">
                                          <p:val>
                                            <p:strVal val="#ppt_w"/>
                                          </p:val>
                                        </p:tav>
                                      </p:tavLst>
                                    </p:anim>
                                    <p:anim calcmode="lin" valueType="num">
                                      <p:cBhvr>
                                        <p:cTn id="14" dur="500" fill="hold"/>
                                        <p:tgtEl>
                                          <p:spTgt spid="330759"/>
                                        </p:tgtEl>
                                        <p:attrNameLst>
                                          <p:attrName>ppt_h</p:attrName>
                                        </p:attrNameLst>
                                      </p:cBhvr>
                                      <p:tavLst>
                                        <p:tav tm="0">
                                          <p:val>
                                            <p:fltVal val="0"/>
                                          </p:val>
                                        </p:tav>
                                        <p:tav tm="100000">
                                          <p:val>
                                            <p:strVal val="#ppt_h"/>
                                          </p:val>
                                        </p:tav>
                                      </p:tavLst>
                                    </p:anim>
                                    <p:animEffect transition="in" filter="fade">
                                      <p:cBhvr>
                                        <p:cTn id="15" dur="500"/>
                                        <p:tgtEl>
                                          <p:spTgt spid="3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4740"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لا تكونوا تحت نير مع غير المؤمنين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أية خلطة للبر و الإثم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أية شركة للنور مع الظلمة</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15 و أي اتفاق للمسيح مع بليعال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 نصيب للمؤمن مع غير المؤمن</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16 و أية موافقة لهيكل الله مع الأوثان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فإنكم أنتم هيكل الله الحي</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14-16)</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6788" name="Text Box 5"/>
          <p:cNvSpPr txBox="1">
            <a:spLocks noChangeArrowheads="1"/>
          </p:cNvSpPr>
          <p:nvPr/>
        </p:nvSpPr>
        <p:spPr bwMode="auto">
          <a:xfrm>
            <a:off x="323850" y="1412875"/>
            <a:ext cx="8280400" cy="206210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كما قال الله إني سأسكن فيهم و أسير بينهم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أكون لهم إلهاً و هم يكونون لي شعباً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اخرجوا من وسطهم و اعتزلوا يقول الرب</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16-17</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 و لا تمسوا نجساً فأقبلكم</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و أكون لكم اباً و أنتم تكونون لي بنين و بنات</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يقول الرب القادر على كل شيء</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فإذ لنا هذه المواعيد أيها الأحباء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لنطهر ذواتنا من كل دنس الجسد و الروح</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مكملين القداسة في خوف الله</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17-7: 1</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34BA770E-3D5B-72FD-523A-D3C8C197962B}"/>
              </a:ext>
            </a:extLst>
          </p:cNvPr>
          <p:cNvSpPr txBox="1">
            <a:spLocks noChangeArrowheads="1"/>
          </p:cNvSpPr>
          <p:nvPr/>
        </p:nvSpPr>
        <p:spPr bwMode="auto">
          <a:xfrm>
            <a:off x="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69425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2"/>
          <p:cNvSpPr>
            <a:spLocks noGrp="1" noChangeArrowheads="1"/>
          </p:cNvSpPr>
          <p:nvPr>
            <p:ph type="title"/>
          </p:nvPr>
        </p:nvSpPr>
        <p:spPr/>
        <p:txBody>
          <a:bodyPr/>
          <a:lstStyle/>
          <a:p>
            <a:pPr eaLnBrk="1" hangingPunct="1"/>
            <a:endParaRPr lang="en-US"/>
          </a:p>
        </p:txBody>
      </p:sp>
      <p:pic>
        <p:nvPicPr>
          <p:cNvPr id="250882" name="Picture 3" descr="blue_swirl_d017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25088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Arial" panose="020B0604020202020204" pitchFamily="34" charset="0"/>
                <a:cs typeface="Arial" panose="020B0604020202020204" pitchFamily="34" charset="0"/>
              </a:rPr>
              <a:t>الشركة مع غير المؤمنين</a:t>
            </a:r>
            <a:endParaRPr lang="en-GB" sz="3600" b="1" dirty="0">
              <a:solidFill>
                <a:srgbClr val="000000"/>
              </a:solidFill>
              <a:latin typeface="Arial" panose="020B0604020202020204" pitchFamily="34" charset="0"/>
              <a:cs typeface="Arial" panose="020B0604020202020204" pitchFamily="34" charset="0"/>
            </a:endParaRPr>
          </a:p>
        </p:txBody>
      </p:sp>
      <p:pic>
        <p:nvPicPr>
          <p:cNvPr id="76806" name="Picture 6" descr="NPLSO00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63888" y="2638144"/>
            <a:ext cx="5410944" cy="4219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a:extLst>
              <a:ext uri="{FF2B5EF4-FFF2-40B4-BE49-F238E27FC236}">
                <a16:creationId xmlns:a16="http://schemas.microsoft.com/office/drawing/2014/main" id="{5B937031-A8B4-B9DA-301B-1A2A204B99F6}"/>
              </a:ext>
            </a:extLst>
          </p:cNvPr>
          <p:cNvSpPr>
            <a:spLocks noChangeArrowheads="1"/>
          </p:cNvSpPr>
          <p:nvPr/>
        </p:nvSpPr>
        <p:spPr bwMode="auto">
          <a:xfrm>
            <a:off x="1907704" y="1700808"/>
            <a:ext cx="6586954" cy="769938"/>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r>
              <a:rPr lang="ar-JO" sz="4400" b="1" dirty="0">
                <a:solidFill>
                  <a:srgbClr val="000000"/>
                </a:solidFill>
                <a:latin typeface="Arial" panose="020B0604020202020204" pitchFamily="34" charset="0"/>
                <a:cs typeface="Arial" panose="020B0604020202020204" pitchFamily="34" charset="0"/>
              </a:rPr>
              <a:t>تعليمات بولس</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2" presetClass="entr" presetSubtype="0" fill="hold" nodeType="afterEffect">
                                  <p:stCondLst>
                                    <p:cond delay="0"/>
                                  </p:stCondLst>
                                  <p:childTnLst>
                                    <p:set>
                                      <p:cBhvr>
                                        <p:cTn id="6" dur="1" fill="hold">
                                          <p:stCondLst>
                                            <p:cond delay="0"/>
                                          </p:stCondLst>
                                        </p:cTn>
                                        <p:tgtEl>
                                          <p:spTgt spid="76806"/>
                                        </p:tgtEl>
                                        <p:attrNameLst>
                                          <p:attrName>style.visibility</p:attrName>
                                        </p:attrNameLst>
                                      </p:cBhvr>
                                      <p:to>
                                        <p:strVal val="visible"/>
                                      </p:to>
                                    </p:set>
                                    <p:animScale>
                                      <p:cBhvr>
                                        <p:cTn id="7" dur="1000" decel="50000" fill="hold">
                                          <p:stCondLst>
                                            <p:cond delay="0"/>
                                          </p:stCondLst>
                                        </p:cTn>
                                        <p:tgtEl>
                                          <p:spTgt spid="7680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6806"/>
                                        </p:tgtEl>
                                        <p:attrNameLst>
                                          <p:attrName>ppt_x</p:attrName>
                                          <p:attrName>ppt_y</p:attrName>
                                        </p:attrNameLst>
                                      </p:cBhvr>
                                    </p:animMotion>
                                    <p:animEffect transition="in" filter="fade">
                                      <p:cBhvr>
                                        <p:cTn id="9" dur="10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DSS"/>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42863"/>
            <a:ext cx="9180512"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2722563" y="1169988"/>
            <a:ext cx="3165475"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6"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33797"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6"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7" name="Text Box 15"/>
          <p:cNvSpPr txBox="1">
            <a:spLocks noChangeArrowheads="1"/>
          </p:cNvSpPr>
          <p:nvPr/>
        </p:nvSpPr>
        <p:spPr bwMode="auto">
          <a:xfrm>
            <a:off x="-228600" y="1169988"/>
            <a:ext cx="2951163"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8" name="Text Box 16"/>
          <p:cNvSpPr txBox="1">
            <a:spLocks noChangeArrowheads="1"/>
          </p:cNvSpPr>
          <p:nvPr/>
        </p:nvSpPr>
        <p:spPr bwMode="auto">
          <a:xfrm>
            <a:off x="-228600" y="2160588"/>
            <a:ext cx="33528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تس 3: 6-15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9" name="Text Box 17"/>
          <p:cNvSpPr txBox="1">
            <a:spLocks noChangeArrowheads="1"/>
          </p:cNvSpPr>
          <p:nvPr/>
        </p:nvSpPr>
        <p:spPr bwMode="auto">
          <a:xfrm>
            <a:off x="0" y="3151188"/>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12: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0" name="Text Box 18"/>
          <p:cNvSpPr txBox="1">
            <a:spLocks noChangeArrowheads="1"/>
          </p:cNvSpPr>
          <p:nvPr/>
        </p:nvSpPr>
        <p:spPr bwMode="auto">
          <a:xfrm>
            <a:off x="0" y="41576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16: 17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1" name="Text Box 19"/>
          <p:cNvSpPr txBox="1">
            <a:spLocks noChangeArrowheads="1"/>
          </p:cNvSpPr>
          <p:nvPr/>
        </p:nvSpPr>
        <p:spPr bwMode="auto">
          <a:xfrm>
            <a:off x="0" y="51482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 5: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2" name="Text Box 20"/>
          <p:cNvSpPr txBox="1">
            <a:spLocks noChangeArrowheads="1"/>
          </p:cNvSpPr>
          <p:nvPr/>
        </p:nvSpPr>
        <p:spPr bwMode="auto">
          <a:xfrm>
            <a:off x="29718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3" name="Text Box 21"/>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4" name="Text Box 22"/>
          <p:cNvSpPr txBox="1">
            <a:spLocks noChangeArrowheads="1"/>
          </p:cNvSpPr>
          <p:nvPr/>
        </p:nvSpPr>
        <p:spPr bwMode="auto">
          <a:xfrm>
            <a:off x="29718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5" name="Text Box 23"/>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6" name="Text Box 24"/>
          <p:cNvSpPr txBox="1">
            <a:spLocks noChangeArrowheads="1"/>
          </p:cNvSpPr>
          <p:nvPr/>
        </p:nvSpPr>
        <p:spPr bwMode="auto">
          <a:xfrm>
            <a:off x="29718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7" name="Text Box 25"/>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8" name="Text Box 26"/>
          <p:cNvSpPr txBox="1">
            <a:spLocks noChangeArrowheads="1"/>
          </p:cNvSpPr>
          <p:nvPr/>
        </p:nvSpPr>
        <p:spPr bwMode="auto">
          <a:xfrm>
            <a:off x="29718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9" name="Text Box 27"/>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0" name="Text Box 28"/>
          <p:cNvSpPr txBox="1">
            <a:spLocks noChangeArrowheads="1"/>
          </p:cNvSpPr>
          <p:nvPr/>
        </p:nvSpPr>
        <p:spPr bwMode="auto">
          <a:xfrm>
            <a:off x="-20638"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 5: 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1" name="Text Box 29"/>
          <p:cNvSpPr txBox="1">
            <a:spLocks noChangeArrowheads="1"/>
          </p:cNvSpPr>
          <p:nvPr/>
        </p:nvSpPr>
        <p:spPr bwMode="auto">
          <a:xfrm>
            <a:off x="29511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2" name="Text Box 30"/>
          <p:cNvSpPr txBox="1">
            <a:spLocks noChangeArrowheads="1"/>
          </p:cNvSpPr>
          <p:nvPr/>
        </p:nvSpPr>
        <p:spPr bwMode="auto">
          <a:xfrm>
            <a:off x="5867400" y="6216650"/>
            <a:ext cx="2341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808"/>
                                        </p:tgtEl>
                                        <p:attrNameLst>
                                          <p:attrName>style.visibility</p:attrName>
                                        </p:attrNameLst>
                                      </p:cBhvr>
                                      <p:to>
                                        <p:strVal val="visible"/>
                                      </p:to>
                                    </p:set>
                                    <p:anim calcmode="lin" valueType="num">
                                      <p:cBhvr>
                                        <p:cTn id="7" dur="1000" fill="hold"/>
                                        <p:tgtEl>
                                          <p:spTgt spid="33808"/>
                                        </p:tgtEl>
                                        <p:attrNameLst>
                                          <p:attrName>ppt_w</p:attrName>
                                        </p:attrNameLst>
                                      </p:cBhvr>
                                      <p:tavLst>
                                        <p:tav tm="0">
                                          <p:val>
                                            <p:fltVal val="0"/>
                                          </p:val>
                                        </p:tav>
                                        <p:tav tm="100000">
                                          <p:val>
                                            <p:strVal val="#ppt_w"/>
                                          </p:val>
                                        </p:tav>
                                      </p:tavLst>
                                    </p:anim>
                                    <p:anim calcmode="lin" valueType="num">
                                      <p:cBhvr>
                                        <p:cTn id="8" dur="1000" fill="hold"/>
                                        <p:tgtEl>
                                          <p:spTgt spid="33808"/>
                                        </p:tgtEl>
                                        <p:attrNameLst>
                                          <p:attrName>ppt_h</p:attrName>
                                        </p:attrNameLst>
                                      </p:cBhvr>
                                      <p:tavLst>
                                        <p:tav tm="0">
                                          <p:val>
                                            <p:fltVal val="0"/>
                                          </p:val>
                                        </p:tav>
                                        <p:tav tm="100000">
                                          <p:val>
                                            <p:strVal val="#ppt_h"/>
                                          </p:val>
                                        </p:tav>
                                      </p:tavLst>
                                    </p:anim>
                                    <p:anim calcmode="lin" valueType="num">
                                      <p:cBhvr>
                                        <p:cTn id="9" dur="1000" fill="hold"/>
                                        <p:tgtEl>
                                          <p:spTgt spid="338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80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3809"/>
                                        </p:tgtEl>
                                        <p:attrNameLst>
                                          <p:attrName>style.visibility</p:attrName>
                                        </p:attrNameLst>
                                      </p:cBhvr>
                                      <p:to>
                                        <p:strVal val="visible"/>
                                      </p:to>
                                    </p:set>
                                    <p:anim calcmode="lin" valueType="num">
                                      <p:cBhvr>
                                        <p:cTn id="15" dur="1000" fill="hold"/>
                                        <p:tgtEl>
                                          <p:spTgt spid="33809"/>
                                        </p:tgtEl>
                                        <p:attrNameLst>
                                          <p:attrName>ppt_w</p:attrName>
                                        </p:attrNameLst>
                                      </p:cBhvr>
                                      <p:tavLst>
                                        <p:tav tm="0">
                                          <p:val>
                                            <p:fltVal val="0"/>
                                          </p:val>
                                        </p:tav>
                                        <p:tav tm="100000">
                                          <p:val>
                                            <p:strVal val="#ppt_w"/>
                                          </p:val>
                                        </p:tav>
                                      </p:tavLst>
                                    </p:anim>
                                    <p:anim calcmode="lin" valueType="num">
                                      <p:cBhvr>
                                        <p:cTn id="16" dur="1000" fill="hold"/>
                                        <p:tgtEl>
                                          <p:spTgt spid="33809"/>
                                        </p:tgtEl>
                                        <p:attrNameLst>
                                          <p:attrName>ppt_h</p:attrName>
                                        </p:attrNameLst>
                                      </p:cBhvr>
                                      <p:tavLst>
                                        <p:tav tm="0">
                                          <p:val>
                                            <p:fltVal val="0"/>
                                          </p:val>
                                        </p:tav>
                                        <p:tav tm="100000">
                                          <p:val>
                                            <p:strVal val="#ppt_h"/>
                                          </p:val>
                                        </p:tav>
                                      </p:tavLst>
                                    </p:anim>
                                    <p:anim calcmode="lin" valueType="num">
                                      <p:cBhvr>
                                        <p:cTn id="17" dur="1000" fill="hold"/>
                                        <p:tgtEl>
                                          <p:spTgt spid="3380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38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3810"/>
                                        </p:tgtEl>
                                        <p:attrNameLst>
                                          <p:attrName>style.visibility</p:attrName>
                                        </p:attrNameLst>
                                      </p:cBhvr>
                                      <p:to>
                                        <p:strVal val="visible"/>
                                      </p:to>
                                    </p:set>
                                    <p:anim calcmode="lin" valueType="num">
                                      <p:cBhvr>
                                        <p:cTn id="23" dur="1000" fill="hold"/>
                                        <p:tgtEl>
                                          <p:spTgt spid="33810"/>
                                        </p:tgtEl>
                                        <p:attrNameLst>
                                          <p:attrName>ppt_w</p:attrName>
                                        </p:attrNameLst>
                                      </p:cBhvr>
                                      <p:tavLst>
                                        <p:tav tm="0">
                                          <p:val>
                                            <p:fltVal val="0"/>
                                          </p:val>
                                        </p:tav>
                                        <p:tav tm="100000">
                                          <p:val>
                                            <p:strVal val="#ppt_w"/>
                                          </p:val>
                                        </p:tav>
                                      </p:tavLst>
                                    </p:anim>
                                    <p:anim calcmode="lin" valueType="num">
                                      <p:cBhvr>
                                        <p:cTn id="24" dur="1000" fill="hold"/>
                                        <p:tgtEl>
                                          <p:spTgt spid="33810"/>
                                        </p:tgtEl>
                                        <p:attrNameLst>
                                          <p:attrName>ppt_h</p:attrName>
                                        </p:attrNameLst>
                                      </p:cBhvr>
                                      <p:tavLst>
                                        <p:tav tm="0">
                                          <p:val>
                                            <p:fltVal val="0"/>
                                          </p:val>
                                        </p:tav>
                                        <p:tav tm="100000">
                                          <p:val>
                                            <p:strVal val="#ppt_h"/>
                                          </p:val>
                                        </p:tav>
                                      </p:tavLst>
                                    </p:anim>
                                    <p:anim calcmode="lin" valueType="num">
                                      <p:cBhvr>
                                        <p:cTn id="25" dur="1000" fill="hold"/>
                                        <p:tgtEl>
                                          <p:spTgt spid="33810"/>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38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3811"/>
                                        </p:tgtEl>
                                        <p:attrNameLst>
                                          <p:attrName>style.visibility</p:attrName>
                                        </p:attrNameLst>
                                      </p:cBhvr>
                                      <p:to>
                                        <p:strVal val="visible"/>
                                      </p:to>
                                    </p:set>
                                    <p:anim calcmode="lin" valueType="num">
                                      <p:cBhvr>
                                        <p:cTn id="31" dur="1000" fill="hold"/>
                                        <p:tgtEl>
                                          <p:spTgt spid="33811"/>
                                        </p:tgtEl>
                                        <p:attrNameLst>
                                          <p:attrName>ppt_w</p:attrName>
                                        </p:attrNameLst>
                                      </p:cBhvr>
                                      <p:tavLst>
                                        <p:tav tm="0">
                                          <p:val>
                                            <p:fltVal val="0"/>
                                          </p:val>
                                        </p:tav>
                                        <p:tav tm="100000">
                                          <p:val>
                                            <p:strVal val="#ppt_w"/>
                                          </p:val>
                                        </p:tav>
                                      </p:tavLst>
                                    </p:anim>
                                    <p:anim calcmode="lin" valueType="num">
                                      <p:cBhvr>
                                        <p:cTn id="32" dur="1000" fill="hold"/>
                                        <p:tgtEl>
                                          <p:spTgt spid="33811"/>
                                        </p:tgtEl>
                                        <p:attrNameLst>
                                          <p:attrName>ppt_h</p:attrName>
                                        </p:attrNameLst>
                                      </p:cBhvr>
                                      <p:tavLst>
                                        <p:tav tm="0">
                                          <p:val>
                                            <p:fltVal val="0"/>
                                          </p:val>
                                        </p:tav>
                                        <p:tav tm="100000">
                                          <p:val>
                                            <p:strVal val="#ppt_h"/>
                                          </p:val>
                                        </p:tav>
                                      </p:tavLst>
                                    </p:anim>
                                    <p:anim calcmode="lin" valueType="num">
                                      <p:cBhvr>
                                        <p:cTn id="33" dur="1000" fill="hold"/>
                                        <p:tgtEl>
                                          <p:spTgt spid="33811"/>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38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3820"/>
                                        </p:tgtEl>
                                        <p:attrNameLst>
                                          <p:attrName>style.visibility</p:attrName>
                                        </p:attrNameLst>
                                      </p:cBhvr>
                                      <p:to>
                                        <p:strVal val="visible"/>
                                      </p:to>
                                    </p:set>
                                    <p:anim calcmode="lin" valueType="num">
                                      <p:cBhvr>
                                        <p:cTn id="39" dur="1000" fill="hold"/>
                                        <p:tgtEl>
                                          <p:spTgt spid="33820"/>
                                        </p:tgtEl>
                                        <p:attrNameLst>
                                          <p:attrName>ppt_w</p:attrName>
                                        </p:attrNameLst>
                                      </p:cBhvr>
                                      <p:tavLst>
                                        <p:tav tm="0">
                                          <p:val>
                                            <p:fltVal val="0"/>
                                          </p:val>
                                        </p:tav>
                                        <p:tav tm="100000">
                                          <p:val>
                                            <p:strVal val="#ppt_w"/>
                                          </p:val>
                                        </p:tav>
                                      </p:tavLst>
                                    </p:anim>
                                    <p:anim calcmode="lin" valueType="num">
                                      <p:cBhvr>
                                        <p:cTn id="40" dur="1000" fill="hold"/>
                                        <p:tgtEl>
                                          <p:spTgt spid="33820"/>
                                        </p:tgtEl>
                                        <p:attrNameLst>
                                          <p:attrName>ppt_h</p:attrName>
                                        </p:attrNameLst>
                                      </p:cBhvr>
                                      <p:tavLst>
                                        <p:tav tm="0">
                                          <p:val>
                                            <p:fltVal val="0"/>
                                          </p:val>
                                        </p:tav>
                                        <p:tav tm="100000">
                                          <p:val>
                                            <p:strVal val="#ppt_h"/>
                                          </p:val>
                                        </p:tav>
                                      </p:tavLst>
                                    </p:anim>
                                    <p:anim calcmode="lin" valueType="num">
                                      <p:cBhvr>
                                        <p:cTn id="41" dur="1000" fill="hold"/>
                                        <p:tgtEl>
                                          <p:spTgt spid="3382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38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3812"/>
                                        </p:tgtEl>
                                        <p:attrNameLst>
                                          <p:attrName>style.visibility</p:attrName>
                                        </p:attrNameLst>
                                      </p:cBhvr>
                                      <p:to>
                                        <p:strVal val="visible"/>
                                      </p:to>
                                    </p:set>
                                    <p:anim calcmode="lin" valueType="num">
                                      <p:cBhvr>
                                        <p:cTn id="47" dur="1000" fill="hold"/>
                                        <p:tgtEl>
                                          <p:spTgt spid="33812"/>
                                        </p:tgtEl>
                                        <p:attrNameLst>
                                          <p:attrName>ppt_w</p:attrName>
                                        </p:attrNameLst>
                                      </p:cBhvr>
                                      <p:tavLst>
                                        <p:tav tm="0">
                                          <p:val>
                                            <p:fltVal val="0"/>
                                          </p:val>
                                        </p:tav>
                                        <p:tav tm="100000">
                                          <p:val>
                                            <p:strVal val="#ppt_w"/>
                                          </p:val>
                                        </p:tav>
                                      </p:tavLst>
                                    </p:anim>
                                    <p:anim calcmode="lin" valueType="num">
                                      <p:cBhvr>
                                        <p:cTn id="48" dur="1000" fill="hold"/>
                                        <p:tgtEl>
                                          <p:spTgt spid="33812"/>
                                        </p:tgtEl>
                                        <p:attrNameLst>
                                          <p:attrName>ppt_h</p:attrName>
                                        </p:attrNameLst>
                                      </p:cBhvr>
                                      <p:tavLst>
                                        <p:tav tm="0">
                                          <p:val>
                                            <p:fltVal val="0"/>
                                          </p:val>
                                        </p:tav>
                                        <p:tav tm="100000">
                                          <p:val>
                                            <p:strVal val="#ppt_h"/>
                                          </p:val>
                                        </p:tav>
                                      </p:tavLst>
                                    </p:anim>
                                    <p:anim calcmode="lin" valueType="num">
                                      <p:cBhvr>
                                        <p:cTn id="49" dur="1000" fill="hold"/>
                                        <p:tgtEl>
                                          <p:spTgt spid="33812"/>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38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3813"/>
                                        </p:tgtEl>
                                        <p:attrNameLst>
                                          <p:attrName>style.visibility</p:attrName>
                                        </p:attrNameLst>
                                      </p:cBhvr>
                                      <p:to>
                                        <p:strVal val="visible"/>
                                      </p:to>
                                    </p:set>
                                    <p:anim calcmode="lin" valueType="num">
                                      <p:cBhvr>
                                        <p:cTn id="55" dur="1000" fill="hold"/>
                                        <p:tgtEl>
                                          <p:spTgt spid="33813"/>
                                        </p:tgtEl>
                                        <p:attrNameLst>
                                          <p:attrName>ppt_w</p:attrName>
                                        </p:attrNameLst>
                                      </p:cBhvr>
                                      <p:tavLst>
                                        <p:tav tm="0">
                                          <p:val>
                                            <p:fltVal val="0"/>
                                          </p:val>
                                        </p:tav>
                                        <p:tav tm="100000">
                                          <p:val>
                                            <p:strVal val="#ppt_w"/>
                                          </p:val>
                                        </p:tav>
                                      </p:tavLst>
                                    </p:anim>
                                    <p:anim calcmode="lin" valueType="num">
                                      <p:cBhvr>
                                        <p:cTn id="56" dur="1000" fill="hold"/>
                                        <p:tgtEl>
                                          <p:spTgt spid="33813"/>
                                        </p:tgtEl>
                                        <p:attrNameLst>
                                          <p:attrName>ppt_h</p:attrName>
                                        </p:attrNameLst>
                                      </p:cBhvr>
                                      <p:tavLst>
                                        <p:tav tm="0">
                                          <p:val>
                                            <p:fltVal val="0"/>
                                          </p:val>
                                        </p:tav>
                                        <p:tav tm="100000">
                                          <p:val>
                                            <p:strVal val="#ppt_h"/>
                                          </p:val>
                                        </p:tav>
                                      </p:tavLst>
                                    </p:anim>
                                    <p:anim calcmode="lin" valueType="num">
                                      <p:cBhvr>
                                        <p:cTn id="57" dur="1000" fill="hold"/>
                                        <p:tgtEl>
                                          <p:spTgt spid="3381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38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33814"/>
                                        </p:tgtEl>
                                        <p:attrNameLst>
                                          <p:attrName>style.visibility</p:attrName>
                                        </p:attrNameLst>
                                      </p:cBhvr>
                                      <p:to>
                                        <p:strVal val="visible"/>
                                      </p:to>
                                    </p:set>
                                    <p:anim calcmode="lin" valueType="num">
                                      <p:cBhvr>
                                        <p:cTn id="63" dur="1000" fill="hold"/>
                                        <p:tgtEl>
                                          <p:spTgt spid="33814"/>
                                        </p:tgtEl>
                                        <p:attrNameLst>
                                          <p:attrName>ppt_w</p:attrName>
                                        </p:attrNameLst>
                                      </p:cBhvr>
                                      <p:tavLst>
                                        <p:tav tm="0">
                                          <p:val>
                                            <p:fltVal val="0"/>
                                          </p:val>
                                        </p:tav>
                                        <p:tav tm="100000">
                                          <p:val>
                                            <p:strVal val="#ppt_w"/>
                                          </p:val>
                                        </p:tav>
                                      </p:tavLst>
                                    </p:anim>
                                    <p:anim calcmode="lin" valueType="num">
                                      <p:cBhvr>
                                        <p:cTn id="64" dur="1000" fill="hold"/>
                                        <p:tgtEl>
                                          <p:spTgt spid="33814"/>
                                        </p:tgtEl>
                                        <p:attrNameLst>
                                          <p:attrName>ppt_h</p:attrName>
                                        </p:attrNameLst>
                                      </p:cBhvr>
                                      <p:tavLst>
                                        <p:tav tm="0">
                                          <p:val>
                                            <p:fltVal val="0"/>
                                          </p:val>
                                        </p:tav>
                                        <p:tav tm="100000">
                                          <p:val>
                                            <p:strVal val="#ppt_h"/>
                                          </p:val>
                                        </p:tav>
                                      </p:tavLst>
                                    </p:anim>
                                    <p:anim calcmode="lin" valueType="num">
                                      <p:cBhvr>
                                        <p:cTn id="65" dur="1000" fill="hold"/>
                                        <p:tgtEl>
                                          <p:spTgt spid="3381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338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33815"/>
                                        </p:tgtEl>
                                        <p:attrNameLst>
                                          <p:attrName>style.visibility</p:attrName>
                                        </p:attrNameLst>
                                      </p:cBhvr>
                                      <p:to>
                                        <p:strVal val="visible"/>
                                      </p:to>
                                    </p:set>
                                    <p:anim calcmode="lin" valueType="num">
                                      <p:cBhvr>
                                        <p:cTn id="71" dur="1000" fill="hold"/>
                                        <p:tgtEl>
                                          <p:spTgt spid="33815"/>
                                        </p:tgtEl>
                                        <p:attrNameLst>
                                          <p:attrName>ppt_w</p:attrName>
                                        </p:attrNameLst>
                                      </p:cBhvr>
                                      <p:tavLst>
                                        <p:tav tm="0">
                                          <p:val>
                                            <p:fltVal val="0"/>
                                          </p:val>
                                        </p:tav>
                                        <p:tav tm="100000">
                                          <p:val>
                                            <p:strVal val="#ppt_w"/>
                                          </p:val>
                                        </p:tav>
                                      </p:tavLst>
                                    </p:anim>
                                    <p:anim calcmode="lin" valueType="num">
                                      <p:cBhvr>
                                        <p:cTn id="72" dur="1000" fill="hold"/>
                                        <p:tgtEl>
                                          <p:spTgt spid="33815"/>
                                        </p:tgtEl>
                                        <p:attrNameLst>
                                          <p:attrName>ppt_h</p:attrName>
                                        </p:attrNameLst>
                                      </p:cBhvr>
                                      <p:tavLst>
                                        <p:tav tm="0">
                                          <p:val>
                                            <p:fltVal val="0"/>
                                          </p:val>
                                        </p:tav>
                                        <p:tav tm="100000">
                                          <p:val>
                                            <p:strVal val="#ppt_h"/>
                                          </p:val>
                                        </p:tav>
                                      </p:tavLst>
                                    </p:anim>
                                    <p:anim calcmode="lin" valueType="num">
                                      <p:cBhvr>
                                        <p:cTn id="73" dur="1000" fill="hold"/>
                                        <p:tgtEl>
                                          <p:spTgt spid="33815"/>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338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33816"/>
                                        </p:tgtEl>
                                        <p:attrNameLst>
                                          <p:attrName>style.visibility</p:attrName>
                                        </p:attrNameLst>
                                      </p:cBhvr>
                                      <p:to>
                                        <p:strVal val="visible"/>
                                      </p:to>
                                    </p:set>
                                    <p:anim calcmode="lin" valueType="num">
                                      <p:cBhvr>
                                        <p:cTn id="79" dur="1000" fill="hold"/>
                                        <p:tgtEl>
                                          <p:spTgt spid="33816"/>
                                        </p:tgtEl>
                                        <p:attrNameLst>
                                          <p:attrName>ppt_w</p:attrName>
                                        </p:attrNameLst>
                                      </p:cBhvr>
                                      <p:tavLst>
                                        <p:tav tm="0">
                                          <p:val>
                                            <p:fltVal val="0"/>
                                          </p:val>
                                        </p:tav>
                                        <p:tav tm="100000">
                                          <p:val>
                                            <p:strVal val="#ppt_w"/>
                                          </p:val>
                                        </p:tav>
                                      </p:tavLst>
                                    </p:anim>
                                    <p:anim calcmode="lin" valueType="num">
                                      <p:cBhvr>
                                        <p:cTn id="80" dur="1000" fill="hold"/>
                                        <p:tgtEl>
                                          <p:spTgt spid="33816"/>
                                        </p:tgtEl>
                                        <p:attrNameLst>
                                          <p:attrName>ppt_h</p:attrName>
                                        </p:attrNameLst>
                                      </p:cBhvr>
                                      <p:tavLst>
                                        <p:tav tm="0">
                                          <p:val>
                                            <p:fltVal val="0"/>
                                          </p:val>
                                        </p:tav>
                                        <p:tav tm="100000">
                                          <p:val>
                                            <p:strVal val="#ppt_h"/>
                                          </p:val>
                                        </p:tav>
                                      </p:tavLst>
                                    </p:anim>
                                    <p:anim calcmode="lin" valueType="num">
                                      <p:cBhvr>
                                        <p:cTn id="81" dur="1000" fill="hold"/>
                                        <p:tgtEl>
                                          <p:spTgt spid="33816"/>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38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33817"/>
                                        </p:tgtEl>
                                        <p:attrNameLst>
                                          <p:attrName>style.visibility</p:attrName>
                                        </p:attrNameLst>
                                      </p:cBhvr>
                                      <p:to>
                                        <p:strVal val="visible"/>
                                      </p:to>
                                    </p:set>
                                    <p:anim calcmode="lin" valueType="num">
                                      <p:cBhvr>
                                        <p:cTn id="87" dur="1000" fill="hold"/>
                                        <p:tgtEl>
                                          <p:spTgt spid="33817"/>
                                        </p:tgtEl>
                                        <p:attrNameLst>
                                          <p:attrName>ppt_w</p:attrName>
                                        </p:attrNameLst>
                                      </p:cBhvr>
                                      <p:tavLst>
                                        <p:tav tm="0">
                                          <p:val>
                                            <p:fltVal val="0"/>
                                          </p:val>
                                        </p:tav>
                                        <p:tav tm="100000">
                                          <p:val>
                                            <p:strVal val="#ppt_w"/>
                                          </p:val>
                                        </p:tav>
                                      </p:tavLst>
                                    </p:anim>
                                    <p:anim calcmode="lin" valueType="num">
                                      <p:cBhvr>
                                        <p:cTn id="88" dur="1000" fill="hold"/>
                                        <p:tgtEl>
                                          <p:spTgt spid="33817"/>
                                        </p:tgtEl>
                                        <p:attrNameLst>
                                          <p:attrName>ppt_h</p:attrName>
                                        </p:attrNameLst>
                                      </p:cBhvr>
                                      <p:tavLst>
                                        <p:tav tm="0">
                                          <p:val>
                                            <p:fltVal val="0"/>
                                          </p:val>
                                        </p:tav>
                                        <p:tav tm="100000">
                                          <p:val>
                                            <p:strVal val="#ppt_h"/>
                                          </p:val>
                                        </p:tav>
                                      </p:tavLst>
                                    </p:anim>
                                    <p:anim calcmode="lin" valueType="num">
                                      <p:cBhvr>
                                        <p:cTn id="89" dur="1000" fill="hold"/>
                                        <p:tgtEl>
                                          <p:spTgt spid="33817"/>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338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33818"/>
                                        </p:tgtEl>
                                        <p:attrNameLst>
                                          <p:attrName>style.visibility</p:attrName>
                                        </p:attrNameLst>
                                      </p:cBhvr>
                                      <p:to>
                                        <p:strVal val="visible"/>
                                      </p:to>
                                    </p:set>
                                    <p:anim calcmode="lin" valueType="num">
                                      <p:cBhvr>
                                        <p:cTn id="95" dur="1000" fill="hold"/>
                                        <p:tgtEl>
                                          <p:spTgt spid="33818"/>
                                        </p:tgtEl>
                                        <p:attrNameLst>
                                          <p:attrName>ppt_w</p:attrName>
                                        </p:attrNameLst>
                                      </p:cBhvr>
                                      <p:tavLst>
                                        <p:tav tm="0">
                                          <p:val>
                                            <p:fltVal val="0"/>
                                          </p:val>
                                        </p:tav>
                                        <p:tav tm="100000">
                                          <p:val>
                                            <p:strVal val="#ppt_w"/>
                                          </p:val>
                                        </p:tav>
                                      </p:tavLst>
                                    </p:anim>
                                    <p:anim calcmode="lin" valueType="num">
                                      <p:cBhvr>
                                        <p:cTn id="96" dur="1000" fill="hold"/>
                                        <p:tgtEl>
                                          <p:spTgt spid="33818"/>
                                        </p:tgtEl>
                                        <p:attrNameLst>
                                          <p:attrName>ppt_h</p:attrName>
                                        </p:attrNameLst>
                                      </p:cBhvr>
                                      <p:tavLst>
                                        <p:tav tm="0">
                                          <p:val>
                                            <p:fltVal val="0"/>
                                          </p:val>
                                        </p:tav>
                                        <p:tav tm="100000">
                                          <p:val>
                                            <p:strVal val="#ppt_h"/>
                                          </p:val>
                                        </p:tav>
                                      </p:tavLst>
                                    </p:anim>
                                    <p:anim calcmode="lin" valueType="num">
                                      <p:cBhvr>
                                        <p:cTn id="97" dur="1000" fill="hold"/>
                                        <p:tgtEl>
                                          <p:spTgt spid="33818"/>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338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33819"/>
                                        </p:tgtEl>
                                        <p:attrNameLst>
                                          <p:attrName>style.visibility</p:attrName>
                                        </p:attrNameLst>
                                      </p:cBhvr>
                                      <p:to>
                                        <p:strVal val="visible"/>
                                      </p:to>
                                    </p:set>
                                    <p:anim calcmode="lin" valueType="num">
                                      <p:cBhvr>
                                        <p:cTn id="103" dur="1000" fill="hold"/>
                                        <p:tgtEl>
                                          <p:spTgt spid="33819"/>
                                        </p:tgtEl>
                                        <p:attrNameLst>
                                          <p:attrName>ppt_w</p:attrName>
                                        </p:attrNameLst>
                                      </p:cBhvr>
                                      <p:tavLst>
                                        <p:tav tm="0">
                                          <p:val>
                                            <p:fltVal val="0"/>
                                          </p:val>
                                        </p:tav>
                                        <p:tav tm="100000">
                                          <p:val>
                                            <p:strVal val="#ppt_w"/>
                                          </p:val>
                                        </p:tav>
                                      </p:tavLst>
                                    </p:anim>
                                    <p:anim calcmode="lin" valueType="num">
                                      <p:cBhvr>
                                        <p:cTn id="104" dur="1000" fill="hold"/>
                                        <p:tgtEl>
                                          <p:spTgt spid="33819"/>
                                        </p:tgtEl>
                                        <p:attrNameLst>
                                          <p:attrName>ppt_h</p:attrName>
                                        </p:attrNameLst>
                                      </p:cBhvr>
                                      <p:tavLst>
                                        <p:tav tm="0">
                                          <p:val>
                                            <p:fltVal val="0"/>
                                          </p:val>
                                        </p:tav>
                                        <p:tav tm="100000">
                                          <p:val>
                                            <p:strVal val="#ppt_h"/>
                                          </p:val>
                                        </p:tav>
                                      </p:tavLst>
                                    </p:anim>
                                    <p:anim calcmode="lin" valueType="num">
                                      <p:cBhvr>
                                        <p:cTn id="105" dur="1000" fill="hold"/>
                                        <p:tgtEl>
                                          <p:spTgt spid="33819"/>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338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33821"/>
                                        </p:tgtEl>
                                        <p:attrNameLst>
                                          <p:attrName>style.visibility</p:attrName>
                                        </p:attrNameLst>
                                      </p:cBhvr>
                                      <p:to>
                                        <p:strVal val="visible"/>
                                      </p:to>
                                    </p:set>
                                    <p:anim calcmode="lin" valueType="num">
                                      <p:cBhvr>
                                        <p:cTn id="111" dur="1000" fill="hold"/>
                                        <p:tgtEl>
                                          <p:spTgt spid="33821"/>
                                        </p:tgtEl>
                                        <p:attrNameLst>
                                          <p:attrName>ppt_w</p:attrName>
                                        </p:attrNameLst>
                                      </p:cBhvr>
                                      <p:tavLst>
                                        <p:tav tm="0">
                                          <p:val>
                                            <p:fltVal val="0"/>
                                          </p:val>
                                        </p:tav>
                                        <p:tav tm="100000">
                                          <p:val>
                                            <p:strVal val="#ppt_w"/>
                                          </p:val>
                                        </p:tav>
                                      </p:tavLst>
                                    </p:anim>
                                    <p:anim calcmode="lin" valueType="num">
                                      <p:cBhvr>
                                        <p:cTn id="112" dur="1000" fill="hold"/>
                                        <p:tgtEl>
                                          <p:spTgt spid="33821"/>
                                        </p:tgtEl>
                                        <p:attrNameLst>
                                          <p:attrName>ppt_h</p:attrName>
                                        </p:attrNameLst>
                                      </p:cBhvr>
                                      <p:tavLst>
                                        <p:tav tm="0">
                                          <p:val>
                                            <p:fltVal val="0"/>
                                          </p:val>
                                        </p:tav>
                                        <p:tav tm="100000">
                                          <p:val>
                                            <p:strVal val="#ppt_h"/>
                                          </p:val>
                                        </p:tav>
                                      </p:tavLst>
                                    </p:anim>
                                    <p:anim calcmode="lin" valueType="num">
                                      <p:cBhvr>
                                        <p:cTn id="113" dur="1000" fill="hold"/>
                                        <p:tgtEl>
                                          <p:spTgt spid="33821"/>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338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33822"/>
                                        </p:tgtEl>
                                        <p:attrNameLst>
                                          <p:attrName>style.visibility</p:attrName>
                                        </p:attrNameLst>
                                      </p:cBhvr>
                                      <p:to>
                                        <p:strVal val="visible"/>
                                      </p:to>
                                    </p:set>
                                    <p:anim calcmode="lin" valueType="num">
                                      <p:cBhvr>
                                        <p:cTn id="119" dur="1000" fill="hold"/>
                                        <p:tgtEl>
                                          <p:spTgt spid="33822"/>
                                        </p:tgtEl>
                                        <p:attrNameLst>
                                          <p:attrName>ppt_w</p:attrName>
                                        </p:attrNameLst>
                                      </p:cBhvr>
                                      <p:tavLst>
                                        <p:tav tm="0">
                                          <p:val>
                                            <p:fltVal val="0"/>
                                          </p:val>
                                        </p:tav>
                                        <p:tav tm="100000">
                                          <p:val>
                                            <p:strVal val="#ppt_w"/>
                                          </p:val>
                                        </p:tav>
                                      </p:tavLst>
                                    </p:anim>
                                    <p:anim calcmode="lin" valueType="num">
                                      <p:cBhvr>
                                        <p:cTn id="120" dur="1000" fill="hold"/>
                                        <p:tgtEl>
                                          <p:spTgt spid="33822"/>
                                        </p:tgtEl>
                                        <p:attrNameLst>
                                          <p:attrName>ppt_h</p:attrName>
                                        </p:attrNameLst>
                                      </p:cBhvr>
                                      <p:tavLst>
                                        <p:tav tm="0">
                                          <p:val>
                                            <p:fltVal val="0"/>
                                          </p:val>
                                        </p:tav>
                                        <p:tav tm="100000">
                                          <p:val>
                                            <p:strVal val="#ppt_h"/>
                                          </p:val>
                                        </p:tav>
                                      </p:tavLst>
                                    </p:anim>
                                    <p:anim calcmode="lin" valueType="num">
                                      <p:cBhvr>
                                        <p:cTn id="121" dur="1000" fill="hold"/>
                                        <p:tgtEl>
                                          <p:spTgt spid="33822"/>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338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8" grpId="0"/>
      <p:bldP spid="33809" grpId="0"/>
      <p:bldP spid="33810" grpId="0"/>
      <p:bldP spid="33811" grpId="0"/>
      <p:bldP spid="33812" grpId="0"/>
      <p:bldP spid="33813" grpId="0"/>
      <p:bldP spid="33814" grpId="0"/>
      <p:bldP spid="33815" grpId="0"/>
      <p:bldP spid="33816" grpId="0"/>
      <p:bldP spid="33817" grpId="0"/>
      <p:bldP spid="33818" grpId="0"/>
      <p:bldP spid="33819" grpId="0"/>
      <p:bldP spid="33820" grpId="0"/>
      <p:bldP spid="33821" grpId="0"/>
      <p:bldP spid="33822"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3"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Text Box 3"/>
          <p:cNvSpPr txBox="1">
            <a:spLocks noChangeArrowheads="1"/>
          </p:cNvSpPr>
          <p:nvPr/>
        </p:nvSpPr>
        <p:spPr bwMode="auto">
          <a:xfrm>
            <a:off x="3429000" y="1169988"/>
            <a:ext cx="2438400"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2"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78853"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4" name="Text Box 6"/>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5" name="Text Box 7"/>
          <p:cNvSpPr txBox="1">
            <a:spLocks noChangeArrowheads="1"/>
          </p:cNvSpPr>
          <p:nvPr/>
        </p:nvSpPr>
        <p:spPr bwMode="auto">
          <a:xfrm>
            <a:off x="173038" y="1169988"/>
            <a:ext cx="27225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8"/>
          <p:cNvSpPr txBox="1">
            <a:spLocks noChangeArrowheads="1"/>
          </p:cNvSpPr>
          <p:nvPr/>
        </p:nvSpPr>
        <p:spPr bwMode="auto">
          <a:xfrm>
            <a:off x="173038" y="21605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تي 6: 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7" name="Text Box 9"/>
          <p:cNvSpPr txBox="1">
            <a:spLocks noChangeArrowheads="1"/>
          </p:cNvSpPr>
          <p:nvPr/>
        </p:nvSpPr>
        <p:spPr bwMode="auto">
          <a:xfrm>
            <a:off x="173038" y="31511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تي 2: 16-21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Text Box 10"/>
          <p:cNvSpPr txBox="1">
            <a:spLocks noChangeArrowheads="1"/>
          </p:cNvSpPr>
          <p:nvPr/>
        </p:nvSpPr>
        <p:spPr bwMode="auto">
          <a:xfrm>
            <a:off x="173038" y="4157663"/>
            <a:ext cx="2722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تي 3: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9" name="Text Box 11"/>
          <p:cNvSpPr txBox="1">
            <a:spLocks noChangeArrowheads="1"/>
          </p:cNvSpPr>
          <p:nvPr/>
        </p:nvSpPr>
        <p:spPr bwMode="auto">
          <a:xfrm>
            <a:off x="173038" y="5148263"/>
            <a:ext cx="34290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يو 7-11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0" name="Text Box 12"/>
          <p:cNvSpPr txBox="1">
            <a:spLocks noChangeArrowheads="1"/>
          </p:cNvSpPr>
          <p:nvPr/>
        </p:nvSpPr>
        <p:spPr bwMode="auto">
          <a:xfrm>
            <a:off x="35052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1" name="Text Box 13"/>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2" name="Text Box 14"/>
          <p:cNvSpPr txBox="1">
            <a:spLocks noChangeArrowheads="1"/>
          </p:cNvSpPr>
          <p:nvPr/>
        </p:nvSpPr>
        <p:spPr bwMode="auto">
          <a:xfrm>
            <a:off x="35052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3" name="Text Box 15"/>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4" name="Text Box 16"/>
          <p:cNvSpPr txBox="1">
            <a:spLocks noChangeArrowheads="1"/>
          </p:cNvSpPr>
          <p:nvPr/>
        </p:nvSpPr>
        <p:spPr bwMode="auto">
          <a:xfrm>
            <a:off x="35052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5" name="Text Box 17"/>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6" name="Text Box 18"/>
          <p:cNvSpPr txBox="1">
            <a:spLocks noChangeArrowheads="1"/>
          </p:cNvSpPr>
          <p:nvPr/>
        </p:nvSpPr>
        <p:spPr bwMode="auto">
          <a:xfrm>
            <a:off x="35052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7" name="Text Box 19"/>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8" name="Text Box 20"/>
          <p:cNvSpPr txBox="1">
            <a:spLocks noChangeArrowheads="1"/>
          </p:cNvSpPr>
          <p:nvPr/>
        </p:nvSpPr>
        <p:spPr bwMode="auto">
          <a:xfrm>
            <a:off x="152400"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9" name="Text Box 21"/>
          <p:cNvSpPr txBox="1">
            <a:spLocks noChangeArrowheads="1"/>
          </p:cNvSpPr>
          <p:nvPr/>
        </p:nvSpPr>
        <p:spPr bwMode="auto">
          <a:xfrm>
            <a:off x="34845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70" name="Text Box 22"/>
          <p:cNvSpPr txBox="1">
            <a:spLocks noChangeArrowheads="1"/>
          </p:cNvSpPr>
          <p:nvPr/>
        </p:nvSpPr>
        <p:spPr bwMode="auto">
          <a:xfrm>
            <a:off x="5867400" y="6216650"/>
            <a:ext cx="2341563" cy="646331"/>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1000" fill="hold"/>
                                        <p:tgtEl>
                                          <p:spTgt spid="78856"/>
                                        </p:tgtEl>
                                        <p:attrNameLst>
                                          <p:attrName>ppt_w</p:attrName>
                                        </p:attrNameLst>
                                      </p:cBhvr>
                                      <p:tavLst>
                                        <p:tav tm="0">
                                          <p:val>
                                            <p:fltVal val="0"/>
                                          </p:val>
                                        </p:tav>
                                        <p:tav tm="100000">
                                          <p:val>
                                            <p:strVal val="#ppt_w"/>
                                          </p:val>
                                        </p:tav>
                                      </p:tavLst>
                                    </p:anim>
                                    <p:anim calcmode="lin" valueType="num">
                                      <p:cBhvr>
                                        <p:cTn id="8" dur="1000" fill="hold"/>
                                        <p:tgtEl>
                                          <p:spTgt spid="78856"/>
                                        </p:tgtEl>
                                        <p:attrNameLst>
                                          <p:attrName>ppt_h</p:attrName>
                                        </p:attrNameLst>
                                      </p:cBhvr>
                                      <p:tavLst>
                                        <p:tav tm="0">
                                          <p:val>
                                            <p:fltVal val="0"/>
                                          </p:val>
                                        </p:tav>
                                        <p:tav tm="100000">
                                          <p:val>
                                            <p:strVal val="#ppt_h"/>
                                          </p:val>
                                        </p:tav>
                                      </p:tavLst>
                                    </p:anim>
                                    <p:anim calcmode="lin" valueType="num">
                                      <p:cBhvr>
                                        <p:cTn id="9" dur="1000" fill="hold"/>
                                        <p:tgtEl>
                                          <p:spTgt spid="7885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88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78857"/>
                                        </p:tgtEl>
                                        <p:attrNameLst>
                                          <p:attrName>style.visibility</p:attrName>
                                        </p:attrNameLst>
                                      </p:cBhvr>
                                      <p:to>
                                        <p:strVal val="visible"/>
                                      </p:to>
                                    </p:set>
                                    <p:anim calcmode="lin" valueType="num">
                                      <p:cBhvr>
                                        <p:cTn id="15" dur="1000" fill="hold"/>
                                        <p:tgtEl>
                                          <p:spTgt spid="78857"/>
                                        </p:tgtEl>
                                        <p:attrNameLst>
                                          <p:attrName>ppt_w</p:attrName>
                                        </p:attrNameLst>
                                      </p:cBhvr>
                                      <p:tavLst>
                                        <p:tav tm="0">
                                          <p:val>
                                            <p:fltVal val="0"/>
                                          </p:val>
                                        </p:tav>
                                        <p:tav tm="100000">
                                          <p:val>
                                            <p:strVal val="#ppt_w"/>
                                          </p:val>
                                        </p:tav>
                                      </p:tavLst>
                                    </p:anim>
                                    <p:anim calcmode="lin" valueType="num">
                                      <p:cBhvr>
                                        <p:cTn id="16" dur="1000" fill="hold"/>
                                        <p:tgtEl>
                                          <p:spTgt spid="78857"/>
                                        </p:tgtEl>
                                        <p:attrNameLst>
                                          <p:attrName>ppt_h</p:attrName>
                                        </p:attrNameLst>
                                      </p:cBhvr>
                                      <p:tavLst>
                                        <p:tav tm="0">
                                          <p:val>
                                            <p:fltVal val="0"/>
                                          </p:val>
                                        </p:tav>
                                        <p:tav tm="100000">
                                          <p:val>
                                            <p:strVal val="#ppt_h"/>
                                          </p:val>
                                        </p:tav>
                                      </p:tavLst>
                                    </p:anim>
                                    <p:anim calcmode="lin" valueType="num">
                                      <p:cBhvr>
                                        <p:cTn id="17" dur="1000" fill="hold"/>
                                        <p:tgtEl>
                                          <p:spTgt spid="7885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88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78858"/>
                                        </p:tgtEl>
                                        <p:attrNameLst>
                                          <p:attrName>style.visibility</p:attrName>
                                        </p:attrNameLst>
                                      </p:cBhvr>
                                      <p:to>
                                        <p:strVal val="visible"/>
                                      </p:to>
                                    </p:set>
                                    <p:anim calcmode="lin" valueType="num">
                                      <p:cBhvr>
                                        <p:cTn id="23" dur="1000" fill="hold"/>
                                        <p:tgtEl>
                                          <p:spTgt spid="78858"/>
                                        </p:tgtEl>
                                        <p:attrNameLst>
                                          <p:attrName>ppt_w</p:attrName>
                                        </p:attrNameLst>
                                      </p:cBhvr>
                                      <p:tavLst>
                                        <p:tav tm="0">
                                          <p:val>
                                            <p:fltVal val="0"/>
                                          </p:val>
                                        </p:tav>
                                        <p:tav tm="100000">
                                          <p:val>
                                            <p:strVal val="#ppt_w"/>
                                          </p:val>
                                        </p:tav>
                                      </p:tavLst>
                                    </p:anim>
                                    <p:anim calcmode="lin" valueType="num">
                                      <p:cBhvr>
                                        <p:cTn id="24" dur="1000" fill="hold"/>
                                        <p:tgtEl>
                                          <p:spTgt spid="78858"/>
                                        </p:tgtEl>
                                        <p:attrNameLst>
                                          <p:attrName>ppt_h</p:attrName>
                                        </p:attrNameLst>
                                      </p:cBhvr>
                                      <p:tavLst>
                                        <p:tav tm="0">
                                          <p:val>
                                            <p:fltVal val="0"/>
                                          </p:val>
                                        </p:tav>
                                        <p:tav tm="100000">
                                          <p:val>
                                            <p:strVal val="#ppt_h"/>
                                          </p:val>
                                        </p:tav>
                                      </p:tavLst>
                                    </p:anim>
                                    <p:anim calcmode="lin" valueType="num">
                                      <p:cBhvr>
                                        <p:cTn id="25" dur="1000" fill="hold"/>
                                        <p:tgtEl>
                                          <p:spTgt spid="7885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88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78859"/>
                                        </p:tgtEl>
                                        <p:attrNameLst>
                                          <p:attrName>style.visibility</p:attrName>
                                        </p:attrNameLst>
                                      </p:cBhvr>
                                      <p:to>
                                        <p:strVal val="visible"/>
                                      </p:to>
                                    </p:set>
                                    <p:anim calcmode="lin" valueType="num">
                                      <p:cBhvr>
                                        <p:cTn id="31" dur="1000" fill="hold"/>
                                        <p:tgtEl>
                                          <p:spTgt spid="78859"/>
                                        </p:tgtEl>
                                        <p:attrNameLst>
                                          <p:attrName>ppt_w</p:attrName>
                                        </p:attrNameLst>
                                      </p:cBhvr>
                                      <p:tavLst>
                                        <p:tav tm="0">
                                          <p:val>
                                            <p:fltVal val="0"/>
                                          </p:val>
                                        </p:tav>
                                        <p:tav tm="100000">
                                          <p:val>
                                            <p:strVal val="#ppt_w"/>
                                          </p:val>
                                        </p:tav>
                                      </p:tavLst>
                                    </p:anim>
                                    <p:anim calcmode="lin" valueType="num">
                                      <p:cBhvr>
                                        <p:cTn id="32" dur="1000" fill="hold"/>
                                        <p:tgtEl>
                                          <p:spTgt spid="78859"/>
                                        </p:tgtEl>
                                        <p:attrNameLst>
                                          <p:attrName>ppt_h</p:attrName>
                                        </p:attrNameLst>
                                      </p:cBhvr>
                                      <p:tavLst>
                                        <p:tav tm="0">
                                          <p:val>
                                            <p:fltVal val="0"/>
                                          </p:val>
                                        </p:tav>
                                        <p:tav tm="100000">
                                          <p:val>
                                            <p:strVal val="#ppt_h"/>
                                          </p:val>
                                        </p:tav>
                                      </p:tavLst>
                                    </p:anim>
                                    <p:anim calcmode="lin" valueType="num">
                                      <p:cBhvr>
                                        <p:cTn id="33" dur="1000" fill="hold"/>
                                        <p:tgtEl>
                                          <p:spTgt spid="7885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88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78868"/>
                                        </p:tgtEl>
                                        <p:attrNameLst>
                                          <p:attrName>style.visibility</p:attrName>
                                        </p:attrNameLst>
                                      </p:cBhvr>
                                      <p:to>
                                        <p:strVal val="visible"/>
                                      </p:to>
                                    </p:set>
                                    <p:anim calcmode="lin" valueType="num">
                                      <p:cBhvr>
                                        <p:cTn id="39" dur="1000" fill="hold"/>
                                        <p:tgtEl>
                                          <p:spTgt spid="78868"/>
                                        </p:tgtEl>
                                        <p:attrNameLst>
                                          <p:attrName>ppt_w</p:attrName>
                                        </p:attrNameLst>
                                      </p:cBhvr>
                                      <p:tavLst>
                                        <p:tav tm="0">
                                          <p:val>
                                            <p:fltVal val="0"/>
                                          </p:val>
                                        </p:tav>
                                        <p:tav tm="100000">
                                          <p:val>
                                            <p:strVal val="#ppt_w"/>
                                          </p:val>
                                        </p:tav>
                                      </p:tavLst>
                                    </p:anim>
                                    <p:anim calcmode="lin" valueType="num">
                                      <p:cBhvr>
                                        <p:cTn id="40" dur="1000" fill="hold"/>
                                        <p:tgtEl>
                                          <p:spTgt spid="78868"/>
                                        </p:tgtEl>
                                        <p:attrNameLst>
                                          <p:attrName>ppt_h</p:attrName>
                                        </p:attrNameLst>
                                      </p:cBhvr>
                                      <p:tavLst>
                                        <p:tav tm="0">
                                          <p:val>
                                            <p:fltVal val="0"/>
                                          </p:val>
                                        </p:tav>
                                        <p:tav tm="100000">
                                          <p:val>
                                            <p:strVal val="#ppt_h"/>
                                          </p:val>
                                        </p:tav>
                                      </p:tavLst>
                                    </p:anim>
                                    <p:anim calcmode="lin" valueType="num">
                                      <p:cBhvr>
                                        <p:cTn id="41" dur="1000" fill="hold"/>
                                        <p:tgtEl>
                                          <p:spTgt spid="78868"/>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88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78860"/>
                                        </p:tgtEl>
                                        <p:attrNameLst>
                                          <p:attrName>style.visibility</p:attrName>
                                        </p:attrNameLst>
                                      </p:cBhvr>
                                      <p:to>
                                        <p:strVal val="visible"/>
                                      </p:to>
                                    </p:set>
                                    <p:anim calcmode="lin" valueType="num">
                                      <p:cBhvr>
                                        <p:cTn id="47" dur="1000" fill="hold"/>
                                        <p:tgtEl>
                                          <p:spTgt spid="78860"/>
                                        </p:tgtEl>
                                        <p:attrNameLst>
                                          <p:attrName>ppt_w</p:attrName>
                                        </p:attrNameLst>
                                      </p:cBhvr>
                                      <p:tavLst>
                                        <p:tav tm="0">
                                          <p:val>
                                            <p:fltVal val="0"/>
                                          </p:val>
                                        </p:tav>
                                        <p:tav tm="100000">
                                          <p:val>
                                            <p:strVal val="#ppt_w"/>
                                          </p:val>
                                        </p:tav>
                                      </p:tavLst>
                                    </p:anim>
                                    <p:anim calcmode="lin" valueType="num">
                                      <p:cBhvr>
                                        <p:cTn id="48" dur="1000" fill="hold"/>
                                        <p:tgtEl>
                                          <p:spTgt spid="78860"/>
                                        </p:tgtEl>
                                        <p:attrNameLst>
                                          <p:attrName>ppt_h</p:attrName>
                                        </p:attrNameLst>
                                      </p:cBhvr>
                                      <p:tavLst>
                                        <p:tav tm="0">
                                          <p:val>
                                            <p:fltVal val="0"/>
                                          </p:val>
                                        </p:tav>
                                        <p:tav tm="100000">
                                          <p:val>
                                            <p:strVal val="#ppt_h"/>
                                          </p:val>
                                        </p:tav>
                                      </p:tavLst>
                                    </p:anim>
                                    <p:anim calcmode="lin" valueType="num">
                                      <p:cBhvr>
                                        <p:cTn id="49" dur="1000" fill="hold"/>
                                        <p:tgtEl>
                                          <p:spTgt spid="7886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88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78861"/>
                                        </p:tgtEl>
                                        <p:attrNameLst>
                                          <p:attrName>style.visibility</p:attrName>
                                        </p:attrNameLst>
                                      </p:cBhvr>
                                      <p:to>
                                        <p:strVal val="visible"/>
                                      </p:to>
                                    </p:set>
                                    <p:anim calcmode="lin" valueType="num">
                                      <p:cBhvr>
                                        <p:cTn id="55" dur="1000" fill="hold"/>
                                        <p:tgtEl>
                                          <p:spTgt spid="78861"/>
                                        </p:tgtEl>
                                        <p:attrNameLst>
                                          <p:attrName>ppt_w</p:attrName>
                                        </p:attrNameLst>
                                      </p:cBhvr>
                                      <p:tavLst>
                                        <p:tav tm="0">
                                          <p:val>
                                            <p:fltVal val="0"/>
                                          </p:val>
                                        </p:tav>
                                        <p:tav tm="100000">
                                          <p:val>
                                            <p:strVal val="#ppt_w"/>
                                          </p:val>
                                        </p:tav>
                                      </p:tavLst>
                                    </p:anim>
                                    <p:anim calcmode="lin" valueType="num">
                                      <p:cBhvr>
                                        <p:cTn id="56" dur="1000" fill="hold"/>
                                        <p:tgtEl>
                                          <p:spTgt spid="78861"/>
                                        </p:tgtEl>
                                        <p:attrNameLst>
                                          <p:attrName>ppt_h</p:attrName>
                                        </p:attrNameLst>
                                      </p:cBhvr>
                                      <p:tavLst>
                                        <p:tav tm="0">
                                          <p:val>
                                            <p:fltVal val="0"/>
                                          </p:val>
                                        </p:tav>
                                        <p:tav tm="100000">
                                          <p:val>
                                            <p:strVal val="#ppt_h"/>
                                          </p:val>
                                        </p:tav>
                                      </p:tavLst>
                                    </p:anim>
                                    <p:anim calcmode="lin" valueType="num">
                                      <p:cBhvr>
                                        <p:cTn id="57" dur="1000" fill="hold"/>
                                        <p:tgtEl>
                                          <p:spTgt spid="78861"/>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788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78862"/>
                                        </p:tgtEl>
                                        <p:attrNameLst>
                                          <p:attrName>style.visibility</p:attrName>
                                        </p:attrNameLst>
                                      </p:cBhvr>
                                      <p:to>
                                        <p:strVal val="visible"/>
                                      </p:to>
                                    </p:set>
                                    <p:anim calcmode="lin" valueType="num">
                                      <p:cBhvr>
                                        <p:cTn id="63" dur="1000" fill="hold"/>
                                        <p:tgtEl>
                                          <p:spTgt spid="78862"/>
                                        </p:tgtEl>
                                        <p:attrNameLst>
                                          <p:attrName>ppt_w</p:attrName>
                                        </p:attrNameLst>
                                      </p:cBhvr>
                                      <p:tavLst>
                                        <p:tav tm="0">
                                          <p:val>
                                            <p:fltVal val="0"/>
                                          </p:val>
                                        </p:tav>
                                        <p:tav tm="100000">
                                          <p:val>
                                            <p:strVal val="#ppt_w"/>
                                          </p:val>
                                        </p:tav>
                                      </p:tavLst>
                                    </p:anim>
                                    <p:anim calcmode="lin" valueType="num">
                                      <p:cBhvr>
                                        <p:cTn id="64" dur="1000" fill="hold"/>
                                        <p:tgtEl>
                                          <p:spTgt spid="78862"/>
                                        </p:tgtEl>
                                        <p:attrNameLst>
                                          <p:attrName>ppt_h</p:attrName>
                                        </p:attrNameLst>
                                      </p:cBhvr>
                                      <p:tavLst>
                                        <p:tav tm="0">
                                          <p:val>
                                            <p:fltVal val="0"/>
                                          </p:val>
                                        </p:tav>
                                        <p:tav tm="100000">
                                          <p:val>
                                            <p:strVal val="#ppt_h"/>
                                          </p:val>
                                        </p:tav>
                                      </p:tavLst>
                                    </p:anim>
                                    <p:anim calcmode="lin" valueType="num">
                                      <p:cBhvr>
                                        <p:cTn id="65" dur="1000" fill="hold"/>
                                        <p:tgtEl>
                                          <p:spTgt spid="7886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788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78863"/>
                                        </p:tgtEl>
                                        <p:attrNameLst>
                                          <p:attrName>style.visibility</p:attrName>
                                        </p:attrNameLst>
                                      </p:cBhvr>
                                      <p:to>
                                        <p:strVal val="visible"/>
                                      </p:to>
                                    </p:set>
                                    <p:anim calcmode="lin" valueType="num">
                                      <p:cBhvr>
                                        <p:cTn id="71" dur="1000" fill="hold"/>
                                        <p:tgtEl>
                                          <p:spTgt spid="78863"/>
                                        </p:tgtEl>
                                        <p:attrNameLst>
                                          <p:attrName>ppt_w</p:attrName>
                                        </p:attrNameLst>
                                      </p:cBhvr>
                                      <p:tavLst>
                                        <p:tav tm="0">
                                          <p:val>
                                            <p:fltVal val="0"/>
                                          </p:val>
                                        </p:tav>
                                        <p:tav tm="100000">
                                          <p:val>
                                            <p:strVal val="#ppt_w"/>
                                          </p:val>
                                        </p:tav>
                                      </p:tavLst>
                                    </p:anim>
                                    <p:anim calcmode="lin" valueType="num">
                                      <p:cBhvr>
                                        <p:cTn id="72" dur="1000" fill="hold"/>
                                        <p:tgtEl>
                                          <p:spTgt spid="78863"/>
                                        </p:tgtEl>
                                        <p:attrNameLst>
                                          <p:attrName>ppt_h</p:attrName>
                                        </p:attrNameLst>
                                      </p:cBhvr>
                                      <p:tavLst>
                                        <p:tav tm="0">
                                          <p:val>
                                            <p:fltVal val="0"/>
                                          </p:val>
                                        </p:tav>
                                        <p:tav tm="100000">
                                          <p:val>
                                            <p:strVal val="#ppt_h"/>
                                          </p:val>
                                        </p:tav>
                                      </p:tavLst>
                                    </p:anim>
                                    <p:anim calcmode="lin" valueType="num">
                                      <p:cBhvr>
                                        <p:cTn id="73" dur="1000" fill="hold"/>
                                        <p:tgtEl>
                                          <p:spTgt spid="7886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788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78864"/>
                                        </p:tgtEl>
                                        <p:attrNameLst>
                                          <p:attrName>style.visibility</p:attrName>
                                        </p:attrNameLst>
                                      </p:cBhvr>
                                      <p:to>
                                        <p:strVal val="visible"/>
                                      </p:to>
                                    </p:set>
                                    <p:anim calcmode="lin" valueType="num">
                                      <p:cBhvr>
                                        <p:cTn id="79" dur="1000" fill="hold"/>
                                        <p:tgtEl>
                                          <p:spTgt spid="78864"/>
                                        </p:tgtEl>
                                        <p:attrNameLst>
                                          <p:attrName>ppt_w</p:attrName>
                                        </p:attrNameLst>
                                      </p:cBhvr>
                                      <p:tavLst>
                                        <p:tav tm="0">
                                          <p:val>
                                            <p:fltVal val="0"/>
                                          </p:val>
                                        </p:tav>
                                        <p:tav tm="100000">
                                          <p:val>
                                            <p:strVal val="#ppt_w"/>
                                          </p:val>
                                        </p:tav>
                                      </p:tavLst>
                                    </p:anim>
                                    <p:anim calcmode="lin" valueType="num">
                                      <p:cBhvr>
                                        <p:cTn id="80" dur="1000" fill="hold"/>
                                        <p:tgtEl>
                                          <p:spTgt spid="78864"/>
                                        </p:tgtEl>
                                        <p:attrNameLst>
                                          <p:attrName>ppt_h</p:attrName>
                                        </p:attrNameLst>
                                      </p:cBhvr>
                                      <p:tavLst>
                                        <p:tav tm="0">
                                          <p:val>
                                            <p:fltVal val="0"/>
                                          </p:val>
                                        </p:tav>
                                        <p:tav tm="100000">
                                          <p:val>
                                            <p:strVal val="#ppt_h"/>
                                          </p:val>
                                        </p:tav>
                                      </p:tavLst>
                                    </p:anim>
                                    <p:anim calcmode="lin" valueType="num">
                                      <p:cBhvr>
                                        <p:cTn id="81" dur="1000" fill="hold"/>
                                        <p:tgtEl>
                                          <p:spTgt spid="78864"/>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788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78865"/>
                                        </p:tgtEl>
                                        <p:attrNameLst>
                                          <p:attrName>style.visibility</p:attrName>
                                        </p:attrNameLst>
                                      </p:cBhvr>
                                      <p:to>
                                        <p:strVal val="visible"/>
                                      </p:to>
                                    </p:set>
                                    <p:anim calcmode="lin" valueType="num">
                                      <p:cBhvr>
                                        <p:cTn id="87" dur="1000" fill="hold"/>
                                        <p:tgtEl>
                                          <p:spTgt spid="78865"/>
                                        </p:tgtEl>
                                        <p:attrNameLst>
                                          <p:attrName>ppt_w</p:attrName>
                                        </p:attrNameLst>
                                      </p:cBhvr>
                                      <p:tavLst>
                                        <p:tav tm="0">
                                          <p:val>
                                            <p:fltVal val="0"/>
                                          </p:val>
                                        </p:tav>
                                        <p:tav tm="100000">
                                          <p:val>
                                            <p:strVal val="#ppt_w"/>
                                          </p:val>
                                        </p:tav>
                                      </p:tavLst>
                                    </p:anim>
                                    <p:anim calcmode="lin" valueType="num">
                                      <p:cBhvr>
                                        <p:cTn id="88" dur="1000" fill="hold"/>
                                        <p:tgtEl>
                                          <p:spTgt spid="78865"/>
                                        </p:tgtEl>
                                        <p:attrNameLst>
                                          <p:attrName>ppt_h</p:attrName>
                                        </p:attrNameLst>
                                      </p:cBhvr>
                                      <p:tavLst>
                                        <p:tav tm="0">
                                          <p:val>
                                            <p:fltVal val="0"/>
                                          </p:val>
                                        </p:tav>
                                        <p:tav tm="100000">
                                          <p:val>
                                            <p:strVal val="#ppt_h"/>
                                          </p:val>
                                        </p:tav>
                                      </p:tavLst>
                                    </p:anim>
                                    <p:anim calcmode="lin" valueType="num">
                                      <p:cBhvr>
                                        <p:cTn id="89"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78866"/>
                                        </p:tgtEl>
                                        <p:attrNameLst>
                                          <p:attrName>style.visibility</p:attrName>
                                        </p:attrNameLst>
                                      </p:cBhvr>
                                      <p:to>
                                        <p:strVal val="visible"/>
                                      </p:to>
                                    </p:set>
                                    <p:anim calcmode="lin" valueType="num">
                                      <p:cBhvr>
                                        <p:cTn id="95" dur="1000" fill="hold"/>
                                        <p:tgtEl>
                                          <p:spTgt spid="78866"/>
                                        </p:tgtEl>
                                        <p:attrNameLst>
                                          <p:attrName>ppt_w</p:attrName>
                                        </p:attrNameLst>
                                      </p:cBhvr>
                                      <p:tavLst>
                                        <p:tav tm="0">
                                          <p:val>
                                            <p:fltVal val="0"/>
                                          </p:val>
                                        </p:tav>
                                        <p:tav tm="100000">
                                          <p:val>
                                            <p:strVal val="#ppt_w"/>
                                          </p:val>
                                        </p:tav>
                                      </p:tavLst>
                                    </p:anim>
                                    <p:anim calcmode="lin" valueType="num">
                                      <p:cBhvr>
                                        <p:cTn id="96" dur="1000" fill="hold"/>
                                        <p:tgtEl>
                                          <p:spTgt spid="78866"/>
                                        </p:tgtEl>
                                        <p:attrNameLst>
                                          <p:attrName>ppt_h</p:attrName>
                                        </p:attrNameLst>
                                      </p:cBhvr>
                                      <p:tavLst>
                                        <p:tav tm="0">
                                          <p:val>
                                            <p:fltVal val="0"/>
                                          </p:val>
                                        </p:tav>
                                        <p:tav tm="100000">
                                          <p:val>
                                            <p:strVal val="#ppt_h"/>
                                          </p:val>
                                        </p:tav>
                                      </p:tavLst>
                                    </p:anim>
                                    <p:anim calcmode="lin" valueType="num">
                                      <p:cBhvr>
                                        <p:cTn id="97" dur="1000" fill="hold"/>
                                        <p:tgtEl>
                                          <p:spTgt spid="78866"/>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788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78867"/>
                                        </p:tgtEl>
                                        <p:attrNameLst>
                                          <p:attrName>style.visibility</p:attrName>
                                        </p:attrNameLst>
                                      </p:cBhvr>
                                      <p:to>
                                        <p:strVal val="visible"/>
                                      </p:to>
                                    </p:set>
                                    <p:anim calcmode="lin" valueType="num">
                                      <p:cBhvr>
                                        <p:cTn id="103" dur="1000" fill="hold"/>
                                        <p:tgtEl>
                                          <p:spTgt spid="78867"/>
                                        </p:tgtEl>
                                        <p:attrNameLst>
                                          <p:attrName>ppt_w</p:attrName>
                                        </p:attrNameLst>
                                      </p:cBhvr>
                                      <p:tavLst>
                                        <p:tav tm="0">
                                          <p:val>
                                            <p:fltVal val="0"/>
                                          </p:val>
                                        </p:tav>
                                        <p:tav tm="100000">
                                          <p:val>
                                            <p:strVal val="#ppt_w"/>
                                          </p:val>
                                        </p:tav>
                                      </p:tavLst>
                                    </p:anim>
                                    <p:anim calcmode="lin" valueType="num">
                                      <p:cBhvr>
                                        <p:cTn id="104" dur="1000" fill="hold"/>
                                        <p:tgtEl>
                                          <p:spTgt spid="78867"/>
                                        </p:tgtEl>
                                        <p:attrNameLst>
                                          <p:attrName>ppt_h</p:attrName>
                                        </p:attrNameLst>
                                      </p:cBhvr>
                                      <p:tavLst>
                                        <p:tav tm="0">
                                          <p:val>
                                            <p:fltVal val="0"/>
                                          </p:val>
                                        </p:tav>
                                        <p:tav tm="100000">
                                          <p:val>
                                            <p:strVal val="#ppt_h"/>
                                          </p:val>
                                        </p:tav>
                                      </p:tavLst>
                                    </p:anim>
                                    <p:anim calcmode="lin" valueType="num">
                                      <p:cBhvr>
                                        <p:cTn id="105" dur="1000" fill="hold"/>
                                        <p:tgtEl>
                                          <p:spTgt spid="78867"/>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788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78869"/>
                                        </p:tgtEl>
                                        <p:attrNameLst>
                                          <p:attrName>style.visibility</p:attrName>
                                        </p:attrNameLst>
                                      </p:cBhvr>
                                      <p:to>
                                        <p:strVal val="visible"/>
                                      </p:to>
                                    </p:set>
                                    <p:anim calcmode="lin" valueType="num">
                                      <p:cBhvr>
                                        <p:cTn id="111" dur="1000" fill="hold"/>
                                        <p:tgtEl>
                                          <p:spTgt spid="78869"/>
                                        </p:tgtEl>
                                        <p:attrNameLst>
                                          <p:attrName>ppt_w</p:attrName>
                                        </p:attrNameLst>
                                      </p:cBhvr>
                                      <p:tavLst>
                                        <p:tav tm="0">
                                          <p:val>
                                            <p:fltVal val="0"/>
                                          </p:val>
                                        </p:tav>
                                        <p:tav tm="100000">
                                          <p:val>
                                            <p:strVal val="#ppt_w"/>
                                          </p:val>
                                        </p:tav>
                                      </p:tavLst>
                                    </p:anim>
                                    <p:anim calcmode="lin" valueType="num">
                                      <p:cBhvr>
                                        <p:cTn id="112" dur="1000" fill="hold"/>
                                        <p:tgtEl>
                                          <p:spTgt spid="78869"/>
                                        </p:tgtEl>
                                        <p:attrNameLst>
                                          <p:attrName>ppt_h</p:attrName>
                                        </p:attrNameLst>
                                      </p:cBhvr>
                                      <p:tavLst>
                                        <p:tav tm="0">
                                          <p:val>
                                            <p:fltVal val="0"/>
                                          </p:val>
                                        </p:tav>
                                        <p:tav tm="100000">
                                          <p:val>
                                            <p:strVal val="#ppt_h"/>
                                          </p:val>
                                        </p:tav>
                                      </p:tavLst>
                                    </p:anim>
                                    <p:anim calcmode="lin" valueType="num">
                                      <p:cBhvr>
                                        <p:cTn id="113" dur="1000" fill="hold"/>
                                        <p:tgtEl>
                                          <p:spTgt spid="78869"/>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88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78870"/>
                                        </p:tgtEl>
                                        <p:attrNameLst>
                                          <p:attrName>style.visibility</p:attrName>
                                        </p:attrNameLst>
                                      </p:cBhvr>
                                      <p:to>
                                        <p:strVal val="visible"/>
                                      </p:to>
                                    </p:set>
                                    <p:anim calcmode="lin" valueType="num">
                                      <p:cBhvr>
                                        <p:cTn id="119" dur="1000" fill="hold"/>
                                        <p:tgtEl>
                                          <p:spTgt spid="78870"/>
                                        </p:tgtEl>
                                        <p:attrNameLst>
                                          <p:attrName>ppt_w</p:attrName>
                                        </p:attrNameLst>
                                      </p:cBhvr>
                                      <p:tavLst>
                                        <p:tav tm="0">
                                          <p:val>
                                            <p:fltVal val="0"/>
                                          </p:val>
                                        </p:tav>
                                        <p:tav tm="100000">
                                          <p:val>
                                            <p:strVal val="#ppt_w"/>
                                          </p:val>
                                        </p:tav>
                                      </p:tavLst>
                                    </p:anim>
                                    <p:anim calcmode="lin" valueType="num">
                                      <p:cBhvr>
                                        <p:cTn id="120" dur="1000" fill="hold"/>
                                        <p:tgtEl>
                                          <p:spTgt spid="78870"/>
                                        </p:tgtEl>
                                        <p:attrNameLst>
                                          <p:attrName>ppt_h</p:attrName>
                                        </p:attrNameLst>
                                      </p:cBhvr>
                                      <p:tavLst>
                                        <p:tav tm="0">
                                          <p:val>
                                            <p:fltVal val="0"/>
                                          </p:val>
                                        </p:tav>
                                        <p:tav tm="100000">
                                          <p:val>
                                            <p:strVal val="#ppt_h"/>
                                          </p:val>
                                        </p:tav>
                                      </p:tavLst>
                                    </p:anim>
                                    <p:anim calcmode="lin" valueType="num">
                                      <p:cBhvr>
                                        <p:cTn id="121" dur="1000" fill="hold"/>
                                        <p:tgtEl>
                                          <p:spTgt spid="78870"/>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788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6" grpId="0"/>
      <p:bldP spid="78857" grpId="0"/>
      <p:bldP spid="78858" grpId="0"/>
      <p:bldP spid="78859" grpId="0"/>
      <p:bldP spid="78860" grpId="0"/>
      <p:bldP spid="78861" grpId="0"/>
      <p:bldP spid="78862" grpId="0"/>
      <p:bldP spid="78863" grpId="0"/>
      <p:bldP spid="78864" grpId="0"/>
      <p:bldP spid="78865" grpId="0"/>
      <p:bldP spid="78866" grpId="0"/>
      <p:bldP spid="78867" grpId="0"/>
      <p:bldP spid="78868" grpId="0"/>
      <p:bldP spid="78869" grpId="0"/>
      <p:bldP spid="7887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2" descr="purple_orbs_a01_base"/>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56002" name="Rectangle 3"/>
          <p:cNvSpPr>
            <a:spLocks noGrp="1" noChangeArrowheads="1"/>
          </p:cNvSpPr>
          <p:nvPr>
            <p:ph type="title"/>
          </p:nvPr>
        </p:nvSpPr>
        <p:spPr>
          <a:xfrm>
            <a:off x="0" y="1371600"/>
            <a:ext cx="9067800" cy="533400"/>
          </a:xfrm>
        </p:spPr>
        <p:txBody>
          <a:bodyPr/>
          <a:lstStyle/>
          <a:p>
            <a:pPr rtl="1" eaLnBrk="1" hangingPunct="1"/>
            <a:r>
              <a:rPr lang="ar-JO" sz="3200" dirty="0">
                <a:solidFill>
                  <a:schemeClr val="bg1"/>
                </a:solidFill>
                <a:cs typeface="Times New Roman" charset="0"/>
              </a:rPr>
              <a:t>التمييز بين المؤمنين وغير المؤمنين</a:t>
            </a:r>
            <a:endParaRPr lang="en-US" sz="3200" dirty="0">
              <a:solidFill>
                <a:schemeClr val="bg1"/>
              </a:solidFill>
              <a:cs typeface="Times New Roman" charset="0"/>
            </a:endParaRPr>
          </a:p>
        </p:txBody>
      </p:sp>
      <p:sp>
        <p:nvSpPr>
          <p:cNvPr id="25600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Comic Sans MS" charset="0"/>
                <a:cs typeface="Times New Roman" charset="0"/>
              </a:rPr>
              <a:t>الشركة مع غير المؤمنين</a:t>
            </a:r>
            <a:endParaRPr lang="en-GB" sz="3600" b="1" dirty="0">
              <a:solidFill>
                <a:srgbClr val="000000"/>
              </a:solidFill>
              <a:latin typeface="Comic Sans MS" charset="0"/>
              <a:cs typeface="Arial" panose="020B0604020202020204" pitchFamily="34" charset="0"/>
            </a:endParaRPr>
          </a:p>
        </p:txBody>
      </p:sp>
      <p:grpSp>
        <p:nvGrpSpPr>
          <p:cNvPr id="2" name="Group 5"/>
          <p:cNvGrpSpPr>
            <a:grpSpLocks/>
          </p:cNvGrpSpPr>
          <p:nvPr/>
        </p:nvGrpSpPr>
        <p:grpSpPr bwMode="auto">
          <a:xfrm>
            <a:off x="4953000" y="2209800"/>
            <a:ext cx="3381375" cy="4140200"/>
            <a:chOff x="3456" y="1440"/>
            <a:chExt cx="2130" cy="2608"/>
          </a:xfrm>
        </p:grpSpPr>
        <p:pic>
          <p:nvPicPr>
            <p:cNvPr id="256008" name="Picture 6" descr="PMDMY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0" y="2496"/>
              <a:ext cx="1026" cy="1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9" name="Picture 7" descr="PMDCR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56" y="1584"/>
              <a:ext cx="828" cy="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10" name="Picture 8" descr="PMDMP00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56" y="1440"/>
              <a:ext cx="1185" cy="26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9"/>
          <p:cNvGrpSpPr>
            <a:grpSpLocks/>
          </p:cNvGrpSpPr>
          <p:nvPr/>
        </p:nvGrpSpPr>
        <p:grpSpPr bwMode="auto">
          <a:xfrm>
            <a:off x="304800" y="2209800"/>
            <a:ext cx="3870325" cy="4114800"/>
            <a:chOff x="192" y="1392"/>
            <a:chExt cx="2438" cy="2592"/>
          </a:xfrm>
        </p:grpSpPr>
        <p:pic>
          <p:nvPicPr>
            <p:cNvPr id="256006" name="Picture 10" descr="PMDWY00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680" y="1632"/>
              <a:ext cx="950" cy="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7" name="Picture 11" descr="PMDMO00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92" y="1392"/>
              <a:ext cx="1776" cy="25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7043" name="Rectangle 3"/>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76200"/>
            <a:ext cx="990600" cy="457200"/>
          </a:xfrm>
          <a:prstGeom prst="rect">
            <a:avLst/>
          </a:prstGeom>
          <a:noFill/>
          <a:ln>
            <a:noFill/>
          </a:ln>
          <a:effectLst>
            <a:outerShdw blurRad="63500" dist="107763"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87045" name="Text Box 5"/>
          <p:cNvSpPr txBox="1">
            <a:spLocks noChangeArrowheads="1"/>
          </p:cNvSpPr>
          <p:nvPr/>
        </p:nvSpPr>
        <p:spPr bwMode="auto">
          <a:xfrm>
            <a:off x="323850" y="1458913"/>
            <a:ext cx="7239000" cy="34163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الأوامر المباشرة بالإنفصال عن الآخرين هي دائماً أوامر بالإنفصال عن غير المؤمنين ، وليس عن المسيحيين الذين يختلف معهم المرء ... ولا توجد أوامر مباشرة في العهد الجديد للإنفصال عن المسيحيين الذين تختلف معهم عقائدياً (ما لم تتضمن هذه الإختلافات مثل هذه البدع الجادة التي تعتبر أن الإيمان المسيحي نفسه مرفوض) </a:t>
            </a:r>
            <a:r>
              <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جرودم، اللاهوت النظامي، 877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08875" y="4114800"/>
            <a:ext cx="1635125" cy="204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7045"/>
                                        </p:tgtEl>
                                        <p:attrNameLst>
                                          <p:attrName>style.visibility</p:attrName>
                                        </p:attrNameLst>
                                      </p:cBhvr>
                                      <p:to>
                                        <p:strVal val="visible"/>
                                      </p:to>
                                    </p:set>
                                    <p:anim calcmode="lin" valueType="num">
                                      <p:cBhvr>
                                        <p:cTn id="7" dur="1000" fill="hold"/>
                                        <p:tgtEl>
                                          <p:spTgt spid="87045"/>
                                        </p:tgtEl>
                                        <p:attrNameLst>
                                          <p:attrName>ppt_w</p:attrName>
                                        </p:attrNameLst>
                                      </p:cBhvr>
                                      <p:tavLst>
                                        <p:tav tm="0">
                                          <p:val>
                                            <p:fltVal val="0"/>
                                          </p:val>
                                        </p:tav>
                                        <p:tav tm="100000">
                                          <p:val>
                                            <p:strVal val="#ppt_w"/>
                                          </p:val>
                                        </p:tav>
                                      </p:tavLst>
                                    </p:anim>
                                    <p:anim calcmode="lin" valueType="num">
                                      <p:cBhvr>
                                        <p:cTn id="8" dur="1000" fill="hold"/>
                                        <p:tgtEl>
                                          <p:spTgt spid="87045"/>
                                        </p:tgtEl>
                                        <p:attrNameLst>
                                          <p:attrName>ppt_h</p:attrName>
                                        </p:attrNameLst>
                                      </p:cBhvr>
                                      <p:tavLst>
                                        <p:tav tm="0">
                                          <p:val>
                                            <p:fltVal val="0"/>
                                          </p:val>
                                        </p:tav>
                                        <p:tav tm="100000">
                                          <p:val>
                                            <p:strVal val="#ppt_h"/>
                                          </p:val>
                                        </p:tav>
                                      </p:tavLst>
                                    </p:anim>
                                    <p:anim calcmode="lin" valueType="num">
                                      <p:cBhvr>
                                        <p:cTn id="9" dur="1000" fill="hold"/>
                                        <p:tgtEl>
                                          <p:spTgt spid="87045"/>
                                        </p:tgtEl>
                                        <p:attrNameLst>
                                          <p:attrName>style.rotation</p:attrName>
                                        </p:attrNameLst>
                                      </p:cBhvr>
                                      <p:tavLst>
                                        <p:tav tm="0">
                                          <p:val>
                                            <p:fltVal val="90"/>
                                          </p:val>
                                        </p:tav>
                                        <p:tav tm="100000">
                                          <p:val>
                                            <p:fltVal val="0"/>
                                          </p:val>
                                        </p:tav>
                                      </p:tavLst>
                                    </p:anim>
                                    <p:animEffect transition="in" filter="fade">
                                      <p:cBhvr>
                                        <p:cTn id="10" dur="1000"/>
                                        <p:tgtEl>
                                          <p:spTgt spid="87045"/>
                                        </p:tgtEl>
                                      </p:cBhvr>
                                    </p:animEffect>
                                  </p:childTnLst>
                                </p:cTn>
                              </p:par>
                              <p:par>
                                <p:cTn id="11" presetID="42" presetClass="entr" presetSubtype="0" fill="hold" nodeType="withEffect">
                                  <p:stCondLst>
                                    <p:cond delay="0"/>
                                  </p:stCondLst>
                                  <p:childTnLst>
                                    <p:set>
                                      <p:cBhvr>
                                        <p:cTn id="12" dur="1" fill="hold">
                                          <p:stCondLst>
                                            <p:cond delay="0"/>
                                          </p:stCondLst>
                                        </p:cTn>
                                        <p:tgtEl>
                                          <p:spTgt spid="87046"/>
                                        </p:tgtEl>
                                        <p:attrNameLst>
                                          <p:attrName>style.visibility</p:attrName>
                                        </p:attrNameLst>
                                      </p:cBhvr>
                                      <p:to>
                                        <p:strVal val="visible"/>
                                      </p:to>
                                    </p:set>
                                    <p:animEffect transition="in" filter="fade">
                                      <p:cBhvr>
                                        <p:cTn id="13" dur="1000"/>
                                        <p:tgtEl>
                                          <p:spTgt spid="87046"/>
                                        </p:tgtEl>
                                      </p:cBhvr>
                                    </p:animEffect>
                                    <p:anim calcmode="lin" valueType="num">
                                      <p:cBhvr>
                                        <p:cTn id="14" dur="1000" fill="hold"/>
                                        <p:tgtEl>
                                          <p:spTgt spid="87046"/>
                                        </p:tgtEl>
                                        <p:attrNameLst>
                                          <p:attrName>ppt_x</p:attrName>
                                        </p:attrNameLst>
                                      </p:cBhvr>
                                      <p:tavLst>
                                        <p:tav tm="0">
                                          <p:val>
                                            <p:strVal val="#ppt_x"/>
                                          </p:val>
                                        </p:tav>
                                        <p:tav tm="100000">
                                          <p:val>
                                            <p:strVal val="#ppt_x"/>
                                          </p:val>
                                        </p:tav>
                                      </p:tavLst>
                                    </p:anim>
                                    <p:anim calcmode="lin" valueType="num">
                                      <p:cBhvr>
                                        <p:cTn id="15" dur="1000" fill="hold"/>
                                        <p:tgtEl>
                                          <p:spTgt spid="870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2"/>
          <p:cNvSpPr>
            <a:spLocks noGrp="1" noChangeArrowheads="1"/>
          </p:cNvSpPr>
          <p:nvPr>
            <p:ph type="title"/>
          </p:nvPr>
        </p:nvSpPr>
        <p:spPr/>
        <p:txBody>
          <a:bodyPr/>
          <a:lstStyle/>
          <a:p>
            <a:pPr eaLnBrk="1" hangingPunct="1"/>
            <a:endParaRPr lang="en-US"/>
          </a:p>
        </p:txBody>
      </p:sp>
      <p:pic>
        <p:nvPicPr>
          <p:cNvPr id="77827" name="Picture 3" descr="Picture9"/>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extBox 1">
            <a:extLst>
              <a:ext uri="{FF2B5EF4-FFF2-40B4-BE49-F238E27FC236}">
                <a16:creationId xmlns:a16="http://schemas.microsoft.com/office/drawing/2014/main" id="{FB5ACBA2-428D-93B2-93C4-895E67B35B4A}"/>
              </a:ext>
            </a:extLst>
          </p:cNvPr>
          <p:cNvSpPr txBox="1"/>
          <p:nvPr/>
        </p:nvSpPr>
        <p:spPr>
          <a:xfrm>
            <a:off x="0" y="5517232"/>
            <a:ext cx="9144000" cy="707886"/>
          </a:xfrm>
          <a:prstGeom prst="rect">
            <a:avLst/>
          </a:prstGeom>
          <a:noFill/>
        </p:spPr>
        <p:txBody>
          <a:bodyPr wrap="square" rtlCol="0">
            <a:spAutoFit/>
          </a:bodyPr>
          <a:lstStyle/>
          <a:p>
            <a:pPr algn="ctr"/>
            <a:r>
              <a:rPr lang="ar-JO" sz="4000" b="1" dirty="0">
                <a:solidFill>
                  <a:schemeClr val="bg1"/>
                </a:solidFill>
                <a:latin typeface="Arial" panose="020B0604020202020204" pitchFamily="34" charset="0"/>
                <a:cs typeface="Arial" panose="020B0604020202020204" pitchFamily="34" charset="0"/>
              </a:rPr>
              <a:t>المؤمنون ومقاييس العالم</a:t>
            </a:r>
            <a:endParaRPr lang="en-US" sz="4000"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0" fill="hold" nodeType="afterEffect">
                                  <p:stCondLst>
                                    <p:cond delay="0"/>
                                  </p:stCondLst>
                                  <p:childTnLst>
                                    <p:set>
                                      <p:cBhvr>
                                        <p:cTn id="6" dur="1" fill="hold">
                                          <p:stCondLst>
                                            <p:cond delay="0"/>
                                          </p:stCondLst>
                                        </p:cTn>
                                        <p:tgtEl>
                                          <p:spTgt spid="77827"/>
                                        </p:tgtEl>
                                        <p:attrNameLst>
                                          <p:attrName>style.visibility</p:attrName>
                                        </p:attrNameLst>
                                      </p:cBhvr>
                                      <p:to>
                                        <p:strVal val="visible"/>
                                      </p:to>
                                    </p:set>
                                    <p:anim calcmode="lin" valueType="num">
                                      <p:cBhvr>
                                        <p:cTn id="7" dur="1000" fill="hold"/>
                                        <p:tgtEl>
                                          <p:spTgt spid="77827"/>
                                        </p:tgtEl>
                                        <p:attrNameLst>
                                          <p:attrName>ppt_w</p:attrName>
                                        </p:attrNameLst>
                                      </p:cBhvr>
                                      <p:tavLst>
                                        <p:tav tm="0">
                                          <p:val>
                                            <p:fltVal val="0"/>
                                          </p:val>
                                        </p:tav>
                                        <p:tav tm="100000">
                                          <p:val>
                                            <p:strVal val="#ppt_w"/>
                                          </p:val>
                                        </p:tav>
                                      </p:tavLst>
                                    </p:anim>
                                    <p:anim calcmode="lin" valueType="num">
                                      <p:cBhvr>
                                        <p:cTn id="8" dur="1000" fill="hold"/>
                                        <p:tgtEl>
                                          <p:spTgt spid="77827"/>
                                        </p:tgtEl>
                                        <p:attrNameLst>
                                          <p:attrName>ppt_h</p:attrName>
                                        </p:attrNameLst>
                                      </p:cBhvr>
                                      <p:tavLst>
                                        <p:tav tm="0">
                                          <p:val>
                                            <p:fltVal val="0"/>
                                          </p:val>
                                        </p:tav>
                                        <p:tav tm="100000">
                                          <p:val>
                                            <p:strVal val="#ppt_h"/>
                                          </p:val>
                                        </p:tav>
                                      </p:tavLst>
                                    </p:anim>
                                    <p:animEffect transition="in" filter="fade">
                                      <p:cBhvr>
                                        <p:cTn id="9" dur="1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7</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9784558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372200" cy="6711899"/>
          </a:xfrm>
          <a:effectLst>
            <a:outerShdw blurRad="63500" dist="35921" dir="2700000" algn="ctr" rotWithShape="0">
              <a:schemeClr val="tx2">
                <a:alpha val="74998"/>
              </a:schemeClr>
            </a:outerShdw>
          </a:effectLst>
        </p:spPr>
        <p:txBody>
          <a:bodyPr anchor="t"/>
          <a:lstStyle/>
          <a:p>
            <a:r>
              <a:rPr lang="ar-JO" dirty="0">
                <a:effectLst>
                  <a:glow rad="127000">
                    <a:schemeClr val="tx1"/>
                  </a:glow>
                </a:effectLst>
                <a:ea typeface="ＭＳ Ｐゴシック" charset="0"/>
              </a:rPr>
              <a:t>فإذ لنا هذه المواعيد أيها الأحباء، لنطهر ذواتنا من كل دنس الجسد و الروح، مكملين القداسة في خوف الله. </a:t>
            </a:r>
            <a:r>
              <a:rPr lang="ar-JO" dirty="0">
                <a:solidFill>
                  <a:srgbClr val="FFFF00"/>
                </a:solidFill>
                <a:effectLst>
                  <a:glow rad="127000">
                    <a:schemeClr val="tx1"/>
                  </a:glow>
                </a:effectLst>
                <a:ea typeface="ＭＳ Ｐゴシック" charset="0"/>
              </a:rPr>
              <a:t>اقبلونا</a:t>
            </a:r>
            <a:r>
              <a:rPr lang="ar-JO" dirty="0">
                <a:effectLst>
                  <a:glow rad="127000">
                    <a:schemeClr val="tx1"/>
                  </a:glow>
                </a:effectLst>
                <a:ea typeface="ＭＳ Ｐゴシック" charset="0"/>
              </a:rPr>
              <a:t> لم نظلم أحداً، لم نفسد أحداً، لم نطمع في أحد</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1-2)</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61462951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419872" y="29469"/>
            <a:ext cx="5724128" cy="6828531"/>
          </a:xfrm>
          <a:effectLst>
            <a:outerShdw blurRad="63500" dist="35921" dir="2700000" algn="ctr" rotWithShape="0">
              <a:schemeClr val="tx2">
                <a:alpha val="74998"/>
              </a:schemeClr>
            </a:outerShdw>
          </a:effectLst>
        </p:spPr>
        <p:txBody>
          <a:bodyPr anchor="t"/>
          <a:lstStyle/>
          <a:p>
            <a:br>
              <a:rPr lang="en-US" dirty="0">
                <a:effectLst>
                  <a:glow rad="127000">
                    <a:schemeClr val="tx1"/>
                  </a:glow>
                </a:effectLst>
                <a:ea typeface="ＭＳ Ｐゴシック" charset="0"/>
              </a:rPr>
            </a:br>
            <a:r>
              <a:rPr lang="ar-JO" dirty="0">
                <a:effectLst>
                  <a:glow rad="127000">
                    <a:schemeClr val="tx1"/>
                  </a:glow>
                </a:effectLst>
                <a:ea typeface="ＭＳ Ｐゴシック" charset="0"/>
              </a:rPr>
              <a:t>لا أقول هذا لأجل دينونة، لأني قد قلت سابقاً </a:t>
            </a:r>
            <a:r>
              <a:rPr lang="ar-JO" dirty="0">
                <a:solidFill>
                  <a:srgbClr val="FFFF00"/>
                </a:solidFill>
                <a:effectLst>
                  <a:glow rad="127000">
                    <a:schemeClr val="tx1"/>
                  </a:glow>
                </a:effectLst>
                <a:ea typeface="ＭＳ Ｐゴシック" charset="0"/>
              </a:rPr>
              <a:t>إنكم في قلوبنا لنموت معكم و نعيش معكم. </a:t>
            </a:r>
            <a:r>
              <a:rPr lang="ar-JO" dirty="0">
                <a:effectLst>
                  <a:glow rad="127000">
                    <a:schemeClr val="tx1"/>
                  </a:glow>
                </a:effectLst>
                <a:ea typeface="ＭＳ Ｐゴシック" charset="0"/>
              </a:rPr>
              <a:t>لي ثقة كبيرة بكم لي افتخار كثير من جهتكم، قد امتلأت تعزية و ازددت فرحاً جداً في جميع ضيقاتنا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3-4)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316652831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276872"/>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يجب أن نشجع قادتنا الروحيين أيضاً</a:t>
            </a:r>
            <a:endParaRPr lang="en-US" sz="5400" dirty="0">
              <a:effectLst>
                <a:glow rad="127000">
                  <a:schemeClr val="tx1"/>
                </a:glow>
              </a:effectLst>
              <a:ea typeface="ＭＳ Ｐゴシック" charset="0"/>
            </a:endParaRPr>
          </a:p>
        </p:txBody>
      </p:sp>
      <p:pic>
        <p:nvPicPr>
          <p:cNvPr id="395266" name="Picture 2" descr="https://o.aolcdn.com/images/dims3/GLOB/legacy_thumbnail/630x315/format/jpg/quality/85/http%3A%2F%2Fi.huffpost.com%2Fgen%2F3874288%2Fimages%2Fn-BUSINESS-CHANGE-628x314.jpg">
            <a:extLst>
              <a:ext uri="{FF2B5EF4-FFF2-40B4-BE49-F238E27FC236}">
                <a16:creationId xmlns:a16="http://schemas.microsoft.com/office/drawing/2014/main" id="{CD35E85E-F90C-414B-8116-B3C16889BCE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276872"/>
            <a:ext cx="9162256" cy="4581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04615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68145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090984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 </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468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يجب أن تتجاوب كنيسة كورنثوس مع اهتمام الله من خلال مساعدة قديسي كنيسة أورشليم</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8-9)</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5920013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150065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2"/>
          <p:cNvSpPr>
            <a:spLocks noGrp="1" noChangeArrowheads="1"/>
          </p:cNvSpPr>
          <p:nvPr>
            <p:ph type="ctrTitle"/>
          </p:nvPr>
        </p:nvSpPr>
        <p:spPr>
          <a:xfrm>
            <a:off x="3200400" y="0"/>
            <a:ext cx="5943600" cy="1143000"/>
          </a:xfrm>
        </p:spPr>
        <p:txBody>
          <a:bodyPr/>
          <a:lstStyle/>
          <a:p>
            <a:pPr eaLnBrk="1" hangingPunct="1"/>
            <a:r>
              <a:rPr lang="ar-JO" sz="3200" dirty="0">
                <a:ea typeface="ＭＳ Ｐゴシック" charset="0"/>
                <a:cs typeface="Arial" panose="020B0604020202020204" pitchFamily="34" charset="0"/>
              </a:rPr>
              <a:t>كشف دفتر شيكات</a:t>
            </a:r>
            <a:endParaRPr lang="en-US" sz="3200" dirty="0">
              <a:ea typeface="ＭＳ Ｐゴシック" charset="0"/>
              <a:cs typeface="Arial" panose="020B0604020202020204" pitchFamily="34" charset="0"/>
            </a:endParaRPr>
          </a:p>
        </p:txBody>
      </p:sp>
      <p:pic>
        <p:nvPicPr>
          <p:cNvPr id="261123"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1115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05000" y="304800"/>
            <a:ext cx="7086600" cy="1143000"/>
          </a:xfrm>
        </p:spPr>
        <p:txBody>
          <a:bodyPr/>
          <a:lstStyle/>
          <a:p>
            <a:pPr eaLnBrk="1" hangingPunct="1">
              <a:defRPr/>
            </a:pPr>
            <a:r>
              <a:rPr lang="ar-JO" dirty="0">
                <a:solidFill>
                  <a:schemeClr val="accent2">
                    <a:lumMod val="20000"/>
                    <a:lumOff val="80000"/>
                  </a:schemeClr>
                </a:solidFill>
                <a:cs typeface="Arial" panose="020B0604020202020204" pitchFamily="34" charset="0"/>
              </a:rPr>
              <a:t>رون بلو عن التزوير</a:t>
            </a:r>
            <a:endParaRPr lang="en-US" dirty="0">
              <a:solidFill>
                <a:schemeClr val="accent2">
                  <a:lumMod val="20000"/>
                  <a:lumOff val="80000"/>
                </a:schemeClr>
              </a:solidFill>
              <a:cs typeface="Arial" panose="020B0604020202020204" pitchFamily="34" charset="0"/>
            </a:endParaRPr>
          </a:p>
        </p:txBody>
      </p:sp>
      <p:pic>
        <p:nvPicPr>
          <p:cNvPr id="263170" name="Picture 4" descr="Checkbook.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503488" cy="188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76200" y="1828800"/>
            <a:ext cx="8991600" cy="3886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يمكنك تزوير الوكالة. دفتر الشيكات الخاص بك يكشف عن كل ما تؤمن به حقاً بشأن الوكالة ... أهدافك و أولوياتك وقناعاتك وعلاقاتك وحتى استخدام وقتك. يمكن لأي شخص كان مسيحياً حتى لفترة قصيرة أن يزيف الصلاة ، دراسة الكتاب المقدس ، الكرازة ، الذهاب إلى الكنيسة وما إلى ذلك ، لكنه لا يستطيع تزوير ما يكشفه دفتر الشيكات الخاص به </a:t>
            </a:r>
            <a:b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b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رون بلو، كن سيداً على أموالك، 20)</a:t>
            </a:r>
            <a: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ChangeArrowheads="1"/>
          </p:cNvSpPr>
          <p:nvPr>
            <p:ph type="ctrTitle"/>
          </p:nvPr>
        </p:nvSpPr>
        <p:spPr>
          <a:xfrm>
            <a:off x="2819400" y="1066800"/>
            <a:ext cx="6324600" cy="1219200"/>
          </a:xfrm>
        </p:spPr>
        <p:txBody>
          <a:bodyPr/>
          <a:lstStyle/>
          <a:p>
            <a:pPr eaLnBrk="1" hangingPunct="1"/>
            <a:r>
              <a:rPr lang="en-US">
                <a:ea typeface="ＭＳ Ｐゴシック" charset="0"/>
                <a:cs typeface="ＭＳ Ｐゴシック" charset="0"/>
              </a:rPr>
              <a:t>Get Rich</a:t>
            </a:r>
          </a:p>
        </p:txBody>
      </p:sp>
      <p:pic>
        <p:nvPicPr>
          <p:cNvPr id="264194" name="Picture 5" descr="CheatingCove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581400" y="0"/>
            <a:ext cx="556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419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762000"/>
            <a:ext cx="304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4" descr="wad-of-cash.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91535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ctrTitle"/>
          </p:nvPr>
        </p:nvSpPr>
        <p:spPr>
          <a:xfrm>
            <a:off x="0" y="685800"/>
            <a:ext cx="9144000" cy="2895600"/>
          </a:xfrm>
          <a:effectLst>
            <a:outerShdw blurRad="50800" dist="38100" dir="2700000">
              <a:srgbClr val="000000">
                <a:alpha val="43000"/>
              </a:srgbClr>
            </a:outerShdw>
          </a:effectLst>
        </p:spPr>
        <p:txBody>
          <a:bodyPr/>
          <a:lstStyle/>
          <a:p>
            <a:pPr rtl="1" eaLnBrk="1" hangingPunct="1">
              <a:defRPr/>
            </a:pPr>
            <a:r>
              <a:rPr lang="ar-JO" altLang="ja-JP" sz="7200" dirty="0">
                <a:effectLst>
                  <a:outerShdw blurRad="38100" dist="38100" dir="2700000" algn="tl">
                    <a:srgbClr val="808080"/>
                  </a:outerShdw>
                </a:effectLst>
                <a:ea typeface="ＭＳ Ｐゴシック" charset="0"/>
                <a:cs typeface="Arial" panose="020B0604020202020204" pitchFamily="34" charset="0"/>
              </a:rPr>
              <a:t>رؤية 2030: </a:t>
            </a:r>
            <a:br>
              <a:rPr lang="ar-JO" altLang="ja-JP" sz="7200" dirty="0">
                <a:effectLst>
                  <a:outerShdw blurRad="38100" dist="38100" dir="2700000" algn="tl">
                    <a:srgbClr val="808080"/>
                  </a:outerShdw>
                </a:effectLst>
                <a:ea typeface="ＭＳ Ｐゴシック" charset="0"/>
                <a:cs typeface="Arial" panose="020B0604020202020204" pitchFamily="34" charset="0"/>
              </a:rPr>
            </a:br>
            <a:r>
              <a:rPr lang="ar-JO" altLang="ja-JP" sz="7200" dirty="0">
                <a:effectLst>
                  <a:outerShdw blurRad="38100" dist="38100" dir="2700000" algn="tl">
                    <a:srgbClr val="808080"/>
                  </a:outerShdw>
                </a:effectLst>
                <a:ea typeface="ＭＳ Ｐゴシック" charset="0"/>
                <a:cs typeface="Arial" panose="020B0604020202020204" pitchFamily="34" charset="0"/>
              </a:rPr>
              <a:t>أن يصبح السنغافوريون أغنياء كالأمريكيين</a:t>
            </a:r>
            <a:r>
              <a:rPr lang="en-US" sz="7200" dirty="0">
                <a:effectLst>
                  <a:outerShdw blurRad="38100" dist="38100" dir="2700000" algn="tl">
                    <a:srgbClr val="808080"/>
                  </a:outerShdw>
                </a:effectLst>
                <a:ea typeface="ＭＳ Ｐゴシック" charset="0"/>
                <a:cs typeface="Arial" panose="020B0604020202020204" pitchFamily="34" charset="0"/>
              </a:rPr>
              <a:t> </a:t>
            </a:r>
          </a:p>
        </p:txBody>
      </p:sp>
      <p:sp>
        <p:nvSpPr>
          <p:cNvPr id="6" name="Rectangle 3"/>
          <p:cNvSpPr txBox="1">
            <a:spLocks noChangeArrowheads="1"/>
          </p:cNvSpPr>
          <p:nvPr/>
        </p:nvSpPr>
        <p:spPr bwMode="auto">
          <a:xfrm>
            <a:off x="0" y="5867400"/>
            <a:ext cx="9144000" cy="6858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صحيفة ستريتس تايمز، الصفحة الأولى، ١٤ تشرين أول ١٩٩١</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0" y="381000"/>
            <a:ext cx="9144000" cy="762000"/>
          </a:xfrm>
        </p:spPr>
        <p:txBody>
          <a:bodyPr/>
          <a:lstStyle/>
          <a:p>
            <a:pPr rtl="1" eaLnBrk="1" hangingPunct="1"/>
            <a:r>
              <a:rPr lang="ar-JO" sz="5400" dirty="0">
                <a:ea typeface="ＭＳ Ｐゴシック" charset="0"/>
                <a:cs typeface="Arial" panose="020B0604020202020204" pitchFamily="34" charset="0"/>
              </a:rPr>
              <a:t>كيف يمكننا أن نكون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أمثلة</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267268"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5129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6829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Grp="1" noChangeArrowheads="1"/>
          </p:cNvSpPr>
          <p:nvPr>
            <p:ph type="ctrTitle"/>
          </p:nvPr>
        </p:nvSpPr>
        <p:spPr>
          <a:xfrm>
            <a:off x="5029200" y="4267200"/>
            <a:ext cx="3429000" cy="1828800"/>
          </a:xfrm>
        </p:spPr>
        <p:txBody>
          <a:bodyPr/>
          <a:lstStyle/>
          <a:p>
            <a:pPr eaLnBrk="1" hangingPunct="1"/>
            <a:r>
              <a:rPr lang="en-US">
                <a:ea typeface="ＭＳ Ｐゴシック" charset="0"/>
                <a:cs typeface="ＭＳ Ｐゴシック" charset="0"/>
              </a:rPr>
              <a:t>Napoleon Hill</a:t>
            </a:r>
          </a:p>
        </p:txBody>
      </p:sp>
      <p:pic>
        <p:nvPicPr>
          <p:cNvPr id="269314" name="Picture 4" descr="napoleon-hi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3020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napoleon hill tgrboo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Napoleon hill.jpe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886200"/>
            <a:ext cx="2627313"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ThinkAndGrowRich.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1143128">
            <a:off x="2151063" y="2921000"/>
            <a:ext cx="2778125"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nodeType="afterGroup">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descr="han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65575" y="0"/>
            <a:ext cx="5178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2" name="Rectangle 2"/>
          <p:cNvSpPr>
            <a:spLocks noGrp="1" noChangeArrowheads="1"/>
          </p:cNvSpPr>
          <p:nvPr>
            <p:ph type="ctrTitle"/>
          </p:nvPr>
        </p:nvSpPr>
        <p:spPr>
          <a:xfrm>
            <a:off x="228600" y="-76200"/>
            <a:ext cx="8610600" cy="2590800"/>
          </a:xfrm>
        </p:spPr>
        <p:txBody>
          <a:bodyPr/>
          <a:lstStyle/>
          <a:p>
            <a:pPr eaLnBrk="1" hangingPunct="1"/>
            <a:r>
              <a:rPr lang="ar-JO" dirty="0">
                <a:ea typeface="ＭＳ Ｐゴシック" charset="0"/>
                <a:cs typeface="Arial" panose="020B0604020202020204" pitchFamily="34" charset="0"/>
              </a:rPr>
              <a:t>أ.  يعطي بولس </a:t>
            </a:r>
            <a:r>
              <a:rPr lang="ar-JO" dirty="0">
                <a:solidFill>
                  <a:srgbClr val="FFFF00"/>
                </a:solidFill>
                <a:ea typeface="ＭＳ Ｐゴシック" charset="0"/>
                <a:cs typeface="Arial" panose="020B0604020202020204" pitchFamily="34" charset="0"/>
              </a:rPr>
              <a:t>مثالين</a:t>
            </a:r>
            <a:r>
              <a:rPr lang="ar-JO" dirty="0">
                <a:ea typeface="ＭＳ Ｐゴシック" charset="0"/>
                <a:cs typeface="Arial" panose="020B0604020202020204" pitchFamily="34" charset="0"/>
              </a:rPr>
              <a:t> للثراء من خلال العطاء السخي (2 كو 8: 1-9). </a:t>
            </a:r>
            <a:endParaRPr lang="en-US" dirty="0">
              <a:ea typeface="ＭＳ Ｐゴシック" charset="0"/>
              <a:cs typeface="Arial" panose="020B0604020202020204"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10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952500"/>
            <a:ext cx="7848600" cy="521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Rectangle 2"/>
          <p:cNvSpPr>
            <a:spLocks noGrp="1" noChangeArrowheads="1"/>
          </p:cNvSpPr>
          <p:nvPr>
            <p:ph type="ctrTitle"/>
          </p:nvPr>
        </p:nvSpPr>
        <p:spPr>
          <a:xfrm>
            <a:off x="4343400" y="914400"/>
            <a:ext cx="4800600" cy="1676400"/>
          </a:xfrm>
          <a:solidFill>
            <a:srgbClr val="333399"/>
          </a:solidFill>
        </p:spPr>
        <p:txBody>
          <a:bodyPr/>
          <a:lstStyle/>
          <a:p>
            <a:pPr eaLnBrk="1" hangingPunct="1"/>
            <a:r>
              <a:rPr lang="ar-JO" sz="4800" dirty="0">
                <a:ea typeface="ＭＳ Ｐゴシック" charset="0"/>
                <a:cs typeface="Arial" panose="020B0604020202020204" pitchFamily="34" charset="0"/>
              </a:rPr>
              <a:t>1. المكدونيون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الأغنياء</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152400"/>
            <a:ext cx="6400800" cy="914400"/>
          </a:xfrm>
          <a:prstGeom prst="rect">
            <a:avLst/>
          </a:prstGeom>
          <a:noFill/>
          <a:ln w="9525">
            <a:noFill/>
            <a:miter lim="800000"/>
            <a:headEnd/>
            <a:tailEnd/>
          </a:ln>
        </p:spPr>
        <p:txBody>
          <a:bodyPr/>
          <a:lstStyle/>
          <a:p>
            <a:pP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أمثلة على الغنى الحقيقي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272388" name="TextBox 6"/>
          <p:cNvSpPr txBox="1">
            <a:spLocks noChangeArrowheads="1"/>
          </p:cNvSpPr>
          <p:nvPr/>
        </p:nvSpPr>
        <p:spPr bwMode="auto">
          <a:xfrm>
            <a:off x="152400" y="1181100"/>
            <a:ext cx="1933543"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منطقة فقيرة غنية</a:t>
            </a:r>
            <a:endParaRPr lang="en-US" b="1" dirty="0">
              <a:solidFill>
                <a:srgbClr val="FFFFFF"/>
              </a:solidFill>
              <a:latin typeface="Arial" panose="020B0604020202020204" pitchFamily="34" charset="0"/>
              <a:cs typeface="Arial" panose="020B0604020202020204" pitchFamily="34" charset="0"/>
            </a:endParaRPr>
          </a:p>
        </p:txBody>
      </p:sp>
      <p:sp>
        <p:nvSpPr>
          <p:cNvPr id="7" name="Left Arrow 6"/>
          <p:cNvSpPr>
            <a:spLocks noChangeArrowheads="1"/>
          </p:cNvSpPr>
          <p:nvPr/>
        </p:nvSpPr>
        <p:spPr bwMode="auto">
          <a:xfrm>
            <a:off x="2971800" y="1295400"/>
            <a:ext cx="1905000" cy="685800"/>
          </a:xfrm>
          <a:prstGeom prst="leftArrow">
            <a:avLst>
              <a:gd name="adj1" fmla="val 50000"/>
              <a:gd name="adj2" fmla="val 50000"/>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F8A080-AB6B-6E67-DC96-C8F90931CA24}"/>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4B6817E2-4037-5961-92DE-AD54AD41AA30}"/>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D6C474B6-B4E9-570E-6849-7D7AE3E4681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130BC2D-F208-AB55-B240-FB7E21BE061C}"/>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775099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5"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6"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187" name="Text Box 19"/>
          <p:cNvSpPr txBox="1">
            <a:spLocks noChangeArrowheads="1"/>
          </p:cNvSpPr>
          <p:nvPr/>
        </p:nvSpPr>
        <p:spPr bwMode="auto">
          <a:xfrm>
            <a:off x="0" y="6029325"/>
            <a:ext cx="9144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يعيد بولس تعريف الثروة الحقيقية</a:t>
            </a:r>
            <a:endParaRPr kumimoji="0" lang="en-GB"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39"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0"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1"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2"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3" name="TextBox 6"/>
          <p:cNvSpPr txBox="1">
            <a:spLocks noChangeArrowheads="1"/>
          </p:cNvSpPr>
          <p:nvPr/>
        </p:nvSpPr>
        <p:spPr bwMode="auto">
          <a:xfrm>
            <a:off x="2209800" y="1371600"/>
            <a:ext cx="1647820"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44"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3" name="Oval 35"/>
          <p:cNvSpPr>
            <a:spLocks noChangeArrowheads="1"/>
          </p:cNvSpPr>
          <p:nvPr/>
        </p:nvSpPr>
        <p:spPr bwMode="auto">
          <a:xfrm>
            <a:off x="1981200" y="1295400"/>
            <a:ext cx="2286000" cy="609600"/>
          </a:xfrm>
          <a:prstGeom prst="ellipse">
            <a:avLst/>
          </a:prstGeom>
          <a:noFill/>
          <a:ln w="57150">
            <a:solidFill>
              <a:srgbClr val="0000F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solidFill>
                  <a:srgbClr val="FFFF99"/>
                </a:solidFill>
              </a:ln>
              <a:solidFill>
                <a:srgbClr val="0000FF"/>
              </a:solidFill>
              <a:effectLst/>
              <a:uLnTx/>
              <a:uFillTx/>
              <a:latin typeface="Arial" panose="020B0604020202020204" pitchFamily="34" charset="0"/>
              <a:ea typeface="ＭＳ Ｐゴシック"/>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
        <p:nvSpPr>
          <p:cNvPr id="23" name="Up Arrow 22"/>
          <p:cNvSpPr>
            <a:spLocks noChangeArrowheads="1"/>
          </p:cNvSpPr>
          <p:nvPr/>
        </p:nvSpPr>
        <p:spPr bwMode="auto">
          <a:xfrm rot="10800000">
            <a:off x="2667000" y="1828800"/>
            <a:ext cx="838200" cy="2743200"/>
          </a:xfrm>
          <a:prstGeom prst="upArrow">
            <a:avLst>
              <a:gd name="adj1" fmla="val 50000"/>
              <a:gd name="adj2" fmla="val 79439"/>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6"/>
          <p:cNvSpPr txBox="1">
            <a:spLocks noChangeArrowheads="1"/>
          </p:cNvSpPr>
          <p:nvPr/>
        </p:nvSpPr>
        <p:spPr bwMode="auto">
          <a:xfrm>
            <a:off x="4038600" y="1600200"/>
            <a:ext cx="5105400" cy="267765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أظهر المكدونيون غنى سخائهم (8: 2)</a:t>
            </a:r>
            <a:endPar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قيل عن الكورنثيون أنهم صاروا أغنياء في المسيح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وعد الله أن هؤلاء الذين يحققون شروط معينة سيكونون أغنياء بطرق عديدة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الغنى في 2 كورنثوس 8-9</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20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205"/>
                                        </p:tgtEl>
                                        <p:attrNameLst>
                                          <p:attrName>style.visibility</p:attrName>
                                        </p:attrNameLst>
                                      </p:cBhvr>
                                      <p:to>
                                        <p:strVal val="visible"/>
                                      </p:to>
                                    </p:set>
                                  </p:childTnLst>
                                </p:cTn>
                              </p:par>
                            </p:childTnLst>
                          </p:cTn>
                        </p:par>
                        <p:par>
                          <p:cTn id="10" fill="hold" nodeType="afterGroup">
                            <p:stCondLst>
                              <p:cond delay="3000"/>
                            </p:stCondLst>
                            <p:childTnLst>
                              <p:par>
                                <p:cTn id="11" presetID="2" presetClass="entr" presetSubtype="8" fill="hold" grpId="0" nodeType="afterEffect">
                                  <p:stCondLst>
                                    <p:cond delay="0"/>
                                  </p:stCondLst>
                                  <p:childTnLst>
                                    <p:set>
                                      <p:cBhvr>
                                        <p:cTn id="12" dur="1" fill="hold">
                                          <p:stCondLst>
                                            <p:cond delay="0"/>
                                          </p:stCondLst>
                                        </p:cTn>
                                        <p:tgtEl>
                                          <p:spTgt spid="7187"/>
                                        </p:tgtEl>
                                        <p:attrNameLst>
                                          <p:attrName>style.visibility</p:attrName>
                                        </p:attrNameLst>
                                      </p:cBhvr>
                                      <p:to>
                                        <p:strVal val="visible"/>
                                      </p:to>
                                    </p:set>
                                    <p:anim calcmode="lin" valueType="num">
                                      <p:cBhvr additive="base">
                                        <p:cTn id="13" dur="500" fill="hold"/>
                                        <p:tgtEl>
                                          <p:spTgt spid="7187"/>
                                        </p:tgtEl>
                                        <p:attrNameLst>
                                          <p:attrName>ppt_x</p:attrName>
                                        </p:attrNameLst>
                                      </p:cBhvr>
                                      <p:tavLst>
                                        <p:tav tm="0">
                                          <p:val>
                                            <p:strVal val="0-#ppt_w/2"/>
                                          </p:val>
                                        </p:tav>
                                        <p:tav tm="100000">
                                          <p:val>
                                            <p:strVal val="#ppt_x"/>
                                          </p:val>
                                        </p:tav>
                                      </p:tavLst>
                                    </p:anim>
                                    <p:anim calcmode="lin" valueType="num">
                                      <p:cBhvr additive="base">
                                        <p:cTn id="14" dur="500" fill="hold"/>
                                        <p:tgtEl>
                                          <p:spTgt spid="718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35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2000"/>
                                        <p:tgtEl>
                                          <p:spTgt spid="2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bg/>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7" grpId="0" autoUpdateAnimBg="0"/>
      <p:bldP spid="7203" grpId="0" animBg="1" autoUpdateAnimBg="0"/>
      <p:bldP spid="7205" grpId="0" animBg="1" autoUpdateAnimBg="0"/>
      <p:bldP spid="23" grpId="0" animBg="1"/>
      <p:bldP spid="25" grpId="0" build="p"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cs typeface="Arial" panose="020B0604020202020204" pitchFamily="34" charset="0"/>
              </a:rPr>
              <a:t>أفسح المكدونيون الطريق إلى ما هو أبعد </a:t>
            </a:r>
            <a:br>
              <a:rPr lang="ar-JO" sz="4000" dirty="0">
                <a:cs typeface="Arial" panose="020B0604020202020204" pitchFamily="34" charset="0"/>
              </a:rPr>
            </a:br>
            <a:r>
              <a:rPr lang="ar-JO" sz="4000" dirty="0">
                <a:cs typeface="Arial" panose="020B0604020202020204" pitchFamily="34" charset="0"/>
              </a:rPr>
              <a:t>مما يمكن أن تدعمه وسائلهم </a:t>
            </a:r>
            <a:br>
              <a:rPr lang="ar-JO" sz="4000" dirty="0">
                <a:cs typeface="Arial" panose="020B0604020202020204" pitchFamily="34" charset="0"/>
              </a:rPr>
            </a:br>
            <a:r>
              <a:rPr lang="ar-JO" sz="4000" dirty="0">
                <a:cs typeface="Arial" panose="020B0604020202020204" pitchFamily="34" charset="0"/>
              </a:rPr>
              <a:t>(8: 1-3 أ)</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2286000"/>
            <a:ext cx="868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ثم نعرفكم أيها الإخوة نعمة الله المعطاة في كنائس مكدونية    2 أنه في اخحتبار ضيقة شديدة فاض وفور فرحهم و فقرهم العميق لغنى سخائهم 3 لأنهم أعطوا حسب الطاقة أنا اشهد و فوق الطاقة من تلقاء أنفسهم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4" descr="southern_asia ma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0"/>
            <a:ext cx="84582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6" name="Rectangle 2"/>
          <p:cNvSpPr>
            <a:spLocks noGrp="1" noChangeArrowheads="1"/>
          </p:cNvSpPr>
          <p:nvPr>
            <p:ph type="ctrTitle"/>
          </p:nvPr>
        </p:nvSpPr>
        <p:spPr>
          <a:xfrm>
            <a:off x="685800" y="381000"/>
            <a:ext cx="7772400" cy="1143000"/>
          </a:xfrm>
        </p:spPr>
        <p:txBody>
          <a:bodyPr/>
          <a:lstStyle/>
          <a:p>
            <a:pPr eaLnBrk="1" hangingPunct="1"/>
            <a:r>
              <a:rPr lang="ar-JO" sz="6000" dirty="0">
                <a:solidFill>
                  <a:schemeClr val="tx1"/>
                </a:solidFill>
                <a:ea typeface="ＭＳ Ｐゴシック" charset="0"/>
                <a:cs typeface="Arial" panose="020B0604020202020204" pitchFamily="34" charset="0"/>
              </a:rPr>
              <a:t>موقع</a:t>
            </a:r>
            <a:br>
              <a:rPr lang="ar-JO" sz="6000" dirty="0">
                <a:solidFill>
                  <a:schemeClr val="tx1"/>
                </a:solidFill>
                <a:ea typeface="ＭＳ Ｐゴシック" charset="0"/>
                <a:cs typeface="Arial" panose="020B0604020202020204" pitchFamily="34" charset="0"/>
              </a:rPr>
            </a:br>
            <a:r>
              <a:rPr lang="ar-JO" sz="6000" dirty="0">
                <a:solidFill>
                  <a:schemeClr val="tx1"/>
                </a:solidFill>
                <a:ea typeface="ＭＳ Ｐゴシック" charset="0"/>
                <a:cs typeface="Arial" panose="020B0604020202020204" pitchFamily="34" charset="0"/>
              </a:rPr>
              <a:t>سنغافورة الإستراتيجي</a:t>
            </a:r>
            <a:endParaRPr lang="en-US" sz="6000" dirty="0">
              <a:solidFill>
                <a:schemeClr val="tx1"/>
              </a:solidFill>
              <a:ea typeface="ＭＳ Ｐゴシック" charset="0"/>
              <a:cs typeface="Arial" panose="020B0604020202020204" pitchFamily="34" charset="0"/>
            </a:endParaRPr>
          </a:p>
        </p:txBody>
      </p:sp>
      <p:sp>
        <p:nvSpPr>
          <p:cNvPr id="6" name="Freeform 5"/>
          <p:cNvSpPr>
            <a:spLocks noChangeArrowheads="1"/>
          </p:cNvSpPr>
          <p:nvPr/>
        </p:nvSpPr>
        <p:spPr bwMode="auto">
          <a:xfrm>
            <a:off x="3895725" y="3001963"/>
            <a:ext cx="5129213" cy="2466975"/>
          </a:xfrm>
          <a:custGeom>
            <a:avLst/>
            <a:gdLst>
              <a:gd name="T0" fmla="*/ 0 w 5127838"/>
              <a:gd name="T1" fmla="*/ 2460307 h 2467582"/>
              <a:gd name="T2" fmla="*/ 304029 w 5127838"/>
              <a:gd name="T3" fmla="*/ 2431532 h 2467582"/>
              <a:gd name="T4" fmla="*/ 463288 w 5127838"/>
              <a:gd name="T5" fmla="*/ 2388368 h 2467582"/>
              <a:gd name="T6" fmla="*/ 593589 w 5127838"/>
              <a:gd name="T7" fmla="*/ 2345206 h 2467582"/>
              <a:gd name="T8" fmla="*/ 1056876 w 5127838"/>
              <a:gd name="T9" fmla="*/ 2330818 h 2467582"/>
              <a:gd name="T10" fmla="*/ 1693897 w 5127838"/>
              <a:gd name="T11" fmla="*/ 2287655 h 2467582"/>
              <a:gd name="T12" fmla="*/ 1751807 w 5127838"/>
              <a:gd name="T13" fmla="*/ 2273267 h 2467582"/>
              <a:gd name="T14" fmla="*/ 1838676 w 5127838"/>
              <a:gd name="T15" fmla="*/ 2258879 h 2467582"/>
              <a:gd name="T16" fmla="*/ 1983452 w 5127838"/>
              <a:gd name="T17" fmla="*/ 2230103 h 2467582"/>
              <a:gd name="T18" fmla="*/ 2012407 w 5127838"/>
              <a:gd name="T19" fmla="*/ 2201327 h 2467582"/>
              <a:gd name="T20" fmla="*/ 2041363 w 5127838"/>
              <a:gd name="T21" fmla="*/ 2115000 h 2467582"/>
              <a:gd name="T22" fmla="*/ 2026885 w 5127838"/>
              <a:gd name="T23" fmla="*/ 1985511 h 2467582"/>
              <a:gd name="T24" fmla="*/ 1954498 w 5127838"/>
              <a:gd name="T25" fmla="*/ 1927961 h 2467582"/>
              <a:gd name="T26" fmla="*/ 1896585 w 5127838"/>
              <a:gd name="T27" fmla="*/ 1856021 h 2467582"/>
              <a:gd name="T28" fmla="*/ 1867630 w 5127838"/>
              <a:gd name="T29" fmla="*/ 1827245 h 2467582"/>
              <a:gd name="T30" fmla="*/ 1882108 w 5127838"/>
              <a:gd name="T31" fmla="*/ 1568266 h 2467582"/>
              <a:gd name="T32" fmla="*/ 1896585 w 5127838"/>
              <a:gd name="T33" fmla="*/ 1510715 h 2467582"/>
              <a:gd name="T34" fmla="*/ 1954498 w 5127838"/>
              <a:gd name="T35" fmla="*/ 1395613 h 2467582"/>
              <a:gd name="T36" fmla="*/ 1997929 w 5127838"/>
              <a:gd name="T37" fmla="*/ 1352450 h 2467582"/>
              <a:gd name="T38" fmla="*/ 2041363 w 5127838"/>
              <a:gd name="T39" fmla="*/ 1338062 h 2467582"/>
              <a:gd name="T40" fmla="*/ 2200619 w 5127838"/>
              <a:gd name="T41" fmla="*/ 1294899 h 2467582"/>
              <a:gd name="T42" fmla="*/ 2258529 w 5127838"/>
              <a:gd name="T43" fmla="*/ 1266123 h 2467582"/>
              <a:gd name="T44" fmla="*/ 2417785 w 5127838"/>
              <a:gd name="T45" fmla="*/ 1251735 h 2467582"/>
              <a:gd name="T46" fmla="*/ 2475696 w 5127838"/>
              <a:gd name="T47" fmla="*/ 1237347 h 2467582"/>
              <a:gd name="T48" fmla="*/ 2504651 w 5127838"/>
              <a:gd name="T49" fmla="*/ 1194185 h 2467582"/>
              <a:gd name="T50" fmla="*/ 2533607 w 5127838"/>
              <a:gd name="T51" fmla="*/ 1165410 h 2467582"/>
              <a:gd name="T52" fmla="*/ 2548085 w 5127838"/>
              <a:gd name="T53" fmla="*/ 1107857 h 2467582"/>
              <a:gd name="T54" fmla="*/ 2562562 w 5127838"/>
              <a:gd name="T55" fmla="*/ 906430 h 2467582"/>
              <a:gd name="T56" fmla="*/ 2591519 w 5127838"/>
              <a:gd name="T57" fmla="*/ 877656 h 2467582"/>
              <a:gd name="T58" fmla="*/ 2620473 w 5127838"/>
              <a:gd name="T59" fmla="*/ 834490 h 2467582"/>
              <a:gd name="T60" fmla="*/ 2663907 w 5127838"/>
              <a:gd name="T61" fmla="*/ 748166 h 2467582"/>
              <a:gd name="T62" fmla="*/ 2692862 w 5127838"/>
              <a:gd name="T63" fmla="*/ 704998 h 2467582"/>
              <a:gd name="T64" fmla="*/ 2736296 w 5127838"/>
              <a:gd name="T65" fmla="*/ 690615 h 2467582"/>
              <a:gd name="T66" fmla="*/ 2765251 w 5127838"/>
              <a:gd name="T67" fmla="*/ 633062 h 2467582"/>
              <a:gd name="T68" fmla="*/ 2779729 w 5127838"/>
              <a:gd name="T69" fmla="*/ 589901 h 2467582"/>
              <a:gd name="T70" fmla="*/ 2823163 w 5127838"/>
              <a:gd name="T71" fmla="*/ 546732 h 2467582"/>
              <a:gd name="T72" fmla="*/ 2866594 w 5127838"/>
              <a:gd name="T73" fmla="*/ 460410 h 2467582"/>
              <a:gd name="T74" fmla="*/ 2895551 w 5127838"/>
              <a:gd name="T75" fmla="*/ 402861 h 2467582"/>
              <a:gd name="T76" fmla="*/ 2924507 w 5127838"/>
              <a:gd name="T77" fmla="*/ 359690 h 2467582"/>
              <a:gd name="T78" fmla="*/ 3069284 w 5127838"/>
              <a:gd name="T79" fmla="*/ 316531 h 2467582"/>
              <a:gd name="T80" fmla="*/ 3329882 w 5127838"/>
              <a:gd name="T81" fmla="*/ 302146 h 2467582"/>
              <a:gd name="T82" fmla="*/ 3966904 w 5127838"/>
              <a:gd name="T83" fmla="*/ 273372 h 2467582"/>
              <a:gd name="T84" fmla="*/ 4097204 w 5127838"/>
              <a:gd name="T85" fmla="*/ 230201 h 2467582"/>
              <a:gd name="T86" fmla="*/ 4198549 w 5127838"/>
              <a:gd name="T87" fmla="*/ 201425 h 2467582"/>
              <a:gd name="T88" fmla="*/ 4343326 w 5127838"/>
              <a:gd name="T89" fmla="*/ 143883 h 2467582"/>
              <a:gd name="T90" fmla="*/ 4705270 w 5127838"/>
              <a:gd name="T91" fmla="*/ 115107 h 2467582"/>
              <a:gd name="T92" fmla="*/ 4821092 w 5127838"/>
              <a:gd name="T93" fmla="*/ 86330 h 2467582"/>
              <a:gd name="T94" fmla="*/ 4879003 w 5127838"/>
              <a:gd name="T95" fmla="*/ 71936 h 2467582"/>
              <a:gd name="T96" fmla="*/ 4922437 w 5127838"/>
              <a:gd name="T97" fmla="*/ 57554 h 2467582"/>
              <a:gd name="T98" fmla="*/ 5052736 w 5127838"/>
              <a:gd name="T99" fmla="*/ 28777 h 2467582"/>
              <a:gd name="T100" fmla="*/ 5139602 w 5127838"/>
              <a:gd name="T101" fmla="*/ 0 h 2467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27838"/>
              <a:gd name="T154" fmla="*/ 0 h 2467582"/>
              <a:gd name="T155" fmla="*/ 5127838 w 5127838"/>
              <a:gd name="T156" fmla="*/ 2467582 h 2467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27838" h="2467582">
                <a:moveTo>
                  <a:pt x="0" y="2467582"/>
                </a:moveTo>
                <a:cubicBezTo>
                  <a:pt x="87871" y="2461306"/>
                  <a:pt x="209807" y="2457370"/>
                  <a:pt x="303056" y="2438721"/>
                </a:cubicBezTo>
                <a:cubicBezTo>
                  <a:pt x="316846" y="2435963"/>
                  <a:pt x="425518" y="2410978"/>
                  <a:pt x="461800" y="2395430"/>
                </a:cubicBezTo>
                <a:cubicBezTo>
                  <a:pt x="524784" y="2368439"/>
                  <a:pt x="517449" y="2356151"/>
                  <a:pt x="591681" y="2352139"/>
                </a:cubicBezTo>
                <a:cubicBezTo>
                  <a:pt x="745465" y="2343827"/>
                  <a:pt x="899548" y="2342519"/>
                  <a:pt x="1053481" y="2337709"/>
                </a:cubicBezTo>
                <a:cubicBezTo>
                  <a:pt x="1335975" y="2257001"/>
                  <a:pt x="1067257" y="2324718"/>
                  <a:pt x="1688456" y="2294418"/>
                </a:cubicBezTo>
                <a:cubicBezTo>
                  <a:pt x="1708266" y="2293452"/>
                  <a:pt x="1726732" y="2283878"/>
                  <a:pt x="1746181" y="2279988"/>
                </a:cubicBezTo>
                <a:cubicBezTo>
                  <a:pt x="1774874" y="2274250"/>
                  <a:pt x="1804076" y="2271295"/>
                  <a:pt x="1832769" y="2265557"/>
                </a:cubicBezTo>
                <a:cubicBezTo>
                  <a:pt x="2048012" y="2222511"/>
                  <a:pt x="1680425" y="2286136"/>
                  <a:pt x="1977081" y="2236697"/>
                </a:cubicBezTo>
                <a:cubicBezTo>
                  <a:pt x="1986702" y="2227077"/>
                  <a:pt x="1999859" y="2220005"/>
                  <a:pt x="2005944" y="2207836"/>
                </a:cubicBezTo>
                <a:cubicBezTo>
                  <a:pt x="2019550" y="2180626"/>
                  <a:pt x="2034806" y="2121254"/>
                  <a:pt x="2034806" y="2121254"/>
                </a:cubicBezTo>
                <a:cubicBezTo>
                  <a:pt x="2029996" y="2077963"/>
                  <a:pt x="2031836" y="2033404"/>
                  <a:pt x="2020375" y="1991382"/>
                </a:cubicBezTo>
                <a:cubicBezTo>
                  <a:pt x="2015513" y="1973556"/>
                  <a:pt x="1956605" y="1940369"/>
                  <a:pt x="1948219" y="1933661"/>
                </a:cubicBezTo>
                <a:cubicBezTo>
                  <a:pt x="1909501" y="1902688"/>
                  <a:pt x="1923833" y="1903180"/>
                  <a:pt x="1890494" y="1861509"/>
                </a:cubicBezTo>
                <a:cubicBezTo>
                  <a:pt x="1881994" y="1850885"/>
                  <a:pt x="1871252" y="1842268"/>
                  <a:pt x="1861631" y="1832648"/>
                </a:cubicBezTo>
                <a:cubicBezTo>
                  <a:pt x="1866442" y="1746066"/>
                  <a:pt x="1868212" y="1659262"/>
                  <a:pt x="1876063" y="1572903"/>
                </a:cubicBezTo>
                <a:cubicBezTo>
                  <a:pt x="1877859" y="1553152"/>
                  <a:pt x="1882866" y="1533489"/>
                  <a:pt x="1890494" y="1515182"/>
                </a:cubicBezTo>
                <a:cubicBezTo>
                  <a:pt x="1907042" y="1475468"/>
                  <a:pt x="1917796" y="1430160"/>
                  <a:pt x="1948219" y="1399739"/>
                </a:cubicBezTo>
                <a:cubicBezTo>
                  <a:pt x="1962650" y="1385309"/>
                  <a:pt x="1974531" y="1367769"/>
                  <a:pt x="1991512" y="1356449"/>
                </a:cubicBezTo>
                <a:cubicBezTo>
                  <a:pt x="2004169" y="1348011"/>
                  <a:pt x="2020375" y="1346828"/>
                  <a:pt x="2034806" y="1342018"/>
                </a:cubicBezTo>
                <a:cubicBezTo>
                  <a:pt x="2101440" y="1275391"/>
                  <a:pt x="2027839" y="1336966"/>
                  <a:pt x="2193550" y="1298727"/>
                </a:cubicBezTo>
                <a:cubicBezTo>
                  <a:pt x="2214512" y="1293890"/>
                  <a:pt x="2230180" y="1274086"/>
                  <a:pt x="2251275" y="1269867"/>
                </a:cubicBezTo>
                <a:cubicBezTo>
                  <a:pt x="2303376" y="1259447"/>
                  <a:pt x="2357104" y="1260246"/>
                  <a:pt x="2410019" y="1255436"/>
                </a:cubicBezTo>
                <a:cubicBezTo>
                  <a:pt x="2429261" y="1250626"/>
                  <a:pt x="2451241" y="1252007"/>
                  <a:pt x="2467744" y="1241006"/>
                </a:cubicBezTo>
                <a:cubicBezTo>
                  <a:pt x="2482175" y="1231386"/>
                  <a:pt x="2485771" y="1211257"/>
                  <a:pt x="2496606" y="1197715"/>
                </a:cubicBezTo>
                <a:cubicBezTo>
                  <a:pt x="2505106" y="1187091"/>
                  <a:pt x="2515848" y="1178475"/>
                  <a:pt x="2525469" y="1168855"/>
                </a:cubicBezTo>
                <a:cubicBezTo>
                  <a:pt x="2530279" y="1149614"/>
                  <a:pt x="2537710" y="1130845"/>
                  <a:pt x="2539900" y="1111133"/>
                </a:cubicBezTo>
                <a:cubicBezTo>
                  <a:pt x="2547356" y="1044033"/>
                  <a:pt x="2541888" y="975465"/>
                  <a:pt x="2554331" y="909109"/>
                </a:cubicBezTo>
                <a:cubicBezTo>
                  <a:pt x="2556839" y="895737"/>
                  <a:pt x="2574694" y="890873"/>
                  <a:pt x="2583194" y="880249"/>
                </a:cubicBezTo>
                <a:cubicBezTo>
                  <a:pt x="2594029" y="866707"/>
                  <a:pt x="2602435" y="851388"/>
                  <a:pt x="2612056" y="836958"/>
                </a:cubicBezTo>
                <a:cubicBezTo>
                  <a:pt x="2635470" y="743305"/>
                  <a:pt x="2608564" y="808855"/>
                  <a:pt x="2655350" y="750376"/>
                </a:cubicBezTo>
                <a:cubicBezTo>
                  <a:pt x="2666185" y="736833"/>
                  <a:pt x="2670669" y="717919"/>
                  <a:pt x="2684212" y="707085"/>
                </a:cubicBezTo>
                <a:cubicBezTo>
                  <a:pt x="2696091" y="697583"/>
                  <a:pt x="2713075" y="697465"/>
                  <a:pt x="2727506" y="692655"/>
                </a:cubicBezTo>
                <a:cubicBezTo>
                  <a:pt x="2737127" y="673415"/>
                  <a:pt x="2747895" y="654706"/>
                  <a:pt x="2756369" y="634934"/>
                </a:cubicBezTo>
                <a:cubicBezTo>
                  <a:pt x="2762361" y="620953"/>
                  <a:pt x="2762362" y="604299"/>
                  <a:pt x="2770800" y="591643"/>
                </a:cubicBezTo>
                <a:cubicBezTo>
                  <a:pt x="2782121" y="574663"/>
                  <a:pt x="2799663" y="562782"/>
                  <a:pt x="2814094" y="548352"/>
                </a:cubicBezTo>
                <a:cubicBezTo>
                  <a:pt x="2840551" y="468984"/>
                  <a:pt x="2812629" y="540092"/>
                  <a:pt x="2857387" y="461770"/>
                </a:cubicBezTo>
                <a:cubicBezTo>
                  <a:pt x="2868060" y="443093"/>
                  <a:pt x="2875577" y="422726"/>
                  <a:pt x="2886250" y="404049"/>
                </a:cubicBezTo>
                <a:cubicBezTo>
                  <a:pt x="2894855" y="388991"/>
                  <a:pt x="2900405" y="369950"/>
                  <a:pt x="2915112" y="360758"/>
                </a:cubicBezTo>
                <a:cubicBezTo>
                  <a:pt x="2938537" y="346118"/>
                  <a:pt x="3025628" y="325915"/>
                  <a:pt x="3059425" y="317467"/>
                </a:cubicBezTo>
                <a:cubicBezTo>
                  <a:pt x="3190620" y="251873"/>
                  <a:pt x="3054641" y="307598"/>
                  <a:pt x="3319187" y="303037"/>
                </a:cubicBezTo>
                <a:cubicBezTo>
                  <a:pt x="3531032" y="299385"/>
                  <a:pt x="3742504" y="283796"/>
                  <a:pt x="3954162" y="274176"/>
                </a:cubicBezTo>
                <a:cubicBezTo>
                  <a:pt x="3997456" y="259746"/>
                  <a:pt x="4040485" y="244496"/>
                  <a:pt x="4084044" y="230885"/>
                </a:cubicBezTo>
                <a:cubicBezTo>
                  <a:pt x="4117470" y="220440"/>
                  <a:pt x="4152038" y="213680"/>
                  <a:pt x="4185062" y="202025"/>
                </a:cubicBezTo>
                <a:cubicBezTo>
                  <a:pt x="4233918" y="184783"/>
                  <a:pt x="4277778" y="148993"/>
                  <a:pt x="4329375" y="144303"/>
                </a:cubicBezTo>
                <a:cubicBezTo>
                  <a:pt x="4555359" y="123761"/>
                  <a:pt x="4435121" y="133658"/>
                  <a:pt x="4690156" y="115443"/>
                </a:cubicBezTo>
                <a:lnTo>
                  <a:pt x="4805606" y="86582"/>
                </a:lnTo>
                <a:cubicBezTo>
                  <a:pt x="4824848" y="81772"/>
                  <a:pt x="4844515" y="78423"/>
                  <a:pt x="4863331" y="72152"/>
                </a:cubicBezTo>
                <a:cubicBezTo>
                  <a:pt x="4877762" y="67342"/>
                  <a:pt x="4891998" y="61901"/>
                  <a:pt x="4906625" y="57722"/>
                </a:cubicBezTo>
                <a:cubicBezTo>
                  <a:pt x="4947170" y="46138"/>
                  <a:pt x="4995575" y="36302"/>
                  <a:pt x="5036506" y="28861"/>
                </a:cubicBezTo>
                <a:cubicBezTo>
                  <a:pt x="5127838" y="12257"/>
                  <a:pt x="5123093" y="43919"/>
                  <a:pt x="5123093" y="0"/>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 name="Freeform 6"/>
          <p:cNvSpPr>
            <a:spLocks noChangeArrowheads="1"/>
          </p:cNvSpPr>
          <p:nvPr/>
        </p:nvSpPr>
        <p:spPr bwMode="auto">
          <a:xfrm>
            <a:off x="3968750" y="4286250"/>
            <a:ext cx="4892675" cy="1089025"/>
          </a:xfrm>
          <a:custGeom>
            <a:avLst/>
            <a:gdLst>
              <a:gd name="T0" fmla="*/ 130012 w 4892194"/>
              <a:gd name="T1" fmla="*/ 459093 h 1089586"/>
              <a:gd name="T2" fmla="*/ 260023 w 4892194"/>
              <a:gd name="T3" fmla="*/ 387311 h 1089586"/>
              <a:gd name="T4" fmla="*/ 375583 w 4892194"/>
              <a:gd name="T5" fmla="*/ 344242 h 1089586"/>
              <a:gd name="T6" fmla="*/ 505594 w 4892194"/>
              <a:gd name="T7" fmla="*/ 286819 h 1089586"/>
              <a:gd name="T8" fmla="*/ 693380 w 4892194"/>
              <a:gd name="T9" fmla="*/ 215038 h 1089586"/>
              <a:gd name="T10" fmla="*/ 765607 w 4892194"/>
              <a:gd name="T11" fmla="*/ 143256 h 1089586"/>
              <a:gd name="T12" fmla="*/ 982293 w 4892194"/>
              <a:gd name="T13" fmla="*/ 57120 h 1089586"/>
              <a:gd name="T14" fmla="*/ 1227867 w 4892194"/>
              <a:gd name="T15" fmla="*/ 42764 h 1089586"/>
              <a:gd name="T16" fmla="*/ 1357868 w 4892194"/>
              <a:gd name="T17" fmla="*/ 186327 h 1089586"/>
              <a:gd name="T18" fmla="*/ 1473438 w 4892194"/>
              <a:gd name="T19" fmla="*/ 258106 h 1089586"/>
              <a:gd name="T20" fmla="*/ 1560105 w 4892194"/>
              <a:gd name="T21" fmla="*/ 372955 h 1089586"/>
              <a:gd name="T22" fmla="*/ 1617890 w 4892194"/>
              <a:gd name="T23" fmla="*/ 444736 h 1089586"/>
              <a:gd name="T24" fmla="*/ 1719009 w 4892194"/>
              <a:gd name="T25" fmla="*/ 487805 h 1089586"/>
              <a:gd name="T26" fmla="*/ 1935688 w 4892194"/>
              <a:gd name="T27" fmla="*/ 530873 h 1089586"/>
              <a:gd name="T28" fmla="*/ 1964580 w 4892194"/>
              <a:gd name="T29" fmla="*/ 631366 h 1089586"/>
              <a:gd name="T30" fmla="*/ 2080140 w 4892194"/>
              <a:gd name="T31" fmla="*/ 760572 h 1089586"/>
              <a:gd name="T32" fmla="*/ 2195710 w 4892194"/>
              <a:gd name="T33" fmla="*/ 846709 h 1089586"/>
              <a:gd name="T34" fmla="*/ 2354604 w 4892194"/>
              <a:gd name="T35" fmla="*/ 932845 h 1089586"/>
              <a:gd name="T36" fmla="*/ 2585734 w 4892194"/>
              <a:gd name="T37" fmla="*/ 961558 h 1089586"/>
              <a:gd name="T38" fmla="*/ 2730186 w 4892194"/>
              <a:gd name="T39" fmla="*/ 1004626 h 1089586"/>
              <a:gd name="T40" fmla="*/ 2946873 w 4892194"/>
              <a:gd name="T41" fmla="*/ 1033339 h 1089586"/>
              <a:gd name="T42" fmla="*/ 3423569 w 4892194"/>
              <a:gd name="T43" fmla="*/ 1033339 h 1089586"/>
              <a:gd name="T44" fmla="*/ 3553578 w 4892194"/>
              <a:gd name="T45" fmla="*/ 947203 h 1089586"/>
              <a:gd name="T46" fmla="*/ 3669145 w 4892194"/>
              <a:gd name="T47" fmla="*/ 846709 h 1089586"/>
              <a:gd name="T48" fmla="*/ 3828041 w 4892194"/>
              <a:gd name="T49" fmla="*/ 731859 h 1089586"/>
              <a:gd name="T50" fmla="*/ 3900268 w 4892194"/>
              <a:gd name="T51" fmla="*/ 688791 h 1089586"/>
              <a:gd name="T52" fmla="*/ 3972495 w 4892194"/>
              <a:gd name="T53" fmla="*/ 617010 h 1089586"/>
              <a:gd name="T54" fmla="*/ 4088064 w 4892194"/>
              <a:gd name="T55" fmla="*/ 545229 h 1089586"/>
              <a:gd name="T56" fmla="*/ 4290298 w 4892194"/>
              <a:gd name="T57" fmla="*/ 387311 h 1089586"/>
              <a:gd name="T58" fmla="*/ 4463644 w 4892194"/>
              <a:gd name="T59" fmla="*/ 258106 h 1089586"/>
              <a:gd name="T60" fmla="*/ 4579206 w 4892194"/>
              <a:gd name="T61" fmla="*/ 171967 h 1089586"/>
              <a:gd name="T62" fmla="*/ 4766997 w 4892194"/>
              <a:gd name="T63" fmla="*/ 100185 h 1089586"/>
              <a:gd name="T64" fmla="*/ 4897004 w 4892194"/>
              <a:gd name="T65" fmla="*/ 42764 h 1089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92194"/>
              <a:gd name="T100" fmla="*/ 0 h 1089586"/>
              <a:gd name="T101" fmla="*/ 4892194 w 4892194"/>
              <a:gd name="T102" fmla="*/ 1089586 h 1089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92194" h="1089586">
                <a:moveTo>
                  <a:pt x="0" y="475893"/>
                </a:moveTo>
                <a:cubicBezTo>
                  <a:pt x="43294" y="471083"/>
                  <a:pt x="88557" y="475237"/>
                  <a:pt x="129882" y="461463"/>
                </a:cubicBezTo>
                <a:cubicBezTo>
                  <a:pt x="162790" y="450494"/>
                  <a:pt x="183561" y="414709"/>
                  <a:pt x="216469" y="403741"/>
                </a:cubicBezTo>
                <a:cubicBezTo>
                  <a:pt x="230900" y="398931"/>
                  <a:pt x="245781" y="395303"/>
                  <a:pt x="259763" y="389311"/>
                </a:cubicBezTo>
                <a:cubicBezTo>
                  <a:pt x="279536" y="380837"/>
                  <a:pt x="297345" y="368004"/>
                  <a:pt x="317488" y="360451"/>
                </a:cubicBezTo>
                <a:cubicBezTo>
                  <a:pt x="336059" y="353487"/>
                  <a:pt x="356216" y="351719"/>
                  <a:pt x="375213" y="346020"/>
                </a:cubicBezTo>
                <a:cubicBezTo>
                  <a:pt x="404353" y="337278"/>
                  <a:pt x="461800" y="317160"/>
                  <a:pt x="461800" y="317160"/>
                </a:cubicBezTo>
                <a:cubicBezTo>
                  <a:pt x="476231" y="307540"/>
                  <a:pt x="489245" y="295343"/>
                  <a:pt x="505094" y="288299"/>
                </a:cubicBezTo>
                <a:cubicBezTo>
                  <a:pt x="532896" y="275943"/>
                  <a:pt x="566367" y="276313"/>
                  <a:pt x="591682" y="259438"/>
                </a:cubicBezTo>
                <a:cubicBezTo>
                  <a:pt x="651478" y="219577"/>
                  <a:pt x="618149" y="234784"/>
                  <a:pt x="692700" y="216148"/>
                </a:cubicBezTo>
                <a:cubicBezTo>
                  <a:pt x="707131" y="206528"/>
                  <a:pt x="723730" y="199551"/>
                  <a:pt x="735994" y="187287"/>
                </a:cubicBezTo>
                <a:cubicBezTo>
                  <a:pt x="748258" y="175024"/>
                  <a:pt x="750744" y="154076"/>
                  <a:pt x="764857" y="143996"/>
                </a:cubicBezTo>
                <a:cubicBezTo>
                  <a:pt x="794758" y="122640"/>
                  <a:pt x="845545" y="115602"/>
                  <a:pt x="880307" y="100705"/>
                </a:cubicBezTo>
                <a:cubicBezTo>
                  <a:pt x="1005154" y="47204"/>
                  <a:pt x="879782" y="91262"/>
                  <a:pt x="981325" y="57414"/>
                </a:cubicBezTo>
                <a:cubicBezTo>
                  <a:pt x="990946" y="42984"/>
                  <a:pt x="993019" y="16576"/>
                  <a:pt x="1010188" y="14123"/>
                </a:cubicBezTo>
                <a:cubicBezTo>
                  <a:pt x="1109061" y="0"/>
                  <a:pt x="1151904" y="18068"/>
                  <a:pt x="1226657" y="42984"/>
                </a:cubicBezTo>
                <a:cubicBezTo>
                  <a:pt x="1250709" y="67034"/>
                  <a:pt x="1279945" y="86834"/>
                  <a:pt x="1298813" y="115135"/>
                </a:cubicBezTo>
                <a:cubicBezTo>
                  <a:pt x="1311923" y="134799"/>
                  <a:pt x="1333689" y="173579"/>
                  <a:pt x="1356538" y="187287"/>
                </a:cubicBezTo>
                <a:cubicBezTo>
                  <a:pt x="1369582" y="195113"/>
                  <a:pt x="1385401" y="196907"/>
                  <a:pt x="1399832" y="201717"/>
                </a:cubicBezTo>
                <a:cubicBezTo>
                  <a:pt x="1431973" y="223143"/>
                  <a:pt x="1448490" y="230067"/>
                  <a:pt x="1471988" y="259438"/>
                </a:cubicBezTo>
                <a:cubicBezTo>
                  <a:pt x="1482823" y="272980"/>
                  <a:pt x="1490015" y="289186"/>
                  <a:pt x="1500850" y="302729"/>
                </a:cubicBezTo>
                <a:cubicBezTo>
                  <a:pt x="1583103" y="405539"/>
                  <a:pt x="1469742" y="241638"/>
                  <a:pt x="1558575" y="374881"/>
                </a:cubicBezTo>
                <a:cubicBezTo>
                  <a:pt x="1563386" y="394121"/>
                  <a:pt x="1560617" y="417116"/>
                  <a:pt x="1573007" y="432602"/>
                </a:cubicBezTo>
                <a:cubicBezTo>
                  <a:pt x="1582510" y="444480"/>
                  <a:pt x="1601674" y="442853"/>
                  <a:pt x="1616300" y="447032"/>
                </a:cubicBezTo>
                <a:cubicBezTo>
                  <a:pt x="1635371" y="452481"/>
                  <a:pt x="1654783" y="456653"/>
                  <a:pt x="1674025" y="461463"/>
                </a:cubicBezTo>
                <a:cubicBezTo>
                  <a:pt x="1688456" y="471083"/>
                  <a:pt x="1703775" y="479489"/>
                  <a:pt x="1717319" y="490323"/>
                </a:cubicBezTo>
                <a:cubicBezTo>
                  <a:pt x="1727944" y="498822"/>
                  <a:pt x="1732841" y="516516"/>
                  <a:pt x="1746182" y="519184"/>
                </a:cubicBezTo>
                <a:cubicBezTo>
                  <a:pt x="1807684" y="531484"/>
                  <a:pt x="1871253" y="528804"/>
                  <a:pt x="1933788" y="533614"/>
                </a:cubicBezTo>
                <a:cubicBezTo>
                  <a:pt x="1938598" y="548044"/>
                  <a:pt x="1944040" y="562279"/>
                  <a:pt x="1948219" y="576905"/>
                </a:cubicBezTo>
                <a:cubicBezTo>
                  <a:pt x="1953668" y="595974"/>
                  <a:pt x="1953780" y="616887"/>
                  <a:pt x="1962650" y="634626"/>
                </a:cubicBezTo>
                <a:cubicBezTo>
                  <a:pt x="1968735" y="646795"/>
                  <a:pt x="1981892" y="653867"/>
                  <a:pt x="1991513" y="663487"/>
                </a:cubicBezTo>
                <a:cubicBezTo>
                  <a:pt x="2026647" y="768885"/>
                  <a:pt x="1990861" y="742691"/>
                  <a:pt x="2078100" y="764499"/>
                </a:cubicBezTo>
                <a:cubicBezTo>
                  <a:pt x="2087721" y="774119"/>
                  <a:pt x="2096078" y="785197"/>
                  <a:pt x="2106963" y="793360"/>
                </a:cubicBezTo>
                <a:cubicBezTo>
                  <a:pt x="2134714" y="814172"/>
                  <a:pt x="2169021" y="826554"/>
                  <a:pt x="2193550" y="851081"/>
                </a:cubicBezTo>
                <a:cubicBezTo>
                  <a:pt x="2203171" y="860701"/>
                  <a:pt x="2211789" y="871442"/>
                  <a:pt x="2222413" y="879941"/>
                </a:cubicBezTo>
                <a:cubicBezTo>
                  <a:pt x="2257767" y="908222"/>
                  <a:pt x="2307584" y="933938"/>
                  <a:pt x="2352294" y="937663"/>
                </a:cubicBezTo>
                <a:lnTo>
                  <a:pt x="2525469" y="952093"/>
                </a:lnTo>
                <a:cubicBezTo>
                  <a:pt x="2544711" y="956903"/>
                  <a:pt x="2563832" y="962221"/>
                  <a:pt x="2583194" y="966523"/>
                </a:cubicBezTo>
                <a:cubicBezTo>
                  <a:pt x="2607138" y="971843"/>
                  <a:pt x="2631856" y="973905"/>
                  <a:pt x="2655350" y="980953"/>
                </a:cubicBezTo>
                <a:cubicBezTo>
                  <a:pt x="2680162" y="988396"/>
                  <a:pt x="2702265" y="1003989"/>
                  <a:pt x="2727506" y="1009814"/>
                </a:cubicBezTo>
                <a:cubicBezTo>
                  <a:pt x="2765296" y="1018534"/>
                  <a:pt x="2804513" y="1019119"/>
                  <a:pt x="2842956" y="1024244"/>
                </a:cubicBezTo>
                <a:lnTo>
                  <a:pt x="2943975" y="1038675"/>
                </a:lnTo>
                <a:cubicBezTo>
                  <a:pt x="2963217" y="1048295"/>
                  <a:pt x="2980199" y="1066818"/>
                  <a:pt x="3001700" y="1067535"/>
                </a:cubicBezTo>
                <a:cubicBezTo>
                  <a:pt x="3315670" y="1078000"/>
                  <a:pt x="3267462" y="1089586"/>
                  <a:pt x="3420206" y="1038675"/>
                </a:cubicBezTo>
                <a:cubicBezTo>
                  <a:pt x="3487753" y="971133"/>
                  <a:pt x="3404938" y="1045338"/>
                  <a:pt x="3492363" y="995384"/>
                </a:cubicBezTo>
                <a:cubicBezTo>
                  <a:pt x="3513246" y="983452"/>
                  <a:pt x="3531987" y="967930"/>
                  <a:pt x="3550088" y="952093"/>
                </a:cubicBezTo>
                <a:cubicBezTo>
                  <a:pt x="3570567" y="934175"/>
                  <a:pt x="3587334" y="912290"/>
                  <a:pt x="3607813" y="894372"/>
                </a:cubicBezTo>
                <a:cubicBezTo>
                  <a:pt x="3625914" y="878535"/>
                  <a:pt x="3645966" y="865060"/>
                  <a:pt x="3665538" y="851081"/>
                </a:cubicBezTo>
                <a:cubicBezTo>
                  <a:pt x="3679651" y="841001"/>
                  <a:pt x="3695778" y="833640"/>
                  <a:pt x="3708831" y="822220"/>
                </a:cubicBezTo>
                <a:cubicBezTo>
                  <a:pt x="3810877" y="732936"/>
                  <a:pt x="3740163" y="763677"/>
                  <a:pt x="3824281" y="735638"/>
                </a:cubicBezTo>
                <a:cubicBezTo>
                  <a:pt x="3833902" y="726018"/>
                  <a:pt x="3841477" y="713778"/>
                  <a:pt x="3853144" y="706778"/>
                </a:cubicBezTo>
                <a:cubicBezTo>
                  <a:pt x="3866188" y="698952"/>
                  <a:pt x="3882832" y="699150"/>
                  <a:pt x="3896438" y="692347"/>
                </a:cubicBezTo>
                <a:cubicBezTo>
                  <a:pt x="3911951" y="684591"/>
                  <a:pt x="3925300" y="673107"/>
                  <a:pt x="3939731" y="663487"/>
                </a:cubicBezTo>
                <a:cubicBezTo>
                  <a:pt x="3949352" y="649057"/>
                  <a:pt x="3956330" y="632459"/>
                  <a:pt x="3968594" y="620196"/>
                </a:cubicBezTo>
                <a:cubicBezTo>
                  <a:pt x="3996570" y="592222"/>
                  <a:pt x="4019969" y="588641"/>
                  <a:pt x="4055181" y="576905"/>
                </a:cubicBezTo>
                <a:cubicBezTo>
                  <a:pt x="4064802" y="567285"/>
                  <a:pt x="4072723" y="555591"/>
                  <a:pt x="4084044" y="548044"/>
                </a:cubicBezTo>
                <a:cubicBezTo>
                  <a:pt x="4176793" y="486216"/>
                  <a:pt x="4109453" y="556925"/>
                  <a:pt x="4199494" y="475893"/>
                </a:cubicBezTo>
                <a:cubicBezTo>
                  <a:pt x="4229833" y="448589"/>
                  <a:pt x="4263439" y="423271"/>
                  <a:pt x="4286081" y="389311"/>
                </a:cubicBezTo>
                <a:cubicBezTo>
                  <a:pt x="4295702" y="374881"/>
                  <a:pt x="4301891" y="357440"/>
                  <a:pt x="4314944" y="346020"/>
                </a:cubicBezTo>
                <a:cubicBezTo>
                  <a:pt x="4429419" y="245861"/>
                  <a:pt x="4364311" y="322730"/>
                  <a:pt x="4459256" y="259438"/>
                </a:cubicBezTo>
                <a:cubicBezTo>
                  <a:pt x="4536452" y="207978"/>
                  <a:pt x="4424907" y="246380"/>
                  <a:pt x="4545844" y="216148"/>
                </a:cubicBezTo>
                <a:cubicBezTo>
                  <a:pt x="4555465" y="201718"/>
                  <a:pt x="4559999" y="182049"/>
                  <a:pt x="4574706" y="172857"/>
                </a:cubicBezTo>
                <a:cubicBezTo>
                  <a:pt x="4600506" y="156733"/>
                  <a:pt x="4661294" y="143996"/>
                  <a:pt x="4661294" y="143996"/>
                </a:cubicBezTo>
                <a:cubicBezTo>
                  <a:pt x="4729981" y="98208"/>
                  <a:pt x="4677596" y="126118"/>
                  <a:pt x="4762313" y="100705"/>
                </a:cubicBezTo>
                <a:cubicBezTo>
                  <a:pt x="4791453" y="91964"/>
                  <a:pt x="4848900" y="71845"/>
                  <a:pt x="4848900" y="71845"/>
                </a:cubicBezTo>
                <a:lnTo>
                  <a:pt x="4892194" y="42984"/>
                </a:ln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8" name="TextBox 7"/>
          <p:cNvSpPr txBox="1">
            <a:spLocks noChangeArrowheads="1"/>
          </p:cNvSpPr>
          <p:nvPr/>
        </p:nvSpPr>
        <p:spPr bwMode="auto">
          <a:xfrm>
            <a:off x="5334000" y="3810000"/>
            <a:ext cx="990600" cy="186213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1500" b="1">
                <a:solidFill>
                  <a:srgbClr val="FF0000"/>
                </a:solidFill>
                <a:latin typeface="Arial" panose="020B0604020202020204" pitchFamily="34" charset="0"/>
              </a:rPr>
              <a:t>$</a:t>
            </a:r>
          </a:p>
        </p:txBody>
      </p:sp>
      <p:sp>
        <p:nvSpPr>
          <p:cNvPr id="4" name="Rectangle 3"/>
          <p:cNvSpPr txBox="1">
            <a:spLocks noChangeArrowheads="1"/>
          </p:cNvSpPr>
          <p:nvPr/>
        </p:nvSpPr>
        <p:spPr bwMode="auto">
          <a:xfrm>
            <a:off x="609600" y="5257800"/>
            <a:ext cx="8153400" cy="1905000"/>
          </a:xfrm>
          <a:prstGeom prst="rect">
            <a:avLst/>
          </a:prstGeom>
          <a:noFill/>
          <a:ln w="9525">
            <a:noFill/>
            <a:miter lim="800000"/>
            <a:headEnd/>
            <a:tailEnd/>
          </a:ln>
        </p:spPr>
        <p:txBody>
          <a:bodyPr/>
          <a:lstStyle/>
          <a:p>
            <a:pPr algn="ctr">
              <a:spcBef>
                <a:spcPct val="20000"/>
              </a:spcBef>
              <a:defRPr/>
            </a:pPr>
            <a:r>
              <a:rPr lang="ar-JO" sz="4400" b="1" kern="0" dirty="0">
                <a:solidFill>
                  <a:srgbClr val="000000"/>
                </a:solidFill>
                <a:latin typeface="Arial" panose="020B0604020202020204" pitchFamily="34" charset="0"/>
                <a:ea typeface="ＭＳ Ｐゴシック"/>
                <a:cs typeface="Arial" panose="020B0604020202020204" pitchFamily="34" charset="0"/>
              </a:rPr>
              <a:t>ملتقى المحيطين الهندي والهادئ</a:t>
            </a:r>
            <a:endParaRPr lang="en-US" sz="4400" b="1" kern="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9"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0" fill="hold"/>
                                        <p:tgtEl>
                                          <p:spTgt spid="8"/>
                                        </p:tgtEl>
                                        <p:attrNameLst>
                                          <p:attrName>ppt_w</p:attrName>
                                        </p:attrNameLst>
                                      </p:cBhvr>
                                      <p:tavLst>
                                        <p:tav tm="0" fmla="#ppt_w*sin(2.5*pi*$)">
                                          <p:val>
                                            <p:fltVal val="0"/>
                                          </p:val>
                                        </p:tav>
                                        <p:tav tm="100000">
                                          <p:val>
                                            <p:fltVal val="1"/>
                                          </p:val>
                                        </p:tav>
                                      </p:tavLst>
                                    </p:anim>
                                    <p:anim calcmode="lin" valueType="num">
                                      <p:cBhvr>
                                        <p:cTn id="18" dur="5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5506E-730A-BF35-0EF8-ED4A69EA0348}"/>
            </a:ext>
          </a:extLst>
        </p:cNvPr>
        <p:cNvGrpSpPr/>
        <p:nvPr/>
      </p:nvGrpSpPr>
      <p:grpSpPr>
        <a:xfrm>
          <a:off x="0" y="0"/>
          <a:ext cx="0" cy="0"/>
          <a:chOff x="0" y="0"/>
          <a:chExt cx="0" cy="0"/>
        </a:xfrm>
      </p:grpSpPr>
      <p:pic>
        <p:nvPicPr>
          <p:cNvPr id="276481" name="Picture 4" descr="Ntiochus IV0003">
            <a:extLst>
              <a:ext uri="{FF2B5EF4-FFF2-40B4-BE49-F238E27FC236}">
                <a16:creationId xmlns:a16="http://schemas.microsoft.com/office/drawing/2014/main" id="{D950378E-C623-E6DF-58F7-DC2384F0CEF8}"/>
              </a:ext>
            </a:extLst>
          </p:cNvPr>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a:extLst>
              <a:ext uri="{FF2B5EF4-FFF2-40B4-BE49-F238E27FC236}">
                <a16:creationId xmlns:a16="http://schemas.microsoft.com/office/drawing/2014/main" id="{254F48B9-5C9A-090A-E672-4EF205F94264}"/>
              </a:ext>
            </a:extLst>
          </p:cNvPr>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a:extLst>
              <a:ext uri="{FF2B5EF4-FFF2-40B4-BE49-F238E27FC236}">
                <a16:creationId xmlns:a16="http://schemas.microsoft.com/office/drawing/2014/main" id="{3E8A34C2-C51F-2E68-9120-027F4317A71C}"/>
              </a:ext>
            </a:extLst>
          </p:cNvPr>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a:extLst>
              <a:ext uri="{FF2B5EF4-FFF2-40B4-BE49-F238E27FC236}">
                <a16:creationId xmlns:a16="http://schemas.microsoft.com/office/drawing/2014/main" id="{4C5B825D-AEF1-6544-F76E-99122ABC1ACE}"/>
              </a:ext>
            </a:extLst>
          </p:cNvPr>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a:extLst>
              <a:ext uri="{FF2B5EF4-FFF2-40B4-BE49-F238E27FC236}">
                <a16:creationId xmlns:a16="http://schemas.microsoft.com/office/drawing/2014/main" id="{E58D097B-39DC-FE03-FB01-045CC4E86B7E}"/>
              </a:ext>
            </a:extLst>
          </p:cNvPr>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a:extLst>
              <a:ext uri="{FF2B5EF4-FFF2-40B4-BE49-F238E27FC236}">
                <a16:creationId xmlns:a16="http://schemas.microsoft.com/office/drawing/2014/main" id="{BEC2BB51-23D0-89A5-6074-5226303EEEB7}"/>
              </a:ext>
            </a:extLst>
          </p:cNvPr>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a:extLst>
              <a:ext uri="{FF2B5EF4-FFF2-40B4-BE49-F238E27FC236}">
                <a16:creationId xmlns:a16="http://schemas.microsoft.com/office/drawing/2014/main" id="{5B51BFD7-8E45-E4E2-CEFF-E6B5128DA7CB}"/>
              </a:ext>
            </a:extLst>
          </p:cNvPr>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a:extLst>
              <a:ext uri="{FF2B5EF4-FFF2-40B4-BE49-F238E27FC236}">
                <a16:creationId xmlns:a16="http://schemas.microsoft.com/office/drawing/2014/main" id="{026333CA-57D8-55BD-6F24-8DCC11FE9FDD}"/>
              </a:ext>
            </a:extLst>
          </p:cNvPr>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a:extLst>
              <a:ext uri="{FF2B5EF4-FFF2-40B4-BE49-F238E27FC236}">
                <a16:creationId xmlns:a16="http://schemas.microsoft.com/office/drawing/2014/main" id="{C61712B6-9E06-F7E3-B803-95377CEB97EA}"/>
              </a:ext>
            </a:extLst>
          </p:cNvPr>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a:extLst>
              <a:ext uri="{FF2B5EF4-FFF2-40B4-BE49-F238E27FC236}">
                <a16:creationId xmlns:a16="http://schemas.microsoft.com/office/drawing/2014/main" id="{4DC94729-B4B6-98E6-4C12-295DE32E8EB9}"/>
              </a:ext>
            </a:extLst>
          </p:cNvPr>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a:extLst>
              <a:ext uri="{FF2B5EF4-FFF2-40B4-BE49-F238E27FC236}">
                <a16:creationId xmlns:a16="http://schemas.microsoft.com/office/drawing/2014/main" id="{BC55627F-F17C-8B32-0601-25279B827823}"/>
              </a:ext>
            </a:extLst>
          </p:cNvPr>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a:extLst>
              <a:ext uri="{FF2B5EF4-FFF2-40B4-BE49-F238E27FC236}">
                <a16:creationId xmlns:a16="http://schemas.microsoft.com/office/drawing/2014/main" id="{CFA4D01D-8894-C88A-DC25-E9DB01EEA4F5}"/>
              </a:ext>
            </a:extLst>
          </p:cNvPr>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a:extLst>
              <a:ext uri="{FF2B5EF4-FFF2-40B4-BE49-F238E27FC236}">
                <a16:creationId xmlns:a16="http://schemas.microsoft.com/office/drawing/2014/main" id="{311858B2-6E60-C25C-1E04-ECEBF215B583}"/>
              </a:ext>
            </a:extLst>
          </p:cNvPr>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24095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أنفتح نحو قلب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815098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james-c-christensen-the-widows-mite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0960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1371600" y="518160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ينسب لها الفضل</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pic>
        <p:nvPicPr>
          <p:cNvPr id="6" name="Picture 5" descr="widows-mite-roman-coins_900px.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3148013"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228600" y="914400"/>
            <a:ext cx="3581400" cy="11430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الفلسين</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7" name="Rectangle 3"/>
          <p:cNvSpPr txBox="1">
            <a:spLocks noChangeArrowheads="1"/>
          </p:cNvSpPr>
          <p:nvPr/>
        </p:nvSpPr>
        <p:spPr bwMode="auto">
          <a:xfrm>
            <a:off x="2590800" y="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مرقس 12: 41-44</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dissolve">
                                      <p:cBhvr>
                                        <p:cTn id="11" dur="500"/>
                                        <p:tgtEl>
                                          <p:spTgt spid="1945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45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أعطى المكدونيون من تلقاء أنفسهم </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(8: 3ب-4)</a:t>
            </a:r>
            <a:r>
              <a:rPr lang="en-US" sz="4000" dirty="0">
                <a:solidFill>
                  <a:srgbClr val="FFFFFF"/>
                </a:solidFill>
                <a:ea typeface="ＭＳ Ｐゴシック" charset="0"/>
                <a:cs typeface="Arial" panose="020B0604020202020204" pitchFamily="34" charset="0"/>
              </a:rPr>
              <a:t> </a:t>
            </a:r>
          </a:p>
        </p:txBody>
      </p:sp>
      <p:sp>
        <p:nvSpPr>
          <p:cNvPr id="4" name="Rectangle 3"/>
          <p:cNvSpPr txBox="1">
            <a:spLocks noChangeArrowheads="1"/>
          </p:cNvSpPr>
          <p:nvPr/>
        </p:nvSpPr>
        <p:spPr bwMode="auto">
          <a:xfrm>
            <a:off x="304800" y="22860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3ب من تلقاء أنفسهم 4 ملتمسين منا، بطلبة كثيرة، أن نقبل النعمة وشركة الخدمة التي للقديسين.</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altLang="ja-JP" sz="4000" dirty="0">
                <a:solidFill>
                  <a:srgbClr val="FFFFFF"/>
                </a:solidFill>
                <a:ea typeface="ＭＳ Ｐゴシック" charset="0"/>
                <a:cs typeface="Arial" panose="020B0604020202020204" pitchFamily="34" charset="0"/>
              </a:rPr>
              <a:t>تجاوزوا المال بتقديم أنفسهم لله وتلبية احتياجات رفاق بولس (8: 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5052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5 وليس كما رجونا، بل أعطوا أنفسهم أولاً للرب، ولنا، بمشيئة الله.</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ينبغي على أهل كورنثوس أيضاً أن يعطوا أموالهم بسخاء، كما أعطوا أنفسهم بالكامل في مجالات أخرى (8: 6-7)</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124200"/>
            <a:ext cx="8686800" cy="36576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altLang="ja-JP"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6 حتى إننا طلبنا من تيطس أنه كما سبق فابتدأ، كذلك يتمم لكم هذه النعمة أيضاً 7 لكن كما تزدادون في كل شيء: في الإيمان والكلام والعلم وكل اجتهاد ومحبتكم لنا، ليتكم تزدادون في هذه النعمة أيضاً.</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5" descr="Crucifixion.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4063"/>
            <a:ext cx="9144000" cy="6103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0" name="Rectangle 2"/>
          <p:cNvSpPr>
            <a:spLocks noGrp="1" noChangeArrowheads="1"/>
          </p:cNvSpPr>
          <p:nvPr>
            <p:ph type="ctrTitle"/>
          </p:nvPr>
        </p:nvSpPr>
        <p:spPr>
          <a:xfrm>
            <a:off x="0" y="762000"/>
            <a:ext cx="9144000" cy="2209800"/>
          </a:xfrm>
        </p:spPr>
        <p:txBody>
          <a:bodyPr/>
          <a:lstStyle/>
          <a:p>
            <a:pPr rtl="1" eaLnBrk="1" hangingPunct="1"/>
            <a:r>
              <a:rPr lang="ar-JO" sz="4000" dirty="0">
                <a:effectLst>
                  <a:glow rad="228600">
                    <a:schemeClr val="accent4">
                      <a:satMod val="175000"/>
                      <a:alpha val="85341"/>
                    </a:schemeClr>
                  </a:glow>
                </a:effectLst>
                <a:cs typeface="Arial" panose="020B0604020202020204" pitchFamily="34" charset="0"/>
              </a:rPr>
              <a:t>كما بذل المسيح نفسه مضحياً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بالتخلي عن حقوقه كإله في أن يصير إنساناً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(8: 8-9)</a:t>
            </a:r>
            <a:endParaRPr lang="en-US" sz="4000" dirty="0">
              <a:effectLst>
                <a:glow rad="228600">
                  <a:schemeClr val="accent4">
                    <a:satMod val="175000"/>
                    <a:alpha val="85341"/>
                  </a:schemeClr>
                </a:glo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276600"/>
            <a:ext cx="8686800" cy="3505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rPr>
              <a:t>8 لست أقول على سبيل الأمر بل باجتهاد آخرين مختبراً إخلاص محبتكم أيضاً 9 فإنكم تعرفون نعمة ربنا يسوع المسيح أنه من أجلكم افتقر و هو غني لكي تستغنوا أنتم بفقره</a:t>
            </a:r>
            <a:endParaRPr kumimoji="0" lang="en-US"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76200"/>
            <a:ext cx="7620000" cy="838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 آخر عن السخاء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ChangeArrowheads="1"/>
          </p:cNvSpPr>
          <p:nvPr>
            <p:ph type="ctrTitle"/>
          </p:nvPr>
        </p:nvSpPr>
        <p:spPr>
          <a:xfrm>
            <a:off x="0" y="228600"/>
            <a:ext cx="9144000" cy="1143000"/>
          </a:xfrm>
        </p:spPr>
        <p:txBody>
          <a:bodyPr/>
          <a:lstStyle/>
          <a:p>
            <a:pPr eaLnBrk="1" hangingPunct="1"/>
            <a:r>
              <a:rPr lang="ar-JO" dirty="0">
                <a:solidFill>
                  <a:srgbClr val="FFFF00"/>
                </a:solidFill>
                <a:ea typeface="ＭＳ Ｐゴシック" charset="0"/>
                <a:cs typeface="Arial" panose="020B0604020202020204" pitchFamily="34" charset="0"/>
              </a:rPr>
              <a:t>الإخلاء</a:t>
            </a:r>
            <a:endParaRPr lang="en-US" dirty="0">
              <a:solidFill>
                <a:srgbClr val="FFFF00"/>
              </a:solidFill>
              <a:ea typeface="ＭＳ Ｐゴシック" charset="0"/>
              <a:cs typeface="Arial" panose="020B0604020202020204" pitchFamily="34" charset="0"/>
            </a:endParaRPr>
          </a:p>
        </p:txBody>
      </p:sp>
      <p:pic>
        <p:nvPicPr>
          <p:cNvPr id="5" name="Picture 4" descr="InfiniteHope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95550"/>
            <a:ext cx="6096000" cy="436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3429000" y="1981200"/>
            <a:ext cx="5486400" cy="4114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الذي إذ كان في صورة الله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لكنه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أخلى</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وضع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وأطاع حتى الموت موت الصليب.</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(في 2: 6، 8)</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2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7" descr="GENEROSTY Acts 16.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698" name="Rectangle 2"/>
          <p:cNvSpPr>
            <a:spLocks noGrp="1" noChangeArrowheads="1"/>
          </p:cNvSpPr>
          <p:nvPr>
            <p:ph type="ctrTitle"/>
          </p:nvPr>
        </p:nvSpPr>
        <p:spPr>
          <a:xfrm>
            <a:off x="0" y="0"/>
            <a:ext cx="9144000" cy="1524000"/>
          </a:xfrm>
        </p:spPr>
        <p:txBody>
          <a:bodyPr/>
          <a:lstStyle/>
          <a:p>
            <a:pPr eaLnBrk="1" hangingPunct="1"/>
            <a:r>
              <a:rPr lang="ar-JO" sz="4000" dirty="0">
                <a:ea typeface="ＭＳ Ｐゴシック" charset="0"/>
                <a:cs typeface="Arial" panose="020B0604020202020204" pitchFamily="34" charset="0"/>
              </a:rPr>
              <a:t>أمثلة معاصرة على السخاء</a:t>
            </a:r>
            <a:endParaRPr lang="en-US" sz="40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4191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3"/>
          <p:cNvSpPr txBox="1">
            <a:spLocks noChangeArrowheads="1"/>
          </p:cNvSpPr>
          <p:nvPr/>
        </p:nvSpPr>
        <p:spPr bwMode="auto">
          <a:xfrm>
            <a:off x="5715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إد شيفيلد</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ريتشارد مايلز</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كنيسة المسيح</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غير 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48768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سكوت سميث</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القس فيجاي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قديسي ميانمار</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P spid="7"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idx="4294967295"/>
          </p:nvPr>
        </p:nvSpPr>
        <p:spPr>
          <a:xfrm>
            <a:off x="2133600" y="228600"/>
            <a:ext cx="4876800" cy="1066800"/>
          </a:xfrm>
          <a:solidFill>
            <a:schemeClr val="tx1"/>
          </a:solidFill>
        </p:spPr>
        <p:txBody>
          <a:bodyPr/>
          <a:lstStyle/>
          <a:p>
            <a:pPr eaLnBrk="1" hangingPunct="1"/>
            <a:r>
              <a:rPr lang="ar-JO" altLang="zh-CN" sz="3200" dirty="0">
                <a:ea typeface="ＭＳ Ｐゴシック" charset="0"/>
                <a:cs typeface="Arial" panose="020B0604020202020204" pitchFamily="34" charset="0"/>
              </a:rPr>
              <a:t>النشاط الإرسالي </a:t>
            </a:r>
            <a:br>
              <a:rPr lang="ar-JO" altLang="zh-CN" sz="3200" dirty="0">
                <a:ea typeface="ＭＳ Ｐゴシック" charset="0"/>
                <a:cs typeface="Arial" panose="020B0604020202020204" pitchFamily="34" charset="0"/>
              </a:rPr>
            </a:br>
            <a:r>
              <a:rPr lang="ar-JO" altLang="zh-CN" sz="3200" dirty="0">
                <a:ea typeface="ＭＳ Ｐゴシック" charset="0"/>
                <a:cs typeface="Arial" panose="020B0604020202020204" pitchFamily="34" charset="0"/>
              </a:rPr>
              <a:t>ضمن الشعوب الآسيوية</a:t>
            </a:r>
            <a:endParaRPr lang="en-US" sz="3200" dirty="0">
              <a:ea typeface="ＭＳ Ｐゴシック" charset="0"/>
              <a:cs typeface="Arial" panose="020B0604020202020204" pitchFamily="34" charset="0"/>
            </a:endParaRPr>
          </a:p>
        </p:txBody>
      </p:sp>
      <p:sp>
        <p:nvSpPr>
          <p:cNvPr id="286722" name="Rectangle 7"/>
          <p:cNvSpPr>
            <a:spLocks noChangeArrowheads="1"/>
          </p:cNvSpPr>
          <p:nvPr/>
        </p:nvSpPr>
        <p:spPr bwMode="auto">
          <a:xfrm>
            <a:off x="1933575" y="19812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p>
            <a:pPr algn="ctr">
              <a:spcBef>
                <a:spcPct val="20000"/>
              </a:spcBef>
            </a:pPr>
            <a:endParaRPr lang="en-US">
              <a:solidFill>
                <a:srgbClr val="000000"/>
              </a:solidFill>
            </a:endParaRPr>
          </a:p>
        </p:txBody>
      </p:sp>
      <p:pic>
        <p:nvPicPr>
          <p:cNvPr id="286723" name="Picture 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50" y="1676400"/>
            <a:ext cx="930275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4" name="Picture 8" descr="j033929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3200400"/>
            <a:ext cx="906463" cy="906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5" name="Picture 9" descr="j014898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215758">
            <a:off x="260350" y="41275"/>
            <a:ext cx="152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7"/>
          <p:cNvSpPr>
            <a:spLocks noChangeArrowheads="1"/>
          </p:cNvSpPr>
          <p:nvPr/>
        </p:nvSpPr>
        <p:spPr bwMode="auto">
          <a:xfrm>
            <a:off x="7315200" y="4800600"/>
            <a:ext cx="838200" cy="1295400"/>
          </a:xfrm>
          <a:prstGeom prst="ellipse">
            <a:avLst/>
          </a:prstGeom>
          <a:noFill/>
          <a:ln w="76200">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algn="ctr">
              <a:spcBef>
                <a:spcPct val="20000"/>
              </a:spcBef>
            </a:pPr>
            <a:endParaRPr lang="en-US">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4" descr="lady with c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76200"/>
            <a:ext cx="9144000" cy="1447800"/>
          </a:xfrm>
        </p:spPr>
        <p:txBody>
          <a:bodyPr/>
          <a:lstStyle/>
          <a:p>
            <a:pPr eaLnBrk="1" hangingPunct="1">
              <a:defRPr/>
            </a:pPr>
            <a:r>
              <a:rPr lang="ar-JO" sz="5400" dirty="0">
                <a:effectLst>
                  <a:outerShdw blurRad="38100" dist="38100" dir="2700000" algn="tl">
                    <a:srgbClr val="808080"/>
                  </a:outerShdw>
                </a:effectLst>
                <a:ea typeface="ＭＳ Ｐゴシック" charset="0"/>
                <a:cs typeface="Arial" panose="020B0604020202020204" pitchFamily="34" charset="0"/>
              </a:rPr>
              <a:t>ما هي أمثلة السخاء التي تعرفها </a:t>
            </a:r>
            <a:r>
              <a:rPr lang="ar-JO" sz="5400" dirty="0">
                <a:solidFill>
                  <a:srgbClr val="FFFF00"/>
                </a:solidFill>
                <a:effectLst>
                  <a:outerShdw blurRad="38100" dist="38100" dir="2700000" algn="tl">
                    <a:srgbClr val="808080"/>
                  </a:outerShdw>
                </a:effectLst>
                <a:ea typeface="ＭＳ Ｐゴシック" charset="0"/>
                <a:cs typeface="Arial" panose="020B0604020202020204" pitchFamily="34" charset="0"/>
              </a:rPr>
              <a:t>أنت</a:t>
            </a:r>
            <a:r>
              <a:rPr lang="ar-JO" sz="5400" dirty="0">
                <a:effectLst>
                  <a:outerShdw blurRad="38100" dist="38100" dir="2700000" algn="tl">
                    <a:srgbClr val="808080"/>
                  </a:outerShdw>
                </a:effectLst>
                <a:ea typeface="ＭＳ Ｐゴシック" charset="0"/>
                <a:cs typeface="Arial" panose="020B0604020202020204" pitchFamily="34" charset="0"/>
              </a:rPr>
              <a:t>؟</a:t>
            </a:r>
            <a:endParaRPr lang="en-US" sz="5400"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ＭＳ Ｐゴシック"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8877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الرسولية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62644"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972272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91598775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ctrTitle"/>
          </p:nvPr>
        </p:nvSpPr>
        <p:spPr>
          <a:xfrm>
            <a:off x="685800" y="457200"/>
            <a:ext cx="7772400" cy="2971800"/>
          </a:xfrm>
        </p:spPr>
        <p:txBody>
          <a:bodyPr/>
          <a:lstStyle/>
          <a:p>
            <a:pPr eaLnBrk="1" hangingPunct="1"/>
            <a:r>
              <a:rPr lang="ar-JO" dirty="0">
                <a:ea typeface="ＭＳ Ｐゴシック" charset="0"/>
                <a:cs typeface="Arial" panose="020B0604020202020204" pitchFamily="34" charset="0"/>
              </a:rPr>
              <a:t>٢. الكرم يحل محل التسويف بالعطاء </a:t>
            </a:r>
            <a:r>
              <a:rPr lang="ar-JO" dirty="0">
                <a:solidFill>
                  <a:srgbClr val="FFFF00"/>
                </a:solidFill>
                <a:ea typeface="ＭＳ Ｐゴシック" charset="0"/>
                <a:cs typeface="Arial" panose="020B0604020202020204" pitchFamily="34" charset="0"/>
              </a:rPr>
              <a:t>المتناسب</a:t>
            </a:r>
            <a:r>
              <a:rPr lang="ar-JO" dirty="0">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الهادف</a:t>
            </a:r>
            <a:r>
              <a:rPr lang="ar-JO" dirty="0">
                <a:ea typeface="ＭＳ Ｐゴシック" charset="0"/>
                <a:cs typeface="Arial" panose="020B0604020202020204" pitchFamily="34" charset="0"/>
              </a:rPr>
              <a:t> (٨: ١٠-١٥).</a:t>
            </a:r>
            <a:endParaRPr lang="en-US" dirty="0">
              <a:ea typeface="ＭＳ Ｐゴシック" charset="0"/>
              <a:cs typeface="Arial" panose="020B0604020202020204" pitchFamily="34" charset="0"/>
            </a:endParaRPr>
          </a:p>
        </p:txBody>
      </p:sp>
      <p:pic>
        <p:nvPicPr>
          <p:cNvPr id="289794" name="Picture 8" descr="http://i911.photobucket.com/albums/ac317/TayM55/Hearts/heart-1-1.gif"/>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2286000" y="3444875"/>
            <a:ext cx="4876800" cy="341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ctrTitle"/>
          </p:nvPr>
        </p:nvSpPr>
        <p:spPr>
          <a:xfrm>
            <a:off x="0" y="0"/>
            <a:ext cx="9144000" cy="2514600"/>
          </a:xfrm>
        </p:spPr>
        <p:txBody>
          <a:bodyPr/>
          <a:lstStyle/>
          <a:p>
            <a:r>
              <a:rPr lang="ar-JO" dirty="0">
                <a:ea typeface="ＭＳ Ｐゴシック" charset="0"/>
                <a:cs typeface="Arial" panose="020B0604020202020204" pitchFamily="34" charset="0"/>
              </a:rPr>
              <a:t>أ. مثل أهل كورنثوس، نحن بحاجة إلى المتابعة وليس التسويف</a:t>
            </a:r>
            <a:endParaRPr lang="en-US" dirty="0">
              <a:ea typeface="ＭＳ Ｐゴシック" charset="0"/>
              <a:cs typeface="Arial" panose="020B0604020202020204" pitchFamily="34" charset="0"/>
            </a:endParaRPr>
          </a:p>
        </p:txBody>
      </p:sp>
      <p:pic>
        <p:nvPicPr>
          <p:cNvPr id="290818" name="Picture 5" descr="GenerositySlideS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581275"/>
            <a:ext cx="5537200" cy="427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C09C2-DBA9-14BD-3F39-2DE72AA4762A}"/>
              </a:ext>
            </a:extLst>
          </p:cNvPr>
          <p:cNvSpPr txBox="1">
            <a:spLocks noChangeArrowheads="1"/>
          </p:cNvSpPr>
          <p:nvPr/>
        </p:nvSpPr>
        <p:spPr bwMode="auto">
          <a:xfrm>
            <a:off x="3059832" y="2724150"/>
            <a:ext cx="2448272" cy="344115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r>
              <a:rPr lang="ar-SA">
                <a:solidFill>
                  <a:schemeClr val="tx1"/>
                </a:solidFill>
              </a:rPr>
              <a:t>أَكْرِمِ الرَّبَّ مِنْ مَالِكَ وَمِنْ كُلِّ بَاكُورَاتِ غَلَّتِكَ</a:t>
            </a:r>
            <a:endParaRPr lang="en-US" kern="0" dirty="0">
              <a:solidFill>
                <a:schemeClr val="tx1"/>
              </a:solidFill>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3B3FC49D-5F88-8B02-C899-0DF28669E378}"/>
              </a:ext>
            </a:extLst>
          </p:cNvPr>
          <p:cNvSpPr txBox="1">
            <a:spLocks noChangeArrowheads="1"/>
          </p:cNvSpPr>
          <p:nvPr/>
        </p:nvSpPr>
        <p:spPr bwMode="auto">
          <a:xfrm>
            <a:off x="3059832" y="6049516"/>
            <a:ext cx="2448272" cy="80848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rtl="1"/>
            <a:r>
              <a:rPr lang="ar-SA" sz="2800">
                <a:solidFill>
                  <a:schemeClr val="tx1"/>
                </a:solidFill>
              </a:rPr>
              <a:t>امثال ٣ : ٩</a:t>
            </a: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وعدت كنيسة كورنثوس بتقديم تقدمة قبل عام، وكان لزاماً عليها أن تتوقف عن </a:t>
            </a:r>
            <a:r>
              <a:rPr lang="ar-JO" sz="4000" dirty="0">
                <a:solidFill>
                  <a:srgbClr val="FFFF00"/>
                </a:solidFill>
                <a:ea typeface="ＭＳ Ｐゴシック" charset="0"/>
                <a:cs typeface="Arial" panose="020B0604020202020204" pitchFamily="34" charset="0"/>
              </a:rPr>
              <a:t>التسويف</a:t>
            </a:r>
            <a:r>
              <a:rPr lang="ar-JO" sz="4000" dirty="0">
                <a:ea typeface="ＭＳ Ｐゴシック" charset="0"/>
                <a:cs typeface="Arial" panose="020B0604020202020204" pitchFamily="34" charset="0"/>
              </a:rPr>
              <a:t> في تنفيذ وعدها (8: 10-11).</a:t>
            </a:r>
            <a:endParaRPr lang="en-US" sz="4000" dirty="0">
              <a:solidFill>
                <a:srgbClr val="FFFFFF"/>
              </a:solidFill>
              <a:ea typeface="ＭＳ Ｐゴシック" charset="0"/>
              <a:cs typeface="Arial" panose="020B0604020202020204" pitchFamily="34" charset="0"/>
            </a:endParaRPr>
          </a:p>
        </p:txBody>
      </p:sp>
      <p:sp>
        <p:nvSpPr>
          <p:cNvPr id="291842" name="Rectangle 3"/>
          <p:cNvSpPr txBox="1">
            <a:spLocks noChangeArrowheads="1"/>
          </p:cNvSpPr>
          <p:nvPr/>
        </p:nvSpPr>
        <p:spPr bwMode="auto">
          <a:xfrm>
            <a:off x="304800" y="3048000"/>
            <a:ext cx="8534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3200" b="1" dirty="0">
                <a:solidFill>
                  <a:srgbClr val="FFFFFF"/>
                </a:solidFill>
                <a:latin typeface="Arial" panose="020B0604020202020204" pitchFamily="34" charset="0"/>
                <a:cs typeface="Arial" panose="020B0604020202020204" pitchFamily="34" charset="0"/>
              </a:rPr>
              <a:t>10 أعطي رأياً في هذا أيضاً، لأن هذا ينفعكم أنتم الذين سبقتم فابتدأتم منذ العام الماضي، ليس أن تفعلوا فقط بل أن تريدوا أيضاً 11 ولكن الآن تمموا العمل أيضاً، حتى إنه كما أن النشاط للإرادة، كذلك يكون التتميم أيضاً حسب ما لكم.</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ctrTitle"/>
          </p:nvPr>
        </p:nvSpPr>
        <p:spPr>
          <a:xfrm>
            <a:off x="0" y="228600"/>
            <a:ext cx="9144000" cy="1143000"/>
          </a:xfrm>
        </p:spPr>
        <p:txBody>
          <a:bodyPr/>
          <a:lstStyle/>
          <a:p>
            <a:pPr eaLnBrk="1" hangingPunct="1"/>
            <a:r>
              <a:rPr lang="ar-JO" altLang="ja-JP" dirty="0">
                <a:ea typeface="ＭＳ Ｐゴシック" charset="0"/>
                <a:cs typeface="Arial" panose="020B0604020202020204" pitchFamily="34" charset="0"/>
              </a:rPr>
              <a:t>يحاسبنا الله يحاسبنا على الوعود التي قطعناها أيضاً.</a:t>
            </a:r>
            <a:endParaRPr lang="en-US" dirty="0">
              <a:ea typeface="ＭＳ Ｐゴシック" charset="0"/>
              <a:cs typeface="Arial" panose="020B0604020202020204" pitchFamily="34" charset="0"/>
            </a:endParaRPr>
          </a:p>
        </p:txBody>
      </p:sp>
      <p:sp>
        <p:nvSpPr>
          <p:cNvPr id="5" name="Rectangle 4"/>
          <p:cNvSpPr/>
          <p:nvPr/>
        </p:nvSpPr>
        <p:spPr>
          <a:xfrm>
            <a:off x="2345343" y="2667000"/>
            <a:ext cx="4155305" cy="2215991"/>
          </a:xfrm>
          <a:prstGeom prst="rect">
            <a:avLst/>
          </a:prstGeom>
          <a:noFill/>
        </p:spPr>
        <p:txBody>
          <a:bodyPr wrap="none">
            <a:spAutoFit/>
          </a:bodyPr>
          <a:lstStyle/>
          <a:p>
            <a:pPr algn="ctr" eaLnBrk="0" hangingPunct="0">
              <a:defRPr/>
            </a:pPr>
            <a:r>
              <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a:t>
            </a:r>
            <a:r>
              <a:rPr lang="ar-JO"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400</a:t>
            </a:r>
            <a:endPar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ounded Rectangle 8"/>
          <p:cNvSpPr>
            <a:spLocks noChangeArrowheads="1"/>
          </p:cNvSpPr>
          <p:nvPr/>
        </p:nvSpPr>
        <p:spPr bwMode="auto">
          <a:xfrm>
            <a:off x="0" y="2971800"/>
            <a:ext cx="9144000" cy="3352800"/>
          </a:xfrm>
          <a:prstGeom prst="roundRect">
            <a:avLst>
              <a:gd name="adj" fmla="val 16667"/>
            </a:avLst>
          </a:prstGeom>
          <a:solidFill>
            <a:srgbClr val="FFFFFF"/>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293890" name="Rectangle 2"/>
          <p:cNvSpPr>
            <a:spLocks noGrp="1" noChangeArrowheads="1"/>
          </p:cNvSpPr>
          <p:nvPr>
            <p:ph type="ctrTitle"/>
          </p:nvPr>
        </p:nvSpPr>
        <p:spPr>
          <a:xfrm>
            <a:off x="2819400" y="228600"/>
            <a:ext cx="5638800" cy="2438400"/>
          </a:xfrm>
        </p:spPr>
        <p:txBody>
          <a:bodyPr/>
          <a:lstStyle/>
          <a:p>
            <a:pPr eaLnBrk="1" hangingPunct="1"/>
            <a:r>
              <a:rPr lang="ar-JO" sz="6000" dirty="0">
                <a:solidFill>
                  <a:srgbClr val="D1D1F0"/>
                </a:solidFill>
                <a:ea typeface="ＭＳ Ｐゴシック" charset="0"/>
                <a:cs typeface="Arial" panose="020B0604020202020204" pitchFamily="34" charset="0"/>
              </a:rPr>
              <a:t>يمكنك التبرع </a:t>
            </a:r>
            <a:br>
              <a:rPr lang="ar-JO" sz="6000" dirty="0">
                <a:solidFill>
                  <a:srgbClr val="D1D1F0"/>
                </a:solidFill>
                <a:ea typeface="ＭＳ Ｐゴシック" charset="0"/>
                <a:cs typeface="Arial" panose="020B0604020202020204" pitchFamily="34" charset="0"/>
              </a:rPr>
            </a:br>
            <a:r>
              <a:rPr lang="ar-JO" sz="6000" dirty="0">
                <a:solidFill>
                  <a:srgbClr val="D1D1F0"/>
                </a:solidFill>
                <a:ea typeface="ＭＳ Ｐゴシック" charset="0"/>
                <a:cs typeface="Arial" panose="020B0604020202020204" pitchFamily="34" charset="0"/>
              </a:rPr>
              <a:t>عبر الإنترنت الآن!</a:t>
            </a:r>
            <a:endParaRPr lang="en-US" sz="6000" dirty="0">
              <a:solidFill>
                <a:srgbClr val="D1D1F0"/>
              </a:solidFill>
              <a:ea typeface="ＭＳ Ｐゴシック" charset="0"/>
              <a:cs typeface="Arial" panose="020B0604020202020204" pitchFamily="34" charset="0"/>
            </a:endParaRPr>
          </a:p>
        </p:txBody>
      </p:sp>
      <p:pic>
        <p:nvPicPr>
          <p:cNvPr id="293891"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336800" cy="279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3892" name="Picture 7" descr="laptop online giv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16650" y="3048000"/>
            <a:ext cx="2470150" cy="247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3" name="Rectangle 3"/>
          <p:cNvSpPr>
            <a:spLocks noChangeArrowheads="1"/>
          </p:cNvSpPr>
          <p:nvPr/>
        </p:nvSpPr>
        <p:spPr bwMode="auto">
          <a:xfrm>
            <a:off x="0" y="3389313"/>
            <a:ext cx="6300192"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rtl="1" eaLnBrk="0" hangingPunct="0"/>
            <a:r>
              <a:rPr lang="ar-JO" sz="3200" b="1" u="sng" dirty="0">
                <a:solidFill>
                  <a:srgbClr val="000000"/>
                </a:solidFill>
                <a:latin typeface="Arial" panose="020B0604020202020204" pitchFamily="34" charset="0"/>
                <a:cs typeface="Arial" panose="020B0604020202020204" pitchFamily="34" charset="0"/>
              </a:rPr>
              <a:t>للتبرع عبر الإنترنت لكنيسة الطرق المتقاطعة:</a:t>
            </a:r>
            <a:endParaRPr lang="en-US" sz="3200" b="1" u="sng"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بنك </a:t>
            </a:r>
            <a:r>
              <a:rPr lang="en-US" sz="3200" b="1" dirty="0">
                <a:solidFill>
                  <a:srgbClr val="000000"/>
                </a:solidFill>
                <a:latin typeface="Arial" panose="020B0604020202020204" pitchFamily="34" charset="0"/>
                <a:cs typeface="Arial" panose="020B0604020202020204" pitchFamily="34" charset="0"/>
              </a:rPr>
              <a:t>United Overseas</a:t>
            </a:r>
          </a:p>
          <a:p>
            <a:pPr algn="r" rtl="1" eaLnBrk="0" hangingPunct="0"/>
            <a:r>
              <a:rPr lang="ar-JO" sz="3200" b="1" dirty="0">
                <a:solidFill>
                  <a:srgbClr val="000000"/>
                </a:solidFill>
                <a:latin typeface="Arial" panose="020B0604020202020204" pitchFamily="34" charset="0"/>
                <a:cs typeface="Arial" panose="020B0604020202020204" pitchFamily="34" charset="0"/>
              </a:rPr>
              <a:t>رمز البنك 7375 (</a:t>
            </a:r>
            <a:r>
              <a:rPr lang="en-US" sz="3200" b="1" dirty="0" err="1">
                <a:solidFill>
                  <a:srgbClr val="000000"/>
                </a:solidFill>
                <a:latin typeface="Arial" panose="020B0604020202020204" pitchFamily="34" charset="0"/>
                <a:cs typeface="Arial" panose="020B0604020202020204" pitchFamily="34" charset="0"/>
              </a:rPr>
              <a:t>UoB</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رمز الفرع: 026 (</a:t>
            </a:r>
            <a:r>
              <a:rPr lang="en-US" sz="3200" b="1" dirty="0">
                <a:solidFill>
                  <a:srgbClr val="000000"/>
                </a:solidFill>
                <a:latin typeface="Arial" panose="020B0604020202020204" pitchFamily="34" charset="0"/>
                <a:cs typeface="Arial" panose="020B0604020202020204" pitchFamily="34" charset="0"/>
              </a:rPr>
              <a:t>Bukit Timah</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رقم الحساب 347-300-884-8</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ب. مثل أهل كورنثوس، نحن بحاجة إلى العطاء السخي </a:t>
            </a:r>
            <a:r>
              <a:rPr lang="ar-JO" sz="4000" dirty="0">
                <a:solidFill>
                  <a:srgbClr val="FFFF00"/>
                </a:solidFill>
                <a:ea typeface="ＭＳ Ｐゴシック" charset="0"/>
                <a:cs typeface="Arial" panose="020B0604020202020204" pitchFamily="34" charset="0"/>
              </a:rPr>
              <a:t>المتناسب</a:t>
            </a:r>
            <a:r>
              <a:rPr lang="ar-JO" sz="4000" dirty="0">
                <a:solidFill>
                  <a:srgbClr val="FFFFFF"/>
                </a:solidFill>
                <a:ea typeface="ＭＳ Ｐゴシック" charset="0"/>
                <a:cs typeface="Arial" panose="020B0604020202020204" pitchFamily="34" charset="0"/>
              </a:rPr>
              <a:t> (8: 12)</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4267200" y="2286000"/>
            <a:ext cx="487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12 لأنه إن كان النشاط موجوداً فهو مقبول على حسب ما للإنسان، لا على حسب ما ليس له.</a:t>
            </a:r>
            <a:endParaRPr lang="en-US" sz="3200" b="1" dirty="0">
              <a:solidFill>
                <a:srgbClr val="FFFFFF"/>
              </a:solidFill>
              <a:latin typeface="Arial" panose="020B0604020202020204" pitchFamily="34" charset="0"/>
              <a:cs typeface="Arial" panose="020B0604020202020204" pitchFamily="34" charset="0"/>
            </a:endParaRPr>
          </a:p>
        </p:txBody>
      </p:sp>
      <p:pic>
        <p:nvPicPr>
          <p:cNvPr id="294915" name="Picture 5" descr="680675_pressie_generos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2590800"/>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ctrTitle"/>
          </p:nvPr>
        </p:nvSpPr>
        <p:spPr>
          <a:xfrm>
            <a:off x="5943600" y="0"/>
            <a:ext cx="3200400" cy="4038600"/>
          </a:xfrm>
        </p:spPr>
        <p:txBody>
          <a:bodyPr/>
          <a:lstStyle/>
          <a:p>
            <a:pPr eaLnBrk="1" hangingPunct="1"/>
            <a:r>
              <a:rPr lang="ar-JO" sz="4000" dirty="0">
                <a:solidFill>
                  <a:srgbClr val="FFFFFF"/>
                </a:solidFill>
                <a:ea typeface="ＭＳ Ｐゴシック" charset="0"/>
                <a:cs typeface="Arial" panose="020B0604020202020204" pitchFamily="34" charset="0"/>
              </a:rPr>
              <a:t>السخاء</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نسبي</a:t>
            </a:r>
            <a:endParaRPr lang="en-US" sz="4000" dirty="0">
              <a:solidFill>
                <a:srgbClr val="FFFFFF"/>
              </a:solidFill>
              <a:ea typeface="ＭＳ Ｐゴシック" charset="0"/>
              <a:cs typeface="Arial" panose="020B0604020202020204" pitchFamily="34" charset="0"/>
            </a:endParaRPr>
          </a:p>
        </p:txBody>
      </p:sp>
      <p:sp>
        <p:nvSpPr>
          <p:cNvPr id="5" name="Rectangle 3"/>
          <p:cNvSpPr txBox="1">
            <a:spLocks noChangeArrowheads="1"/>
          </p:cNvSpPr>
          <p:nvPr/>
        </p:nvSpPr>
        <p:spPr bwMode="auto">
          <a:xfrm>
            <a:off x="0" y="4267200"/>
            <a:ext cx="9144000" cy="2590800"/>
          </a:xfrm>
          <a:prstGeom prst="rect">
            <a:avLst/>
          </a:prstGeom>
          <a:solidFill>
            <a:srgbClr val="CCFFCC"/>
          </a:solidFill>
          <a:ln w="9525">
            <a:noFill/>
            <a:miter lim="800000"/>
            <a:headEnd/>
            <a:tailEnd/>
          </a:ln>
        </p:spPr>
        <p:txBody>
          <a:bodyPr anchor="ctr"/>
          <a:lstStyle/>
          <a:p>
            <a:pPr marL="269875" algn="ctr" rtl="1" eaLnBrk="0" hangingPunct="0">
              <a:defRPr/>
            </a:pPr>
            <a:r>
              <a:rPr lang="ar-JO" sz="3200" b="1" kern="0" dirty="0">
                <a:solidFill>
                  <a:srgbClr val="000000"/>
                </a:solidFill>
                <a:latin typeface="Arial" panose="020B0604020202020204" pitchFamily="34" charset="0"/>
                <a:ea typeface="ＭＳ Ｐゴシック"/>
                <a:cs typeface="Arial" panose="020B0604020202020204" pitchFamily="34" charset="0"/>
              </a:rPr>
              <a:t>يقوم الله بتقييم قيمة التقدمة المالية ليس من حيث المبلغ الفعلي المعطى، ولكن من خلال مقارنة ما يتم إعطاؤه بالموارد المالية الإجمالية للمعطي (هاريس، </a:t>
            </a:r>
            <a:r>
              <a:rPr lang="en-US" sz="3200" b="1" kern="0" dirty="0">
                <a:solidFill>
                  <a:srgbClr val="000000"/>
                </a:solidFill>
                <a:latin typeface="Arial" panose="020B0604020202020204" pitchFamily="34" charset="0"/>
                <a:ea typeface="ＭＳ Ｐゴシック"/>
                <a:cs typeface="Arial" panose="020B0604020202020204" pitchFamily="34" charset="0"/>
              </a:rPr>
              <a:t>EBC، </a:t>
            </a:r>
            <a:r>
              <a:rPr lang="ar-JO" sz="3200" b="1" kern="0" dirty="0">
                <a:solidFill>
                  <a:srgbClr val="000000"/>
                </a:solidFill>
                <a:latin typeface="Arial" panose="020B0604020202020204" pitchFamily="34" charset="0"/>
                <a:ea typeface="ＭＳ Ｐゴシック"/>
                <a:cs typeface="Arial" panose="020B0604020202020204" pitchFamily="34" charset="0"/>
              </a:rPr>
              <a:t>10: 369)</a:t>
            </a:r>
            <a:r>
              <a:rPr lang="en-US" sz="3200" b="1" kern="0" dirty="0">
                <a:solidFill>
                  <a:srgbClr val="000000"/>
                </a:solidFill>
                <a:latin typeface="Arial" panose="020B0604020202020204" pitchFamily="34" charset="0"/>
                <a:ea typeface="ＭＳ Ｐゴシック"/>
                <a:cs typeface="Arial" panose="020B0604020202020204" pitchFamily="34" charset="0"/>
              </a:rPr>
              <a:t>.</a:t>
            </a:r>
          </a:p>
        </p:txBody>
      </p:sp>
      <p:pic>
        <p:nvPicPr>
          <p:cNvPr id="295939" name="Picture 5" descr="teach generosity toki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019800"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ea typeface="ＭＳ Ｐゴシック" charset="0"/>
                <a:cs typeface="Arial" panose="020B0604020202020204" pitchFamily="34" charset="0"/>
              </a:rPr>
              <a:t>ت. مثل أهل كورنثوس، نحن بحاجة إلى الإستثمار </a:t>
            </a:r>
            <a:r>
              <a:rPr lang="ar-JO" sz="4000" dirty="0">
                <a:solidFill>
                  <a:srgbClr val="FFFF00"/>
                </a:solidFill>
                <a:ea typeface="ＭＳ Ｐゴシック" charset="0"/>
                <a:cs typeface="Arial" panose="020B0604020202020204" pitchFamily="34" charset="0"/>
              </a:rPr>
              <a:t>عمداً</a:t>
            </a:r>
            <a:r>
              <a:rPr lang="ar-JO" sz="4000" dirty="0">
                <a:ea typeface="ＭＳ Ｐゴシック" charset="0"/>
                <a:cs typeface="Arial" panose="020B0604020202020204" pitchFamily="34" charset="0"/>
              </a:rPr>
              <a:t> في الأقل حظاً (8: 13-15).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2286000"/>
            <a:ext cx="8839200" cy="4572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13 فإنه ليس لكي يكون للآخرين راحة ولكم ضيق 14 بل </a:t>
            </a:r>
            <a:r>
              <a:rPr lang="ar-JO" sz="3200" b="1" dirty="0">
                <a:solidFill>
                  <a:srgbClr val="FFFF00"/>
                </a:solidFill>
                <a:latin typeface="Arial" panose="020B0604020202020204" pitchFamily="34" charset="0"/>
                <a:cs typeface="Arial" panose="020B0604020202020204" pitchFamily="34" charset="0"/>
              </a:rPr>
              <a:t>بحسب المساواة</a:t>
            </a:r>
            <a:r>
              <a:rPr lang="ar-JO" sz="3200" b="1" dirty="0">
                <a:solidFill>
                  <a:srgbClr val="FFFFFF"/>
                </a:solidFill>
                <a:latin typeface="Arial" panose="020B0604020202020204" pitchFamily="34" charset="0"/>
                <a:cs typeface="Arial" panose="020B0604020202020204" pitchFamily="34" charset="0"/>
              </a:rPr>
              <a:t>. لكي تكون في هذا الوقت فضالتكم لإعوازهم، كي تصير فضالتهم لإعوازكم، حتى </a:t>
            </a:r>
            <a:r>
              <a:rPr lang="ar-JO" sz="3200" b="1" dirty="0">
                <a:solidFill>
                  <a:srgbClr val="FFFF00"/>
                </a:solidFill>
                <a:latin typeface="Arial" panose="020B0604020202020204" pitchFamily="34" charset="0"/>
                <a:cs typeface="Arial" panose="020B0604020202020204" pitchFamily="34" charset="0"/>
              </a:rPr>
              <a:t>تحصل المساواة</a:t>
            </a:r>
            <a:r>
              <a:rPr lang="ar-JO" sz="3200" b="1" dirty="0">
                <a:solidFill>
                  <a:srgbClr val="FFFFFF"/>
                </a:solidFill>
                <a:latin typeface="Arial" panose="020B0604020202020204" pitchFamily="34" charset="0"/>
                <a:cs typeface="Arial" panose="020B0604020202020204" pitchFamily="34" charset="0"/>
              </a:rPr>
              <a:t> 15 كما هو مكتوب: الذي جمع كثيراً لم يفضل، والذي جمع قليلاً لم ينقص.</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11"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7986" name="Picture 12"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76200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36513" y="1268413"/>
            <a:ext cx="3095626"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سنغافورة</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nvGrpSpPr>
          <p:cNvPr id="2" name="Group 7"/>
          <p:cNvGrpSpPr>
            <a:grpSpLocks/>
          </p:cNvGrpSpPr>
          <p:nvPr/>
        </p:nvGrpSpPr>
        <p:grpSpPr bwMode="auto">
          <a:xfrm>
            <a:off x="2835275" y="1295400"/>
            <a:ext cx="3176588" cy="914400"/>
            <a:chOff x="2813322" y="2971800"/>
            <a:chExt cx="3282678" cy="914400"/>
          </a:xfrm>
        </p:grpSpPr>
        <p:sp>
          <p:nvSpPr>
            <p:cNvPr id="6" name="Rectangle 3"/>
            <p:cNvSpPr txBox="1">
              <a:spLocks noChangeArrowheads="1"/>
            </p:cNvSpPr>
            <p:nvPr/>
          </p:nvSpPr>
          <p:spPr bwMode="auto">
            <a:xfrm>
              <a:off x="2813322" y="2971800"/>
              <a:ext cx="679175"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7" name="Rectangle 3"/>
            <p:cNvSpPr txBox="1">
              <a:spLocks noChangeArrowheads="1"/>
            </p:cNvSpPr>
            <p:nvPr/>
          </p:nvSpPr>
          <p:spPr bwMode="auto">
            <a:xfrm>
              <a:off x="3123381" y="2971800"/>
              <a:ext cx="2972619"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باكستان</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
        <p:nvSpPr>
          <p:cNvPr id="297989" name="Rectangle 2"/>
          <p:cNvSpPr>
            <a:spLocks noGrp="1" noChangeArrowheads="1"/>
          </p:cNvSpPr>
          <p:nvPr>
            <p:ph type="ctrTitle"/>
          </p:nvPr>
        </p:nvSpPr>
        <p:spPr>
          <a:xfrm>
            <a:off x="0" y="0"/>
            <a:ext cx="9144000" cy="1143000"/>
          </a:xfrm>
        </p:spPr>
        <p:txBody>
          <a:bodyPr/>
          <a:lstStyle/>
          <a:p>
            <a:pPr eaLnBrk="1" hangingPunct="1"/>
            <a:r>
              <a:rPr lang="ar-JO" sz="6600" dirty="0">
                <a:solidFill>
                  <a:srgbClr val="113015"/>
                </a:solidFill>
                <a:ea typeface="ＭＳ Ｐゴシック" charset="0"/>
                <a:cs typeface="Arial" panose="020B0604020202020204" pitchFamily="34" charset="0"/>
              </a:rPr>
              <a:t>المساواة؟ حقاً؟</a:t>
            </a:r>
            <a:endParaRPr lang="en-US" sz="6600" dirty="0">
              <a:solidFill>
                <a:srgbClr val="113015"/>
              </a:solidFill>
              <a:ea typeface="ＭＳ Ｐゴシック" charset="0"/>
              <a:cs typeface="Arial" panose="020B0604020202020204" pitchFamily="34" charset="0"/>
            </a:endParaRPr>
          </a:p>
        </p:txBody>
      </p:sp>
      <p:grpSp>
        <p:nvGrpSpPr>
          <p:cNvPr id="3" name="Group 8"/>
          <p:cNvGrpSpPr>
            <a:grpSpLocks/>
          </p:cNvGrpSpPr>
          <p:nvPr/>
        </p:nvGrpSpPr>
        <p:grpSpPr bwMode="auto">
          <a:xfrm>
            <a:off x="5724525" y="1295400"/>
            <a:ext cx="3455988" cy="914400"/>
            <a:chOff x="2608312" y="2971800"/>
            <a:chExt cx="3487688" cy="914400"/>
          </a:xfrm>
        </p:grpSpPr>
        <p:sp>
          <p:nvSpPr>
            <p:cNvPr id="10" name="Rectangle 3"/>
            <p:cNvSpPr txBox="1">
              <a:spLocks noChangeArrowheads="1"/>
            </p:cNvSpPr>
            <p:nvPr/>
          </p:nvSpPr>
          <p:spPr bwMode="auto">
            <a:xfrm>
              <a:off x="2608312" y="2971800"/>
              <a:ext cx="74495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11" name="Rectangle 3"/>
            <p:cNvSpPr txBox="1">
              <a:spLocks noChangeArrowheads="1"/>
            </p:cNvSpPr>
            <p:nvPr/>
          </p:nvSpPr>
          <p:spPr bwMode="auto">
            <a:xfrm>
              <a:off x="3124176" y="2971800"/>
              <a:ext cx="2971824"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منغوليا</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55054A-A5F7-5B30-FEFA-116669B474FB}"/>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C9636EE5-9A3A-E9D1-DD3E-1EBFB09B5EB1}"/>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2236E1BD-881E-EEF1-A0C0-F350F550D343}"/>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3845B23-1F90-1512-C2FC-65EEF705CA34}"/>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5636959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026" descr="beaches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1027"/>
          <p:cNvSpPr>
            <a:spLocks noGrp="1" noChangeArrowheads="1"/>
          </p:cNvSpPr>
          <p:nvPr>
            <p:ph type="ctrTitle"/>
          </p:nvPr>
        </p:nvSpPr>
        <p:spPr>
          <a:xfrm>
            <a:off x="762000" y="2438400"/>
            <a:ext cx="7772400" cy="1470025"/>
          </a:xfrm>
        </p:spPr>
        <p:txBody>
          <a:bodyPr/>
          <a:lstStyle/>
          <a:p>
            <a:pPr eaLnBrk="1" hangingPunct="1"/>
            <a:r>
              <a:rPr lang="en-US" sz="8000">
                <a:solidFill>
                  <a:srgbClr val="FFFF00"/>
                </a:solidFill>
                <a:latin typeface="Monotype Corsiva" charset="0"/>
              </a:rPr>
              <a:t>THE EPISTLES</a:t>
            </a:r>
          </a:p>
        </p:txBody>
      </p:sp>
      <p:pic>
        <p:nvPicPr>
          <p:cNvPr id="32772" name="Picture 1028" descr="ISCBG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4419600"/>
            <a:ext cx="8229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73" name="Picture 1029" descr="MIDGI00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4" name="Oval 1030"/>
          <p:cNvSpPr>
            <a:spLocks noChangeArrowheads="1"/>
          </p:cNvSpPr>
          <p:nvPr/>
        </p:nvSpPr>
        <p:spPr bwMode="auto">
          <a:xfrm>
            <a:off x="3810000" y="5334000"/>
            <a:ext cx="304800" cy="990600"/>
          </a:xfrm>
          <a:prstGeom prst="ellipse">
            <a:avLst/>
          </a:prstGeom>
          <a:noFill/>
          <a:ln w="381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18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fade">
                                      <p:cBhvr>
                                        <p:cTn id="7" dur="2000"/>
                                        <p:tgtEl>
                                          <p:spTgt spid="32770"/>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2772"/>
                                        </p:tgtEl>
                                        <p:attrNameLst>
                                          <p:attrName>style.visibility</p:attrName>
                                        </p:attrNameLst>
                                      </p:cBhvr>
                                      <p:to>
                                        <p:strVal val="visible"/>
                                      </p:to>
                                    </p:set>
                                    <p:animEffect transition="in" filter="blinds(horizontal)">
                                      <p:cBhvr>
                                        <p:cTn id="11" dur="500"/>
                                        <p:tgtEl>
                                          <p:spTgt spid="32772"/>
                                        </p:tgtEl>
                                      </p:cBhvr>
                                    </p:animEffect>
                                  </p:childTnLst>
                                </p:cTn>
                              </p:par>
                            </p:childTnLst>
                          </p:cTn>
                        </p:par>
                        <p:par>
                          <p:cTn id="12" fill="hold" nodeType="afterGroup">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2771"/>
                                        </p:tgtEl>
                                        <p:attrNameLst>
                                          <p:attrName>style.visibility</p:attrName>
                                        </p:attrNameLst>
                                      </p:cBhvr>
                                      <p:to>
                                        <p:strVal val="visible"/>
                                      </p:to>
                                    </p:set>
                                    <p:animEffect transition="in" filter="fade">
                                      <p:cBhvr>
                                        <p:cTn id="15" dur="2000"/>
                                        <p:tgtEl>
                                          <p:spTgt spid="32771"/>
                                        </p:tgtEl>
                                      </p:cBhvr>
                                    </p:animEffect>
                                  </p:childTnLst>
                                </p:cTn>
                              </p:par>
                            </p:childTnLst>
                          </p:cTn>
                        </p:par>
                        <p:par>
                          <p:cTn id="16" fill="hold" nodeType="afterGroup">
                            <p:stCondLst>
                              <p:cond delay="4500"/>
                            </p:stCondLst>
                            <p:childTnLst>
                              <p:par>
                                <p:cTn id="17" presetID="10" presetClass="entr" presetSubtype="0" fill="hold" nodeType="afterEffect">
                                  <p:stCondLst>
                                    <p:cond delay="0"/>
                                  </p:stCondLst>
                                  <p:childTnLst>
                                    <p:set>
                                      <p:cBhvr>
                                        <p:cTn id="18" dur="1" fill="hold">
                                          <p:stCondLst>
                                            <p:cond delay="0"/>
                                          </p:stCondLst>
                                        </p:cTn>
                                        <p:tgtEl>
                                          <p:spTgt spid="32773"/>
                                        </p:tgtEl>
                                        <p:attrNameLst>
                                          <p:attrName>style.visibility</p:attrName>
                                        </p:attrNameLst>
                                      </p:cBhvr>
                                      <p:to>
                                        <p:strVal val="visible"/>
                                      </p:to>
                                    </p:set>
                                    <p:animEffect transition="in" filter="fade">
                                      <p:cBhvr>
                                        <p:cTn id="19" dur="2000"/>
                                        <p:tgtEl>
                                          <p:spTgt spid="32773"/>
                                        </p:tgtEl>
                                      </p:cBhvr>
                                    </p:animEffect>
                                  </p:childTnLst>
                                </p:cTn>
                              </p:par>
                            </p:childTnLst>
                          </p:cTn>
                        </p:par>
                        <p:par>
                          <p:cTn id="20" fill="hold" nodeType="afterGroup">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32774"/>
                                        </p:tgtEl>
                                        <p:attrNameLst>
                                          <p:attrName>style.visibility</p:attrName>
                                        </p:attrNameLst>
                                      </p:cBhvr>
                                      <p:to>
                                        <p:strVal val="visible"/>
                                      </p:to>
                                    </p:set>
                                    <p:animEffect transition="in" filter="fade">
                                      <p:cBhvr>
                                        <p:cTn id="23" dur="20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P spid="32774"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نصبح أغنياء عندما </a:t>
            </a:r>
          </a:p>
          <a:p>
            <a:pPr algn="ctr">
              <a:spcBef>
                <a:spcPct val="20000"/>
              </a:spcBef>
              <a:defRPr/>
            </a:pPr>
            <a:r>
              <a:rPr lang="ar-JO"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نتبرع بأموالنا بسخاء</a:t>
            </a:r>
            <a:endParaRPr lang="en-US"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00035"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2"/>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مثالين</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3 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301060"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Grp="1" noChangeArrowheads="1"/>
          </p:cNvSpPr>
          <p:nvPr>
            <p:ph type="title" idx="4294967295"/>
          </p:nvPr>
        </p:nvSpPr>
        <p:spPr>
          <a:xfrm>
            <a:off x="381000" y="228600"/>
            <a:ext cx="8305800" cy="762000"/>
          </a:xfrm>
          <a:solidFill>
            <a:srgbClr val="FFFFFF"/>
          </a:solidFill>
        </p:spPr>
        <p:txBody>
          <a:bodyPr/>
          <a:lstStyle/>
          <a:p>
            <a:pPr eaLnBrk="1" hangingPunct="1"/>
            <a:r>
              <a:rPr lang="ar-JO" altLang="zh-CN" sz="4000" dirty="0">
                <a:solidFill>
                  <a:srgbClr val="113015"/>
                </a:solidFill>
                <a:ea typeface="ＭＳ Ｐゴシック" charset="0"/>
                <a:cs typeface="Arial" panose="020B0604020202020204" pitchFamily="34" charset="0"/>
              </a:rPr>
              <a:t>المبادئ الثلاثة</a:t>
            </a:r>
            <a:endParaRPr lang="en-US" sz="4000" dirty="0">
              <a:solidFill>
                <a:srgbClr val="113015"/>
              </a:solidFill>
              <a:ea typeface="ＭＳ Ｐゴシック" charset="0"/>
              <a:cs typeface="Arial" panose="020B0604020202020204" pitchFamily="34" charset="0"/>
            </a:endParaRPr>
          </a:p>
        </p:txBody>
      </p:sp>
      <p:pic>
        <p:nvPicPr>
          <p:cNvPr id="302082" name="Picture 9" descr="j0283209"/>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119813" y="3892550"/>
            <a:ext cx="2719387" cy="2660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4" name="Text Box 6"/>
          <p:cNvSpPr txBox="1">
            <a:spLocks noChangeArrowheads="1"/>
          </p:cNvSpPr>
          <p:nvPr/>
        </p:nvSpPr>
        <p:spPr bwMode="auto">
          <a:xfrm>
            <a:off x="1295400" y="1524000"/>
            <a:ext cx="6324600" cy="2124075"/>
          </a:xfrm>
          <a:prstGeom prst="rect">
            <a:avLst/>
          </a:prstGeom>
          <a:solidFill>
            <a:srgbClr val="00000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التأجيل</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النسبة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الهدف</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34">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534">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534">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build="p"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5" descr="checkbook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2225"/>
            <a:ext cx="91440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ctrTitle"/>
          </p:nvPr>
        </p:nvSpPr>
        <p:spPr>
          <a:xfrm>
            <a:off x="0" y="228600"/>
            <a:ext cx="8839200" cy="1143000"/>
          </a:xfrm>
        </p:spPr>
        <p:txBody>
          <a:bodyPr/>
          <a:lstStyle/>
          <a:p>
            <a:pPr algn="r" eaLnBrk="1" hangingPunct="1"/>
            <a:r>
              <a:rPr lang="ar-JO" dirty="0">
                <a:ea typeface="ＭＳ Ｐゴシック" charset="0"/>
                <a:cs typeface="Arial" panose="020B0604020202020204" pitchFamily="34" charset="0"/>
              </a:rPr>
              <a:t>ماذا لو رأى يسوع دفتر شيكات</a:t>
            </a:r>
            <a:r>
              <a:rPr lang="ar-JO" dirty="0">
                <a:solidFill>
                  <a:srgbClr val="FFFF00"/>
                </a:solidFill>
                <a:ea typeface="ＭＳ Ｐゴシック" charset="0"/>
                <a:cs typeface="Arial" panose="020B0604020202020204" pitchFamily="34" charset="0"/>
              </a:rPr>
              <a:t>ك</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4" descr="Generosity full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84150"/>
            <a:ext cx="9144000"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5454352"/>
            <a:ext cx="8820472" cy="1143000"/>
          </a:xfrm>
        </p:spPr>
        <p:txBody>
          <a:bodyPr/>
          <a:lstStyle/>
          <a:p>
            <a:pPr eaLnBrk="1" hangingPunct="1"/>
            <a:r>
              <a:rPr lang="ar-JO" sz="4000" dirty="0">
                <a:ea typeface="ＭＳ Ｐゴシック" charset="0"/>
                <a:cs typeface="Arial" panose="020B0604020202020204" pitchFamily="34" charset="0"/>
              </a:rPr>
              <a:t>لو كنت أعرف المبلغ الذي يريدني الله أن أقدمه بالضبط فهل سأقدمه؟</a:t>
            </a:r>
            <a:endParaRPr lang="en-US" sz="4000" dirty="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E026DC4-4AEB-BD4A-C7B4-4B9EDBD436CF}"/>
              </a:ext>
            </a:extLst>
          </p:cNvPr>
          <p:cNvSpPr txBox="1">
            <a:spLocks noChangeArrowheads="1"/>
          </p:cNvSpPr>
          <p:nvPr/>
        </p:nvSpPr>
        <p:spPr bwMode="auto">
          <a:xfrm>
            <a:off x="-11460" y="4149080"/>
            <a:ext cx="9155460" cy="1143000"/>
          </a:xfrm>
          <a:prstGeom prst="rect">
            <a:avLst/>
          </a:prstGeom>
          <a:solidFill>
            <a:srgbClr val="80808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eaLnBrk="1" hangingPunct="1"/>
            <a:r>
              <a:rPr lang="ar-JO" sz="9600" kern="0" dirty="0">
                <a:ea typeface="ＭＳ Ｐゴシック" charset="0"/>
                <a:cs typeface="Arial" panose="020B0604020202020204" pitchFamily="34" charset="0"/>
              </a:rPr>
              <a:t>الكرم</a:t>
            </a:r>
            <a:endParaRPr lang="en-US" sz="9600" kern="0" dirty="0">
              <a:ea typeface="ＭＳ Ｐゴシック"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66709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5" descr="sowing on di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685800"/>
            <a:ext cx="9144000" cy="609600"/>
          </a:xfrm>
          <a:prstGeom prst="rect">
            <a:avLst/>
          </a:prstGeom>
          <a:solidFill>
            <a:srgbClr val="000000"/>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2 كورنثوس 9: 6-15</a:t>
            </a: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17410" name="Rectangle 2"/>
          <p:cNvSpPr>
            <a:spLocks noGrp="1" noChangeArrowheads="1"/>
          </p:cNvSpPr>
          <p:nvPr>
            <p:ph type="ctrTitle"/>
          </p:nvPr>
        </p:nvSpPr>
        <p:spPr>
          <a:xfrm>
            <a:off x="0" y="0"/>
            <a:ext cx="9148763" cy="762000"/>
          </a:xfrm>
          <a:solidFill>
            <a:srgbClr val="000000"/>
          </a:solidFill>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دروس عن البذار</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2"/>
          <p:cNvSpPr>
            <a:spLocks noGrp="1" noChangeArrowheads="1"/>
          </p:cNvSpPr>
          <p:nvPr>
            <p:ph type="ctrTitle"/>
          </p:nvPr>
        </p:nvSpPr>
        <p:spPr>
          <a:xfrm>
            <a:off x="0" y="0"/>
            <a:ext cx="9144000" cy="762000"/>
          </a:xfrm>
        </p:spPr>
        <p:txBody>
          <a:bodyPr/>
          <a:lstStyle/>
          <a:p>
            <a:pPr eaLnBrk="1" hangingPunct="1"/>
            <a:r>
              <a:rPr lang="ar-JO" sz="3200" dirty="0">
                <a:solidFill>
                  <a:srgbClr val="FFFFFF"/>
                </a:solidFill>
                <a:ea typeface="ＭＳ Ｐゴシック" charset="0"/>
                <a:cs typeface="Arial" panose="020B0604020202020204" pitchFamily="34" charset="0"/>
              </a:rPr>
              <a:t>قم بتسمية ما يتبادر إلى ذهني عندما أقول...</a:t>
            </a:r>
            <a:endParaRPr lang="en-US" sz="3200" dirty="0">
              <a:solidFill>
                <a:srgbClr val="FFFFFF"/>
              </a:solidFill>
              <a:ea typeface="ＭＳ Ｐゴシック" charset="0"/>
              <a:cs typeface="Arial" panose="020B0604020202020204" pitchFamily="34" charset="0"/>
            </a:endParaRPr>
          </a:p>
        </p:txBody>
      </p:sp>
      <p:grpSp>
        <p:nvGrpSpPr>
          <p:cNvPr id="2" name="Group 6"/>
          <p:cNvGrpSpPr>
            <a:grpSpLocks/>
          </p:cNvGrpSpPr>
          <p:nvPr/>
        </p:nvGrpSpPr>
        <p:grpSpPr bwMode="auto">
          <a:xfrm>
            <a:off x="0" y="660400"/>
            <a:ext cx="9144000" cy="6197600"/>
            <a:chOff x="0" y="660400"/>
            <a:chExt cx="9144000" cy="6197600"/>
          </a:xfrm>
        </p:grpSpPr>
        <p:pic>
          <p:nvPicPr>
            <p:cNvPr id="307203" name="Picture 5" descr="tax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60400"/>
              <a:ext cx="9144000" cy="619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4" name="Rectangle 2"/>
            <p:cNvSpPr txBox="1">
              <a:spLocks noChangeArrowheads="1"/>
            </p:cNvSpPr>
            <p:nvPr/>
          </p:nvSpPr>
          <p:spPr bwMode="auto">
            <a:xfrm>
              <a:off x="0" y="22860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7200" b="1" dirty="0">
                  <a:solidFill>
                    <a:srgbClr val="000000"/>
                  </a:solidFill>
                  <a:latin typeface="Arial" panose="020B0604020202020204" pitchFamily="34" charset="0"/>
                  <a:cs typeface="Arial" panose="020B0604020202020204" pitchFamily="34" charset="0"/>
                </a:rPr>
                <a:t>المال</a:t>
              </a:r>
              <a:endParaRPr lang="en-US" sz="3200" b="1" dirty="0">
                <a:solidFill>
                  <a:srgbClr val="000000"/>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John-way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الدوق جون واين</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rich man and laza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37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Rectangle 2"/>
          <p:cNvSpPr>
            <a:spLocks noGrp="1" noChangeArrowheads="1"/>
          </p:cNvSpPr>
          <p:nvPr>
            <p:ph type="ctrTitle"/>
          </p:nvPr>
        </p:nvSpPr>
        <p:spPr>
          <a:xfrm>
            <a:off x="1259632" y="0"/>
            <a:ext cx="7884368" cy="762000"/>
          </a:xfrm>
        </p:spPr>
        <p:txBody>
          <a:bodyPr/>
          <a:lstStyle/>
          <a:p>
            <a:pPr eaLnBrk="1" hangingPunct="1"/>
            <a:r>
              <a:rPr lang="ar-JO" dirty="0">
                <a:ea typeface="ＭＳ Ｐゴシック" charset="0"/>
                <a:cs typeface="Arial" panose="020B0604020202020204" pitchFamily="34" charset="0"/>
              </a:rPr>
              <a:t>لعازر</a:t>
            </a:r>
            <a:r>
              <a:rPr lang="ar-JO" dirty="0">
                <a:solidFill>
                  <a:srgbClr val="113015"/>
                </a:solidFill>
                <a:ea typeface="ＭＳ Ｐゴシック" charset="0"/>
                <a:cs typeface="Arial" panose="020B0604020202020204" pitchFamily="34" charset="0"/>
              </a:rPr>
              <a:t> والغني</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5" descr="b17047294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3252788"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4" name="Rectangle 2"/>
          <p:cNvSpPr>
            <a:spLocks noGrp="1" noChangeArrowheads="1"/>
          </p:cNvSpPr>
          <p:nvPr>
            <p:ph type="title"/>
          </p:nvPr>
        </p:nvSpPr>
        <p:spPr>
          <a:xfrm>
            <a:off x="3429000" y="503238"/>
            <a:ext cx="4419600" cy="1020762"/>
          </a:xfrm>
        </p:spPr>
        <p:txBody>
          <a:bodyPr/>
          <a:lstStyle/>
          <a:p>
            <a:pPr eaLnBrk="1" hangingPunct="1"/>
            <a:r>
              <a:rPr lang="ar-JO" sz="6000" dirty="0">
                <a:ea typeface="Accordance" panose="00000400000000000000" pitchFamily="2" charset="-78"/>
              </a:rPr>
              <a:t>أسئلة للتأمل</a:t>
            </a:r>
            <a:endParaRPr lang="en-US" sz="6000" dirty="0">
              <a:ea typeface="Accordance" panose="00000400000000000000" pitchFamily="2" charset="-78"/>
            </a:endParaRPr>
          </a:p>
        </p:txBody>
      </p:sp>
      <p:sp>
        <p:nvSpPr>
          <p:cNvPr id="146435" name="Rectangle 4"/>
          <p:cNvSpPr>
            <a:spLocks noChangeArrowheads="1"/>
          </p:cNvSpPr>
          <p:nvPr/>
        </p:nvSpPr>
        <p:spPr bwMode="auto">
          <a:xfrm>
            <a:off x="3200400" y="1828800"/>
            <a:ext cx="58674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متى يجب عليك أن تدافع عن نفسك عند الإنتقاد؟</a:t>
            </a:r>
            <a:endParaRPr lang="en-US" sz="3600" b="1" dirty="0">
              <a:latin typeface="Arial" panose="020B0604020202020204" pitchFamily="34" charset="0"/>
              <a:ea typeface="Accordance" panose="00000400000000000000" pitchFamily="2" charset="-78"/>
              <a:cs typeface="Arial" panose="020B0604020202020204" pitchFamily="34" charset="0"/>
            </a:endParaRPr>
          </a:p>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ما هي المشكلة\المشاكل التي يجب عليك تركها؟</a:t>
            </a:r>
            <a:endParaRPr lang="en-US" sz="3600" b="1" dirty="0">
              <a:latin typeface="Arial" panose="020B0604020202020204" pitchFamily="34" charset="0"/>
              <a:ea typeface="Accordance" panose="00000400000000000000" pitchFamily="2" charset="-78"/>
              <a:cs typeface="Arial" panose="020B0604020202020204" pitchFamily="34" charset="0"/>
            </a:endParaRPr>
          </a:p>
        </p:txBody>
      </p:sp>
      <p:pic>
        <p:nvPicPr>
          <p:cNvPr id="146436" name="Picture 6" descr="180_how_t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5410200"/>
            <a:ext cx="3478213"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7858149" y="71438"/>
            <a:ext cx="128585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ea typeface="Accordance" panose="00000400000000000000" pitchFamily="2" charset="-78"/>
                <a:cs typeface="Arial" panose="020B0604020202020204" pitchFamily="34" charset="0"/>
              </a:rPr>
              <a:t>161 ج ج</a:t>
            </a:r>
            <a:endParaRPr lang="en-US"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ea typeface="ＭＳ Ｐゴシック" charset="0"/>
                <a:cs typeface="ＭＳ Ｐゴシック" charset="0"/>
              </a:rPr>
              <a:t>The Dentist</a:t>
            </a:r>
          </a:p>
        </p:txBody>
      </p:sp>
      <p:pic>
        <p:nvPicPr>
          <p:cNvPr id="312322" name="Picture 3" descr="dent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80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36" name="Picture 2" descr="dentist wor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495800" y="2743200"/>
            <a:ext cx="420052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30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Dollars.jpg"/>
          <p:cNvPicPr>
            <a:picLocks noChangeAspect="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title"/>
          </p:nvPr>
        </p:nvSpPr>
        <p:spPr>
          <a:xfrm>
            <a:off x="685800" y="228600"/>
            <a:ext cx="7772400" cy="1066800"/>
          </a:xfrm>
          <a:gradFill flip="none" rotWithShape="1">
            <a:gsLst>
              <a:gs pos="63000">
                <a:srgbClr val="113015"/>
              </a:gs>
              <a:gs pos="100000">
                <a:schemeClr val="tx1"/>
              </a:gs>
            </a:gsLst>
            <a:path path="shape">
              <a:fillToRect l="50000" t="50000" r="50000" b="50000"/>
            </a:path>
            <a:tileRect/>
          </a:gradFill>
        </p:spPr>
        <p:txBody>
          <a:bodyPr/>
          <a:lstStyle/>
          <a:p>
            <a:pPr eaLnBrk="1" hangingPunct="1">
              <a:defRPr/>
            </a:pPr>
            <a:r>
              <a:rPr lang="ar-JO"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rPr>
              <a:t>المال والألقاب</a:t>
            </a:r>
            <a:endParaRPr lang="en-US"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endParaRPr>
          </a:p>
        </p:txBody>
      </p:sp>
      <p:sp>
        <p:nvSpPr>
          <p:cNvPr id="6" name="Content Placeholder 5"/>
          <p:cNvSpPr>
            <a:spLocks noGrp="1"/>
          </p:cNvSpPr>
          <p:nvPr>
            <p:ph sz="half" idx="2"/>
          </p:nvPr>
        </p:nvSpPr>
        <p:spPr>
          <a:xfrm>
            <a:off x="2819400" y="1447800"/>
            <a:ext cx="6324600" cy="4724400"/>
          </a:xfrm>
        </p:spPr>
        <p:txBody>
          <a:bodyPr/>
          <a:lstStyle/>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الشباب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الفقراء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السود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البالغون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مزدوج بدون 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واحد مع الكثير من الأطفال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كبار السن الميسورين</a:t>
            </a: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الشباب المحب للمرح في طريقه إلى النجاح</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p:txBody>
      </p:sp>
      <p:sp>
        <p:nvSpPr>
          <p:cNvPr id="4" name="TextBox 3"/>
          <p:cNvSpPr txBox="1"/>
          <p:nvPr/>
        </p:nvSpPr>
        <p:spPr>
          <a:xfrm>
            <a:off x="384950" y="1447800"/>
            <a:ext cx="1622560" cy="4031873"/>
          </a:xfrm>
          <a:prstGeom prst="rect">
            <a:avLst/>
          </a:prstGeom>
          <a:noFill/>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المترفون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الجراء</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البوبي</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الغاضبون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دينك</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الحرير</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النسيج</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المنشورات</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uiExpand="1"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Grp="1" noChangeArrowheads="1"/>
          </p:cNvSpPr>
          <p:nvPr>
            <p:ph type="ctrTitle"/>
          </p:nvPr>
        </p:nvSpPr>
        <p:spPr>
          <a:xfrm>
            <a:off x="685800" y="47244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31641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6858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7150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5"/>
          <p:cNvSpPr/>
          <p:nvPr/>
        </p:nvSpPr>
        <p:spPr>
          <a:xfrm rot="20165174">
            <a:off x="1154199" y="724291"/>
            <a:ext cx="2026517" cy="1107996"/>
          </a:xfrm>
          <a:prstGeom prst="rect">
            <a:avLst/>
          </a:prstGeom>
          <a:solidFill>
            <a:srgbClr val="000090"/>
          </a:solidFill>
        </p:spPr>
        <p:txBody>
          <a:bodyPr wrap="none">
            <a:spAutoFit/>
          </a:bodyPr>
          <a:lstStyle/>
          <a:p>
            <a:pPr algn="ctr" eaLnBrk="0" hangingPunct="0">
              <a:defRPr/>
            </a:pPr>
            <a:r>
              <a:rPr lang="ar-JO"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rPr>
              <a:t>السياق</a:t>
            </a:r>
            <a:endParaRPr lang="en-US"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FCE78A-FD8F-5A4B-1554-38C22541925A}"/>
            </a:ext>
          </a:extLst>
        </p:cNvPr>
        <p:cNvGrpSpPr/>
        <p:nvPr/>
      </p:nvGrpSpPr>
      <p:grpSpPr>
        <a:xfrm>
          <a:off x="0" y="0"/>
          <a:ext cx="0" cy="0"/>
          <a:chOff x="0" y="0"/>
          <a:chExt cx="0" cy="0"/>
        </a:xfrm>
      </p:grpSpPr>
      <p:sp>
        <p:nvSpPr>
          <p:cNvPr id="301057" name="Rectangle 2">
            <a:extLst>
              <a:ext uri="{FF2B5EF4-FFF2-40B4-BE49-F238E27FC236}">
                <a16:creationId xmlns:a16="http://schemas.microsoft.com/office/drawing/2014/main" id="{F81AD71B-30B0-3C7C-2589-C1602DC0AAE0}"/>
              </a:ext>
            </a:extLst>
          </p:cNvPr>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0AD7D0A4-F7FE-A7BF-064D-061BDE40B354}"/>
              </a:ext>
            </a:extLst>
          </p:cNvPr>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مثالين</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a:extLst>
              <a:ext uri="{FF2B5EF4-FFF2-40B4-BE49-F238E27FC236}">
                <a16:creationId xmlns:a16="http://schemas.microsoft.com/office/drawing/2014/main" id="{12F2C207-9A47-AE43-4B84-3246A98DF1C6}"/>
              </a:ext>
            </a:extLst>
          </p:cNvPr>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مبادئ</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301060" name="Picture 6" descr="be-rich-series.jpg">
            <a:extLst>
              <a:ext uri="{FF2B5EF4-FFF2-40B4-BE49-F238E27FC236}">
                <a16:creationId xmlns:a16="http://schemas.microsoft.com/office/drawing/2014/main" id="{2B9993A2-22DC-251F-3D4D-B6B04396CBD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a:extLst>
              <a:ext uri="{FF2B5EF4-FFF2-40B4-BE49-F238E27FC236}">
                <a16:creationId xmlns:a16="http://schemas.microsoft.com/office/drawing/2014/main" id="{401EF59C-552F-43E5-0F58-C08D49A8C7FC}"/>
              </a:ext>
            </a:extLst>
          </p:cNvPr>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Down Arrow 8">
            <a:extLst>
              <a:ext uri="{FF2B5EF4-FFF2-40B4-BE49-F238E27FC236}">
                <a16:creationId xmlns:a16="http://schemas.microsoft.com/office/drawing/2014/main" id="{CDFC4F3E-CD0E-3439-B38A-326349893F89}"/>
              </a:ext>
            </a:extLst>
          </p:cNvPr>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1788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CD79D1-CFFA-1022-ABB5-66E1C3260E49}"/>
            </a:ext>
          </a:extLst>
        </p:cNvPr>
        <p:cNvGrpSpPr/>
        <p:nvPr/>
      </p:nvGrpSpPr>
      <p:grpSpPr>
        <a:xfrm>
          <a:off x="0" y="0"/>
          <a:ext cx="0" cy="0"/>
          <a:chOff x="0" y="0"/>
          <a:chExt cx="0" cy="0"/>
        </a:xfrm>
      </p:grpSpPr>
      <p:sp>
        <p:nvSpPr>
          <p:cNvPr id="19458" name="Rectangle 2">
            <a:extLst>
              <a:ext uri="{FF2B5EF4-FFF2-40B4-BE49-F238E27FC236}">
                <a16:creationId xmlns:a16="http://schemas.microsoft.com/office/drawing/2014/main" id="{94736157-A423-A267-292A-0563B0C4ADF9}"/>
              </a:ext>
            </a:extLst>
          </p:cNvPr>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a:extLst>
              <a:ext uri="{FF2B5EF4-FFF2-40B4-BE49-F238E27FC236}">
                <a16:creationId xmlns:a16="http://schemas.microsoft.com/office/drawing/2014/main" id="{E767EDA5-2FF2-5DF3-0C0F-B2E3A5A57F71}"/>
              </a:ext>
            </a:extLst>
          </p:cNvPr>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نصبح أغنياء عندما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نتبرع بأموالنا بسخاء</a:t>
            </a:r>
            <a:endParaRPr kumimoji="0" lang="en-US"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00035" name="Picture 4" descr="Generosity-hands to heaven.jpg">
            <a:extLst>
              <a:ext uri="{FF2B5EF4-FFF2-40B4-BE49-F238E27FC236}">
                <a16:creationId xmlns:a16="http://schemas.microsoft.com/office/drawing/2014/main" id="{DB67C426-DB6E-E4A9-44CC-618A1F2BA89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452454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9" descr="burning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62200" y="838200"/>
            <a:ext cx="41529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0" name="Rectangle 2"/>
          <p:cNvSpPr>
            <a:spLocks noGrp="1" noChangeArrowheads="1"/>
          </p:cNvSpPr>
          <p:nvPr>
            <p:ph type="ctrTitle"/>
          </p:nvPr>
        </p:nvSpPr>
        <p:spPr>
          <a:xfrm>
            <a:off x="0" y="0"/>
            <a:ext cx="9144000" cy="1600200"/>
          </a:xfrm>
        </p:spPr>
        <p:txBody>
          <a:bodyPr/>
          <a:lstStyle/>
          <a:p>
            <a:pPr eaLnBrk="1" hangingPunct="1"/>
            <a:r>
              <a:rPr lang="ar-JO" sz="5400" dirty="0">
                <a:ea typeface="ＭＳ Ｐゴシック" charset="0"/>
                <a:cs typeface="Arial" panose="020B0604020202020204" pitchFamily="34" charset="0"/>
              </a:rPr>
              <a:t>سؤالين عن العطاء</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5038725"/>
            <a:ext cx="43434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كم</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المبلغ؟</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038725"/>
            <a:ext cx="44196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ما هي </a:t>
            </a: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النتائج</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8" name="Down Arrow 7"/>
          <p:cNvSpPr>
            <a:spLocks noChangeArrowheads="1"/>
          </p:cNvSpPr>
          <p:nvPr/>
        </p:nvSpPr>
        <p:spPr bwMode="auto">
          <a:xfrm rot="1997823">
            <a:off x="1814513"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403850"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3"/>
          <p:cNvSpPr txBox="1">
            <a:spLocks noChangeArrowheads="1"/>
          </p:cNvSpPr>
          <p:nvPr/>
        </p:nvSpPr>
        <p:spPr bwMode="auto">
          <a:xfrm>
            <a:off x="0" y="5876925"/>
            <a:ext cx="43434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مبدأ هام</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724400" y="5876925"/>
            <a:ext cx="44196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الفوائد</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 name="Rectangle 12"/>
          <p:cNvSpPr/>
          <p:nvPr/>
        </p:nvSpPr>
        <p:spPr>
          <a:xfrm rot="20333844">
            <a:off x="1149445" y="2230390"/>
            <a:ext cx="6330579"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rPr>
              <a:t>2 كورنثوس 9: 6</a:t>
            </a:r>
            <a:endParaRPr kumimoji="0" lang="en-US"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P spid="11" grpId="0"/>
      <p:bldP spid="12"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4" name="Rectangle 2"/>
          <p:cNvSpPr>
            <a:spLocks noGrp="1" noChangeArrowheads="1"/>
          </p:cNvSpPr>
          <p:nvPr>
            <p:ph type="ctrTitle"/>
          </p:nvPr>
        </p:nvSpPr>
        <p:spPr>
          <a:xfrm>
            <a:off x="228600" y="381000"/>
            <a:ext cx="8915400" cy="2133600"/>
          </a:xfrm>
        </p:spPr>
        <p:txBody>
          <a:bodyPr/>
          <a:lstStyle/>
          <a:p>
            <a:pPr marL="449263" indent="-449263" algn="r" eaLnBrk="1" hangingPunct="1"/>
            <a:r>
              <a:rPr lang="ar-JO" dirty="0">
                <a:ea typeface="ＭＳ Ｐゴシック" charset="0"/>
                <a:cs typeface="Arial" panose="020B0604020202020204" pitchFamily="34" charset="0"/>
              </a:rPr>
              <a:t>1. </a:t>
            </a:r>
            <a:r>
              <a:rPr lang="ar-JO" dirty="0">
                <a:solidFill>
                  <a:srgbClr val="FFFF00"/>
                </a:solidFill>
                <a:ea typeface="ＭＳ Ｐゴシック" charset="0"/>
                <a:cs typeface="Arial" panose="020B0604020202020204" pitchFamily="34" charset="0"/>
              </a:rPr>
              <a:t>مبدأ</a:t>
            </a:r>
            <a:r>
              <a:rPr lang="ar-JO" dirty="0">
                <a:ea typeface="ＭＳ Ｐゴシック" charset="0"/>
                <a:cs typeface="Arial" panose="020B0604020202020204" pitchFamily="34" charset="0"/>
              </a:rPr>
              <a:t> : أنت تقرر كم تريد أن تتبارك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(9: 6-7أ)</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descr="Sowing_Wh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1463"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76200"/>
            <a:ext cx="9144000" cy="709594"/>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أ. يباركك الله بحسب كم تعطي (9: 6)</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228600" y="1600200"/>
            <a:ext cx="5181600" cy="3505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هذا و إن من يزرع بالشح فبالشح أيضاً يحصد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و من يزرع بالبركات فبالبركات أيضاً يحصد</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seed_sprou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0" y="2514600"/>
            <a:ext cx="7772400" cy="13716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ازرع قليلاً تحصد قليلاً</a:t>
            </a:r>
            <a:br>
              <a:rPr lang="ar-JO" dirty="0">
                <a:effectLst>
                  <a:outerShdw blurRad="38100" dist="38100" dir="2700000" algn="tl">
                    <a:srgbClr val="808080"/>
                  </a:outerShdw>
                </a:effectLst>
                <a:ea typeface="ＭＳ Ｐゴシック" charset="0"/>
                <a:cs typeface="Arial" panose="020B0604020202020204" pitchFamily="34" charset="0"/>
              </a:rPr>
            </a:br>
            <a:r>
              <a:rPr lang="ar-JO" dirty="0">
                <a:effectLst>
                  <a:outerShdw blurRad="38100" dist="38100" dir="2700000" algn="tl">
                    <a:srgbClr val="808080"/>
                  </a:outerShdw>
                </a:effectLst>
                <a:ea typeface="ＭＳ Ｐゴシック" charset="0"/>
                <a:cs typeface="Arial" panose="020B0604020202020204" pitchFamily="34" charset="0"/>
              </a:rPr>
              <a:t>ازرع كثيراً تحصد كثيراً</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0" y="0"/>
            <a:ext cx="9144000" cy="10668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القانون رقم 1 في الزراعة</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8370"/>
                                        </p:tgtEl>
                                        <p:attrNameLst>
                                          <p:attrName>style.visibility</p:attrName>
                                        </p:attrNameLst>
                                      </p:cBhvr>
                                      <p:to>
                                        <p:strVal val="visible"/>
                                      </p:to>
                                    </p:set>
                                    <p:animEffect transition="in" filter="fade">
                                      <p:cBhvr>
                                        <p:cTn id="11" dur="2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4"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Title</a:t>
            </a:r>
          </a:p>
        </p:txBody>
      </p:sp>
      <p:pic>
        <p:nvPicPr>
          <p:cNvPr id="323586" name="Picture 2" descr="kraft j 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943600"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3587" name="Picture 3" descr="kraft log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5181600"/>
            <a:ext cx="23622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3" name="TextBox 4"/>
          <p:cNvSpPr txBox="1">
            <a:spLocks noChangeArrowheads="1"/>
          </p:cNvSpPr>
          <p:nvPr/>
        </p:nvSpPr>
        <p:spPr bwMode="auto">
          <a:xfrm>
            <a:off x="5943600" y="0"/>
            <a:ext cx="32004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sz="3200" b="1" dirty="0">
                <a:solidFill>
                  <a:srgbClr val="FFFFFF"/>
                </a:solidFill>
                <a:latin typeface="Arial" panose="020B0604020202020204" pitchFamily="34" charset="0"/>
                <a:cs typeface="Arial" panose="020B0604020202020204" pitchFamily="34" charset="0"/>
              </a:rPr>
              <a:t>الإستثمارات الوحيدة التي قمت بها على الإطلاق، والتي دفعت أرباحاً متزايدة باستمرار، هي الأموال التي أعطيتها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A2FC3-E571-7A4A-BFE4-F6316A2B4513}"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23</a:t>
            </a:fld>
            <a:endParaRPr lang="en-US" sz="1400">
              <a:latin typeface="Arial" panose="020B0604020202020204" pitchFamily="34" charset="0"/>
              <a:ea typeface="Accordance" panose="00000400000000000000" pitchFamily="2" charset="-78"/>
              <a:cs typeface="Arial" panose="020B0604020202020204" pitchFamily="34" charset="0"/>
            </a:endParaRPr>
          </a:p>
        </p:txBody>
      </p:sp>
      <p:sp>
        <p:nvSpPr>
          <p:cNvPr id="148482" name="Rectangle 2"/>
          <p:cNvSpPr>
            <a:spLocks noGrp="1" noChangeArrowheads="1"/>
          </p:cNvSpPr>
          <p:nvPr>
            <p:ph type="title"/>
          </p:nvPr>
        </p:nvSpPr>
        <p:spPr/>
        <p:txBody>
          <a:bodyPr/>
          <a:lstStyle/>
          <a:p>
            <a:pPr eaLnBrk="1" hangingPunct="1"/>
            <a:r>
              <a:rPr lang="en-US">
                <a:ea typeface="Accordance" panose="00000400000000000000" pitchFamily="2" charset="-78"/>
              </a:rPr>
              <a:t>Geography</a:t>
            </a:r>
          </a:p>
        </p:txBody>
      </p:sp>
      <p:pic>
        <p:nvPicPr>
          <p:cNvPr id="148483" name="Picture 3"/>
          <p:cNvPicPr>
            <a:picLocks noGrp="1" noChangeAspect="1" noChangeArrowheads="1"/>
          </p:cNvPicPr>
          <p:nvPr>
            <p:ph type="body" idx="4294967295"/>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pSp>
        <p:nvGrpSpPr>
          <p:cNvPr id="2" name="Group 4"/>
          <p:cNvGrpSpPr>
            <a:grpSpLocks/>
          </p:cNvGrpSpPr>
          <p:nvPr/>
        </p:nvGrpSpPr>
        <p:grpSpPr bwMode="auto">
          <a:xfrm>
            <a:off x="3581400" y="1295400"/>
            <a:ext cx="1460500" cy="628650"/>
            <a:chOff x="2256" y="816"/>
            <a:chExt cx="920" cy="396"/>
          </a:xfrm>
        </p:grpSpPr>
        <p:sp>
          <p:nvSpPr>
            <p:cNvPr id="148489" name="AutoShape 5"/>
            <p:cNvSpPr>
              <a:spLocks noChangeArrowheads="1"/>
            </p:cNvSpPr>
            <p:nvPr/>
          </p:nvSpPr>
          <p:spPr bwMode="auto">
            <a:xfrm rot="2378455">
              <a:off x="2521" y="1015"/>
              <a:ext cx="335" cy="197"/>
            </a:xfrm>
            <a:prstGeom prst="rightArrow">
              <a:avLst>
                <a:gd name="adj1" fmla="val 50000"/>
                <a:gd name="adj2" fmla="val 42513"/>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a:latin typeface="Arial" panose="020B0604020202020204" pitchFamily="34" charset="0"/>
                <a:ea typeface="Accordance" panose="00000400000000000000" pitchFamily="2" charset="-78"/>
                <a:cs typeface="Arial" panose="020B0604020202020204" pitchFamily="34" charset="0"/>
              </a:endParaRPr>
            </a:p>
          </p:txBody>
        </p:sp>
        <p:sp>
          <p:nvSpPr>
            <p:cNvPr id="148490" name="Text Box 6"/>
            <p:cNvSpPr txBox="1">
              <a:spLocks noChangeArrowheads="1"/>
            </p:cNvSpPr>
            <p:nvPr/>
          </p:nvSpPr>
          <p:spPr bwMode="auto">
            <a:xfrm>
              <a:off x="2256" y="816"/>
              <a:ext cx="920" cy="231"/>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latin typeface="Arial" panose="020B0604020202020204" pitchFamily="34" charset="0"/>
                  <a:ea typeface="Accordance" panose="00000400000000000000" pitchFamily="2" charset="-78"/>
                  <a:cs typeface="Arial" panose="020B0604020202020204" pitchFamily="34" charset="0"/>
                </a:rPr>
                <a:t>مكدونية</a:t>
              </a:r>
              <a:endParaRPr lang="en-US" sz="1800" b="1" dirty="0">
                <a:latin typeface="Arial" panose="020B0604020202020204" pitchFamily="34" charset="0"/>
                <a:ea typeface="Accordance" panose="00000400000000000000" pitchFamily="2" charset="-78"/>
                <a:cs typeface="Arial" panose="020B0604020202020204" pitchFamily="34" charset="0"/>
              </a:endParaRPr>
            </a:p>
          </p:txBody>
        </p:sp>
      </p:grpSp>
      <p:sp>
        <p:nvSpPr>
          <p:cNvPr id="33799" name="Text Box 7"/>
          <p:cNvSpPr txBox="1">
            <a:spLocks noChangeArrowheads="1"/>
          </p:cNvSpPr>
          <p:nvPr/>
        </p:nvSpPr>
        <p:spPr bwMode="auto">
          <a:xfrm>
            <a:off x="4114800" y="2895600"/>
            <a:ext cx="1066800" cy="366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1800" b="1" dirty="0">
                <a:solidFill>
                  <a:schemeClr val="bg1"/>
                </a:solidFill>
                <a:latin typeface="Arial" panose="020B0604020202020204" pitchFamily="34" charset="0"/>
                <a:ea typeface="Accordance" panose="00000400000000000000" pitchFamily="2" charset="-78"/>
                <a:cs typeface="Arial" panose="020B0604020202020204" pitchFamily="34" charset="0"/>
              </a:rPr>
              <a:t>كورنثوس</a:t>
            </a:r>
            <a:endParaRPr lang="en-US" sz="18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grpSp>
        <p:nvGrpSpPr>
          <p:cNvPr id="3" name="Group 8"/>
          <p:cNvGrpSpPr>
            <a:grpSpLocks/>
          </p:cNvGrpSpPr>
          <p:nvPr/>
        </p:nvGrpSpPr>
        <p:grpSpPr bwMode="auto">
          <a:xfrm>
            <a:off x="2963464" y="3052899"/>
            <a:ext cx="2203450" cy="2217738"/>
            <a:chOff x="672" y="2256"/>
            <a:chExt cx="1388" cy="1397"/>
          </a:xfrm>
        </p:grpSpPr>
        <p:pic>
          <p:nvPicPr>
            <p:cNvPr id="148487" name="Picture 9" descr="j01494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08" y="2400"/>
              <a:ext cx="1052" cy="12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8" name="Picture 10" descr="IS1CR1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2" y="2256"/>
              <a:ext cx="734"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grpId="0" nodeType="clickEffect">
                                  <p:stCondLst>
                                    <p:cond delay="0"/>
                                  </p:stCondLst>
                                  <p:childTnLst>
                                    <p:set>
                                      <p:cBhvr>
                                        <p:cTn id="11" dur="1" fill="hold">
                                          <p:stCondLst>
                                            <p:cond delay="0"/>
                                          </p:stCondLst>
                                        </p:cTn>
                                        <p:tgtEl>
                                          <p:spTgt spid="33799"/>
                                        </p:tgtEl>
                                        <p:attrNameLst>
                                          <p:attrName>style.visibility</p:attrName>
                                        </p:attrNameLst>
                                      </p:cBhvr>
                                      <p:to>
                                        <p:strVal val="visible"/>
                                      </p:to>
                                    </p:set>
                                    <p:animEffect transition="in" filter="fade">
                                      <p:cBhvr>
                                        <p:cTn id="12" dur="770" decel="100000"/>
                                        <p:tgtEl>
                                          <p:spTgt spid="33799"/>
                                        </p:tgtEl>
                                      </p:cBhvr>
                                    </p:animEffect>
                                    <p:animScale>
                                      <p:cBhvr>
                                        <p:cTn id="13" dur="770" decel="100000"/>
                                        <p:tgtEl>
                                          <p:spTgt spid="33799"/>
                                        </p:tgtEl>
                                      </p:cBhvr>
                                      <p:from x="10000" y="10000"/>
                                      <p:to x="200000" y="450000"/>
                                    </p:animScale>
                                    <p:animScale>
                                      <p:cBhvr>
                                        <p:cTn id="14" dur="1230" accel="100000" fill="hold">
                                          <p:stCondLst>
                                            <p:cond delay="770"/>
                                          </p:stCondLst>
                                        </p:cTn>
                                        <p:tgtEl>
                                          <p:spTgt spid="33799"/>
                                        </p:tgtEl>
                                      </p:cBhvr>
                                      <p:from x="200000" y="450000"/>
                                      <p:to x="100000" y="100000"/>
                                    </p:animScale>
                                    <p:set>
                                      <p:cBhvr>
                                        <p:cTn id="15" dur="770" fill="hold"/>
                                        <p:tgtEl>
                                          <p:spTgt spid="33799"/>
                                        </p:tgtEl>
                                        <p:attrNameLst>
                                          <p:attrName>ppt_x</p:attrName>
                                        </p:attrNameLst>
                                      </p:cBhvr>
                                      <p:to>
                                        <p:strVal val="(0.5)"/>
                                      </p:to>
                                    </p:set>
                                    <p:anim from="(0.5)" to="(#ppt_x)" calcmode="lin" valueType="num">
                                      <p:cBhvr>
                                        <p:cTn id="16" dur="1230" accel="100000" fill="hold">
                                          <p:stCondLst>
                                            <p:cond delay="770"/>
                                          </p:stCondLst>
                                        </p:cTn>
                                        <p:tgtEl>
                                          <p:spTgt spid="33799"/>
                                        </p:tgtEl>
                                        <p:attrNameLst>
                                          <p:attrName>ppt_x</p:attrName>
                                        </p:attrNameLst>
                                      </p:cBhvr>
                                    </p:anim>
                                    <p:set>
                                      <p:cBhvr>
                                        <p:cTn id="17" dur="770" fill="hold"/>
                                        <p:tgtEl>
                                          <p:spTgt spid="33799"/>
                                        </p:tgtEl>
                                        <p:attrNameLst>
                                          <p:attrName>ppt_y</p:attrName>
                                        </p:attrNameLst>
                                      </p:cBhvr>
                                      <p:to>
                                        <p:strVal val="(#ppt_y+0.4)"/>
                                      </p:to>
                                    </p:set>
                                    <p:anim from="(#ppt_y+0.4)" to="(#ppt_y)" calcmode="lin" valueType="num">
                                      <p:cBhvr>
                                        <p:cTn id="18" dur="1230" accel="100000" fill="hold">
                                          <p:stCondLst>
                                            <p:cond delay="770"/>
                                          </p:stCondLst>
                                        </p:cTn>
                                        <p:tgtEl>
                                          <p:spTgt spid="33799"/>
                                        </p:tgtEl>
                                        <p:attrNameLst>
                                          <p:attrName>ppt_y</p:attrName>
                                        </p:attrNameLst>
                                      </p:cBhvr>
                                    </p:anim>
                                  </p:childTnLst>
                                </p:cTn>
                              </p:par>
                            </p:childTnLst>
                          </p:cTn>
                        </p:par>
                        <p:par>
                          <p:cTn id="19" fill="hold" nodeType="afterGroup">
                            <p:stCondLst>
                              <p:cond delay="2000"/>
                            </p:stCondLst>
                            <p:childTnLst>
                              <p:par>
                                <p:cTn id="20" presetID="21" presetClass="entr" presetSubtype="8" fill="hold" nodeType="after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wheel(8)">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3" descr="sowing scatter_see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70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0" name="Rectangle 2"/>
          <p:cNvSpPr>
            <a:spLocks noGrp="1" noChangeArrowheads="1"/>
          </p:cNvSpPr>
          <p:nvPr>
            <p:ph type="ctrTitle"/>
          </p:nvPr>
        </p:nvSpPr>
        <p:spPr>
          <a:xfrm>
            <a:off x="-76200" y="5029200"/>
            <a:ext cx="9296400" cy="1828800"/>
          </a:xfrm>
          <a:solidFill>
            <a:srgbClr val="000000"/>
          </a:solidFill>
        </p:spPr>
        <p:txBody>
          <a:bodyPr/>
          <a:lstStyle/>
          <a:p>
            <a:pPr eaLnBrk="1" hangingPunct="1"/>
            <a:r>
              <a:rPr lang="ar-JO" sz="3600" dirty="0">
                <a:ea typeface="ＭＳ Ｐゴシック" charset="0"/>
                <a:cs typeface="Arial" panose="020B0604020202020204" pitchFamily="34" charset="0"/>
              </a:rPr>
              <a:t>لا يمكن لأحد أن يأخذ استثماراتك المرسلة إلى السماء قبل وصولك.</a:t>
            </a:r>
            <a:endParaRPr lang="en-US" sz="3600" dirty="0">
              <a:solidFill>
                <a:srgbClr val="FFFFFF"/>
              </a:solidFill>
              <a:ea typeface="ＭＳ Ｐゴシック"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2"/>
          <p:cNvSpPr>
            <a:spLocks noGrp="1" noChangeArrowheads="1"/>
          </p:cNvSpPr>
          <p:nvPr>
            <p:ph type="ctrTitle"/>
          </p:nvPr>
        </p:nvSpPr>
        <p:spPr>
          <a:xfrm>
            <a:off x="0" y="0"/>
            <a:ext cx="9144000" cy="1219200"/>
          </a:xfrm>
        </p:spPr>
        <p:txBody>
          <a:bodyPr/>
          <a:lstStyle/>
          <a:p>
            <a:pPr marL="622300" indent="-622300" algn="r" eaLnBrk="1" hangingPunct="1"/>
            <a:r>
              <a:rPr lang="ar-JO" sz="3600" dirty="0">
                <a:ea typeface="ＭＳ Ｐゴシック" charset="0"/>
                <a:cs typeface="Arial" panose="020B0604020202020204" pitchFamily="34" charset="0"/>
              </a:rPr>
              <a:t>ب. كمية العطاء هي قرار شخصي (9: 7أ)</a:t>
            </a:r>
            <a:endParaRPr lang="en-US" sz="3600" dirty="0">
              <a:solidFill>
                <a:srgbClr val="FFFFFF"/>
              </a:solidFill>
              <a:ea typeface="ＭＳ Ｐゴシック" charset="0"/>
              <a:cs typeface="Arial" panose="020B0604020202020204" pitchFamily="34" charset="0"/>
            </a:endParaRPr>
          </a:p>
        </p:txBody>
      </p:sp>
      <p:pic>
        <p:nvPicPr>
          <p:cNvPr id="326658" name="Picture 2" descr="thinkin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2313" y="2743200"/>
            <a:ext cx="5881687"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59" name="Picture 3" descr="john-p-think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43200"/>
            <a:ext cx="3276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0" name="Rectangle 5"/>
          <p:cNvSpPr>
            <a:spLocks noChangeArrowheads="1"/>
          </p:cNvSpPr>
          <p:nvPr/>
        </p:nvSpPr>
        <p:spPr bwMode="auto">
          <a:xfrm>
            <a:off x="2667000" y="2743200"/>
            <a:ext cx="3962400" cy="2209800"/>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26661" name="Cloud Callout 4"/>
          <p:cNvSpPr>
            <a:spLocks noChangeArrowheads="1"/>
          </p:cNvSpPr>
          <p:nvPr/>
        </p:nvSpPr>
        <p:spPr bwMode="auto">
          <a:xfrm>
            <a:off x="2819400" y="2819400"/>
            <a:ext cx="3657600" cy="2514600"/>
          </a:xfrm>
          <a:prstGeom prst="cloudCallout">
            <a:avLst>
              <a:gd name="adj1" fmla="val 69569"/>
              <a:gd name="adj2" fmla="val -25667"/>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429000" y="2971800"/>
            <a:ext cx="2438400" cy="1905000"/>
          </a:xfrm>
          <a:prstGeom prst="rect">
            <a:avLst/>
          </a:prstGeom>
          <a:noFill/>
          <a:ln w="9525">
            <a:noFill/>
            <a:miter lim="800000"/>
            <a:headEnd/>
            <a:tailEnd/>
          </a:ln>
        </p:spPr>
        <p:txBody>
          <a:bodyPr anchor="ctr"/>
          <a:lstStyle/>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كم يجب علي </a:t>
            </a:r>
          </a:p>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أن أعطي؟</a:t>
            </a:r>
            <a:endParaRPr lang="en-US" sz="3200" b="1" kern="0" dirty="0">
              <a:solidFill>
                <a:srgbClr val="000000"/>
              </a:solidFill>
              <a:latin typeface="Arial" panose="020B0604020202020204" pitchFamily="34" charset="0"/>
              <a:ea typeface="ＭＳ Ｐゴシック"/>
              <a:cs typeface="Arial" panose="020B0604020202020204" pitchFamily="34" charset="0"/>
            </a:endParaRPr>
          </a:p>
        </p:txBody>
      </p:sp>
      <p:sp>
        <p:nvSpPr>
          <p:cNvPr id="326663" name="Rectangle 2"/>
          <p:cNvSpPr txBox="1">
            <a:spLocks noChangeArrowheads="1"/>
          </p:cNvSpPr>
          <p:nvPr/>
        </p:nvSpPr>
        <p:spPr bwMode="auto">
          <a:xfrm>
            <a:off x="990600" y="1447800"/>
            <a:ext cx="701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FFFFFF"/>
                </a:solidFill>
                <a:latin typeface="Arial" panose="020B0604020202020204" pitchFamily="34" charset="0"/>
                <a:cs typeface="Arial" panose="020B0604020202020204" pitchFamily="34" charset="0"/>
              </a:rPr>
              <a:t>7 </a:t>
            </a:r>
            <a:r>
              <a:rPr lang="ar-JO" sz="3600" b="1" dirty="0">
                <a:solidFill>
                  <a:srgbClr val="FFFF00"/>
                </a:solidFill>
                <a:latin typeface="Arial" panose="020B0604020202020204" pitchFamily="34" charset="0"/>
                <a:cs typeface="Arial" panose="020B0604020202020204" pitchFamily="34" charset="0"/>
              </a:rPr>
              <a:t>كل واحد كما ينوي </a:t>
            </a:r>
            <a:r>
              <a:rPr lang="ar-JO" sz="3600" b="1" dirty="0">
                <a:solidFill>
                  <a:srgbClr val="FFFFFF"/>
                </a:solidFill>
                <a:latin typeface="Arial" panose="020B0604020202020204" pitchFamily="34" charset="0"/>
                <a:cs typeface="Arial" panose="020B0604020202020204" pitchFamily="34" charset="0"/>
              </a:rPr>
              <a:t>بقليه</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ChangeArrowheads="1"/>
          </p:cNvSpPr>
          <p:nvPr>
            <p:ph type="ctrTitle"/>
          </p:nvPr>
        </p:nvSpPr>
        <p:spPr>
          <a:xfrm>
            <a:off x="0" y="152400"/>
            <a:ext cx="3937000" cy="762000"/>
          </a:xfrm>
        </p:spPr>
        <p:txBody>
          <a:bodyPr/>
          <a:lstStyle/>
          <a:p>
            <a:pPr eaLnBrk="1" hangingPunct="1"/>
            <a:r>
              <a:rPr lang="ar-JO" sz="4000" dirty="0">
                <a:solidFill>
                  <a:srgbClr val="FFFFFF"/>
                </a:solidFill>
                <a:ea typeface="ＭＳ Ｐゴシック" charset="0"/>
                <a:cs typeface="Arial" panose="020B0604020202020204" pitchFamily="34" charset="0"/>
              </a:rPr>
              <a:t>عشور العهد القديم</a:t>
            </a:r>
            <a:endParaRPr lang="en-US" sz="4000" dirty="0">
              <a:solidFill>
                <a:srgbClr val="FFFFFF"/>
              </a:solidFill>
              <a:ea typeface="ＭＳ Ｐゴシック" charset="0"/>
              <a:cs typeface="Arial" panose="020B0604020202020204" pitchFamily="34" charset="0"/>
            </a:endParaRPr>
          </a:p>
        </p:txBody>
      </p:sp>
      <p:pic>
        <p:nvPicPr>
          <p:cNvPr id="327682" name="Picture 8" descr="fristfruitsgra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 y="2349500"/>
            <a:ext cx="37846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3" name="TextBox 1"/>
          <p:cNvSpPr txBox="1">
            <a:spLocks noChangeArrowheads="1"/>
          </p:cNvSpPr>
          <p:nvPr/>
        </p:nvSpPr>
        <p:spPr bwMode="auto">
          <a:xfrm>
            <a:off x="3708400" y="188913"/>
            <a:ext cx="52197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ar-JO" sz="3200" b="1" dirty="0">
                <a:solidFill>
                  <a:srgbClr val="FFFFFF"/>
                </a:solidFill>
                <a:latin typeface="Arial" panose="020B0604020202020204" pitchFamily="34" charset="0"/>
                <a:cs typeface="Arial" panose="020B0604020202020204" pitchFamily="34" charset="0"/>
              </a:rPr>
              <a:t>لاويين 27: 30 - وكل عشر الأرض من حبوب الأرض وأثمار الشجر فهو للرب. قدس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ctrTitle"/>
          </p:nvPr>
        </p:nvSpPr>
        <p:spPr>
          <a:xfrm>
            <a:off x="0" y="0"/>
            <a:ext cx="9144000" cy="762000"/>
          </a:xfrm>
        </p:spPr>
        <p:txBody>
          <a:bodyPr/>
          <a:lstStyle/>
          <a:p>
            <a:pPr algn="l" eaLnBrk="1" hangingPunct="1"/>
            <a:r>
              <a:rPr lang="ar-JO" dirty="0">
                <a:solidFill>
                  <a:srgbClr val="FFFFFF"/>
                </a:solidFill>
                <a:ea typeface="ＭＳ Ｐゴシック" charset="0"/>
                <a:cs typeface="Arial" panose="020B0604020202020204" pitchFamily="34" charset="0"/>
              </a:rPr>
              <a:t>ملاخي 3: 10</a:t>
            </a:r>
            <a:endParaRPr lang="en-US" dirty="0">
              <a:solidFill>
                <a:srgbClr val="FFFFFF"/>
              </a:solidFill>
              <a:ea typeface="ＭＳ Ｐゴシック" charset="0"/>
              <a:cs typeface="Arial" panose="020B0604020202020204" pitchFamily="34" charset="0"/>
            </a:endParaRPr>
          </a:p>
        </p:txBody>
      </p:sp>
      <p:pic>
        <p:nvPicPr>
          <p:cNvPr id="328706" name="Picture 3" descr="39003010 C99 - Malachi 3 10 - Bring ye all the tithes into the storehous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816100"/>
            <a:ext cx="8128000" cy="504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4"/>
          <p:cNvSpPr txBox="1"/>
          <p:nvPr/>
        </p:nvSpPr>
        <p:spPr>
          <a:xfrm>
            <a:off x="3635375" y="0"/>
            <a:ext cx="5508625" cy="1200329"/>
          </a:xfrm>
          <a:prstGeom prst="rect">
            <a:avLst/>
          </a:prstGeom>
          <a:solidFill>
            <a:srgbClr val="800000"/>
          </a:solidFill>
        </p:spPr>
        <p:txBody>
          <a:bodyPr>
            <a:spAutoFit/>
          </a:bodyPr>
          <a:lstStyle/>
          <a:p>
            <a:pPr algn="just" rtl="1" eaLnBrk="0" hangingPunct="0">
              <a:defRPr/>
            </a:pPr>
            <a:r>
              <a:rPr lang="ar-JO"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rPr>
              <a:t>هاتوا جميع العشور إلى الخزنة ليكون في بيتي طعام، وجربوني بهذا، قال رب الجنود، إن كنت لا أفتح لكم كوى السماوات، وأفيض عليكم بركة حتى لا توسع.</a:t>
            </a:r>
            <a:endPar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ctrTitle"/>
          </p:nvPr>
        </p:nvSpPr>
        <p:spPr>
          <a:xfrm>
            <a:off x="0" y="228600"/>
            <a:ext cx="6172200" cy="1752600"/>
          </a:xfrm>
        </p:spPr>
        <p:txBody>
          <a:bodyPr/>
          <a:lstStyle/>
          <a:p>
            <a:pPr eaLnBrk="1" hangingPunct="1"/>
            <a:r>
              <a:rPr lang="ar-JO" dirty="0">
                <a:solidFill>
                  <a:srgbClr val="FFFFFF"/>
                </a:solidFill>
                <a:ea typeface="ＭＳ Ｐゴシック" charset="0"/>
                <a:cs typeface="Arial" panose="020B0604020202020204" pitchFamily="34" charset="0"/>
              </a:rPr>
              <a:t>هل العشور موجودة اليوم؟</a:t>
            </a:r>
            <a:endParaRPr lang="en-US" dirty="0">
              <a:solidFill>
                <a:srgbClr val="FFFFFF"/>
              </a:solidFill>
              <a:ea typeface="ＭＳ Ｐゴシック" charset="0"/>
              <a:cs typeface="Arial" panose="020B0604020202020204" pitchFamily="34" charset="0"/>
            </a:endParaRPr>
          </a:p>
        </p:txBody>
      </p:sp>
      <p:pic>
        <p:nvPicPr>
          <p:cNvPr id="330754" name="Picture 2" descr="tithing is scriptur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55863"/>
            <a:ext cx="4953000" cy="440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5" name="Picture 4" descr="tithing hoa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0"/>
            <a:ext cx="2895600" cy="459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6" name="Picture 3" descr="tithing.jpe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0" y="3886200"/>
            <a:ext cx="2620963"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5" descr="tithing-0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1828800"/>
            <a:ext cx="3549650" cy="4700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8" name="Picture 6" descr="tithingevery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2400" y="3509963"/>
            <a:ext cx="5032375" cy="301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9" name="Picture 7" descr="mormon-bib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02658">
            <a:off x="6400800" y="533400"/>
            <a:ext cx="2379663" cy="343535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pic>
      <p:sp>
        <p:nvSpPr>
          <p:cNvPr id="331780" name="Rectangle 2"/>
          <p:cNvSpPr>
            <a:spLocks noGrp="1" noChangeArrowheads="1"/>
          </p:cNvSpPr>
          <p:nvPr>
            <p:ph type="ctrTitle"/>
          </p:nvPr>
        </p:nvSpPr>
        <p:spPr>
          <a:xfrm>
            <a:off x="228600" y="152400"/>
            <a:ext cx="6705600" cy="762000"/>
          </a:xfrm>
        </p:spPr>
        <p:txBody>
          <a:bodyPr/>
          <a:lstStyle/>
          <a:p>
            <a:pPr algn="l" eaLnBrk="1" hangingPunct="1"/>
            <a:r>
              <a:rPr lang="ar-JO" dirty="0">
                <a:solidFill>
                  <a:srgbClr val="FFFFFF"/>
                </a:solidFill>
                <a:ea typeface="ＭＳ Ｐゴシック" charset="0"/>
                <a:cs typeface="Arial" panose="020B0604020202020204" pitchFamily="34" charset="0"/>
              </a:rPr>
              <a:t>الكثيرون يعشرون اليوم</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3"/>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332802"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Waitresses Get 15%</a:t>
            </a:r>
          </a:p>
        </p:txBody>
      </p:sp>
      <p:pic>
        <p:nvPicPr>
          <p:cNvPr id="332803" name="Picture 2" descr="waitress 15%.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0"/>
            <a:ext cx="80772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4"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كيف تحصل النادلة على 15% ويحصل الله على 10% فقط؟</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33825" name="Object 2"/>
          <p:cNvGraphicFramePr>
            <a:graphicFrameLocks noChangeAspect="1"/>
          </p:cNvGraphicFramePr>
          <p:nvPr>
            <p:extLst>
              <p:ext uri="{D42A27DB-BD31-4B8C-83A1-F6EECF244321}">
                <p14:modId xmlns:p14="http://schemas.microsoft.com/office/powerpoint/2010/main" val="3542817197"/>
              </p:ext>
            </p:extLst>
          </p:nvPr>
        </p:nvGraphicFramePr>
        <p:xfrm>
          <a:off x="217488" y="144463"/>
          <a:ext cx="8596312" cy="3589337"/>
        </p:xfrm>
        <a:graphic>
          <a:graphicData uri="http://schemas.openxmlformats.org/presentationml/2006/ole">
            <mc:AlternateContent xmlns:mc="http://schemas.openxmlformats.org/markup-compatibility/2006">
              <mc:Choice xmlns:v="urn:schemas-microsoft-com:vml" Requires="v">
                <p:oleObj name="Chart" r:id="rId2" imgW="6985080" imgH="4068360" progId="MSGraph.Chart.8">
                  <p:embed followColorScheme="full"/>
                </p:oleObj>
              </mc:Choice>
              <mc:Fallback>
                <p:oleObj name="Chart" r:id="rId2" imgW="6985080" imgH="4068360" progId="MSGraph.Chart.8">
                  <p:embed followColorScheme="full"/>
                  <p:pic>
                    <p:nvPicPr>
                      <p:cNvPr id="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488" y="144463"/>
                        <a:ext cx="8596312" cy="3589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6" name="Rectangle 2"/>
          <p:cNvSpPr>
            <a:spLocks noGrp="1" noChangeArrowheads="1"/>
          </p:cNvSpPr>
          <p:nvPr>
            <p:ph type="title"/>
          </p:nvPr>
        </p:nvSpPr>
        <p:spPr>
          <a:xfrm>
            <a:off x="0" y="134938"/>
            <a:ext cx="7485064" cy="427037"/>
          </a:xfrm>
          <a:solidFill>
            <a:srgbClr val="FFFFFF"/>
          </a:solidFill>
        </p:spPr>
        <p:txBody>
          <a:bodyPr anchor="t"/>
          <a:lstStyle/>
          <a:p>
            <a:pPr eaLnBrk="1" hangingPunct="1"/>
            <a:r>
              <a:rPr lang="ar-JO" sz="2000" dirty="0">
                <a:solidFill>
                  <a:schemeClr val="tx1"/>
                </a:solidFill>
                <a:ea typeface="ＭＳ Ｐゴシック" charset="0"/>
                <a:cs typeface="Arial" panose="020B0604020202020204" pitchFamily="34" charset="0"/>
              </a:rPr>
              <a:t>البيانات المالية لكنيسة الطرق المتقاطعة الدولية من تشرين أول 2009 إلى تموز 2010</a:t>
            </a:r>
            <a:endParaRPr lang="en-US" sz="2000" dirty="0">
              <a:solidFill>
                <a:srgbClr val="000066"/>
              </a:solidFill>
              <a:ea typeface="ＭＳ Ｐゴシック" charset="0"/>
              <a:cs typeface="Arial" panose="020B0604020202020204" pitchFamily="34" charset="0"/>
            </a:endParaRPr>
          </a:p>
        </p:txBody>
      </p:sp>
      <p:graphicFrame>
        <p:nvGraphicFramePr>
          <p:cNvPr id="333827" name="Object 3"/>
          <p:cNvGraphicFramePr>
            <a:graphicFrameLocks noChangeAspect="1"/>
          </p:cNvGraphicFramePr>
          <p:nvPr>
            <p:extLst>
              <p:ext uri="{D42A27DB-BD31-4B8C-83A1-F6EECF244321}">
                <p14:modId xmlns:p14="http://schemas.microsoft.com/office/powerpoint/2010/main" val="679464928"/>
              </p:ext>
            </p:extLst>
          </p:nvPr>
        </p:nvGraphicFramePr>
        <p:xfrm>
          <a:off x="7507288" y="101600"/>
          <a:ext cx="1317625" cy="473075"/>
        </p:xfrm>
        <a:graphic>
          <a:graphicData uri="http://schemas.openxmlformats.org/presentationml/2006/ole">
            <mc:AlternateContent xmlns:mc="http://schemas.openxmlformats.org/markup-compatibility/2006">
              <mc:Choice xmlns:v="urn:schemas-microsoft-com:vml" Requires="v">
                <p:oleObj name="Photo Editor Photo" r:id="rId4" imgW="5229955" imgH="1876190" progId="">
                  <p:embed/>
                </p:oleObj>
              </mc:Choice>
              <mc:Fallback>
                <p:oleObj name="Photo Editor Photo" r:id="rId4" imgW="5229955" imgH="187619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07288" y="101600"/>
                        <a:ext cx="1317625" cy="47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8" name="Line 484"/>
          <p:cNvSpPr>
            <a:spLocks noChangeShapeType="1"/>
          </p:cNvSpPr>
          <p:nvPr/>
        </p:nvSpPr>
        <p:spPr bwMode="auto">
          <a:xfrm>
            <a:off x="1054100" y="1701800"/>
            <a:ext cx="7277100" cy="12700"/>
          </a:xfrm>
          <a:prstGeom prst="line">
            <a:avLst/>
          </a:prstGeom>
          <a:noFill/>
          <a:ln w="28575">
            <a:solidFill>
              <a:srgbClr val="FF0000"/>
            </a:solidFill>
            <a:round/>
            <a:headEnd/>
            <a:tailEnd/>
          </a:ln>
          <a:extLst>
            <a:ext uri="{909E8E84-426E-40dd-AFC4-6F175D3DCCD1}">
              <a14:hiddenFill xmlns:a14="http://schemas.microsoft.com/office/drawing/2010/main" xmlns="">
                <a:noFill/>
              </a14:hiddenFill>
            </a:ext>
          </a:extLst>
        </p:spPr>
        <p:txBody>
          <a:bodyPr anchor="ctr"/>
          <a:lstStyle/>
          <a:p>
            <a:pPr algn="ctr"/>
            <a:endParaRPr lang="en-US">
              <a:latin typeface="Arial" panose="020B0604020202020204" pitchFamily="34" charset="0"/>
              <a:cs typeface="Arial" panose="020B0604020202020204" pitchFamily="34" charset="0"/>
            </a:endParaRPr>
          </a:p>
        </p:txBody>
      </p:sp>
      <p:sp>
        <p:nvSpPr>
          <p:cNvPr id="8" name="TextBox 7"/>
          <p:cNvSpPr txBox="1">
            <a:spLocks noChangeArrowheads="1"/>
          </p:cNvSpPr>
          <p:nvPr/>
        </p:nvSpPr>
        <p:spPr bwMode="auto">
          <a:xfrm>
            <a:off x="228600" y="3962400"/>
            <a:ext cx="900599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لقد وصلنا إلى الميزانية البالغة 7500 دولار في شهرين من أصل 10 أشهر.</a:t>
            </a:r>
            <a:endParaRPr lang="en-US" sz="2800" b="1" dirty="0">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228600" y="4572000"/>
            <a:ext cx="75216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 التبرع الشهري يتراوح بين 210 إلى 31 دولاراً لكل أسرة.</a:t>
            </a:r>
            <a:endParaRPr lang="en-US" sz="2800" b="1" dirty="0">
              <a:latin typeface="Arial" panose="020B0604020202020204" pitchFamily="34" charset="0"/>
              <a:cs typeface="Arial" panose="020B0604020202020204" pitchFamily="34" charset="0"/>
            </a:endParaRPr>
          </a:p>
        </p:txBody>
      </p:sp>
      <p:pic>
        <p:nvPicPr>
          <p:cNvPr id="333831" name="Picture 9" descr="frugal-save-money-homeowner.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62800" y="5334000"/>
            <a:ext cx="1812925" cy="134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ChangeArrowheads="1"/>
          </p:cNvSpPr>
          <p:nvPr>
            <p:ph type="ctrTitle"/>
          </p:nvPr>
        </p:nvSpPr>
        <p:spPr>
          <a:xfrm>
            <a:off x="0" y="0"/>
            <a:ext cx="4648200" cy="3352800"/>
          </a:xfrm>
        </p:spPr>
        <p:txBody>
          <a:bodyPr/>
          <a:lstStyle/>
          <a:p>
            <a:pPr eaLnBrk="1" hangingPunct="1"/>
            <a:r>
              <a:rPr lang="ar-JO" sz="6000" dirty="0">
                <a:solidFill>
                  <a:srgbClr val="FFFFFF"/>
                </a:solidFill>
                <a:ea typeface="ＭＳ Ｐゴシック" charset="0"/>
                <a:cs typeface="Arial" panose="020B0604020202020204" pitchFamily="34" charset="0"/>
              </a:rPr>
              <a:t>الرياضيات ...</a:t>
            </a:r>
            <a:endParaRPr lang="en-US" sz="6000" dirty="0">
              <a:solidFill>
                <a:srgbClr val="FFFFFF"/>
              </a:solidFill>
              <a:ea typeface="ＭＳ Ｐゴシック" charset="0"/>
              <a:cs typeface="Arial" panose="020B0604020202020204" pitchFamily="34" charset="0"/>
            </a:endParaRPr>
          </a:p>
        </p:txBody>
      </p:sp>
      <p:pic>
        <p:nvPicPr>
          <p:cNvPr id="334850" name="Picture 3" descr="tithingcoi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4267200"/>
            <a:ext cx="4583113" cy="2119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4851" name="Picture 2" descr="the_miracle_of_tithing.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1167133">
            <a:off x="5240338" y="965200"/>
            <a:ext cx="28321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6" descr="holy-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Rectangle 3"/>
          <p:cNvSpPr>
            <a:spLocks noGrp="1" noChangeArrowheads="1"/>
          </p:cNvSpPr>
          <p:nvPr>
            <p:ph type="title" idx="4294967295"/>
          </p:nvPr>
        </p:nvSpPr>
        <p:spPr>
          <a:xfrm>
            <a:off x="152400" y="228600"/>
            <a:ext cx="8763000" cy="838200"/>
          </a:xfrm>
          <a:solidFill>
            <a:schemeClr val="tx1"/>
          </a:solidFill>
          <a:ln>
            <a:solidFill>
              <a:srgbClr val="FFFFFF"/>
            </a:solidFill>
          </a:ln>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القساوسة المحتملين الذين تم النظر فيهم</a:t>
            </a:r>
            <a:endParaRPr lang="en-US" sz="2800"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61444" name="Rectangle 4"/>
          <p:cNvSpPr>
            <a:spLocks noChangeArrowheads="1"/>
          </p:cNvSpPr>
          <p:nvPr/>
        </p:nvSpPr>
        <p:spPr bwMode="auto">
          <a:xfrm>
            <a:off x="533400" y="16002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بلاين هول</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5" name="Rectangle 5"/>
          <p:cNvSpPr>
            <a:spLocks noChangeArrowheads="1"/>
          </p:cNvSpPr>
          <p:nvPr/>
        </p:nvSpPr>
        <p:spPr bwMode="auto">
          <a:xfrm>
            <a:off x="5334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دان جنسن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6" name="Rectangle 6"/>
          <p:cNvSpPr>
            <a:spLocks noChangeArrowheads="1"/>
          </p:cNvSpPr>
          <p:nvPr/>
        </p:nvSpPr>
        <p:spPr bwMode="auto">
          <a:xfrm>
            <a:off x="5334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ديفيد ألن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7" name="Rectangle 7"/>
          <p:cNvSpPr>
            <a:spLocks noChangeArrowheads="1"/>
          </p:cNvSpPr>
          <p:nvPr/>
        </p:nvSpPr>
        <p:spPr bwMode="auto">
          <a:xfrm>
            <a:off x="5334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جاك هانكس</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8" name="Rectangle 8"/>
          <p:cNvSpPr>
            <a:spLocks noChangeArrowheads="1"/>
          </p:cNvSpPr>
          <p:nvPr/>
        </p:nvSpPr>
        <p:spPr bwMode="auto">
          <a:xfrm>
            <a:off x="5334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جون لاوري</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0" name="Rectangle 10"/>
          <p:cNvSpPr>
            <a:spLocks noChangeArrowheads="1"/>
          </p:cNvSpPr>
          <p:nvPr/>
        </p:nvSpPr>
        <p:spPr bwMode="auto">
          <a:xfrm>
            <a:off x="5334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كيفين غرين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8" name="Rectangle 18"/>
          <p:cNvSpPr>
            <a:spLocks noChangeArrowheads="1"/>
          </p:cNvSpPr>
          <p:nvPr/>
        </p:nvSpPr>
        <p:spPr bwMode="auto">
          <a:xfrm>
            <a:off x="4876800" y="1600200"/>
            <a:ext cx="4267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مايكل هولمز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9" name="Rectangle 19"/>
          <p:cNvSpPr>
            <a:spLocks noChangeArrowheads="1"/>
          </p:cNvSpPr>
          <p:nvPr/>
        </p:nvSpPr>
        <p:spPr bwMode="auto">
          <a:xfrm>
            <a:off x="48768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ميشيل كاربت</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0" name="Rectangle 20"/>
          <p:cNvSpPr>
            <a:spLocks noChangeArrowheads="1"/>
          </p:cNvSpPr>
          <p:nvPr/>
        </p:nvSpPr>
        <p:spPr bwMode="auto">
          <a:xfrm>
            <a:off x="48768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روس باورز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1" name="Rectangle 21"/>
          <p:cNvSpPr>
            <a:spLocks noChangeArrowheads="1"/>
          </p:cNvSpPr>
          <p:nvPr/>
        </p:nvSpPr>
        <p:spPr bwMode="auto">
          <a:xfrm>
            <a:off x="48768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توم إيمونز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2" name="Rectangle 22"/>
          <p:cNvSpPr>
            <a:spLocks noChangeArrowheads="1"/>
          </p:cNvSpPr>
          <p:nvPr/>
        </p:nvSpPr>
        <p:spPr bwMode="auto">
          <a:xfrm>
            <a:off x="48768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تيم ويتستون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2" name="Rectangle 23"/>
          <p:cNvSpPr>
            <a:spLocks noChangeArrowheads="1"/>
          </p:cNvSpPr>
          <p:nvPr/>
        </p:nvSpPr>
        <p:spPr bwMode="auto">
          <a:xfrm>
            <a:off x="2438400" y="62484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2007-2010</a:t>
            </a:r>
            <a:endParaRPr lang="en-US" sz="9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16" name="Rectangle 22"/>
          <p:cNvSpPr>
            <a:spLocks noChangeArrowheads="1"/>
          </p:cNvSpPr>
          <p:nvPr/>
        </p:nvSpPr>
        <p:spPr bwMode="auto">
          <a:xfrm>
            <a:off x="48768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القس رقم 12 ؟؟؟</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144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61445">
                                            <p:txEl>
                                              <p:pRg st="0" end="0"/>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1446">
                                            <p:txEl>
                                              <p:pRg st="0" end="0"/>
                                            </p:txEl>
                                          </p:spTgt>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61447">
                                            <p:txEl>
                                              <p:pRg st="0" end="0"/>
                                            </p:txEl>
                                          </p:spTgt>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61448">
                                            <p:txEl>
                                              <p:pRg st="0" end="0"/>
                                            </p:txEl>
                                          </p:spTgt>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61450">
                                            <p:txEl>
                                              <p:pRg st="0" end="0"/>
                                            </p:txEl>
                                          </p:spTgt>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61458">
                                            <p:txEl>
                                              <p:pRg st="0" end="0"/>
                                            </p:txEl>
                                          </p:spTgt>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61459">
                                            <p:txEl>
                                              <p:pRg st="0" end="0"/>
                                            </p:txEl>
                                          </p:spTgt>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61460">
                                            <p:txEl>
                                              <p:pRg st="0" end="0"/>
                                            </p:txEl>
                                          </p:spTgt>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61461">
                                            <p:txEl>
                                              <p:pRg st="0" end="0"/>
                                            </p:txEl>
                                          </p:spTgt>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61462">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144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build="p" autoUpdateAnimBg="0"/>
      <p:bldP spid="61445" grpId="0" build="p" autoUpdateAnimBg="0"/>
      <p:bldP spid="61446" grpId="0" build="p" autoUpdateAnimBg="0"/>
      <p:bldP spid="61447" grpId="0" build="p" autoUpdateAnimBg="0"/>
      <p:bldP spid="61448" grpId="0" build="p" autoUpdateAnimBg="0"/>
      <p:bldP spid="61450" grpId="0" build="p" autoUpdateAnimBg="0"/>
      <p:bldP spid="61458" grpId="0" build="p" autoUpdateAnimBg="0"/>
      <p:bldP spid="61459" grpId="0" build="p" autoUpdateAnimBg="0"/>
      <p:bldP spid="61460" grpId="0" build="p" autoUpdateAnimBg="0"/>
      <p:bldP spid="61461" grpId="0" build="p" autoUpdateAnimBg="0"/>
      <p:bldP spid="61462" grpId="0" build="p" autoUpdateAnimBg="0"/>
      <p:bldP spid="16"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2CE4AB-4AB2-EC4C-80B7-3024FBA036FD}"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24</a:t>
            </a:fld>
            <a:endParaRPr lang="en-US" sz="1400">
              <a:latin typeface="Arial" panose="020B0604020202020204" pitchFamily="34" charset="0"/>
              <a:ea typeface="Accordance" panose="00000400000000000000" pitchFamily="2" charset="-78"/>
              <a:cs typeface="Arial" panose="020B0604020202020204" pitchFamily="34" charset="0"/>
            </a:endParaRPr>
          </a:p>
        </p:txBody>
      </p:sp>
      <p:pic>
        <p:nvPicPr>
          <p:cNvPr id="149506" name="Picture 2"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30724" name="Rectangle 3"/>
          <p:cNvSpPr>
            <a:spLocks noGrp="1" noChangeArrowheads="1"/>
          </p:cNvSpPr>
          <p:nvPr>
            <p:ph type="title"/>
          </p:nvPr>
        </p:nvSpPr>
        <p:spPr>
          <a:xfrm>
            <a:off x="228600" y="304800"/>
            <a:ext cx="3843334" cy="762000"/>
          </a:xfrm>
        </p:spPr>
        <p:txBody>
          <a:bodyPr/>
          <a:lstStyle/>
          <a:p>
            <a:pPr eaLnBrk="1" hangingPunct="1">
              <a:defRPr/>
            </a:pPr>
            <a:r>
              <a:rPr lang="ar-JO" dirty="0">
                <a:solidFill>
                  <a:schemeClr val="bg1"/>
                </a:solidFill>
                <a:effectLst>
                  <a:outerShdw blurRad="38100" dist="38100" dir="2700000" algn="tl">
                    <a:schemeClr val="tx1"/>
                  </a:outerShdw>
                </a:effectLst>
                <a:ea typeface="Accordance" panose="00000400000000000000" pitchFamily="2" charset="-78"/>
              </a:rPr>
              <a:t>الكاتب: بولس</a:t>
            </a:r>
            <a:endParaRPr lang="en-US" dirty="0">
              <a:solidFill>
                <a:schemeClr val="bg1"/>
              </a:solidFill>
              <a:effectLst>
                <a:outerShdw blurRad="38100" dist="38100" dir="2700000" algn="tl">
                  <a:schemeClr val="tx1"/>
                </a:outerShdw>
              </a:effectLst>
              <a:ea typeface="Accordance" panose="00000400000000000000" pitchFamily="2" charset="-78"/>
            </a:endParaRPr>
          </a:p>
        </p:txBody>
      </p:sp>
      <p:sp>
        <p:nvSpPr>
          <p:cNvPr id="34820" name="Rectangle 4"/>
          <p:cNvSpPr>
            <a:spLocks noChangeArrowheads="1"/>
          </p:cNvSpPr>
          <p:nvPr/>
        </p:nvSpPr>
        <p:spPr bwMode="auto">
          <a:xfrm>
            <a:off x="4800600" y="304800"/>
            <a:ext cx="2362200" cy="762000"/>
          </a:xfrm>
          <a:prstGeom prst="rect">
            <a:avLst/>
          </a:prstGeom>
          <a:noFill/>
          <a:ln w="9525">
            <a:noFill/>
            <a:miter lim="800000"/>
            <a:headEnd/>
            <a:tailEnd/>
          </a:ln>
        </p:spPr>
        <p:txBody>
          <a:bodyPr anchor="ctr"/>
          <a:lstStyle/>
          <a:p>
            <a:pPr algn="r" rtl="1">
              <a:defRPr/>
            </a:pPr>
            <a:r>
              <a:rPr lang="ar-JO"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التاريخ </a:t>
            </a:r>
            <a:r>
              <a:rPr lang="en-US"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a:t>
            </a:r>
          </a:p>
        </p:txBody>
      </p:sp>
      <p:pic>
        <p:nvPicPr>
          <p:cNvPr id="34821" name="Picture 5" descr="PCLOD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27188"/>
            <a:ext cx="2489200" cy="233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2" name="Picture 6" descr="CSOSP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953000" y="1474788"/>
            <a:ext cx="1282700"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3" name="Picture 7" descr="NPLSO0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143000"/>
            <a:ext cx="45339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5" name="WordArt 9"/>
          <p:cNvSpPr>
            <a:spLocks noChangeArrowheads="1" noChangeShapeType="1" noTextEdit="1"/>
          </p:cNvSpPr>
          <p:nvPr/>
        </p:nvSpPr>
        <p:spPr bwMode="auto">
          <a:xfrm>
            <a:off x="5940152" y="4648200"/>
            <a:ext cx="2594248" cy="1066800"/>
          </a:xfrm>
          <a:prstGeom prst="rect">
            <a:avLst/>
          </a:prstGeom>
        </p:spPr>
        <p:txBody>
          <a:bodyPr wrap="none" fromWordArt="1">
            <a:prstTxWarp prst="textDoubleWave1">
              <a:avLst>
                <a:gd name="adj1" fmla="val 6500"/>
                <a:gd name="adj2" fmla="val 0"/>
              </a:avLst>
            </a:prstTxWarp>
          </a:bodyPr>
          <a:lstStyle/>
          <a:p>
            <a:pPr algn="r" rtl="1"/>
            <a:r>
              <a:rPr lang="ar-JO"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56م</a:t>
            </a:r>
            <a:endParaRPr lang="en-US"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4823"/>
                                        </p:tgtEl>
                                        <p:attrNameLst>
                                          <p:attrName>style.visibility</p:attrName>
                                        </p:attrNameLst>
                                      </p:cBhvr>
                                      <p:to>
                                        <p:strVal val="visible"/>
                                      </p:to>
                                    </p:set>
                                    <p:animEffect transition="in" filter="fade">
                                      <p:cBhvr>
                                        <p:cTn id="7" dur="2000"/>
                                        <p:tgtEl>
                                          <p:spTgt spid="348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4820"/>
                                        </p:tgtEl>
                                        <p:attrNameLst>
                                          <p:attrName>style.visibility</p:attrName>
                                        </p:attrNameLst>
                                      </p:cBhvr>
                                      <p:to>
                                        <p:strVal val="visible"/>
                                      </p:to>
                                    </p:set>
                                    <p:anim to="" calcmode="lin" valueType="num">
                                      <p:cBhvr>
                                        <p:cTn id="12" dur="1" fill="hold"/>
                                        <p:tgtEl>
                                          <p:spTgt spid="34820"/>
                                        </p:tgtEl>
                                        <p:attrNameLst>
                                          <p:attrName/>
                                        </p:attrNameLst>
                                      </p:cBhvr>
                                    </p:anim>
                                  </p:childTnLst>
                                </p:cTn>
                              </p:par>
                              <p:par>
                                <p:cTn id="13" presetID="24" presetClass="entr" presetSubtype="0" fill="hold" nodeType="withEffect">
                                  <p:stCondLst>
                                    <p:cond delay="0"/>
                                  </p:stCondLst>
                                  <p:childTnLst>
                                    <p:set>
                                      <p:cBhvr>
                                        <p:cTn id="14" dur="1" fill="hold">
                                          <p:stCondLst>
                                            <p:cond delay="0"/>
                                          </p:stCondLst>
                                        </p:cTn>
                                        <p:tgtEl>
                                          <p:spTgt spid="34821"/>
                                        </p:tgtEl>
                                        <p:attrNameLst>
                                          <p:attrName>style.visibility</p:attrName>
                                        </p:attrNameLst>
                                      </p:cBhvr>
                                      <p:to>
                                        <p:strVal val="visible"/>
                                      </p:to>
                                    </p:set>
                                    <p:anim to="" calcmode="lin" valueType="num">
                                      <p:cBhvr>
                                        <p:cTn id="15" dur="1" fill="hold"/>
                                        <p:tgtEl>
                                          <p:spTgt spid="34821"/>
                                        </p:tgtEl>
                                        <p:attrNameLst>
                                          <p:attrName/>
                                        </p:attrNameLst>
                                      </p:cBhvr>
                                    </p:anim>
                                  </p:childTnLst>
                                </p:cTn>
                              </p:par>
                              <p:par>
                                <p:cTn id="16" presetID="24" presetClass="entr" presetSubtype="0" fill="hold" nodeType="withEffect">
                                  <p:stCondLst>
                                    <p:cond delay="0"/>
                                  </p:stCondLst>
                                  <p:childTnLst>
                                    <p:set>
                                      <p:cBhvr>
                                        <p:cTn id="17" dur="1" fill="hold">
                                          <p:stCondLst>
                                            <p:cond delay="0"/>
                                          </p:stCondLst>
                                        </p:cTn>
                                        <p:tgtEl>
                                          <p:spTgt spid="34822"/>
                                        </p:tgtEl>
                                        <p:attrNameLst>
                                          <p:attrName>style.visibility</p:attrName>
                                        </p:attrNameLst>
                                      </p:cBhvr>
                                      <p:to>
                                        <p:strVal val="visible"/>
                                      </p:to>
                                    </p:set>
                                    <p:anim to="" calcmode="lin" valueType="num">
                                      <p:cBhvr>
                                        <p:cTn id="18" dur="1" fill="hold"/>
                                        <p:tgtEl>
                                          <p:spTgt spid="34822"/>
                                        </p:tgtEl>
                                        <p:attrNameLst>
                                          <p:attrName/>
                                        </p:attrNameLst>
                                      </p:cBhvr>
                                    </p:anim>
                                  </p:childTnLst>
                                </p:cTn>
                              </p:par>
                            </p:childTnLst>
                          </p:cTn>
                        </p:par>
                        <p:par>
                          <p:cTn id="19" fill="hold" nodeType="afterGroup">
                            <p:stCondLst>
                              <p:cond delay="0"/>
                            </p:stCondLst>
                            <p:childTnLst>
                              <p:par>
                                <p:cTn id="20" presetID="9" presetClass="entr" presetSubtype="0" fill="hold" grpId="0" nodeType="afterEffect">
                                  <p:stCondLst>
                                    <p:cond delay="0"/>
                                  </p:stCondLst>
                                  <p:childTnLst>
                                    <p:set>
                                      <p:cBhvr>
                                        <p:cTn id="21" dur="1" fill="hold">
                                          <p:stCondLst>
                                            <p:cond delay="0"/>
                                          </p:stCondLst>
                                        </p:cTn>
                                        <p:tgtEl>
                                          <p:spTgt spid="34825"/>
                                        </p:tgtEl>
                                        <p:attrNameLst>
                                          <p:attrName>style.visibility</p:attrName>
                                        </p:attrNameLst>
                                      </p:cBhvr>
                                      <p:to>
                                        <p:strVal val="visible"/>
                                      </p:to>
                                    </p:set>
                                    <p:animEffect transition="in" filter="dissolve">
                                      <p:cBhvr>
                                        <p:cTn id="22" dur="1000"/>
                                        <p:tgtEl>
                                          <p:spTgt spid="34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ctrTitle"/>
          </p:nvPr>
        </p:nvSpPr>
        <p:spPr>
          <a:xfrm>
            <a:off x="0" y="228600"/>
            <a:ext cx="9144000" cy="762000"/>
          </a:xfrm>
        </p:spPr>
        <p:txBody>
          <a:bodyPr/>
          <a:lstStyle/>
          <a:p>
            <a:pPr eaLnBrk="1" hangingPunct="1"/>
            <a:r>
              <a:rPr lang="ar-JO" dirty="0">
                <a:solidFill>
                  <a:srgbClr val="FFFFFF"/>
                </a:solidFill>
                <a:ea typeface="ＭＳ Ｐゴシック" charset="0"/>
                <a:cs typeface="Arial" panose="020B0604020202020204" pitchFamily="34" charset="0"/>
              </a:rPr>
              <a:t>لكن أليس هذا تعهداً؟</a:t>
            </a:r>
            <a:endParaRPr lang="en-US" dirty="0">
              <a:solidFill>
                <a:srgbClr val="FFFFFF"/>
              </a:solidFill>
              <a:ea typeface="ＭＳ Ｐゴシック" charset="0"/>
              <a:cs typeface="Arial" panose="020B0604020202020204" pitchFamily="34" charset="0"/>
            </a:endParaRPr>
          </a:p>
        </p:txBody>
      </p:sp>
      <p:pic>
        <p:nvPicPr>
          <p:cNvPr id="338946" name="Picture 2" descr="theskinnyon_ti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783318">
            <a:off x="5203825" y="2917825"/>
            <a:ext cx="35814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4"/>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40994" name="Rectangle 2"/>
          <p:cNvSpPr>
            <a:spLocks noGrp="1" noChangeArrowheads="1"/>
          </p:cNvSpPr>
          <p:nvPr>
            <p:ph type="ctrTitle"/>
          </p:nvPr>
        </p:nvSpPr>
        <p:spPr>
          <a:xfrm>
            <a:off x="0" y="0"/>
            <a:ext cx="9144000" cy="762000"/>
          </a:xfrm>
        </p:spPr>
        <p:txBody>
          <a:bodyPr/>
          <a:lstStyle/>
          <a:p>
            <a:pPr eaLnBrk="1" hangingPunct="1"/>
            <a:r>
              <a:rPr lang="en-US" altLang="ja-JP" dirty="0">
                <a:solidFill>
                  <a:srgbClr val="FFFFFF"/>
                </a:solidFill>
                <a:ea typeface="ＭＳ Ｐゴシック" charset="0"/>
                <a:cs typeface="Arial" panose="020B0604020202020204" pitchFamily="34" charset="0"/>
              </a:rPr>
              <a:t>"GIVE IT ALL!"</a:t>
            </a:r>
            <a:endParaRPr lang="en-US" dirty="0">
              <a:solidFill>
                <a:srgbClr val="FFFFFF"/>
              </a:solidFill>
              <a:ea typeface="ＭＳ Ｐゴシック" charset="0"/>
              <a:cs typeface="Arial" panose="020B0604020202020204" pitchFamily="34" charset="0"/>
            </a:endParaRPr>
          </a:p>
        </p:txBody>
      </p:sp>
      <p:pic>
        <p:nvPicPr>
          <p:cNvPr id="340995" name="Picture 2" descr="tithing preachin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 y="0"/>
            <a:ext cx="8229600" cy="6827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p:nvPr/>
        </p:nvSpPr>
        <p:spPr>
          <a:xfrm rot="20724174">
            <a:off x="5645105" y="505886"/>
            <a:ext cx="2180405" cy="923330"/>
          </a:xfrm>
          <a:prstGeom prst="rect">
            <a:avLst/>
          </a:prstGeom>
          <a:solidFill>
            <a:srgbClr val="0000FF"/>
          </a:solidFill>
        </p:spPr>
        <p:txBody>
          <a:bodyPr wrap="none">
            <a:spAutoFit/>
          </a:bodyPr>
          <a:lstStyle/>
          <a:p>
            <a:pPr algn="ctr" eaLnBrk="0" hangingPunct="0">
              <a:defRPr/>
            </a:pPr>
            <a:r>
              <a:rPr lang="ar-JO"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rPr>
              <a:t>أنت تقرر</a:t>
            </a:r>
            <a:endParaRPr lang="en-US"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endParaRPr>
          </a:p>
        </p:txBody>
      </p:sp>
      <p:sp>
        <p:nvSpPr>
          <p:cNvPr id="340997"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واو، كانت هذه أفضل عظة عن العشور سمعتها على الإطلاق</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2" name="Rectangle 2"/>
          <p:cNvSpPr>
            <a:spLocks noGrp="1" noChangeArrowheads="1"/>
          </p:cNvSpPr>
          <p:nvPr>
            <p:ph type="ctrTitle"/>
          </p:nvPr>
        </p:nvSpPr>
        <p:spPr>
          <a:xfrm>
            <a:off x="228600" y="381000"/>
            <a:ext cx="8915400" cy="2133600"/>
          </a:xfrm>
        </p:spPr>
        <p:txBody>
          <a:bodyPr/>
          <a:lstStyle/>
          <a:p>
            <a:pPr marL="449263" indent="-449263" algn="r" rtl="1" eaLnBrk="1" hangingPunct="1"/>
            <a:r>
              <a:rPr lang="ar-JO" dirty="0">
                <a:ea typeface="ＭＳ Ｐゴシック" charset="0"/>
                <a:cs typeface="Arial" panose="020B0604020202020204" pitchFamily="34" charset="0"/>
              </a:rPr>
              <a:t>1. </a:t>
            </a:r>
            <a:r>
              <a:rPr lang="ar-JO" u="sng" dirty="0">
                <a:solidFill>
                  <a:srgbClr val="FFFF00"/>
                </a:solidFill>
                <a:ea typeface="ＭＳ Ｐゴシック" charset="0"/>
                <a:cs typeface="Arial" panose="020B0604020202020204" pitchFamily="34" charset="0"/>
              </a:rPr>
              <a:t>المبدأ</a:t>
            </a:r>
            <a:r>
              <a:rPr lang="ar-JO" dirty="0">
                <a:ea typeface="ＭＳ Ｐゴシック" charset="0"/>
                <a:cs typeface="Arial" panose="020B0604020202020204" pitchFamily="34" charset="0"/>
              </a:rPr>
              <a:t>: أنت تقرر مقدار البركة التي تريد أن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 تحصل عليها (9: 6-7أ).</a:t>
            </a:r>
            <a:br>
              <a:rPr lang="en-US" dirty="0">
                <a:ea typeface="ＭＳ Ｐゴシック" charset="0"/>
                <a:cs typeface="Arial" panose="020B0604020202020204" pitchFamily="34" charset="0"/>
              </a:rPr>
            </a:b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3" descr="sow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6" name="Rectangle 2"/>
          <p:cNvSpPr>
            <a:spLocks noGrp="1" noChangeArrowheads="1"/>
          </p:cNvSpPr>
          <p:nvPr>
            <p:ph type="ctrTitle"/>
          </p:nvPr>
        </p:nvSpPr>
        <p:spPr>
          <a:xfrm>
            <a:off x="0" y="762000"/>
            <a:ext cx="6019800" cy="3099048"/>
          </a:xfrm>
        </p:spPr>
        <p:txBody>
          <a:bodyPr/>
          <a:lstStyle/>
          <a:p>
            <a:pPr eaLnBrk="1" hangingPunct="1"/>
            <a:r>
              <a:rPr lang="ar-JO" sz="4000" dirty="0">
                <a:solidFill>
                  <a:schemeClr val="tx1"/>
                </a:solidFill>
                <a:cs typeface="Arial" panose="020B0604020202020204" pitchFamily="34" charset="0"/>
              </a:rPr>
              <a:t>2. </a:t>
            </a:r>
            <a:r>
              <a:rPr lang="ar-JO" sz="4000" dirty="0">
                <a:solidFill>
                  <a:srgbClr val="7030A0"/>
                </a:solidFill>
                <a:cs typeface="Arial" panose="020B0604020202020204" pitchFamily="34" charset="0"/>
              </a:rPr>
              <a:t>الفوائد</a:t>
            </a:r>
            <a:r>
              <a:rPr lang="ar-JO" sz="4000" dirty="0">
                <a:solidFill>
                  <a:schemeClr val="tx1"/>
                </a:solidFill>
                <a:cs typeface="Arial" panose="020B0604020202020204" pitchFamily="34" charset="0"/>
              </a:rPr>
              <a:t>: يعطي العطاء السخي عوائد سخية لك ولله وللآخرين </a:t>
            </a:r>
            <a:br>
              <a:rPr lang="ar-JO" sz="4000" dirty="0">
                <a:solidFill>
                  <a:schemeClr val="tx1"/>
                </a:solidFill>
                <a:cs typeface="Arial" panose="020B0604020202020204" pitchFamily="34" charset="0"/>
              </a:rPr>
            </a:br>
            <a:r>
              <a:rPr lang="ar-JO" sz="4000" dirty="0">
                <a:solidFill>
                  <a:schemeClr val="tx1"/>
                </a:solidFill>
                <a:cs typeface="Arial" panose="020B0604020202020204" pitchFamily="34" charset="0"/>
              </a:rPr>
              <a:t>(9: 7 ب -15)</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2"/>
          <p:cNvSpPr txBox="1">
            <a:spLocks noChangeArrowheads="1"/>
          </p:cNvSpPr>
          <p:nvPr/>
        </p:nvSpPr>
        <p:spPr bwMode="auto">
          <a:xfrm>
            <a:off x="179512" y="4724400"/>
            <a:ext cx="7391400" cy="695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ليس عن حزن أو اضطرار. لأن المعطي المسرور يحبه الله.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الله مسرور بك (7ب)</a:t>
            </a:r>
            <a:r>
              <a:rPr lang="en-US" sz="2800" b="1" u="sng" kern="0" dirty="0">
                <a:solidFill>
                  <a:srgbClr val="FFFF00"/>
                </a:solidFill>
                <a:latin typeface="Arial" panose="020B0604020202020204" pitchFamily="34" charset="0"/>
                <a:ea typeface="ＭＳ Ｐゴシック"/>
                <a:cs typeface="Arial" panose="020B0604020202020204" pitchFamily="34" charset="0"/>
              </a:rPr>
              <a:t> </a:t>
            </a:r>
          </a:p>
        </p:txBody>
      </p:sp>
      <p:sp>
        <p:nvSpPr>
          <p:cNvPr id="9"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0"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1" name="Striped Right Arrow 10"/>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p>
        </p:txBody>
      </p:sp>
      <p:sp>
        <p:nvSpPr>
          <p:cNvPr id="7" name="Rectangle 2"/>
          <p:cNvSpPr txBox="1">
            <a:spLocks noChangeArrowheads="1"/>
          </p:cNvSpPr>
          <p:nvPr/>
        </p:nvSpPr>
        <p:spPr bwMode="auto">
          <a:xfrm>
            <a:off x="395536" y="4724400"/>
            <a:ext cx="7391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والله قادر أن يزيدكم كل نعمة</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يسدد الله كل احتياجاتك (8أ)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12"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3"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4" name="Striped Right Arrow 13"/>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5105400"/>
            <a:ext cx="8382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2800" b="1" dirty="0">
                <a:solidFill>
                  <a:srgbClr val="FFFFFF"/>
                </a:solidFill>
                <a:latin typeface="Arial" panose="020B0604020202020204" pitchFamily="34" charset="0"/>
                <a:cs typeface="Arial" panose="020B0604020202020204" pitchFamily="34" charset="0"/>
              </a:rPr>
              <a:t>لكي تكونوا ولكم كل اكتفاء كل حين في كل شيء، تزدادون في كل عمل صالح 9 كما هو مكتوب: فرق. أعطى المساكين. بره يبقى إلى الأبد.</a:t>
            </a: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endParaRPr lang="en-US" sz="2800" b="1" u="sng" kern="0" dirty="0">
              <a:solidFill>
                <a:srgbClr val="FFFF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349190" name="Rectangle 2"/>
          <p:cNvSpPr txBox="1">
            <a:spLocks noChangeArrowheads="1"/>
          </p:cNvSpPr>
          <p:nvPr/>
        </p:nvSpPr>
        <p:spPr bwMode="auto">
          <a:xfrm>
            <a:off x="251520" y="5029200"/>
            <a:ext cx="8382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b="1" dirty="0">
                <a:solidFill>
                  <a:srgbClr val="FFFFFF"/>
                </a:solidFill>
                <a:latin typeface="Arial" panose="020B0604020202020204" pitchFamily="34" charset="0"/>
                <a:cs typeface="Arial" panose="020B0604020202020204" pitchFamily="34" charset="0"/>
              </a:rPr>
              <a:t>10 والذي يقدم بذاراً للزارع وخبزاً للأكل، سيقدم ويكثر بذاركم وينمي غلات بركم.</a:t>
            </a:r>
          </a:p>
          <a:p>
            <a:pPr algn="r" rtl="1"/>
            <a:r>
              <a:rPr lang="ar-JO" altLang="ja-JP" b="1" dirty="0">
                <a:solidFill>
                  <a:srgbClr val="FFFFFF"/>
                </a:solidFill>
                <a:latin typeface="Arial" panose="020B0604020202020204" pitchFamily="34" charset="0"/>
                <a:cs typeface="Arial" panose="020B0604020202020204" pitchFamily="34" charset="0"/>
              </a:rPr>
              <a:t>11 مستغنين في كل شيء لكل سخاء ينشئ بنا شكراً 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ب. أنت تبارك </a:t>
            </a:r>
            <a:r>
              <a:rPr lang="ar-JO" sz="4000" b="1" kern="0" dirty="0">
                <a:solidFill>
                  <a:srgbClr val="FFFF00"/>
                </a:solidFill>
                <a:latin typeface="Arial" panose="020B0604020202020204" pitchFamily="34" charset="0"/>
                <a:ea typeface="ＭＳ Ｐゴシック"/>
                <a:cs typeface="Arial" panose="020B0604020202020204" pitchFamily="34" charset="0"/>
              </a:rPr>
              <a:t>الآخرين</a:t>
            </a:r>
            <a:r>
              <a:rPr lang="ar-JO" sz="4000" b="1" kern="0" dirty="0">
                <a:solidFill>
                  <a:srgbClr val="FFFFFF"/>
                </a:solidFill>
                <a:latin typeface="Arial" panose="020B0604020202020204" pitchFamily="34" charset="0"/>
                <a:ea typeface="ＭＳ Ｐゴシック"/>
                <a:cs typeface="Arial" panose="020B0604020202020204" pitchFamily="34" charset="0"/>
              </a:rPr>
              <a:t> (9: 11ب-12أ).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4648200"/>
            <a:ext cx="767868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مستغنين في كل شيء لكل سخاء ينشئ بنا شكرا لله.</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990600"/>
          </a:xfrm>
          <a:prstGeom prst="rect">
            <a:avLst/>
          </a:prstGeom>
          <a:noFill/>
          <a:ln w="9525">
            <a:noFill/>
            <a:miter lim="800000"/>
            <a:headEnd/>
            <a:tailEnd/>
          </a:ln>
        </p:spPr>
        <p:txBody>
          <a:bodyPr anchor="ctr"/>
          <a:lstStyle/>
          <a:p>
            <a:pPr marL="473075" indent="-455613"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يدرك المستفيدون من التقدمات أن الله وحده هو الذي يسدد احتياجاتهم (11ب).</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 أنت تبارك </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الآخرين</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11ب-12أ).</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828600" y="4648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لأن افتعال هذه الخدمة ليس يسد إعواز القديسين فقط ...</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يتم تسديد احتياجات الآخرين (12أ)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ext Box 84"/>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162</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0" name="Text Box 85"/>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٢ </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422" name="Text Box 86"/>
          <p:cNvSpPr txBox="1">
            <a:spLocks noChangeArrowheads="1"/>
          </p:cNvSpPr>
          <p:nvPr/>
        </p:nvSpPr>
        <p:spPr bwMode="auto">
          <a:xfrm>
            <a:off x="3550114" y="1219200"/>
            <a:ext cx="2005678" cy="95410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FEFDE3"/>
                </a:solidFill>
                <a:latin typeface="Arial" panose="020B0604020202020204" pitchFamily="34" charset="0"/>
                <a:ea typeface="Accordance" panose="00000400000000000000" pitchFamily="2" charset="-78"/>
                <a:cs typeface="Arial" panose="020B0604020202020204" pitchFamily="34" charset="0"/>
              </a:rPr>
              <a:t>الكلمة المفتاحية</a:t>
            </a:r>
          </a:p>
          <a:p>
            <a:pPr algn="ctr" eaLnBrk="1" hangingPunct="1"/>
            <a:r>
              <a:rPr lang="ar-JO"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rPr>
              <a:t>الرسولية</a:t>
            </a:r>
            <a:endParaRPr lang="en-US"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endParaRPr>
          </a:p>
        </p:txBody>
      </p:sp>
      <p:sp>
        <p:nvSpPr>
          <p:cNvPr id="14423" name="Text Box 87"/>
          <p:cNvSpPr txBox="1">
            <a:spLocks noChangeArrowheads="1"/>
          </p:cNvSpPr>
          <p:nvPr/>
        </p:nvSpPr>
        <p:spPr bwMode="auto">
          <a:xfrm>
            <a:off x="762000" y="2667000"/>
            <a:ext cx="7696200" cy="2677656"/>
          </a:xfrm>
          <a:prstGeom prst="rect">
            <a:avLst/>
          </a:prstGeom>
          <a:solidFill>
            <a:srgbClr val="CCFFCC"/>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000000"/>
                </a:solidFill>
                <a:latin typeface="Arial" panose="020B0604020202020204" pitchFamily="34" charset="0"/>
                <a:ea typeface="Accordance" panose="00000400000000000000" pitchFamily="2" charset="-78"/>
                <a:cs typeface="Arial" panose="020B0604020202020204" pitchFamily="34" charset="0"/>
              </a:rPr>
              <a:t>الآية المفتاحية</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4: 5، 6)</a:t>
            </a:r>
            <a:endParaRPr lang="en-US"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3" name="Title 5"/>
          <p:cNvSpPr>
            <a:spLocks noGrp="1"/>
          </p:cNvSpPr>
          <p:nvPr>
            <p:ph type="title" idx="4294967295"/>
          </p:nvPr>
        </p:nvSpPr>
        <p:spPr>
          <a:xfrm>
            <a:off x="0" y="0"/>
            <a:ext cx="3048000" cy="457200"/>
          </a:xfrm>
        </p:spPr>
        <p:txBody>
          <a:bodyPr/>
          <a:lstStyle/>
          <a:p>
            <a:r>
              <a:rPr lang="ar-JO" sz="2000" b="1" dirty="0">
                <a:latin typeface="Arial" panose="020B0604020202020204" pitchFamily="34" charset="0"/>
                <a:ea typeface="Accordance" panose="00000400000000000000" pitchFamily="2" charset="-78"/>
                <a:cs typeface="Arial" panose="020B0604020202020204" pitchFamily="34" charset="0"/>
              </a:rPr>
              <a:t>الكلمة و الآية المفتاحية</a:t>
            </a:r>
            <a:endParaRPr lang="en-US" sz="2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422"/>
                                        </p:tgtEl>
                                        <p:attrNameLst>
                                          <p:attrName>style.visibility</p:attrName>
                                        </p:attrNameLst>
                                      </p:cBhvr>
                                      <p:to>
                                        <p:strVal val="visible"/>
                                      </p:to>
                                    </p:set>
                                    <p:anim calcmode="lin" valueType="num">
                                      <p:cBhvr additive="base">
                                        <p:cTn id="7" dur="500" fill="hold"/>
                                        <p:tgtEl>
                                          <p:spTgt spid="14422"/>
                                        </p:tgtEl>
                                        <p:attrNameLst>
                                          <p:attrName>ppt_x</p:attrName>
                                        </p:attrNameLst>
                                      </p:cBhvr>
                                      <p:tavLst>
                                        <p:tav tm="0">
                                          <p:val>
                                            <p:strVal val="#ppt_x"/>
                                          </p:val>
                                        </p:tav>
                                        <p:tav tm="100000">
                                          <p:val>
                                            <p:strVal val="#ppt_x"/>
                                          </p:val>
                                        </p:tav>
                                      </p:tavLst>
                                    </p:anim>
                                    <p:anim calcmode="lin" valueType="num">
                                      <p:cBhvr additive="base">
                                        <p:cTn id="8" dur="500" fill="hold"/>
                                        <p:tgtEl>
                                          <p:spTgt spid="144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3"/>
                                        </p:tgtEl>
                                        <p:attrNameLst>
                                          <p:attrName>style.visibility</p:attrName>
                                        </p:attrNameLst>
                                      </p:cBhvr>
                                      <p:to>
                                        <p:strVal val="visible"/>
                                      </p:to>
                                    </p:set>
                                    <p:anim calcmode="lin" valueType="num">
                                      <p:cBhvr additive="base">
                                        <p:cTn id="13" dur="500" fill="hold"/>
                                        <p:tgtEl>
                                          <p:spTgt spid="14423"/>
                                        </p:tgtEl>
                                        <p:attrNameLst>
                                          <p:attrName>ppt_x</p:attrName>
                                        </p:attrNameLst>
                                      </p:cBhvr>
                                      <p:tavLst>
                                        <p:tav tm="0">
                                          <p:val>
                                            <p:strVal val="#ppt_x"/>
                                          </p:val>
                                        </p:tav>
                                        <p:tav tm="100000">
                                          <p:val>
                                            <p:strVal val="#ppt_x"/>
                                          </p:val>
                                        </p:tav>
                                      </p:tavLst>
                                    </p:anim>
                                    <p:anim calcmode="lin" valueType="num">
                                      <p:cBhvr additive="base">
                                        <p:cTn id="14" dur="500" fill="hold"/>
                                        <p:tgtEl>
                                          <p:spTgt spid="144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2" grpId="0" animBg="1" autoUpdateAnimBg="0"/>
      <p:bldP spid="14423" grpId="0" animBg="1"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ت.  يبارك الآخرون </a:t>
            </a:r>
            <a:r>
              <a:rPr lang="ar-JO" sz="4000" b="1" kern="0" dirty="0">
                <a:solidFill>
                  <a:srgbClr val="FFFF00"/>
                </a:solidFill>
                <a:latin typeface="Arial" panose="020B0604020202020204" pitchFamily="34" charset="0"/>
                <a:ea typeface="ＭＳ Ｐゴシック"/>
                <a:cs typeface="Arial" panose="020B0604020202020204" pitchFamily="34" charset="0"/>
              </a:rPr>
              <a:t>الله</a:t>
            </a:r>
            <a:r>
              <a:rPr lang="ar-JO" sz="4000" b="1" kern="0" dirty="0">
                <a:solidFill>
                  <a:srgbClr val="FFFFFF"/>
                </a:solidFill>
                <a:latin typeface="Arial" panose="020B0604020202020204" pitchFamily="34" charset="0"/>
                <a:ea typeface="ＭＳ Ｐゴシック"/>
                <a:cs typeface="Arial" panose="020B0604020202020204" pitchFamily="34" charset="0"/>
              </a:rPr>
              <a:t> (9: 12ب-13)</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3488669">
            <a:off x="4970463" y="222091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35496" y="4267200"/>
            <a:ext cx="814724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بل يزيد بشكر كثير لله 13 إذ هم باختبار هذه الخدمة، يمجدون الله على طاعة اعترافكم لإنجيل المسيح، وسخاء التوزيع لهم وللجميع.</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57378" name="Rectangle 2"/>
          <p:cNvSpPr txBox="1">
            <a:spLocks noChangeArrowheads="1"/>
          </p:cNvSpPr>
          <p:nvPr/>
        </p:nvSpPr>
        <p:spPr bwMode="auto">
          <a:xfrm>
            <a:off x="685800" y="990600"/>
            <a:ext cx="84582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4000" b="1" dirty="0">
                <a:solidFill>
                  <a:srgbClr val="FFFFFF"/>
                </a:solidFill>
                <a:latin typeface="Arial" panose="020B0604020202020204" pitchFamily="34" charset="0"/>
                <a:cs typeface="Arial" panose="020B0604020202020204" pitchFamily="34" charset="0"/>
              </a:rPr>
              <a:t>ث. الآخرون يباركون</a:t>
            </a:r>
            <a:r>
              <a:rPr lang="ar-JO" sz="4000" b="1" dirty="0">
                <a:solidFill>
                  <a:srgbClr val="FFFF00"/>
                </a:solidFill>
                <a:latin typeface="Arial" panose="020B0604020202020204" pitchFamily="34" charset="0"/>
                <a:cs typeface="Arial" panose="020B0604020202020204" pitchFamily="34" charset="0"/>
              </a:rPr>
              <a:t>ك</a:t>
            </a:r>
            <a:r>
              <a:rPr lang="ar-JO" sz="4000" b="1" dirty="0">
                <a:solidFill>
                  <a:srgbClr val="FFFFFF"/>
                </a:solidFill>
                <a:latin typeface="Arial" panose="020B0604020202020204" pitchFamily="34" charset="0"/>
                <a:cs typeface="Arial" panose="020B0604020202020204" pitchFamily="34" charset="0"/>
              </a:rPr>
              <a:t> (9: 14-15)</a:t>
            </a:r>
            <a:endParaRPr lang="en-US" sz="4000" b="1" dirty="0">
              <a:solidFill>
                <a:srgbClr val="FFFFFF"/>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0800000">
            <a:off x="3830638" y="3225800"/>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267200"/>
            <a:ext cx="778720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14 </a:t>
            </a:r>
            <a:r>
              <a:rPr lang="ar-JO" b="1" dirty="0">
                <a:solidFill>
                  <a:srgbClr val="FFFF00"/>
                </a:solidFill>
                <a:latin typeface="Arial" panose="020B0604020202020204" pitchFamily="34" charset="0"/>
                <a:cs typeface="Arial" panose="020B0604020202020204" pitchFamily="34" charset="0"/>
              </a:rPr>
              <a:t>وبدعائهم لأجلكم</a:t>
            </a:r>
            <a:r>
              <a:rPr lang="ar-JO" b="1" dirty="0">
                <a:solidFill>
                  <a:srgbClr val="FFFFFF"/>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مشتاقين إليكم </a:t>
            </a:r>
            <a:r>
              <a:rPr lang="ar-JO" b="1" dirty="0">
                <a:solidFill>
                  <a:srgbClr val="FFFFFF"/>
                </a:solidFill>
                <a:latin typeface="Arial" panose="020B0604020202020204" pitchFamily="34" charset="0"/>
                <a:cs typeface="Arial" panose="020B0604020202020204" pitchFamily="34" charset="0"/>
              </a:rPr>
              <a:t>من أجل نعمة الله الفائقة لديكم </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15 </a:t>
            </a:r>
            <a:r>
              <a:rPr lang="ar-JO" b="1" dirty="0">
                <a:solidFill>
                  <a:srgbClr val="FFFF00"/>
                </a:solidFill>
                <a:latin typeface="Arial" panose="020B0604020202020204" pitchFamily="34" charset="0"/>
                <a:cs typeface="Arial" panose="020B0604020202020204" pitchFamily="34" charset="0"/>
              </a:rPr>
              <a:t>فشكراً لله على عطيته </a:t>
            </a:r>
            <a:r>
              <a:rPr lang="ar-JO" b="1" dirty="0">
                <a:solidFill>
                  <a:srgbClr val="FFFFFF"/>
                </a:solidFill>
                <a:latin typeface="Arial" panose="020B0604020202020204" pitchFamily="34" charset="0"/>
                <a:cs typeface="Arial" panose="020B0604020202020204" pitchFamily="34" charset="0"/>
              </a:rPr>
              <a:t>التي لا يعبر عنها.</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descr="3-crosses.jpg"/>
          <p:cNvPicPr>
            <a:picLocks noChangeAspect="1"/>
          </p:cNvPicPr>
          <p:nvPr/>
        </p:nvPicPr>
        <p:blipFill>
          <a:blip r:embed="rId2" cstate="screen">
            <a:lum bright="-4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60960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المثال الأفضل</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5496" y="1600200"/>
            <a:ext cx="8763000" cy="4953000"/>
          </a:xfrm>
          <a:prstGeom prst="rect">
            <a:avLst/>
          </a:prstGeom>
          <a:noFill/>
          <a:ln w="9525">
            <a:noFill/>
            <a:miter lim="800000"/>
            <a:headEnd/>
            <a:tailEnd/>
          </a:ln>
        </p:spPr>
        <p:txBody>
          <a:bodyPr anchor="ctr"/>
          <a:lstStyle>
            <a:lvl1pPr marL="809625" indent="-809625">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لقد أتينا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بلا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ونقضي أيامنا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جمع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نستطيع. </a:t>
            </a:r>
          </a:p>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أما المسيح فقد جاء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بكل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وقضى أيامه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توزيع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استطاع.</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0" y="0"/>
            <a:ext cx="9144000" cy="1295400"/>
          </a:xfrm>
          <a:gradFill flip="none" rotWithShape="1">
            <a:gsLst>
              <a:gs pos="0">
                <a:srgbClr val="008000"/>
              </a:gs>
              <a:gs pos="100000">
                <a:schemeClr val="tx1"/>
              </a:gs>
            </a:gsLst>
            <a:path path="rect">
              <a:fillToRect l="100000" t="100000"/>
            </a:path>
            <a:tileRect r="-100000" b="-100000"/>
          </a:gradFill>
        </p:spPr>
        <p:txBody>
          <a:bodyPr/>
          <a:lstStyle/>
          <a:p>
            <a:pPr eaLnBrk="1" hangingPunct="1">
              <a:defRPr/>
            </a:pPr>
            <a:r>
              <a:rPr lang="ar-JO" sz="5400" dirty="0">
                <a:solidFill>
                  <a:srgbClr val="FFFFFF"/>
                </a:solidFill>
                <a:effectLst>
                  <a:outerShdw blurRad="38100" dist="38100" dir="2700000" algn="tl">
                    <a:srgbClr val="000000"/>
                  </a:outerShdw>
                </a:effectLst>
                <a:ea typeface="ＭＳ Ｐゴシック" charset="0"/>
                <a:cs typeface="Arial" panose="020B0604020202020204" pitchFamily="34" charset="0"/>
              </a:rPr>
              <a:t>الفكرة الرئيسية في 9: 6-15</a:t>
            </a:r>
            <a:endParaRPr lang="en-US" sz="54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359426" name="Rectangle 3"/>
          <p:cNvSpPr txBox="1">
            <a:spLocks noChangeArrowheads="1"/>
          </p:cNvSpPr>
          <p:nvPr/>
        </p:nvSpPr>
        <p:spPr bwMode="auto">
          <a:xfrm>
            <a:off x="152400" y="16002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4400" b="1" dirty="0">
                <a:solidFill>
                  <a:srgbClr val="FFFFFF"/>
                </a:solidFill>
                <a:latin typeface="Arial" panose="020B0604020202020204" pitchFamily="34" charset="0"/>
                <a:cs typeface="Arial" panose="020B0604020202020204" pitchFamily="34" charset="0"/>
              </a:rPr>
              <a:t>قرر أن </a:t>
            </a:r>
            <a:r>
              <a:rPr lang="ar-JO" sz="4400" b="1" dirty="0">
                <a:solidFill>
                  <a:srgbClr val="FFFF00"/>
                </a:solidFill>
                <a:latin typeface="Arial" panose="020B0604020202020204" pitchFamily="34" charset="0"/>
                <a:cs typeface="Arial" panose="020B0604020202020204" pitchFamily="34" charset="0"/>
              </a:rPr>
              <a:t>تبارك</a:t>
            </a:r>
            <a:r>
              <a:rPr lang="ar-JO" sz="4400" b="1" dirty="0">
                <a:solidFill>
                  <a:srgbClr val="FFFFFF"/>
                </a:solidFill>
                <a:latin typeface="Arial" panose="020B0604020202020204" pitchFamily="34" charset="0"/>
                <a:cs typeface="Arial" panose="020B0604020202020204" pitchFamily="34" charset="0"/>
              </a:rPr>
              <a:t> الله، نفسك والآخرين من خلال العطاء السخي</a:t>
            </a:r>
            <a:endParaRPr lang="en-US" sz="4400"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2971800"/>
            <a:ext cx="8686800" cy="990600"/>
          </a:xfrm>
          <a:prstGeom prst="rect">
            <a:avLst/>
          </a:prstGeom>
          <a:noFill/>
          <a:ln w="9525">
            <a:noFill/>
            <a:miter lim="800000"/>
            <a:headEnd/>
            <a:tailEnd/>
          </a:ln>
        </p:spPr>
        <p:txBody>
          <a:bodyPr/>
          <a:lstStyle/>
          <a:p>
            <a:pPr algn="ctr" eaLnBrk="0" hangingPunct="0">
              <a:defRPr/>
            </a:pPr>
            <a:r>
              <a:rPr lang="ar-JO" sz="4400" b="1" kern="0" dirty="0">
                <a:solidFill>
                  <a:srgbClr val="FFFFFF"/>
                </a:solidFill>
                <a:latin typeface="Arial" panose="020B0604020202020204" pitchFamily="34" charset="0"/>
                <a:ea typeface="ＭＳ Ｐゴシック"/>
                <a:cs typeface="Arial" panose="020B0604020202020204" pitchFamily="34" charset="0"/>
              </a:rPr>
              <a:t>- على الأقل في العشور</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9" name="Picture 8" descr="tithingcoi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4267200"/>
            <a:ext cx="4114800" cy="1903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nodeType="afterGroup">
                            <p:stCondLst>
                              <p:cond delay="0"/>
                            </p:stCondLst>
                            <p:childTnLst>
                              <p:par>
                                <p:cTn id="8" presetID="12" presetClass="entr" presetSubtype="4"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Bottom)">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ChangeArrowheads="1"/>
          </p:cNvSpPr>
          <p:nvPr>
            <p:ph type="ctrTitle"/>
          </p:nvPr>
        </p:nvSpPr>
        <p:spPr>
          <a:xfrm>
            <a:off x="3429000" y="381000"/>
            <a:ext cx="5257800" cy="2514600"/>
          </a:xfrm>
        </p:spPr>
        <p:txBody>
          <a:bodyPr/>
          <a:lstStyle/>
          <a:p>
            <a:pPr eaLnBrk="1" hangingPunct="1"/>
            <a:r>
              <a:rPr lang="ar-JO" altLang="ja-JP" dirty="0">
                <a:solidFill>
                  <a:srgbClr val="FFFFFF"/>
                </a:solidFill>
                <a:ea typeface="ＭＳ Ｐゴシック" charset="0"/>
                <a:cs typeface="Arial" panose="020B0604020202020204" pitchFamily="34" charset="0"/>
              </a:rPr>
              <a:t>العُشر؟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أنت تمزح!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على ما أجنيه؟</a:t>
            </a:r>
            <a:endParaRPr lang="en-US"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228600" y="3048000"/>
            <a:ext cx="86868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endParaRPr lang="en-US" altLang="ja-JP" sz="4000" b="1" dirty="0">
              <a:solidFill>
                <a:srgbClr val="FFFFFF"/>
              </a:solidFill>
              <a:latin typeface="Arial" panose="020B0604020202020204" pitchFamily="34" charset="0"/>
              <a:cs typeface="Arial" panose="020B0604020202020204" pitchFamily="34" charset="0"/>
            </a:endParaRPr>
          </a:p>
          <a:p>
            <a:pPr algn="ctr" eaLnBrk="1" hangingPunct="1"/>
            <a:r>
              <a:rPr lang="ar-JO" sz="4000" b="1" dirty="0">
                <a:solidFill>
                  <a:srgbClr val="FFFFFF"/>
                </a:solidFill>
                <a:latin typeface="Arial" panose="020B0604020202020204" pitchFamily="34" charset="0"/>
                <a:cs typeface="Arial" panose="020B0604020202020204" pitchFamily="34" charset="0"/>
              </a:rPr>
              <a:t>قال جون د. روكفلر الأب: لم أكن لأتمكن أبداً من دفع العُشر من أول مليون دولار كسبتها، لو لم أدفع العُشر من راتبي الأول، والذي كان 1.50 دولاراً في الأسبوع.</a:t>
            </a:r>
            <a:endParaRPr lang="en-US" sz="4000" b="1" dirty="0">
              <a:solidFill>
                <a:srgbClr val="FFFFFF"/>
              </a:solidFill>
              <a:latin typeface="Arial" panose="020B0604020202020204" pitchFamily="34" charset="0"/>
              <a:cs typeface="Arial" panose="020B0604020202020204" pitchFamily="34" charset="0"/>
            </a:endParaRPr>
          </a:p>
        </p:txBody>
      </p:sp>
      <p:pic>
        <p:nvPicPr>
          <p:cNvPr id="4" name="Picture 3" descr="JDR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0"/>
            <a:ext cx="2057400" cy="337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228600" y="457200"/>
            <a:ext cx="8610600" cy="2514600"/>
          </a:xfrm>
        </p:spPr>
        <p:txBody>
          <a:bodyPr/>
          <a:lstStyle/>
          <a:p>
            <a:pPr eaLnBrk="1" hangingPunct="1"/>
            <a:r>
              <a:rPr lang="ar-JO" altLang="ja-JP" dirty="0">
                <a:ea typeface="ＭＳ Ｐゴシック" charset="0"/>
                <a:cs typeface="Arial" panose="020B0604020202020204" pitchFamily="34" charset="0"/>
              </a:rPr>
              <a:t>جربوني الآن، يقول الرب: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هل تستطيعون دفع العشور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وتظلون في حاجة؟</a:t>
            </a:r>
            <a:endParaRPr lang="en-US" dirty="0">
              <a:solidFill>
                <a:srgbClr val="FFFFFF"/>
              </a:solidFill>
              <a:ea typeface="ＭＳ Ｐゴシック" charset="0"/>
              <a:cs typeface="Arial" panose="020B0604020202020204" pitchFamily="34" charset="0"/>
            </a:endParaRPr>
          </a:p>
        </p:txBody>
      </p:sp>
      <p:pic>
        <p:nvPicPr>
          <p:cNvPr id="362498" name="Picture 2" descr="Tithes.271230351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3962400"/>
            <a:ext cx="5326063"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cliff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 y="0"/>
            <a:ext cx="7924800" cy="762000"/>
          </a:xfrm>
        </p:spPr>
        <p:txBody>
          <a:bodyPr/>
          <a:lstStyle/>
          <a:p>
            <a:pPr eaLnBrk="1" hangingPunct="1">
              <a:defRPr/>
            </a:pPr>
            <a:r>
              <a:rPr lang="ar-JO" altLang="ja-JP" dirty="0">
                <a:solidFill>
                  <a:srgbClr val="FFFFFF"/>
                </a:solidFill>
                <a:effectLst>
                  <a:outerShdw blurRad="38100" dist="38100" dir="2700000" algn="tl">
                    <a:srgbClr val="808080"/>
                  </a:outerShdw>
                </a:effectLst>
                <a:ea typeface="ＭＳ Ｐゴシック" charset="0"/>
                <a:cs typeface="Arial" panose="020B0604020202020204" pitchFamily="34" charset="0"/>
              </a:rPr>
              <a:t>خطورة التعشير</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ChangeArrowheads="1"/>
          </p:cNvSpPr>
          <p:nvPr>
            <p:ph type="title"/>
          </p:nvPr>
        </p:nvSpPr>
        <p:spPr/>
        <p:txBody>
          <a:bodyPr/>
          <a:lstStyle/>
          <a:p>
            <a:pPr eaLnBrk="1" hangingPunct="1"/>
            <a:endParaRPr lang="en-US"/>
          </a:p>
        </p:txBody>
      </p:sp>
      <p:pic>
        <p:nvPicPr>
          <p:cNvPr id="367618" name="Picture 3"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367619" name="WordArt 4"/>
          <p:cNvSpPr>
            <a:spLocks noChangeArrowheads="1" noChangeShapeType="1" noTextEdit="1"/>
          </p:cNvSpPr>
          <p:nvPr/>
        </p:nvSpPr>
        <p:spPr bwMode="auto">
          <a:xfrm>
            <a:off x="152400" y="152400"/>
            <a:ext cx="6553200" cy="1295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المال مهم</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pic>
        <p:nvPicPr>
          <p:cNvPr id="367620" name="Picture 5" descr="j0283209"/>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7086600" y="152400"/>
            <a:ext cx="1857375"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8" name="Text Box 6"/>
          <p:cNvSpPr txBox="1">
            <a:spLocks noChangeArrowheads="1"/>
          </p:cNvSpPr>
          <p:nvPr/>
        </p:nvSpPr>
        <p:spPr bwMode="auto">
          <a:xfrm>
            <a:off x="1600200" y="1905000"/>
            <a:ext cx="7162800" cy="308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الجمع لأورشليم</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مثال المكدونيين</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نعمة الله والعطاء السخي</a:t>
            </a:r>
            <a:endParaRPr lang="en-US" altLang="ja-JP"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الإنضباط والعطاء السخي</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دروس عن الثراء</a:t>
            </a:r>
            <a:endParaRPr lang="en-US" sz="2800" b="1" dirty="0">
              <a:latin typeface="Arial" panose="020B0604020202020204" pitchFamily="34" charset="0"/>
              <a:cs typeface="Arial" panose="020B0604020202020204" pitchFamily="34" charset="0"/>
            </a:endParaRPr>
          </a:p>
        </p:txBody>
      </p:sp>
      <p:pic>
        <p:nvPicPr>
          <p:cNvPr id="367622" name="Picture 7" descr="BUFNO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00200" y="4495800"/>
            <a:ext cx="2467744"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9878">
                                            <p:txEl>
                                              <p:pRg st="0" end="0"/>
                                            </p:txEl>
                                          </p:spTgt>
                                        </p:tgtEl>
                                        <p:attrNameLst>
                                          <p:attrName>style.visibility</p:attrName>
                                        </p:attrNameLst>
                                      </p:cBhvr>
                                      <p:to>
                                        <p:strVal val="visible"/>
                                      </p:to>
                                    </p:set>
                                    <p:animEffect transition="in" filter="blinds(horizontal)">
                                      <p:cBhvr>
                                        <p:cTn id="7" dur="500"/>
                                        <p:tgtEl>
                                          <p:spTgt spid="798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9878">
                                            <p:txEl>
                                              <p:pRg st="1" end="1"/>
                                            </p:txEl>
                                          </p:spTgt>
                                        </p:tgtEl>
                                        <p:attrNameLst>
                                          <p:attrName>style.visibility</p:attrName>
                                        </p:attrNameLst>
                                      </p:cBhvr>
                                      <p:to>
                                        <p:strVal val="visible"/>
                                      </p:to>
                                    </p:set>
                                    <p:animEffect transition="in" filter="blinds(horizontal)">
                                      <p:cBhvr>
                                        <p:cTn id="12" dur="500"/>
                                        <p:tgtEl>
                                          <p:spTgt spid="798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9878">
                                            <p:txEl>
                                              <p:pRg st="2" end="2"/>
                                            </p:txEl>
                                          </p:spTgt>
                                        </p:tgtEl>
                                        <p:attrNameLst>
                                          <p:attrName>style.visibility</p:attrName>
                                        </p:attrNameLst>
                                      </p:cBhvr>
                                      <p:to>
                                        <p:strVal val="visible"/>
                                      </p:to>
                                    </p:set>
                                    <p:animEffect transition="in" filter="blinds(horizontal)">
                                      <p:cBhvr>
                                        <p:cTn id="17" dur="500"/>
                                        <p:tgtEl>
                                          <p:spTgt spid="7987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9878">
                                            <p:txEl>
                                              <p:pRg st="3" end="3"/>
                                            </p:txEl>
                                          </p:spTgt>
                                        </p:tgtEl>
                                        <p:attrNameLst>
                                          <p:attrName>style.visibility</p:attrName>
                                        </p:attrNameLst>
                                      </p:cBhvr>
                                      <p:to>
                                        <p:strVal val="visible"/>
                                      </p:to>
                                    </p:set>
                                    <p:animEffect transition="in" filter="blinds(horizontal)">
                                      <p:cBhvr>
                                        <p:cTn id="22" dur="500"/>
                                        <p:tgtEl>
                                          <p:spTgt spid="7987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9878">
                                            <p:txEl>
                                              <p:pRg st="4" end="4"/>
                                            </p:txEl>
                                          </p:spTgt>
                                        </p:tgtEl>
                                        <p:attrNameLst>
                                          <p:attrName>style.visibility</p:attrName>
                                        </p:attrNameLst>
                                      </p:cBhvr>
                                      <p:to>
                                        <p:strVal val="visible"/>
                                      </p:to>
                                    </p:set>
                                    <p:animEffect transition="in" filter="blinds(horizontal)">
                                      <p:cBhvr>
                                        <p:cTn id="27" dur="500"/>
                                        <p:tgtEl>
                                          <p:spTgt spid="798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076056" y="457200"/>
            <a:ext cx="4046680" cy="5943600"/>
          </a:xfrm>
          <a:effectLst/>
        </p:spPr>
        <p:txBody>
          <a:bodyPr/>
          <a:lstStyle/>
          <a:p>
            <a:pPr>
              <a:defRPr/>
            </a:pPr>
            <a:r>
              <a:rPr lang="ar-JO" sz="8000" dirty="0">
                <a:solidFill>
                  <a:schemeClr val="tx2"/>
                </a:solidFill>
                <a:effectLst>
                  <a:glow rad="127000">
                    <a:schemeClr val="bg1"/>
                  </a:glow>
                </a:effectLst>
              </a:rPr>
              <a:t>أعط المحتاجين</a:t>
            </a:r>
            <a:endParaRPr lang="en-US" sz="8000" dirty="0">
              <a:solidFill>
                <a:schemeClr val="tx2"/>
              </a:solidFill>
              <a:effectLst>
                <a:glow rad="127000">
                  <a:schemeClr val="bg1"/>
                </a:glow>
              </a:effectLst>
            </a:endParaRPr>
          </a:p>
        </p:txBody>
      </p:sp>
      <p:pic>
        <p:nvPicPr>
          <p:cNvPr id="434178" name="Picture 2" descr="http://oyh.wpengine.com/wp-content/uploads/2014/06/OYH-logo.png">
            <a:extLst>
              <a:ext uri="{FF2B5EF4-FFF2-40B4-BE49-F238E27FC236}">
                <a16:creationId xmlns:a16="http://schemas.microsoft.com/office/drawing/2014/main" id="{9849E339-1BF6-FB46-B3ED-E5D304CFEF2A}"/>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r="44488"/>
          <a:stretch/>
        </p:blipFill>
        <p:spPr bwMode="auto">
          <a:xfrm>
            <a:off x="0" y="457200"/>
            <a:ext cx="5076056" cy="59436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tp://oyh.wpengine.com/wp-content/uploads/2014/06/OYH-logo.png">
            <a:extLst>
              <a:ext uri="{FF2B5EF4-FFF2-40B4-BE49-F238E27FC236}">
                <a16:creationId xmlns:a16="http://schemas.microsoft.com/office/drawing/2014/main" id="{5B9D8E40-D603-7D4B-8E46-B65B3DC291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7231" y="7186246"/>
            <a:ext cx="91440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011687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10</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64713453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B16D5-4C13-ED48-9B8E-4F85BC2CE8E0}" type="slidenum">
              <a:rPr lang="en-US" sz="1400">
                <a:solidFill>
                  <a:srgbClr val="000000"/>
                </a:solidFill>
                <a:latin typeface="Arial" panose="020B0604020202020204" pitchFamily="34" charset="0"/>
                <a:ea typeface="Accordance" panose="00000400000000000000" pitchFamily="2" charset="-78"/>
                <a:cs typeface="Arial" panose="020B0604020202020204" pitchFamily="34" charset="0"/>
              </a:rPr>
              <a:pPr eaLnBrk="1" hangingPunct="1"/>
              <a:t>26</a:t>
            </a:fld>
            <a:endParaRPr lang="en-US" sz="140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pic>
        <p:nvPicPr>
          <p:cNvPr id="151554" name="Picture 2" descr="bv3021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5843" name="Rectangle 3"/>
          <p:cNvSpPr>
            <a:spLocks noGrp="1" noChangeArrowheads="1"/>
          </p:cNvSpPr>
          <p:nvPr>
            <p:ph type="title"/>
          </p:nvPr>
        </p:nvSpPr>
        <p:spPr>
          <a:xfrm>
            <a:off x="6325776" y="344487"/>
            <a:ext cx="2362200" cy="685800"/>
          </a:xfrm>
          <a:solidFill>
            <a:schemeClr val="accent1">
              <a:alpha val="70979"/>
            </a:schemeClr>
          </a:solidFill>
        </p:spPr>
        <p:txBody>
          <a:bodyPr/>
          <a:lstStyle/>
          <a:p>
            <a:pPr algn="r" eaLnBrk="1" hangingPunct="1"/>
            <a:r>
              <a:rPr lang="ar-JO" dirty="0">
                <a:solidFill>
                  <a:srgbClr val="FF0000"/>
                </a:solidFill>
                <a:ea typeface="Accordance" panose="00000400000000000000" pitchFamily="2" charset="-78"/>
              </a:rPr>
              <a:t>الموضوع</a:t>
            </a:r>
            <a:endParaRPr lang="en-US" dirty="0">
              <a:solidFill>
                <a:srgbClr val="FF0000"/>
              </a:solidFill>
              <a:ea typeface="Accordance" panose="00000400000000000000" pitchFamily="2" charset="-78"/>
            </a:endParaRPr>
          </a:p>
        </p:txBody>
      </p:sp>
      <p:sp>
        <p:nvSpPr>
          <p:cNvPr id="35844" name="WordArt 4"/>
          <p:cNvSpPr>
            <a:spLocks noChangeArrowheads="1" noChangeShapeType="1" noTextEdit="1"/>
          </p:cNvSpPr>
          <p:nvPr/>
        </p:nvSpPr>
        <p:spPr bwMode="auto">
          <a:xfrm>
            <a:off x="3707904" y="1136650"/>
            <a:ext cx="3657600"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rPr>
              <a:t>دفاع بولس عن</a:t>
            </a:r>
            <a:endParaRPr lang="en-US"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5" name="WordArt 5"/>
          <p:cNvSpPr>
            <a:spLocks noChangeArrowheads="1" noChangeShapeType="1" noTextEdit="1"/>
          </p:cNvSpPr>
          <p:nvPr/>
        </p:nvSpPr>
        <p:spPr bwMode="auto">
          <a:xfrm>
            <a:off x="838200" y="3810000"/>
            <a:ext cx="7086600" cy="1143000"/>
          </a:xfrm>
          <a:prstGeom prst="rect">
            <a:avLst/>
          </a:prstGeom>
        </p:spPr>
        <p:txBody>
          <a:bodyPr wrap="none" fromWordArt="1">
            <a:prstTxWarp prst="textPlain">
              <a:avLst>
                <a:gd name="adj" fmla="val 50000"/>
              </a:avLst>
            </a:prstTxWarp>
          </a:bodyPr>
          <a:lstStyle/>
          <a:p>
            <a:pPr algn="ctr"/>
            <a:r>
              <a:rPr lang="ar-JO"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rPr>
              <a:t>رسالته</a:t>
            </a:r>
            <a:endParaRPr lang="en-US"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6" name="WordArt 6"/>
          <p:cNvSpPr>
            <a:spLocks noChangeArrowheads="1" noChangeShapeType="1" noTextEdit="1"/>
          </p:cNvSpPr>
          <p:nvPr/>
        </p:nvSpPr>
        <p:spPr bwMode="auto">
          <a:xfrm>
            <a:off x="1187624" y="1904999"/>
            <a:ext cx="6508576" cy="159067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rPr>
              <a:t>رسوليته</a:t>
            </a:r>
            <a:endParaRPr lang="en-US"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7" name="Text Box 7"/>
          <p:cNvSpPr txBox="1">
            <a:spLocks noChangeArrowheads="1"/>
          </p:cNvSpPr>
          <p:nvPr/>
        </p:nvSpPr>
        <p:spPr bwMode="auto">
          <a:xfrm>
            <a:off x="0" y="5059363"/>
            <a:ext cx="9144000" cy="145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8800" b="1" dirty="0">
                <a:solidFill>
                  <a:srgbClr val="CCFF33"/>
                </a:solidFill>
                <a:latin typeface="Arial" panose="020B0604020202020204" pitchFamily="34" charset="0"/>
                <a:ea typeface="Accordance" panose="00000400000000000000" pitchFamily="2" charset="-78"/>
                <a:cs typeface="Arial" panose="020B0604020202020204" pitchFamily="34" charset="0"/>
              </a:rPr>
              <a:t>نزاهته</a:t>
            </a:r>
            <a:endParaRPr lang="en-US" sz="8800" b="1" dirty="0">
              <a:solidFill>
                <a:srgbClr val="CCFF33"/>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5844"/>
                                        </p:tgtEl>
                                        <p:attrNameLst>
                                          <p:attrName>style.visibility</p:attrName>
                                        </p:attrNameLst>
                                      </p:cBhvr>
                                      <p:to>
                                        <p:strVal val="visible"/>
                                      </p:to>
                                    </p:set>
                                    <p:animEffect transition="in" filter="dissolve">
                                      <p:cBhvr>
                                        <p:cTn id="11" dur="500"/>
                                        <p:tgtEl>
                                          <p:spTgt spid="35844"/>
                                        </p:tgtEl>
                                      </p:cBhvr>
                                    </p:animEffect>
                                  </p:childTnLst>
                                </p:cTn>
                              </p:par>
                            </p:childTnLst>
                          </p:cTn>
                        </p:par>
                        <p:par>
                          <p:cTn id="12" fill="hold" nodeType="afterGroup">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35846"/>
                                        </p:tgtEl>
                                        <p:attrNameLst>
                                          <p:attrName>style.visibility</p:attrName>
                                        </p:attrNameLst>
                                      </p:cBhvr>
                                      <p:to>
                                        <p:strVal val="visible"/>
                                      </p:to>
                                    </p:set>
                                    <p:anim calcmode="lin" valueType="num">
                                      <p:cBhvr>
                                        <p:cTn id="15" dur="500" fill="hold"/>
                                        <p:tgtEl>
                                          <p:spTgt spid="35846"/>
                                        </p:tgtEl>
                                        <p:attrNameLst>
                                          <p:attrName>ppt_w</p:attrName>
                                        </p:attrNameLst>
                                      </p:cBhvr>
                                      <p:tavLst>
                                        <p:tav tm="0">
                                          <p:val>
                                            <p:fltVal val="0"/>
                                          </p:val>
                                        </p:tav>
                                        <p:tav tm="100000">
                                          <p:val>
                                            <p:strVal val="#ppt_w"/>
                                          </p:val>
                                        </p:tav>
                                      </p:tavLst>
                                    </p:anim>
                                    <p:anim calcmode="lin" valueType="num">
                                      <p:cBhvr>
                                        <p:cTn id="16" dur="500" fill="hold"/>
                                        <p:tgtEl>
                                          <p:spTgt spid="3584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500"/>
                            </p:stCondLst>
                            <p:childTnLst>
                              <p:par>
                                <p:cTn id="18" presetID="15" presetClass="entr" presetSubtype="0" fill="hold" grpId="0" nodeType="afterEffect">
                                  <p:stCondLst>
                                    <p:cond delay="0"/>
                                  </p:stCondLst>
                                  <p:childTnLst>
                                    <p:set>
                                      <p:cBhvr>
                                        <p:cTn id="19" dur="1" fill="hold">
                                          <p:stCondLst>
                                            <p:cond delay="0"/>
                                          </p:stCondLst>
                                        </p:cTn>
                                        <p:tgtEl>
                                          <p:spTgt spid="35845"/>
                                        </p:tgtEl>
                                        <p:attrNameLst>
                                          <p:attrName>style.visibility</p:attrName>
                                        </p:attrNameLst>
                                      </p:cBhvr>
                                      <p:to>
                                        <p:strVal val="visible"/>
                                      </p:to>
                                    </p:set>
                                    <p:anim calcmode="lin" valueType="num">
                                      <p:cBhvr>
                                        <p:cTn id="20" dur="1000" fill="hold"/>
                                        <p:tgtEl>
                                          <p:spTgt spid="35845"/>
                                        </p:tgtEl>
                                        <p:attrNameLst>
                                          <p:attrName>ppt_w</p:attrName>
                                        </p:attrNameLst>
                                      </p:cBhvr>
                                      <p:tavLst>
                                        <p:tav tm="0">
                                          <p:val>
                                            <p:fltVal val="0"/>
                                          </p:val>
                                        </p:tav>
                                        <p:tav tm="100000">
                                          <p:val>
                                            <p:strVal val="#ppt_w"/>
                                          </p:val>
                                        </p:tav>
                                      </p:tavLst>
                                    </p:anim>
                                    <p:anim calcmode="lin" valueType="num">
                                      <p:cBhvr>
                                        <p:cTn id="21" dur="1000" fill="hold"/>
                                        <p:tgtEl>
                                          <p:spTgt spid="35845"/>
                                        </p:tgtEl>
                                        <p:attrNameLst>
                                          <p:attrName>ppt_h</p:attrName>
                                        </p:attrNameLst>
                                      </p:cBhvr>
                                      <p:tavLst>
                                        <p:tav tm="0">
                                          <p:val>
                                            <p:fltVal val="0"/>
                                          </p:val>
                                        </p:tav>
                                        <p:tav tm="100000">
                                          <p:val>
                                            <p:strVal val="#ppt_h"/>
                                          </p:val>
                                        </p:tav>
                                      </p:tavLst>
                                    </p:anim>
                                    <p:anim calcmode="lin" valueType="num">
                                      <p:cBhvr>
                                        <p:cTn id="22" dur="1000" fill="hold"/>
                                        <p:tgtEl>
                                          <p:spTgt spid="35845"/>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5845"/>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500"/>
                            </p:stCondLst>
                            <p:childTnLst>
                              <p:par>
                                <p:cTn id="25" presetID="40" presetClass="entr" presetSubtype="0" fill="hold" grpId="0" nodeType="after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Effect transition="in" filter="fade">
                                      <p:cBhvr>
                                        <p:cTn id="27" dur="1000"/>
                                        <p:tgtEl>
                                          <p:spTgt spid="35847"/>
                                        </p:tgtEl>
                                      </p:cBhvr>
                                    </p:animEffect>
                                    <p:anim calcmode="lin" valueType="num">
                                      <p:cBhvr>
                                        <p:cTn id="28" dur="1000" fill="hold"/>
                                        <p:tgtEl>
                                          <p:spTgt spid="35847"/>
                                        </p:tgtEl>
                                        <p:attrNameLst>
                                          <p:attrName>ppt_x</p:attrName>
                                        </p:attrNameLst>
                                      </p:cBhvr>
                                      <p:tavLst>
                                        <p:tav tm="0">
                                          <p:val>
                                            <p:strVal val="#ppt_x-.1"/>
                                          </p:val>
                                        </p:tav>
                                        <p:tav tm="100000">
                                          <p:val>
                                            <p:strVal val="#ppt_x"/>
                                          </p:val>
                                        </p:tav>
                                      </p:tavLst>
                                    </p:anim>
                                    <p:anim calcmode="lin" valueType="num">
                                      <p:cBhvr>
                                        <p:cTn id="29" dur="1000" fill="hold"/>
                                        <p:tgtEl>
                                          <p:spTgt spid="358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animBg="1"/>
      <p:bldP spid="35844" grpId="0" animBg="1"/>
      <p:bldP spid="35845" grpId="0" animBg="1"/>
      <p:bldP spid="35846" grpId="0" animBg="1"/>
      <p:bldP spid="3584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18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على كنيسة كورنثوس أن تتجاوب مع اهتمام الله من خلال الخضوع لسلطته</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10-13)</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724018720"/>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1277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10: 1-2)</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164606199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988840"/>
            <a:ext cx="9144000" cy="2401711"/>
          </a:xfrm>
        </p:spPr>
        <p:txBody>
          <a:bodyPr/>
          <a:lstStyle/>
          <a:p>
            <a:r>
              <a:rPr lang="ar-JO" sz="8800" dirty="0">
                <a:ea typeface="Osaka" charset="0"/>
                <a:cs typeface="Arial" panose="020B0604020202020204" pitchFamily="34" charset="0"/>
              </a:rPr>
              <a:t>2 كورنثوس 11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502218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887565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61575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p:txBody>
          <a:bodyPr/>
          <a:lstStyle/>
          <a:p>
            <a:pPr eaLnBrk="1" hangingPunct="1"/>
            <a:endParaRPr lang="en-US"/>
          </a:p>
        </p:txBody>
      </p:sp>
      <p:pic>
        <p:nvPicPr>
          <p:cNvPr id="305154" name="Picture 3" descr="bv3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30163"/>
            <a:ext cx="9144000" cy="6827837"/>
          </a:xfrm>
        </p:spPr>
      </p:pic>
      <p:sp>
        <p:nvSpPr>
          <p:cNvPr id="87044"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endParaRPr>
          </a:p>
        </p:txBody>
      </p:sp>
      <p:sp>
        <p:nvSpPr>
          <p:cNvPr id="87045" name="Rectangle 5"/>
          <p:cNvSpPr>
            <a:spLocks noChangeArrowheads="1"/>
          </p:cNvSpPr>
          <p:nvPr/>
        </p:nvSpPr>
        <p:spPr bwMode="auto">
          <a:xfrm>
            <a:off x="2555776" y="2085331"/>
            <a:ext cx="5884944" cy="46166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rtl="1"/>
            <a:r>
              <a:rPr lang="ar-JO" b="1" dirty="0">
                <a:solidFill>
                  <a:srgbClr val="FFFF00"/>
                </a:solidFill>
                <a:latin typeface="Arial" panose="020B0604020202020204" pitchFamily="34" charset="0"/>
                <a:cs typeface="Arial" panose="020B0604020202020204" pitchFamily="34" charset="0"/>
              </a:rPr>
              <a:t>3.  تأكيد بولس على سلطته الرسولية (10: 1-13: 14)</a:t>
            </a:r>
            <a:endParaRPr lang="en-US" b="1" dirty="0">
              <a:solidFill>
                <a:srgbClr val="FFFF00"/>
              </a:solidFill>
              <a:latin typeface="Arial" panose="020B0604020202020204" pitchFamily="34" charset="0"/>
              <a:cs typeface="Arial" panose="020B0604020202020204" pitchFamily="34" charset="0"/>
            </a:endParaRPr>
          </a:p>
        </p:txBody>
      </p:sp>
      <p:sp>
        <p:nvSpPr>
          <p:cNvPr id="87046" name="Rectangle 6"/>
          <p:cNvSpPr>
            <a:spLocks noChangeArrowheads="1"/>
          </p:cNvSpPr>
          <p:nvPr/>
        </p:nvSpPr>
        <p:spPr bwMode="auto">
          <a:xfrm>
            <a:off x="1121966" y="2893170"/>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أ.    ممارسة الحقوق والسلطة الرسولية (10: 1-11: 15)</a:t>
            </a:r>
            <a:endParaRPr lang="en-US" b="1" dirty="0">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1121966" y="3701009"/>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ب.  الإفتخار بالضعف (11: 16-12: 13)</a:t>
            </a:r>
            <a:endParaRPr lang="en-US" b="1" dirty="0">
              <a:latin typeface="Arial" panose="020B0604020202020204" pitchFamily="34" charset="0"/>
              <a:cs typeface="Arial" panose="020B0604020202020204" pitchFamily="34" charset="0"/>
            </a:endParaRPr>
          </a:p>
        </p:txBody>
      </p:sp>
      <p:sp>
        <p:nvSpPr>
          <p:cNvPr id="87048" name="Rectangle 8"/>
          <p:cNvSpPr>
            <a:spLocks noChangeArrowheads="1"/>
          </p:cNvSpPr>
          <p:nvPr/>
        </p:nvSpPr>
        <p:spPr bwMode="auto">
          <a:xfrm>
            <a:off x="1121966" y="4508848"/>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ت.  الزيارة الثالثة المخطط لها (12: 14-13: 10)</a:t>
            </a:r>
            <a:endParaRPr lang="en-US" b="1" dirty="0">
              <a:latin typeface="Arial" panose="020B0604020202020204" pitchFamily="34" charset="0"/>
              <a:cs typeface="Arial" panose="020B0604020202020204" pitchFamily="34" charset="0"/>
            </a:endParaRPr>
          </a:p>
        </p:txBody>
      </p:sp>
      <p:sp>
        <p:nvSpPr>
          <p:cNvPr id="87049" name="Rectangle 9"/>
          <p:cNvSpPr>
            <a:spLocks noChangeArrowheads="1"/>
          </p:cNvSpPr>
          <p:nvPr/>
        </p:nvSpPr>
        <p:spPr bwMode="auto">
          <a:xfrm>
            <a:off x="1115616" y="5316687"/>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ث.  خلاصة (13: 11-14)</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87045"/>
                                        </p:tgtEl>
                                        <p:attrNameLst>
                                          <p:attrName>style.visibility</p:attrName>
                                        </p:attrNameLst>
                                      </p:cBhvr>
                                      <p:to>
                                        <p:strVal val="visible"/>
                                      </p:to>
                                    </p:set>
                                    <p:animEffect transition="in" filter="checkerboard(across)">
                                      <p:cBhvr>
                                        <p:cTn id="7" dur="1000"/>
                                        <p:tgtEl>
                                          <p:spTgt spid="87045"/>
                                        </p:tgtEl>
                                      </p:cBhvr>
                                    </p:animEffect>
                                  </p:childTnLst>
                                </p:cTn>
                              </p:par>
                            </p:childTnLst>
                          </p:cTn>
                        </p:par>
                        <p:par>
                          <p:cTn id="8" fill="hold" nodeType="afterGroup">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87046"/>
                                        </p:tgtEl>
                                        <p:attrNameLst>
                                          <p:attrName>style.visibility</p:attrName>
                                        </p:attrNameLst>
                                      </p:cBhvr>
                                      <p:to>
                                        <p:strVal val="visible"/>
                                      </p:to>
                                    </p:set>
                                    <p:animEffect transition="in" filter="randombar(horizontal)">
                                      <p:cBhvr>
                                        <p:cTn id="11" dur="1000"/>
                                        <p:tgtEl>
                                          <p:spTgt spid="87046"/>
                                        </p:tgtEl>
                                      </p:cBhvr>
                                    </p:animEffect>
                                  </p:childTnLst>
                                </p:cTn>
                              </p:par>
                            </p:childTnLst>
                          </p:cTn>
                        </p:par>
                        <p:par>
                          <p:cTn id="12" fill="hold" nodeType="afterGroup">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87047"/>
                                        </p:tgtEl>
                                        <p:attrNameLst>
                                          <p:attrName>style.visibility</p:attrName>
                                        </p:attrNameLst>
                                      </p:cBhvr>
                                      <p:to>
                                        <p:strVal val="visible"/>
                                      </p:to>
                                    </p:set>
                                    <p:animEffect transition="in" filter="randombar(horizontal)">
                                      <p:cBhvr>
                                        <p:cTn id="15" dur="1000"/>
                                        <p:tgtEl>
                                          <p:spTgt spid="87047"/>
                                        </p:tgtEl>
                                      </p:cBhvr>
                                    </p:animEffect>
                                  </p:childTnLst>
                                </p:cTn>
                              </p:par>
                            </p:childTnLst>
                          </p:cTn>
                        </p:par>
                        <p:par>
                          <p:cTn id="16" fill="hold" nodeType="afterGroup">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87048"/>
                                        </p:tgtEl>
                                        <p:attrNameLst>
                                          <p:attrName>style.visibility</p:attrName>
                                        </p:attrNameLst>
                                      </p:cBhvr>
                                      <p:to>
                                        <p:strVal val="visible"/>
                                      </p:to>
                                    </p:set>
                                    <p:animEffect transition="in" filter="randombar(horizontal)">
                                      <p:cBhvr>
                                        <p:cTn id="19" dur="1000"/>
                                        <p:tgtEl>
                                          <p:spTgt spid="87048"/>
                                        </p:tgtEl>
                                      </p:cBhvr>
                                    </p:animEffect>
                                  </p:childTnLst>
                                </p:cTn>
                              </p:par>
                            </p:childTnLst>
                          </p:cTn>
                        </p:par>
                        <p:par>
                          <p:cTn id="20" fill="hold" nodeType="afterGroup">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87049"/>
                                        </p:tgtEl>
                                        <p:attrNameLst>
                                          <p:attrName>style.visibility</p:attrName>
                                        </p:attrNameLst>
                                      </p:cBhvr>
                                      <p:to>
                                        <p:strVal val="visible"/>
                                      </p:to>
                                    </p:set>
                                    <p:animEffect transition="in" filter="randombar(horizontal)">
                                      <p:cBhvr>
                                        <p:cTn id="23"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P spid="87046" grpId="0" animBg="1"/>
      <p:bldP spid="87047" grpId="0" animBg="1"/>
      <p:bldP spid="87048" grpId="0" animBg="1"/>
      <p:bldP spid="87049"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6102" y="1916832"/>
            <a:ext cx="9144000" cy="2401711"/>
          </a:xfrm>
        </p:spPr>
        <p:txBody>
          <a:bodyPr/>
          <a:lstStyle/>
          <a:p>
            <a:r>
              <a:rPr lang="ar-JO" sz="8800" dirty="0">
                <a:ea typeface="Osaka" charset="0"/>
                <a:cs typeface="Arial" panose="020B0604020202020204" pitchFamily="34" charset="0"/>
              </a:rPr>
              <a:t>2 كورنثوس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64254734"/>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52736"/>
            <a:ext cx="9144000" cy="50962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إنه لا يوافقني أن أفتخر فإني آتي إلى مناظر الرب و إعلاناته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12: 1-4)</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07295640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04169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sym typeface="Arial"/>
            </a:endParaRPr>
          </a:p>
        </p:txBody>
      </p:sp>
      <p:sp>
        <p:nvSpPr>
          <p:cNvPr id="40966" name="Text Box 6"/>
          <p:cNvSpPr txBox="1">
            <a:spLocks noChangeArrowheads="1"/>
          </p:cNvSpPr>
          <p:nvPr/>
        </p:nvSpPr>
        <p:spPr bwMode="auto">
          <a:xfrm>
            <a:off x="63500" y="1124744"/>
            <a:ext cx="64135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إلى أقصى الأرض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rPr>
              <a:t>أعمال الرسل</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1: 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أع</a:t>
            </a: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9</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13</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14</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15</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16</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18</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21</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27</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49</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المجْمَع</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Times New Roman"/>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6" name="Text Box 7"/>
          <p:cNvSpPr txBox="1">
            <a:spLocks noChangeArrowheads="1"/>
          </p:cNvSpPr>
          <p:nvPr/>
        </p:nvSpPr>
        <p:spPr bwMode="auto">
          <a:xfrm>
            <a:off x="914400" y="1930767"/>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48-</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49</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40971" name="Text Box 11"/>
          <p:cNvSpPr txBox="1">
            <a:spLocks noChangeArrowheads="1"/>
          </p:cNvSpPr>
          <p:nvPr/>
        </p:nvSpPr>
        <p:spPr bwMode="auto">
          <a:xfrm>
            <a:off x="7397824" y="1930767"/>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67 – ربيع 68</a:t>
            </a: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39</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-41</a:t>
            </a:r>
          </a:p>
        </p:txBody>
      </p:sp>
      <p:sp>
        <p:nvSpPr>
          <p:cNvPr id="217101" name="Text Box 9"/>
          <p:cNvSpPr txBox="1">
            <a:spLocks noChangeArrowheads="1"/>
          </p:cNvSpPr>
          <p:nvPr/>
        </p:nvSpPr>
        <p:spPr bwMode="auto">
          <a:xfrm>
            <a:off x="6389712" y="1930767"/>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62 -</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خريف 67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4" name="Title 33"/>
          <p:cNvSpPr>
            <a:spLocks noGrp="1"/>
          </p:cNvSpPr>
          <p:nvPr>
            <p:ph type="title" idx="4294967295"/>
          </p:nvPr>
        </p:nvSpPr>
        <p:spPr>
          <a:xfrm>
            <a:off x="35496" y="206514"/>
            <a:ext cx="80200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إلى رسائل بولس</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متَّى</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0" name="Text Box 19"/>
          <p:cNvSpPr txBox="1">
            <a:spLocks noChangeArrowheads="1"/>
          </p:cNvSpPr>
          <p:nvPr/>
        </p:nvSpPr>
        <p:spPr bwMode="auto">
          <a:xfrm>
            <a:off x="152400" y="5877272"/>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6" name="Text Box 7"/>
          <p:cNvSpPr txBox="1">
            <a:spLocks noChangeArrowheads="1"/>
          </p:cNvSpPr>
          <p:nvPr/>
        </p:nvSpPr>
        <p:spPr bwMode="auto">
          <a:xfrm>
            <a:off x="2667000" y="1930767"/>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50-</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52</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دمشق</a:t>
            </a:r>
            <a:br>
              <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أنطاكيَّة</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3" name="Text Box 10"/>
          <p:cNvSpPr txBox="1">
            <a:spLocks noChangeArrowheads="1"/>
          </p:cNvSpPr>
          <p:nvPr/>
        </p:nvSpPr>
        <p:spPr bwMode="auto">
          <a:xfrm>
            <a:off x="2286000" y="6381884"/>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9" name="Text Box 20"/>
          <p:cNvSpPr txBox="1">
            <a:spLocks noChangeArrowheads="1"/>
          </p:cNvSpPr>
          <p:nvPr/>
        </p:nvSpPr>
        <p:spPr bwMode="auto">
          <a:xfrm>
            <a:off x="3352800" y="6041356"/>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40" name="Text Box 9"/>
          <p:cNvSpPr txBox="1">
            <a:spLocks noChangeArrowheads="1"/>
          </p:cNvSpPr>
          <p:nvPr/>
        </p:nvSpPr>
        <p:spPr bwMode="auto">
          <a:xfrm>
            <a:off x="2286000" y="594983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41" name="Text Box 20"/>
          <p:cNvSpPr txBox="1">
            <a:spLocks noChangeArrowheads="1"/>
          </p:cNvSpPr>
          <p:nvPr/>
        </p:nvSpPr>
        <p:spPr bwMode="auto">
          <a:xfrm>
            <a:off x="3352800" y="6401396"/>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30767"/>
            <a:ext cx="1018064" cy="136960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53-</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أيَّار 57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أسيَّا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3076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شباط 60 –</a:t>
            </a:r>
            <a:br>
              <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61781" y="4173049"/>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رومية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3829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5" name="Text Box 25">
            <a:extLst>
              <a:ext uri="{FF2B5EF4-FFF2-40B4-BE49-F238E27FC236}">
                <a16:creationId xmlns:a16="http://schemas.microsoft.com/office/drawing/2014/main" id="{7BD7E7D0-2ABB-1F5A-A9D7-6F181AF5171E}"/>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أفسس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6" name="Text Box 22">
            <a:extLst>
              <a:ext uri="{FF2B5EF4-FFF2-40B4-BE49-F238E27FC236}">
                <a16:creationId xmlns:a16="http://schemas.microsoft.com/office/drawing/2014/main" id="{7632B067-4585-A4CF-3063-6C2110FC05C7}"/>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لوقا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7" name="Text Box 22">
            <a:extLst>
              <a:ext uri="{FF2B5EF4-FFF2-40B4-BE49-F238E27FC236}">
                <a16:creationId xmlns:a16="http://schemas.microsoft.com/office/drawing/2014/main" id="{2B972845-77AC-42C2-BC90-C4C05250C4BF}"/>
              </a:ext>
            </a:extLst>
          </p:cNvPr>
          <p:cNvSpPr txBox="1">
            <a:spLocks noChangeArrowheads="1"/>
          </p:cNvSpPr>
          <p:nvPr/>
        </p:nvSpPr>
        <p:spPr bwMode="auto">
          <a:xfrm>
            <a:off x="5486406" y="3657600"/>
            <a:ext cx="792163" cy="36926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8" name="Text Box 29">
            <a:extLst>
              <a:ext uri="{FF2B5EF4-FFF2-40B4-BE49-F238E27FC236}">
                <a16:creationId xmlns:a16="http://schemas.microsoft.com/office/drawing/2014/main" id="{BF56C085-F511-4A51-C93D-AC8B88195D95}"/>
              </a:ext>
            </a:extLst>
          </p:cNvPr>
          <p:cNvSpPr txBox="1">
            <a:spLocks noChangeArrowheads="1"/>
          </p:cNvSpPr>
          <p:nvPr/>
        </p:nvSpPr>
        <p:spPr bwMode="auto">
          <a:xfrm>
            <a:off x="651614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مرقس</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9" name="Text Box 31">
            <a:extLst>
              <a:ext uri="{FF2B5EF4-FFF2-40B4-BE49-F238E27FC236}">
                <a16:creationId xmlns:a16="http://schemas.microsoft.com/office/drawing/2014/main" id="{7A7C2F1D-1A43-997B-B609-F1062F832C39}"/>
              </a:ext>
            </a:extLst>
          </p:cNvPr>
          <p:cNvSpPr txBox="1">
            <a:spLocks noChangeArrowheads="1"/>
          </p:cNvSpPr>
          <p:nvPr/>
        </p:nvSpPr>
        <p:spPr bwMode="auto">
          <a:xfrm>
            <a:off x="7452245"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يوحنَّا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0" name="Text Box 26">
            <a:extLst>
              <a:ext uri="{FF2B5EF4-FFF2-40B4-BE49-F238E27FC236}">
                <a16:creationId xmlns:a16="http://schemas.microsoft.com/office/drawing/2014/main" id="{49E23F38-1ECD-EEC0-7F8B-28A831E39D0E}"/>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كولوسِّي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7">
            <a:extLst>
              <a:ext uri="{FF2B5EF4-FFF2-40B4-BE49-F238E27FC236}">
                <a16:creationId xmlns:a16="http://schemas.microsoft.com/office/drawing/2014/main" id="{75DB92A8-E062-AA2A-3968-DC217BAC31C3}"/>
              </a:ext>
            </a:extLst>
          </p:cNvPr>
          <p:cNvSpPr txBox="1">
            <a:spLocks noChangeArrowheads="1"/>
          </p:cNvSpPr>
          <p:nvPr/>
        </p:nvSpPr>
        <p:spPr bwMode="auto">
          <a:xfrm>
            <a:off x="5486406" y="5029200"/>
            <a:ext cx="792163" cy="36926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فليمون</a:t>
            </a:r>
            <a:endPar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8">
            <a:extLst>
              <a:ext uri="{FF2B5EF4-FFF2-40B4-BE49-F238E27FC236}">
                <a16:creationId xmlns:a16="http://schemas.microsoft.com/office/drawing/2014/main" id="{FDE65002-1BE2-9592-D925-162373B9B4E6}"/>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فيلبِّي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9">
            <a:extLst>
              <a:ext uri="{FF2B5EF4-FFF2-40B4-BE49-F238E27FC236}">
                <a16:creationId xmlns:a16="http://schemas.microsoft.com/office/drawing/2014/main" id="{8F0D05D1-E0C0-CA75-9124-E7C10A6047AA}"/>
              </a:ext>
            </a:extLst>
          </p:cNvPr>
          <p:cNvSpPr txBox="1">
            <a:spLocks noChangeArrowheads="1"/>
          </p:cNvSpPr>
          <p:nvPr/>
        </p:nvSpPr>
        <p:spPr bwMode="auto">
          <a:xfrm>
            <a:off x="6446838" y="4114800"/>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30">
            <a:extLst>
              <a:ext uri="{FF2B5EF4-FFF2-40B4-BE49-F238E27FC236}">
                <a16:creationId xmlns:a16="http://schemas.microsoft.com/office/drawing/2014/main" id="{EC188A90-6D83-656A-0A57-AA4D6B0B6E24}"/>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تيطس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31">
            <a:extLst>
              <a:ext uri="{FF2B5EF4-FFF2-40B4-BE49-F238E27FC236}">
                <a16:creationId xmlns:a16="http://schemas.microsoft.com/office/drawing/2014/main" id="{E763AA13-B6BD-2FD4-1DF0-6926E396BD6E}"/>
              </a:ext>
            </a:extLst>
          </p:cNvPr>
          <p:cNvSpPr txBox="1">
            <a:spLocks noChangeArrowheads="1"/>
          </p:cNvSpPr>
          <p:nvPr/>
        </p:nvSpPr>
        <p:spPr bwMode="auto">
          <a:xfrm>
            <a:off x="7391406" y="4114800"/>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03" name="TextBox 217102">
            <a:extLst>
              <a:ext uri="{FF2B5EF4-FFF2-40B4-BE49-F238E27FC236}">
                <a16:creationId xmlns:a16="http://schemas.microsoft.com/office/drawing/2014/main" id="{9054F5CD-1D15-3CB8-EA21-1ED68EAD3EED}"/>
              </a:ext>
            </a:extLst>
          </p:cNvPr>
          <p:cNvSpPr txBox="1"/>
          <p:nvPr/>
        </p:nvSpPr>
        <p:spPr>
          <a:xfrm>
            <a:off x="7130951" y="6361559"/>
            <a:ext cx="1905545" cy="461665"/>
          </a:xfrm>
          <a:prstGeom prst="rect">
            <a:avLst/>
          </a:prstGeom>
          <a:noFill/>
        </p:spPr>
        <p:txBody>
          <a:bodyPr wrap="square" rtlCol="0">
            <a:spAutoFit/>
          </a:bodyP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rPr>
              <a:t>الفئات البولسيَّة</a:t>
            </a:r>
            <a:endParaRPr kumimoji="0" lang="en-US"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endParaRPr>
          </a:p>
        </p:txBody>
      </p:sp>
      <p:grpSp>
        <p:nvGrpSpPr>
          <p:cNvPr id="2" name="Group 10">
            <a:extLst>
              <a:ext uri="{FF2B5EF4-FFF2-40B4-BE49-F238E27FC236}">
                <a16:creationId xmlns:a16="http://schemas.microsoft.com/office/drawing/2014/main" id="{599D7A5A-F787-129A-5D3F-2116416334ED}"/>
              </a:ext>
            </a:extLst>
          </p:cNvPr>
          <p:cNvGrpSpPr>
            <a:grpSpLocks/>
          </p:cNvGrpSpPr>
          <p:nvPr/>
        </p:nvGrpSpPr>
        <p:grpSpPr bwMode="auto">
          <a:xfrm>
            <a:off x="5189536" y="4077072"/>
            <a:ext cx="1355731" cy="2266132"/>
            <a:chOff x="3024" y="2736"/>
            <a:chExt cx="724" cy="1392"/>
          </a:xfrm>
        </p:grpSpPr>
        <p:sp>
          <p:nvSpPr>
            <p:cNvPr id="3" name="Rectangle 11">
              <a:extLst>
                <a:ext uri="{FF2B5EF4-FFF2-40B4-BE49-F238E27FC236}">
                  <a16:creationId xmlns:a16="http://schemas.microsoft.com/office/drawing/2014/main" id="{A0E70CAC-6F17-693D-B828-E72AC1BE6A68}"/>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 name="Text Box 12">
              <a:extLst>
                <a:ext uri="{FF2B5EF4-FFF2-40B4-BE49-F238E27FC236}">
                  <a16:creationId xmlns:a16="http://schemas.microsoft.com/office/drawing/2014/main" id="{96DB65FE-1CED-1233-ECCC-BF0332FCDFF4}"/>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14" name="Group 7">
            <a:extLst>
              <a:ext uri="{FF2B5EF4-FFF2-40B4-BE49-F238E27FC236}">
                <a16:creationId xmlns:a16="http://schemas.microsoft.com/office/drawing/2014/main" id="{88134C10-98F8-E468-34ED-C24904849CC0}"/>
              </a:ext>
            </a:extLst>
          </p:cNvPr>
          <p:cNvGrpSpPr>
            <a:grpSpLocks/>
          </p:cNvGrpSpPr>
          <p:nvPr/>
        </p:nvGrpSpPr>
        <p:grpSpPr bwMode="auto">
          <a:xfrm>
            <a:off x="842685" y="4102819"/>
            <a:ext cx="3886200" cy="1452563"/>
            <a:chOff x="144" y="2736"/>
            <a:chExt cx="2544" cy="1104"/>
          </a:xfrm>
        </p:grpSpPr>
        <p:sp>
          <p:nvSpPr>
            <p:cNvPr id="31" name="Rectangle 8">
              <a:extLst>
                <a:ext uri="{FF2B5EF4-FFF2-40B4-BE49-F238E27FC236}">
                  <a16:creationId xmlns:a16="http://schemas.microsoft.com/office/drawing/2014/main" id="{87FEF65E-D6DB-D2D8-0BD8-B14BBF6EBE64}"/>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217088" name="Text Box 9">
              <a:extLst>
                <a:ext uri="{FF2B5EF4-FFF2-40B4-BE49-F238E27FC236}">
                  <a16:creationId xmlns:a16="http://schemas.microsoft.com/office/drawing/2014/main" id="{BFC85870-E58C-C38C-D4A6-43D020D22C5F}"/>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217104" name="Group 13">
            <a:extLst>
              <a:ext uri="{FF2B5EF4-FFF2-40B4-BE49-F238E27FC236}">
                <a16:creationId xmlns:a16="http://schemas.microsoft.com/office/drawing/2014/main" id="{FAD1C44C-5DF0-6144-9210-5E3D9B2F9EBC}"/>
              </a:ext>
            </a:extLst>
          </p:cNvPr>
          <p:cNvGrpSpPr>
            <a:grpSpLocks/>
          </p:cNvGrpSpPr>
          <p:nvPr/>
        </p:nvGrpSpPr>
        <p:grpSpPr bwMode="auto">
          <a:xfrm>
            <a:off x="6407223" y="4091112"/>
            <a:ext cx="1981201" cy="1431144"/>
            <a:chOff x="3630" y="2736"/>
            <a:chExt cx="1248" cy="753"/>
          </a:xfrm>
        </p:grpSpPr>
        <p:sp>
          <p:nvSpPr>
            <p:cNvPr id="217105" name="Rectangle 14">
              <a:extLst>
                <a:ext uri="{FF2B5EF4-FFF2-40B4-BE49-F238E27FC236}">
                  <a16:creationId xmlns:a16="http://schemas.microsoft.com/office/drawing/2014/main" id="{E1FFE9D5-47AE-CEAD-3123-C8EBBFD31FFB}"/>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17106" name="Text Box 15">
              <a:extLst>
                <a:ext uri="{FF2B5EF4-FFF2-40B4-BE49-F238E27FC236}">
                  <a16:creationId xmlns:a16="http://schemas.microsoft.com/office/drawing/2014/main" id="{B119BEC2-CBB6-F1D9-B7F6-9FF7D560D30E}"/>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الراعويَّة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extLst>
      <p:ext uri="{BB962C8B-B14F-4D97-AF65-F5344CB8AC3E}">
        <p14:creationId xmlns:p14="http://schemas.microsoft.com/office/powerpoint/2010/main" val="114548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17104"/>
                                        </p:tgtEl>
                                        <p:attrNameLst>
                                          <p:attrName>style.visibility</p:attrName>
                                        </p:attrNameLst>
                                      </p:cBhvr>
                                      <p:to>
                                        <p:strVal val="visible"/>
                                      </p:to>
                                    </p:set>
                                    <p:animEffect transition="in" filter="dissolve">
                                      <p:cBhvr>
                                        <p:cTn id="17" dur="500"/>
                                        <p:tgtEl>
                                          <p:spTgt spid="217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endParaRPr lang="en-US"/>
          </a:p>
        </p:txBody>
      </p:sp>
      <p:pic>
        <p:nvPicPr>
          <p:cNvPr id="368642" name="Picture 3" descr="bv3005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80900" name="Picture 4"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52800" y="3200400"/>
            <a:ext cx="1752600" cy="2701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1" name="Rectangle 5"/>
          <p:cNvSpPr>
            <a:spLocks noChangeArrowheads="1"/>
          </p:cNvSpPr>
          <p:nvPr/>
        </p:nvSpPr>
        <p:spPr bwMode="auto">
          <a:xfrm>
            <a:off x="6324600" y="1826132"/>
            <a:ext cx="19191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 كو 12: 7</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pic>
        <p:nvPicPr>
          <p:cNvPr id="80902" name="Picture 6" descr="MCj02752600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1828800"/>
            <a:ext cx="2922588" cy="417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903" name="Picture 7" descr="MCj02942120000[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94425" y="3429000"/>
            <a:ext cx="2419350" cy="304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4" name="WordArt 8"/>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 calcmode="lin" valueType="num">
                                      <p:cBhvr>
                                        <p:cTn id="7" dur="1000" fill="hold"/>
                                        <p:tgtEl>
                                          <p:spTgt spid="80904"/>
                                        </p:tgtEl>
                                        <p:attrNameLst>
                                          <p:attrName>ppt_w</p:attrName>
                                        </p:attrNameLst>
                                      </p:cBhvr>
                                      <p:tavLst>
                                        <p:tav tm="0">
                                          <p:val>
                                            <p:strVal val="#ppt_w*0.70"/>
                                          </p:val>
                                        </p:tav>
                                        <p:tav tm="100000">
                                          <p:val>
                                            <p:strVal val="#ppt_w"/>
                                          </p:val>
                                        </p:tav>
                                      </p:tavLst>
                                    </p:anim>
                                    <p:anim calcmode="lin" valueType="num">
                                      <p:cBhvr>
                                        <p:cTn id="8" dur="1000" fill="hold"/>
                                        <p:tgtEl>
                                          <p:spTgt spid="80904"/>
                                        </p:tgtEl>
                                        <p:attrNameLst>
                                          <p:attrName>ppt_h</p:attrName>
                                        </p:attrNameLst>
                                      </p:cBhvr>
                                      <p:tavLst>
                                        <p:tav tm="0">
                                          <p:val>
                                            <p:strVal val="#ppt_h"/>
                                          </p:val>
                                        </p:tav>
                                        <p:tav tm="100000">
                                          <p:val>
                                            <p:strVal val="#ppt_h"/>
                                          </p:val>
                                        </p:tav>
                                      </p:tavLst>
                                    </p:anim>
                                    <p:animEffect transition="in" filter="fade">
                                      <p:cBhvr>
                                        <p:cTn id="9" dur="1000"/>
                                        <p:tgtEl>
                                          <p:spTgt spid="80904"/>
                                        </p:tgtEl>
                                      </p:cBhvr>
                                    </p:animEffect>
                                  </p:childTnLst>
                                </p:cTn>
                              </p:par>
                            </p:childTnLst>
                          </p:cTn>
                        </p:par>
                        <p:par>
                          <p:cTn id="10" fill="hold" nodeType="afterGroup">
                            <p:stCondLst>
                              <p:cond delay="1000"/>
                            </p:stCondLst>
                            <p:childTnLst>
                              <p:par>
                                <p:cTn id="11" presetID="45" presetClass="entr" presetSubtype="0" fill="hold" grpId="0" nodeType="afterEffect">
                                  <p:stCondLst>
                                    <p:cond delay="0"/>
                                  </p:stCondLst>
                                  <p:iterate type="lt">
                                    <p:tmPct val="10000"/>
                                  </p:iterate>
                                  <p:childTnLst>
                                    <p:set>
                                      <p:cBhvr>
                                        <p:cTn id="12" dur="1" fill="hold">
                                          <p:stCondLst>
                                            <p:cond delay="0"/>
                                          </p:stCondLst>
                                        </p:cTn>
                                        <p:tgtEl>
                                          <p:spTgt spid="80901"/>
                                        </p:tgtEl>
                                        <p:attrNameLst>
                                          <p:attrName>style.visibility</p:attrName>
                                        </p:attrNameLst>
                                      </p:cBhvr>
                                      <p:to>
                                        <p:strVal val="visible"/>
                                      </p:to>
                                    </p:set>
                                    <p:animEffect transition="in" filter="fade">
                                      <p:cBhvr>
                                        <p:cTn id="13" dur="2000"/>
                                        <p:tgtEl>
                                          <p:spTgt spid="80901"/>
                                        </p:tgtEl>
                                      </p:cBhvr>
                                    </p:animEffect>
                                    <p:anim calcmode="lin" valueType="num">
                                      <p:cBhvr>
                                        <p:cTn id="14" dur="2000" fill="hold"/>
                                        <p:tgtEl>
                                          <p:spTgt spid="80901"/>
                                        </p:tgtEl>
                                        <p:attrNameLst>
                                          <p:attrName>ppt_w</p:attrName>
                                        </p:attrNameLst>
                                      </p:cBhvr>
                                      <p:tavLst>
                                        <p:tav tm="0" fmla="#ppt_w*sin(2.5*pi*$)">
                                          <p:val>
                                            <p:fltVal val="0"/>
                                          </p:val>
                                        </p:tav>
                                        <p:tav tm="100000">
                                          <p:val>
                                            <p:fltVal val="1"/>
                                          </p:val>
                                        </p:tav>
                                      </p:tavLst>
                                    </p:anim>
                                    <p:anim calcmode="lin" valueType="num">
                                      <p:cBhvr>
                                        <p:cTn id="15" dur="2000" fill="hold"/>
                                        <p:tgtEl>
                                          <p:spTgt spid="80901"/>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4200"/>
                            </p:stCondLst>
                            <p:childTnLst>
                              <p:par>
                                <p:cTn id="17" presetID="50" presetClass="entr" presetSubtype="0" decel="100000" fill="hold" nodeType="afterEffect">
                                  <p:stCondLst>
                                    <p:cond delay="0"/>
                                  </p:stCondLst>
                                  <p:childTnLst>
                                    <p:set>
                                      <p:cBhvr>
                                        <p:cTn id="18" dur="1" fill="hold">
                                          <p:stCondLst>
                                            <p:cond delay="0"/>
                                          </p:stCondLst>
                                        </p:cTn>
                                        <p:tgtEl>
                                          <p:spTgt spid="80902"/>
                                        </p:tgtEl>
                                        <p:attrNameLst>
                                          <p:attrName>style.visibility</p:attrName>
                                        </p:attrNameLst>
                                      </p:cBhvr>
                                      <p:to>
                                        <p:strVal val="visible"/>
                                      </p:to>
                                    </p:set>
                                    <p:anim calcmode="lin" valueType="num">
                                      <p:cBhvr>
                                        <p:cTn id="19" dur="1000" fill="hold"/>
                                        <p:tgtEl>
                                          <p:spTgt spid="80902"/>
                                        </p:tgtEl>
                                        <p:attrNameLst>
                                          <p:attrName>ppt_w</p:attrName>
                                        </p:attrNameLst>
                                      </p:cBhvr>
                                      <p:tavLst>
                                        <p:tav tm="0">
                                          <p:val>
                                            <p:strVal val="#ppt_w+.3"/>
                                          </p:val>
                                        </p:tav>
                                        <p:tav tm="100000">
                                          <p:val>
                                            <p:strVal val="#ppt_w"/>
                                          </p:val>
                                        </p:tav>
                                      </p:tavLst>
                                    </p:anim>
                                    <p:anim calcmode="lin" valueType="num">
                                      <p:cBhvr>
                                        <p:cTn id="20" dur="1000" fill="hold"/>
                                        <p:tgtEl>
                                          <p:spTgt spid="80902"/>
                                        </p:tgtEl>
                                        <p:attrNameLst>
                                          <p:attrName>ppt_h</p:attrName>
                                        </p:attrNameLst>
                                      </p:cBhvr>
                                      <p:tavLst>
                                        <p:tav tm="0">
                                          <p:val>
                                            <p:strVal val="#ppt_h"/>
                                          </p:val>
                                        </p:tav>
                                        <p:tav tm="100000">
                                          <p:val>
                                            <p:strVal val="#ppt_h"/>
                                          </p:val>
                                        </p:tav>
                                      </p:tavLst>
                                    </p:anim>
                                    <p:animEffect transition="in" filter="fade">
                                      <p:cBhvr>
                                        <p:cTn id="21" dur="1000"/>
                                        <p:tgtEl>
                                          <p:spTgt spid="8090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80900"/>
                                        </p:tgtEl>
                                        <p:attrNameLst>
                                          <p:attrName>style.visibility</p:attrName>
                                        </p:attrNameLst>
                                      </p:cBhvr>
                                      <p:to>
                                        <p:strVal val="visible"/>
                                      </p:to>
                                    </p:set>
                                    <p:anim calcmode="lin" valueType="num">
                                      <p:cBhvr>
                                        <p:cTn id="24" dur="1000" fill="hold"/>
                                        <p:tgtEl>
                                          <p:spTgt spid="80900"/>
                                        </p:tgtEl>
                                        <p:attrNameLst>
                                          <p:attrName>ppt_w</p:attrName>
                                        </p:attrNameLst>
                                      </p:cBhvr>
                                      <p:tavLst>
                                        <p:tav tm="0">
                                          <p:val>
                                            <p:strVal val="#ppt_w+.3"/>
                                          </p:val>
                                        </p:tav>
                                        <p:tav tm="100000">
                                          <p:val>
                                            <p:strVal val="#ppt_w"/>
                                          </p:val>
                                        </p:tav>
                                      </p:tavLst>
                                    </p:anim>
                                    <p:anim calcmode="lin" valueType="num">
                                      <p:cBhvr>
                                        <p:cTn id="25" dur="1000" fill="hold"/>
                                        <p:tgtEl>
                                          <p:spTgt spid="80900"/>
                                        </p:tgtEl>
                                        <p:attrNameLst>
                                          <p:attrName>ppt_h</p:attrName>
                                        </p:attrNameLst>
                                      </p:cBhvr>
                                      <p:tavLst>
                                        <p:tav tm="0">
                                          <p:val>
                                            <p:strVal val="#ppt_h"/>
                                          </p:val>
                                        </p:tav>
                                        <p:tav tm="100000">
                                          <p:val>
                                            <p:strVal val="#ppt_h"/>
                                          </p:val>
                                        </p:tav>
                                      </p:tavLst>
                                    </p:anim>
                                    <p:animEffect transition="in" filter="fade">
                                      <p:cBhvr>
                                        <p:cTn id="26" dur="1000"/>
                                        <p:tgtEl>
                                          <p:spTgt spid="80900"/>
                                        </p:tgtEl>
                                      </p:cBhvr>
                                    </p:animEffect>
                                  </p:childTnLst>
                                </p:cTn>
                              </p:par>
                            </p:childTnLst>
                          </p:cTn>
                        </p:par>
                        <p:par>
                          <p:cTn id="27" fill="hold" nodeType="afterGroup">
                            <p:stCondLst>
                              <p:cond delay="5200"/>
                            </p:stCondLst>
                            <p:childTnLst>
                              <p:par>
                                <p:cTn id="28" presetID="10" presetClass="entr" presetSubtype="0" fill="hold" nodeType="afterEffect">
                                  <p:stCondLst>
                                    <p:cond delay="0"/>
                                  </p:stCondLst>
                                  <p:childTnLst>
                                    <p:set>
                                      <p:cBhvr>
                                        <p:cTn id="29" dur="1" fill="hold">
                                          <p:stCondLst>
                                            <p:cond delay="0"/>
                                          </p:stCondLst>
                                        </p:cTn>
                                        <p:tgtEl>
                                          <p:spTgt spid="80903"/>
                                        </p:tgtEl>
                                        <p:attrNameLst>
                                          <p:attrName>style.visibility</p:attrName>
                                        </p:attrNameLst>
                                      </p:cBhvr>
                                      <p:to>
                                        <p:strVal val="visible"/>
                                      </p:to>
                                    </p:set>
                                    <p:animEffect transition="in" filter="fade">
                                      <p:cBhvr>
                                        <p:cTn id="30" dur="2000"/>
                                        <p:tgtEl>
                                          <p:spTgt spid="80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p:bldP spid="80904"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ChangeArrowheads="1"/>
          </p:cNvSpPr>
          <p:nvPr>
            <p:ph type="title"/>
          </p:nvPr>
        </p:nvSpPr>
        <p:spPr/>
        <p:txBody>
          <a:bodyPr/>
          <a:lstStyle/>
          <a:p>
            <a:pPr eaLnBrk="1" hangingPunct="1"/>
            <a:endParaRPr lang="en-US"/>
          </a:p>
        </p:txBody>
      </p:sp>
      <p:pic>
        <p:nvPicPr>
          <p:cNvPr id="369666" name="Picture 3" descr="bv3001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69667" name="WordArt 4"/>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
        <p:nvSpPr>
          <p:cNvPr id="81925" name="Text Box 5"/>
          <p:cNvSpPr txBox="1">
            <a:spLocks noChangeArrowheads="1"/>
          </p:cNvSpPr>
          <p:nvPr/>
        </p:nvSpPr>
        <p:spPr bwMode="auto">
          <a:xfrm>
            <a:off x="838200" y="2133600"/>
            <a:ext cx="7620000" cy="132397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معنى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إلى ماذا تشير هذه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81926" name="Rectangle 6"/>
          <p:cNvSpPr>
            <a:spLocks noChangeArrowheads="1"/>
          </p:cNvSpPr>
          <p:nvPr/>
        </p:nvSpPr>
        <p:spPr bwMode="auto">
          <a:xfrm>
            <a:off x="838200" y="3503613"/>
            <a:ext cx="5591188" cy="1373187"/>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1. مضايقات روحية</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2. اضطهاد</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3. مرض جسدي</a:t>
            </a: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p>
        </p:txBody>
      </p:sp>
      <p:sp>
        <p:nvSpPr>
          <p:cNvPr id="81927" name="Text Box 7"/>
          <p:cNvSpPr txBox="1">
            <a:spLocks noChangeArrowheads="1"/>
          </p:cNvSpPr>
          <p:nvPr/>
        </p:nvSpPr>
        <p:spPr bwMode="auto">
          <a:xfrm>
            <a:off x="838200" y="4953000"/>
            <a:ext cx="7620000" cy="579438"/>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دروس من بولس</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pic>
        <p:nvPicPr>
          <p:cNvPr id="369671" name="Picture 8"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3200" y="3505200"/>
            <a:ext cx="1900238"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wd">
                                    <p:tmPct val="50000"/>
                                  </p:iterate>
                                  <p:childTnLst>
                                    <p:set>
                                      <p:cBhvr>
                                        <p:cTn id="6" dur="1" fill="hold">
                                          <p:stCondLst>
                                            <p:cond delay="0"/>
                                          </p:stCondLst>
                                        </p:cTn>
                                        <p:tgtEl>
                                          <p:spTgt spid="81925">
                                            <p:txEl>
                                              <p:pRg st="0" end="0"/>
                                            </p:txEl>
                                          </p:spTgt>
                                        </p:tgtEl>
                                        <p:attrNameLst>
                                          <p:attrName>style.visibility</p:attrName>
                                        </p:attrNameLst>
                                      </p:cBhvr>
                                      <p:to>
                                        <p:strVal val="visible"/>
                                      </p:to>
                                    </p:set>
                                    <p:anim calcmode="discrete" valueType="clr">
                                      <p:cBhvr override="childStyle">
                                        <p:cTn id="7" dur="1000"/>
                                        <p:tgtEl>
                                          <p:spTgt spid="81925">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8" dur="1000"/>
                                        <p:tgtEl>
                                          <p:spTgt spid="81925">
                                            <p:txEl>
                                              <p:pRg st="0" end="0"/>
                                            </p:txEl>
                                          </p:spTgt>
                                        </p:tgtEl>
                                        <p:attrNameLst>
                                          <p:attrName>fillcolor</p:attrName>
                                        </p:attrNameLst>
                                      </p:cBhvr>
                                      <p:tavLst>
                                        <p:tav tm="0">
                                          <p:val>
                                            <p:clrVal>
                                              <a:schemeClr val="accent2"/>
                                            </p:clrVal>
                                          </p:val>
                                        </p:tav>
                                        <p:tav tm="50000">
                                          <p:val>
                                            <p:clrVal>
                                              <a:schemeClr val="hlink"/>
                                            </p:clrVal>
                                          </p:val>
                                        </p:tav>
                                      </p:tavLst>
                                    </p:anim>
                                    <p:set>
                                      <p:cBhvr>
                                        <p:cTn id="9" dur="1000"/>
                                        <p:tgtEl>
                                          <p:spTgt spid="8192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wd">
                                    <p:tmPct val="50000"/>
                                  </p:iterate>
                                  <p:childTnLst>
                                    <p:set>
                                      <p:cBhvr>
                                        <p:cTn id="13" dur="1" fill="hold">
                                          <p:stCondLst>
                                            <p:cond delay="0"/>
                                          </p:stCondLst>
                                        </p:cTn>
                                        <p:tgtEl>
                                          <p:spTgt spid="81925">
                                            <p:txEl>
                                              <p:pRg st="1" end="1"/>
                                            </p:txEl>
                                          </p:spTgt>
                                        </p:tgtEl>
                                        <p:attrNameLst>
                                          <p:attrName>style.visibility</p:attrName>
                                        </p:attrNameLst>
                                      </p:cBhvr>
                                      <p:to>
                                        <p:strVal val="visible"/>
                                      </p:to>
                                    </p:set>
                                    <p:anim calcmode="discrete" valueType="clr">
                                      <p:cBhvr override="childStyle">
                                        <p:cTn id="14" dur="500"/>
                                        <p:tgtEl>
                                          <p:spTgt spid="81925">
                                            <p:txEl>
                                              <p:pRg st="1" end="1"/>
                                            </p:txEl>
                                          </p:spTgt>
                                        </p:tgtEl>
                                        <p:attrNameLst>
                                          <p:attrName>style.color</p:attrName>
                                        </p:attrNameLst>
                                      </p:cBhvr>
                                      <p:tavLst>
                                        <p:tav tm="0">
                                          <p:val>
                                            <p:clrVal>
                                              <a:srgbClr val="FF0000"/>
                                            </p:clrVal>
                                          </p:val>
                                        </p:tav>
                                        <p:tav tm="50000">
                                          <p:val>
                                            <p:clrVal>
                                              <a:srgbClr val="FFFF00"/>
                                            </p:clrVal>
                                          </p:val>
                                        </p:tav>
                                      </p:tavLst>
                                    </p:anim>
                                    <p:anim calcmode="discrete" valueType="clr">
                                      <p:cBhvr>
                                        <p:cTn id="15" dur="500"/>
                                        <p:tgtEl>
                                          <p:spTgt spid="81925">
                                            <p:txEl>
                                              <p:pRg st="1" end="1"/>
                                            </p:txEl>
                                          </p:spTgt>
                                        </p:tgtEl>
                                        <p:attrNameLst>
                                          <p:attrName>fillcolor</p:attrName>
                                        </p:attrNameLst>
                                      </p:cBhvr>
                                      <p:tavLst>
                                        <p:tav tm="0">
                                          <p:val>
                                            <p:clrVal>
                                              <a:schemeClr val="accent2"/>
                                            </p:clrVal>
                                          </p:val>
                                        </p:tav>
                                        <p:tav tm="50000">
                                          <p:val>
                                            <p:clrVal>
                                              <a:schemeClr val="hlink"/>
                                            </p:clrVal>
                                          </p:val>
                                        </p:tav>
                                      </p:tavLst>
                                    </p:anim>
                                    <p:set>
                                      <p:cBhvr>
                                        <p:cTn id="16" dur="500"/>
                                        <p:tgtEl>
                                          <p:spTgt spid="8192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iterate type="lt">
                                    <p:tmPct val="10000"/>
                                  </p:iterate>
                                  <p:childTnLst>
                                    <p:set>
                                      <p:cBhvr>
                                        <p:cTn id="20" dur="1" fill="hold">
                                          <p:stCondLst>
                                            <p:cond delay="0"/>
                                          </p:stCondLst>
                                        </p:cTn>
                                        <p:tgtEl>
                                          <p:spTgt spid="81926">
                                            <p:txEl>
                                              <p:pRg st="0" end="0"/>
                                            </p:txEl>
                                          </p:spTgt>
                                        </p:tgtEl>
                                        <p:attrNameLst>
                                          <p:attrName>style.visibility</p:attrName>
                                        </p:attrNameLst>
                                      </p:cBhvr>
                                      <p:to>
                                        <p:strVal val="visible"/>
                                      </p:to>
                                    </p:set>
                                    <p:animEffect transition="in" filter="fade">
                                      <p:cBhvr>
                                        <p:cTn id="21" dur="500"/>
                                        <p:tgtEl>
                                          <p:spTgt spid="81926">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wd">
                                    <p:tmPct val="50000"/>
                                  </p:iterate>
                                  <p:childTnLst>
                                    <p:set>
                                      <p:cBhvr>
                                        <p:cTn id="25" dur="1" fill="hold">
                                          <p:stCondLst>
                                            <p:cond delay="0"/>
                                          </p:stCondLst>
                                        </p:cTn>
                                        <p:tgtEl>
                                          <p:spTgt spid="81927">
                                            <p:txEl>
                                              <p:pRg st="0" end="0"/>
                                            </p:txEl>
                                          </p:spTgt>
                                        </p:tgtEl>
                                        <p:attrNameLst>
                                          <p:attrName>style.visibility</p:attrName>
                                        </p:attrNameLst>
                                      </p:cBhvr>
                                      <p:to>
                                        <p:strVal val="visible"/>
                                      </p:to>
                                    </p:set>
                                    <p:anim calcmode="discrete" valueType="clr">
                                      <p:cBhvr override="childStyle">
                                        <p:cTn id="26" dur="1000"/>
                                        <p:tgtEl>
                                          <p:spTgt spid="81927">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27" dur="1000"/>
                                        <p:tgtEl>
                                          <p:spTgt spid="81927">
                                            <p:txEl>
                                              <p:pRg st="0" end="0"/>
                                            </p:txEl>
                                          </p:spTgt>
                                        </p:tgtEl>
                                        <p:attrNameLst>
                                          <p:attrName>fillcolor</p:attrName>
                                        </p:attrNameLst>
                                      </p:cBhvr>
                                      <p:tavLst>
                                        <p:tav tm="0">
                                          <p:val>
                                            <p:clrVal>
                                              <a:schemeClr val="accent2"/>
                                            </p:clrVal>
                                          </p:val>
                                        </p:tav>
                                        <p:tav tm="50000">
                                          <p:val>
                                            <p:clrVal>
                                              <a:schemeClr val="hlink"/>
                                            </p:clrVal>
                                          </p:val>
                                        </p:tav>
                                      </p:tavLst>
                                    </p:anim>
                                    <p:set>
                                      <p:cBhvr>
                                        <p:cTn id="28" dur="1000"/>
                                        <p:tgtEl>
                                          <p:spTgt spid="81927">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5" grpId="0" build="p"/>
      <p:bldP spid="81927" grpId="0" build="p"/>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endParaRPr lang="en-US"/>
          </a:p>
        </p:txBody>
      </p:sp>
      <p:pic>
        <p:nvPicPr>
          <p:cNvPr id="370690" name="Picture 3" descr="bv3003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2948" name="Rectangle 4"/>
          <p:cNvSpPr>
            <a:spLocks noChangeArrowheads="1"/>
          </p:cNvSpPr>
          <p:nvPr/>
        </p:nvSpPr>
        <p:spPr bwMode="auto">
          <a:xfrm>
            <a:off x="762000" y="769868"/>
            <a:ext cx="3440365"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5400" b="1" dirty="0">
                <a:solidFill>
                  <a:srgbClr val="FFFF00"/>
                </a:solidFill>
                <a:latin typeface="Impact" charset="0"/>
                <a:cs typeface="Arial" panose="020B0604020202020204" pitchFamily="34" charset="0"/>
              </a:rPr>
              <a:t>هل كلمة</a:t>
            </a:r>
          </a:p>
          <a:p>
            <a:pPr algn="ctr"/>
            <a:r>
              <a:rPr lang="ar-JO" sz="5400" b="1" dirty="0">
                <a:solidFill>
                  <a:srgbClr val="FFFF00"/>
                </a:solidFill>
                <a:latin typeface="Impact" charset="0"/>
                <a:cs typeface="Arial" panose="020B0604020202020204" pitchFamily="34" charset="0"/>
              </a:rPr>
              <a:t>الإفتخار</a:t>
            </a:r>
            <a:endParaRPr lang="en-GB" sz="7200" b="1" dirty="0">
              <a:solidFill>
                <a:srgbClr val="FFFF00"/>
              </a:solidFill>
              <a:latin typeface="Impact" charset="0"/>
              <a:cs typeface="Arial" panose="020B0604020202020204" pitchFamily="34" charset="0"/>
            </a:endParaRPr>
          </a:p>
        </p:txBody>
      </p:sp>
      <p:sp>
        <p:nvSpPr>
          <p:cNvPr id="82949" name="Rectangle 5"/>
          <p:cNvSpPr>
            <a:spLocks noChangeArrowheads="1"/>
          </p:cNvSpPr>
          <p:nvPr/>
        </p:nvSpPr>
        <p:spPr bwMode="auto">
          <a:xfrm>
            <a:off x="4953000" y="2133600"/>
            <a:ext cx="31229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ar-JO" sz="3600" b="1" dirty="0">
                <a:solidFill>
                  <a:srgbClr val="FF9900"/>
                </a:solidFill>
                <a:latin typeface="Impact" charset="0"/>
                <a:cs typeface="Arial" panose="020B0604020202020204" pitchFamily="34" charset="0"/>
              </a:rPr>
              <a:t>تستخدم كعلامة على</a:t>
            </a:r>
            <a:endParaRPr lang="en-US" sz="3600" b="1" dirty="0">
              <a:solidFill>
                <a:srgbClr val="FF9900"/>
              </a:solidFill>
              <a:latin typeface="Impact" charset="0"/>
              <a:cs typeface="Arial" panose="020B0604020202020204" pitchFamily="34" charset="0"/>
            </a:endParaRPr>
          </a:p>
        </p:txBody>
      </p:sp>
      <p:sp>
        <p:nvSpPr>
          <p:cNvPr id="82950" name="WordArt 6"/>
          <p:cNvSpPr>
            <a:spLocks noChangeArrowheads="1" noChangeShapeType="1" noTextEdit="1"/>
          </p:cNvSpPr>
          <p:nvPr/>
        </p:nvSpPr>
        <p:spPr bwMode="auto">
          <a:xfrm>
            <a:off x="5638800" y="2895600"/>
            <a:ext cx="2133600" cy="1295400"/>
          </a:xfrm>
          <a:prstGeom prst="rect">
            <a:avLst/>
          </a:prstGeom>
        </p:spPr>
        <p:txBody>
          <a:bodyPr wrap="none" fromWordArt="1">
            <a:prstTxWarp prst="textPlain">
              <a:avLst>
                <a:gd name="adj" fmla="val 50000"/>
              </a:avLst>
            </a:prstTxWarp>
          </a:bodyPr>
          <a:lstStyle/>
          <a:p>
            <a:pPr algn="ctr"/>
            <a:r>
              <a:rPr lang="ar-JO"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الفخر</a:t>
            </a:r>
            <a:endParaRPr lang="en-US" sz="3600"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pic>
        <p:nvPicPr>
          <p:cNvPr id="82951" name="Picture 7" descr="PMDMO0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914400" y="2280557"/>
            <a:ext cx="3886200" cy="294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82951"/>
                                        </p:tgtEl>
                                        <p:attrNameLst>
                                          <p:attrName>style.visibility</p:attrName>
                                        </p:attrNameLst>
                                      </p:cBhvr>
                                      <p:to>
                                        <p:strVal val="visible"/>
                                      </p:to>
                                    </p:set>
                                    <p:animEffect transition="in" filter="fade">
                                      <p:cBhvr>
                                        <p:cTn id="7" dur="1000"/>
                                        <p:tgtEl>
                                          <p:spTgt spid="82951"/>
                                        </p:tgtEl>
                                      </p:cBhvr>
                                    </p:animEffect>
                                    <p:anim calcmode="lin" valueType="num">
                                      <p:cBhvr>
                                        <p:cTn id="8" dur="1000" fill="hold"/>
                                        <p:tgtEl>
                                          <p:spTgt spid="82951"/>
                                        </p:tgtEl>
                                        <p:attrNameLst>
                                          <p:attrName>ppt_x</p:attrName>
                                        </p:attrNameLst>
                                      </p:cBhvr>
                                      <p:tavLst>
                                        <p:tav tm="0">
                                          <p:val>
                                            <p:strVal val="#ppt_x"/>
                                          </p:val>
                                        </p:tav>
                                        <p:tav tm="100000">
                                          <p:val>
                                            <p:strVal val="#ppt_x"/>
                                          </p:val>
                                        </p:tav>
                                      </p:tavLst>
                                    </p:anim>
                                    <p:anim calcmode="lin" valueType="num">
                                      <p:cBhvr>
                                        <p:cTn id="9" dur="1000" fill="hold"/>
                                        <p:tgtEl>
                                          <p:spTgt spid="8295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2948"/>
                                        </p:tgtEl>
                                        <p:attrNameLst>
                                          <p:attrName>style.visibility</p:attrName>
                                        </p:attrNameLst>
                                      </p:cBhvr>
                                      <p:to>
                                        <p:strVal val="visible"/>
                                      </p:to>
                                    </p:set>
                                    <p:animEffect transition="in" filter="fade">
                                      <p:cBhvr>
                                        <p:cTn id="13" dur="2000"/>
                                        <p:tgtEl>
                                          <p:spTgt spid="82948"/>
                                        </p:tgtEl>
                                      </p:cBhvr>
                                    </p:animEffect>
                                  </p:childTnLst>
                                </p:cTn>
                              </p:par>
                            </p:childTnLst>
                          </p:cTn>
                        </p:par>
                        <p:par>
                          <p:cTn id="14" fill="hold" nodeType="afterGroup">
                            <p:stCondLst>
                              <p:cond delay="3000"/>
                            </p:stCondLst>
                            <p:childTnLst>
                              <p:par>
                                <p:cTn id="15" presetID="29" presetClass="entr" presetSubtype="0" fill="hold" grpId="0" nodeType="afterEffect">
                                  <p:stCondLst>
                                    <p:cond delay="0"/>
                                  </p:stCondLst>
                                  <p:childTnLst>
                                    <p:set>
                                      <p:cBhvr>
                                        <p:cTn id="16" dur="1" fill="hold">
                                          <p:stCondLst>
                                            <p:cond delay="0"/>
                                          </p:stCondLst>
                                        </p:cTn>
                                        <p:tgtEl>
                                          <p:spTgt spid="82949"/>
                                        </p:tgtEl>
                                        <p:attrNameLst>
                                          <p:attrName>style.visibility</p:attrName>
                                        </p:attrNameLst>
                                      </p:cBhvr>
                                      <p:to>
                                        <p:strVal val="visible"/>
                                      </p:to>
                                    </p:set>
                                    <p:anim calcmode="lin" valueType="num">
                                      <p:cBhvr>
                                        <p:cTn id="17" dur="2000" fill="hold"/>
                                        <p:tgtEl>
                                          <p:spTgt spid="82949"/>
                                        </p:tgtEl>
                                        <p:attrNameLst>
                                          <p:attrName>ppt_x</p:attrName>
                                        </p:attrNameLst>
                                      </p:cBhvr>
                                      <p:tavLst>
                                        <p:tav tm="0">
                                          <p:val>
                                            <p:strVal val="#ppt_x-.2"/>
                                          </p:val>
                                        </p:tav>
                                        <p:tav tm="100000">
                                          <p:val>
                                            <p:strVal val="#ppt_x"/>
                                          </p:val>
                                        </p:tav>
                                      </p:tavLst>
                                    </p:anim>
                                    <p:anim calcmode="lin" valueType="num">
                                      <p:cBhvr>
                                        <p:cTn id="18" dur="2000" fill="hold"/>
                                        <p:tgtEl>
                                          <p:spTgt spid="82949"/>
                                        </p:tgtEl>
                                        <p:attrNameLst>
                                          <p:attrName>ppt_y</p:attrName>
                                        </p:attrNameLst>
                                      </p:cBhvr>
                                      <p:tavLst>
                                        <p:tav tm="0">
                                          <p:val>
                                            <p:strVal val="#ppt_y"/>
                                          </p:val>
                                        </p:tav>
                                        <p:tav tm="100000">
                                          <p:val>
                                            <p:strVal val="#ppt_y"/>
                                          </p:val>
                                        </p:tav>
                                      </p:tavLst>
                                    </p:anim>
                                    <p:animEffect transition="in" filter="wipe(right)" prLst="gradientSize: 0.1">
                                      <p:cBhvr>
                                        <p:cTn id="19" dur="2000"/>
                                        <p:tgtEl>
                                          <p:spTgt spid="82949"/>
                                        </p:tgtEl>
                                      </p:cBhvr>
                                    </p:animEffect>
                                  </p:childTnLst>
                                </p:cTn>
                              </p:par>
                            </p:childTnLst>
                          </p:cTn>
                        </p:par>
                        <p:par>
                          <p:cTn id="20" fill="hold" nodeType="afterGroup">
                            <p:stCondLst>
                              <p:cond delay="5000"/>
                            </p:stCondLst>
                            <p:childTnLst>
                              <p:par>
                                <p:cTn id="21" presetID="3" presetClass="entr" presetSubtype="10" fill="hold" grpId="0" nodeType="afterEffect">
                                  <p:stCondLst>
                                    <p:cond delay="0"/>
                                  </p:stCondLst>
                                  <p:childTnLst>
                                    <p:set>
                                      <p:cBhvr>
                                        <p:cTn id="22" dur="1" fill="hold">
                                          <p:stCondLst>
                                            <p:cond delay="0"/>
                                          </p:stCondLst>
                                        </p:cTn>
                                        <p:tgtEl>
                                          <p:spTgt spid="82950"/>
                                        </p:tgtEl>
                                        <p:attrNameLst>
                                          <p:attrName>style.visibility</p:attrName>
                                        </p:attrNameLst>
                                      </p:cBhvr>
                                      <p:to>
                                        <p:strVal val="visible"/>
                                      </p:to>
                                    </p:set>
                                    <p:animEffect transition="in" filter="blinds(horizontal)">
                                      <p:cBhvr>
                                        <p:cTn id="23" dur="500"/>
                                        <p:tgtEl>
                                          <p:spTgt spid="82950"/>
                                        </p:tgtEl>
                                      </p:cBhvr>
                                    </p:animEffect>
                                  </p:childTnLst>
                                </p:cTn>
                              </p:par>
                            </p:childTnLst>
                          </p:cTn>
                        </p:par>
                        <p:par>
                          <p:cTn id="24" fill="hold" nodeType="afterGroup">
                            <p:stCondLst>
                              <p:cond delay="5500"/>
                            </p:stCondLst>
                            <p:childTnLst>
                              <p:par>
                                <p:cTn id="25" presetID="33" presetClass="emph" presetSubtype="0" repeatCount="2000" fill="remove" grpId="1" nodeType="afterEffect">
                                  <p:stCondLst>
                                    <p:cond delay="0"/>
                                  </p:stCondLst>
                                  <p:childTnLst>
                                    <p:animClr clrSpc="rgb" dir="cw">
                                      <p:cBhvr override="childStyle">
                                        <p:cTn id="26" dur="1000" accel="50000" autoRev="1" fill="hold" tmFilter="0, 0; .33333, 1; 1, 1">
                                          <p:stCondLst>
                                            <p:cond delay="0"/>
                                          </p:stCondLst>
                                        </p:cTn>
                                        <p:tgtEl>
                                          <p:spTgt spid="82950"/>
                                        </p:tgtEl>
                                        <p:attrNameLst>
                                          <p:attrName>style.color</p:attrName>
                                        </p:attrNameLst>
                                      </p:cBhvr>
                                      <p:to>
                                        <a:schemeClr val="accent2"/>
                                      </p:to>
                                    </p:animClr>
                                    <p:animClr clrSpc="rgb" dir="cw">
                                      <p:cBhvr>
                                        <p:cTn id="27" dur="1000" accel="50000" autoRev="1" fill="hold" tmFilter="0, 0; .33333, 1; 1, 1">
                                          <p:stCondLst>
                                            <p:cond delay="0"/>
                                          </p:stCondLst>
                                        </p:cTn>
                                        <p:tgtEl>
                                          <p:spTgt spid="82950"/>
                                        </p:tgtEl>
                                        <p:attrNameLst>
                                          <p:attrName>fillcolor</p:attrName>
                                        </p:attrNameLst>
                                      </p:cBhvr>
                                      <p:to>
                                        <a:schemeClr val="accent2"/>
                                      </p:to>
                                    </p:animClr>
                                    <p:set>
                                      <p:cBhvr>
                                        <p:cTn id="28" dur="2000" fill="hold"/>
                                        <p:tgtEl>
                                          <p:spTgt spid="82950"/>
                                        </p:tgtEl>
                                        <p:attrNameLst>
                                          <p:attrName>fill.type</p:attrName>
                                        </p:attrNameLst>
                                      </p:cBhvr>
                                      <p:to>
                                        <p:strVal val="solid"/>
                                      </p:to>
                                    </p:set>
                                    <p:set>
                                      <p:cBhvr>
                                        <p:cTn id="29" dur="2000" fill="hold"/>
                                        <p:tgtEl>
                                          <p:spTgt spid="82950"/>
                                        </p:tgtEl>
                                        <p:attrNameLst>
                                          <p:attrName>fill.on</p:attrName>
                                        </p:attrNameLst>
                                      </p:cBhvr>
                                      <p:to>
                                        <p:strVal val="true"/>
                                      </p:to>
                                    </p:set>
                                    <p:animScale>
                                      <p:cBhvr>
                                        <p:cTn id="30" dur="1000" accel="50000" autoRev="1" fill="hold" tmFilter="0, 0; .33333, 1; 1, 1">
                                          <p:stCondLst>
                                            <p:cond delay="0"/>
                                          </p:stCondLst>
                                        </p:cTn>
                                        <p:tgtEl>
                                          <p:spTgt spid="82950"/>
                                        </p:tgtEl>
                                      </p:cBhvr>
                                      <p:from x="100000" y="100000"/>
                                      <p:to x="100000" y="14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 grpId="0"/>
      <p:bldP spid="82949" grpId="0"/>
      <p:bldP spid="82950" grpId="0" animBg="1"/>
      <p:bldP spid="82950" grpId="1"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15974" y="2204864"/>
            <a:ext cx="9144000" cy="2401711"/>
          </a:xfrm>
        </p:spPr>
        <p:txBody>
          <a:bodyPr/>
          <a:lstStyle/>
          <a:p>
            <a:r>
              <a:rPr lang="ar-JO" sz="8800" dirty="0">
                <a:ea typeface="Osaka" charset="0"/>
                <a:cs typeface="Arial" panose="020B0604020202020204" pitchFamily="34" charset="0"/>
              </a:rPr>
              <a:t>2 كورنثوس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1600484"/>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3986" y="1556792"/>
            <a:ext cx="9144000" cy="402728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نعمة ربنا يسوع المسيح</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محبة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شركة الروح القدس</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مع جميعكم آمين</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كورنثوس 13: 14)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88837246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https://dg.imgix.net/prayer-for-beginners-g13leaiz-en/landscape/prayer-for-beginners-g13leaiz.jpg?ts=1461346161&amp;ixlib=rails-3.0.2&amp;auto=format%2Ccompress&amp;fit=min&amp;w=700&amp;h=394&amp;dpr=2&amp;ch=Width%2CDPR">
            <a:extLst>
              <a:ext uri="{FF2B5EF4-FFF2-40B4-BE49-F238E27FC236}">
                <a16:creationId xmlns:a16="http://schemas.microsoft.com/office/drawing/2014/main" id="{92F12538-A09B-C34A-A465-8B100635634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92696"/>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3413016"/>
          </a:xfrm>
          <a:effectLst/>
        </p:spPr>
        <p:txBody>
          <a:bodyPr/>
          <a:lstStyle/>
          <a:p>
            <a:pPr>
              <a:defRPr/>
            </a:pPr>
            <a:r>
              <a:rPr lang="ar-JO" sz="4800" dirty="0">
                <a:solidFill>
                  <a:schemeClr val="tx1"/>
                </a:solidFill>
                <a:effectLst>
                  <a:glow rad="127000">
                    <a:schemeClr val="bg1"/>
                  </a:glow>
                </a:effectLst>
                <a:ea typeface="ＭＳ Ｐゴシック" charset="0"/>
              </a:rPr>
              <a:t>هل تقدم حياتك لله بأيدٍ و قلب مفتوح؟</a:t>
            </a:r>
            <a:endParaRPr lang="en-US" sz="4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3170282968"/>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Arial" panose="020B0604020202020204" pitchFamily="34" charset="0"/>
              </a:rPr>
              <a:t>كيف يمكنك أن</a:t>
            </a:r>
            <a:br>
              <a:rPr lang="en-SG" sz="5400" dirty="0">
                <a:effectLst>
                  <a:glow rad="127000">
                    <a:schemeClr val="tx1"/>
                  </a:glow>
                </a:effectLst>
                <a:ea typeface="ＭＳ Ｐゴシック" charset="0"/>
                <a:cs typeface="Arial" panose="020B0604020202020204" pitchFamily="34" charset="0"/>
              </a:rPr>
            </a:br>
            <a:r>
              <a:rPr lang="ar-JO" sz="5400" dirty="0">
                <a:solidFill>
                  <a:srgbClr val="FFFF00"/>
                </a:solidFill>
                <a:effectLst>
                  <a:glow rad="127000">
                    <a:schemeClr val="tx1"/>
                  </a:glow>
                </a:effectLst>
                <a:ea typeface="ＭＳ Ｐゴシック" charset="0"/>
                <a:cs typeface="Arial" panose="020B0604020202020204" pitchFamily="34" charset="0"/>
              </a:rPr>
              <a:t>تكون متجاوباً</a:t>
            </a:r>
            <a:br>
              <a:rPr lang="en-SG" sz="5400" dirty="0">
                <a:effectLst>
                  <a:glow rad="127000">
                    <a:schemeClr val="tx1"/>
                  </a:glow>
                </a:effectLst>
                <a:ea typeface="ＭＳ Ｐゴシック" charset="0"/>
                <a:cs typeface="Arial" panose="020B0604020202020204" pitchFamily="34" charset="0"/>
              </a:rPr>
            </a:br>
            <a:r>
              <a:rPr lang="ar-JO" sz="5400" dirty="0">
                <a:effectLst>
                  <a:glow rad="127000">
                    <a:schemeClr val="tx1"/>
                  </a:glow>
                </a:effectLst>
                <a:ea typeface="ＭＳ Ｐゴシック" charset="0"/>
                <a:cs typeface="Arial" panose="020B0604020202020204" pitchFamily="34" charset="0"/>
              </a:rPr>
              <a:t>مع قلب الله نحوك؟</a:t>
            </a:r>
            <a:endParaRPr lang="en-US" sz="54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556454961"/>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397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الذي يتعلق بك أكثر؟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419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أفتح قلبي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46035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Grp="1" noChangeArrowheads="1"/>
          </p:cNvSpPr>
          <p:nvPr>
            <p:ph type="title"/>
          </p:nvPr>
        </p:nvSpPr>
        <p:spPr/>
        <p:txBody>
          <a:bodyPr/>
          <a:lstStyle/>
          <a:p>
            <a:pPr eaLnBrk="1" hangingPunct="1"/>
            <a:r>
              <a:rPr lang="en-US" sz="1000">
                <a:solidFill>
                  <a:schemeClr val="tx1"/>
                </a:solidFill>
                <a:latin typeface="Accordance" panose="00000400000000000000" pitchFamily="2" charset="-78"/>
                <a:ea typeface="Accordance" panose="00000400000000000000" pitchFamily="2" charset="-78"/>
                <a:cs typeface="Accordance" panose="00000400000000000000" pitchFamily="2" charset="-78"/>
              </a:rPr>
              <a:t>Be thou my vision 1/4</a:t>
            </a:r>
          </a:p>
        </p:txBody>
      </p:sp>
      <p:pic>
        <p:nvPicPr>
          <p:cNvPr id="153602" name="Picture 3" descr="wo_scn11"/>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2422858" y="762000"/>
            <a:ext cx="4330032" cy="4684809"/>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بصيرتي،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سيّد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كل شيء آخر بلا قيمة،</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احفظ أن تكون أفضل ما لدي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في النهار أو في الليل،</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مستيقظ أو نائم،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وجودك هو نوري.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9370787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الجديد</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و النص مجاناً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3058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2" name="Object 2"/>
          <p:cNvGraphicFramePr>
            <a:graphicFrameLocks noGrp="1" noChangeAspect="1"/>
          </p:cNvGraphicFramePr>
          <p:nvPr>
            <p:ph idx="1"/>
          </p:nvPr>
        </p:nvGraphicFramePr>
        <p:xfrm>
          <a:off x="4640263" y="0"/>
          <a:ext cx="4503737" cy="6858000"/>
        </p:xfrm>
        <a:graphic>
          <a:graphicData uri="http://schemas.openxmlformats.org/presentationml/2006/ole">
            <mc:AlternateContent xmlns:mc="http://schemas.openxmlformats.org/markup-compatibility/2006">
              <mc:Choice xmlns:v="urn:schemas-microsoft-com:vml" Requires="v">
                <p:oleObj name="Bitmap Image" r:id="rId2" imgW="5191850" imgH="6323810" progId="PBrush">
                  <p:embed/>
                </p:oleObj>
              </mc:Choice>
              <mc:Fallback>
                <p:oleObj name="Bitmap Image" r:id="rId2" imgW="5191850" imgH="6323810" progId="PBrush">
                  <p:embed/>
                  <p:pic>
                    <p:nvPicPr>
                      <p:cNvPr id="0" name="Picture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0263" y="0"/>
                        <a:ext cx="4503737"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71683" name="Picture 3" descr="ISRAEL0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1715" name="Rectangle 4"/>
          <p:cNvSpPr>
            <a:spLocks noChangeArrowheads="1"/>
          </p:cNvSpPr>
          <p:nvPr/>
        </p:nvSpPr>
        <p:spPr bwMode="auto">
          <a:xfrm>
            <a:off x="762000" y="2786747"/>
            <a:ext cx="7848600" cy="646331"/>
          </a:xfrm>
          <a:prstGeom prst="rect">
            <a:avLst/>
          </a:prstGeom>
          <a:solidFill>
            <a:schemeClr val="accent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3600" b="1" dirty="0">
                <a:solidFill>
                  <a:srgbClr val="000000"/>
                </a:solidFill>
                <a:latin typeface="Arial" panose="020B0604020202020204" pitchFamily="34" charset="0"/>
                <a:cs typeface="Times New Roman" charset="0"/>
              </a:rPr>
              <a:t>ما هي بعض قضايا الكنيسة التي تهمنا اليوم؟</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71683"/>
                                        </p:tgtEl>
                                        <p:attrNameLst>
                                          <p:attrName>style.visibility</p:attrName>
                                        </p:attrNameLst>
                                      </p:cBhvr>
                                      <p:to>
                                        <p:strVal val="visible"/>
                                      </p:to>
                                    </p:set>
                                    <p:anim calcmode="lin" valueType="num">
                                      <p:cBhvr>
                                        <p:cTn id="7" dur="1000" fill="hold"/>
                                        <p:tgtEl>
                                          <p:spTgt spid="71683"/>
                                        </p:tgtEl>
                                        <p:attrNameLst>
                                          <p:attrName>ppt_w</p:attrName>
                                        </p:attrNameLst>
                                      </p:cBhvr>
                                      <p:tavLst>
                                        <p:tav tm="0">
                                          <p:val>
                                            <p:fltVal val="0"/>
                                          </p:val>
                                        </p:tav>
                                        <p:tav tm="100000">
                                          <p:val>
                                            <p:strVal val="#ppt_w"/>
                                          </p:val>
                                        </p:tav>
                                      </p:tavLst>
                                    </p:anim>
                                    <p:anim calcmode="lin" valueType="num">
                                      <p:cBhvr>
                                        <p:cTn id="8" dur="1000" fill="hold"/>
                                        <p:tgtEl>
                                          <p:spTgt spid="71683"/>
                                        </p:tgtEl>
                                        <p:attrNameLst>
                                          <p:attrName>ppt_h</p:attrName>
                                        </p:attrNameLst>
                                      </p:cBhvr>
                                      <p:tavLst>
                                        <p:tav tm="0">
                                          <p:val>
                                            <p:fltVal val="0"/>
                                          </p:val>
                                        </p:tav>
                                        <p:tav tm="100000">
                                          <p:val>
                                            <p:strVal val="#ppt_h"/>
                                          </p:val>
                                        </p:tav>
                                      </p:tavLst>
                                    </p:anim>
                                    <p:anim calcmode="lin" valueType="num">
                                      <p:cBhvr>
                                        <p:cTn id="9" dur="1000" fill="hold"/>
                                        <p:tgtEl>
                                          <p:spTgt spid="71683"/>
                                        </p:tgtEl>
                                        <p:attrNameLst>
                                          <p:attrName>style.rotation</p:attrName>
                                        </p:attrNameLst>
                                      </p:cBhvr>
                                      <p:tavLst>
                                        <p:tav tm="0">
                                          <p:val>
                                            <p:fltVal val="90"/>
                                          </p:val>
                                        </p:tav>
                                        <p:tav tm="100000">
                                          <p:val>
                                            <p:fltVal val="0"/>
                                          </p:val>
                                        </p:tav>
                                      </p:tavLst>
                                    </p:anim>
                                    <p:animEffect transition="in" filter="fade">
                                      <p:cBhvr>
                                        <p:cTn id="10" dur="1000"/>
                                        <p:tgtEl>
                                          <p:spTgt spid="71683"/>
                                        </p:tgtEl>
                                      </p:cBhvr>
                                    </p:animEffect>
                                  </p:childTnLst>
                                </p:cTn>
                              </p:par>
                            </p:childTnLst>
                          </p:cTn>
                        </p:par>
                        <p:par>
                          <p:cTn id="11" fill="hold" nodeType="afterGroup">
                            <p:stCondLst>
                              <p:cond delay="1000"/>
                            </p:stCondLst>
                            <p:childTnLst>
                              <p:par>
                                <p:cTn id="12" presetID="29" presetClass="entr" presetSubtype="0" fill="hold" nodeType="afterEffect">
                                  <p:stCondLst>
                                    <p:cond delay="0"/>
                                  </p:stCondLst>
                                  <p:childTnLst>
                                    <p:set>
                                      <p:cBhvr>
                                        <p:cTn id="13" dur="1" fill="hold">
                                          <p:stCondLst>
                                            <p:cond delay="0"/>
                                          </p:stCondLst>
                                        </p:cTn>
                                        <p:tgtEl>
                                          <p:spTgt spid="71682"/>
                                        </p:tgtEl>
                                        <p:attrNameLst>
                                          <p:attrName>style.visibility</p:attrName>
                                        </p:attrNameLst>
                                      </p:cBhvr>
                                      <p:to>
                                        <p:strVal val="visible"/>
                                      </p:to>
                                    </p:set>
                                    <p:anim calcmode="lin" valueType="num">
                                      <p:cBhvr>
                                        <p:cTn id="14" dur="1000" fill="hold"/>
                                        <p:tgtEl>
                                          <p:spTgt spid="71682"/>
                                        </p:tgtEl>
                                        <p:attrNameLst>
                                          <p:attrName>ppt_x</p:attrName>
                                        </p:attrNameLst>
                                      </p:cBhvr>
                                      <p:tavLst>
                                        <p:tav tm="0">
                                          <p:val>
                                            <p:strVal val="#ppt_x-.2"/>
                                          </p:val>
                                        </p:tav>
                                        <p:tav tm="100000">
                                          <p:val>
                                            <p:strVal val="#ppt_x"/>
                                          </p:val>
                                        </p:tav>
                                      </p:tavLst>
                                    </p:anim>
                                    <p:anim calcmode="lin" valueType="num">
                                      <p:cBhvr>
                                        <p:cTn id="15" dur="1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2737" name="Text Box 2"/>
          <p:cNvSpPr txBox="1">
            <a:spLocks noChangeArrowheads="1"/>
          </p:cNvSpPr>
          <p:nvPr/>
        </p:nvSpPr>
        <p:spPr bwMode="auto">
          <a:xfrm>
            <a:off x="8299856" y="1524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164</a:t>
            </a:r>
            <a:endParaRPr lang="en-US" b="1" dirty="0">
              <a:latin typeface="Arial" panose="020B0604020202020204" pitchFamily="34" charset="0"/>
              <a:cs typeface="Arial" panose="020B0604020202020204" pitchFamily="34" charset="0"/>
            </a:endParaRPr>
          </a:p>
        </p:txBody>
      </p:sp>
      <p:sp>
        <p:nvSpPr>
          <p:cNvPr id="372738" name="Text Box 6"/>
          <p:cNvSpPr txBox="1">
            <a:spLocks noChangeArrowheads="1"/>
          </p:cNvSpPr>
          <p:nvPr/>
        </p:nvSpPr>
        <p:spPr bwMode="auto">
          <a:xfrm>
            <a:off x="3698559" y="242888"/>
            <a:ext cx="1673855"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2800" b="1" dirty="0">
                <a:solidFill>
                  <a:srgbClr val="FFFFFF"/>
                </a:solidFill>
                <a:latin typeface="Arial" panose="020B0604020202020204" pitchFamily="34" charset="0"/>
                <a:ea typeface="SimSun" charset="0"/>
                <a:cs typeface="Arial" panose="020B0604020202020204" pitchFamily="34" charset="0"/>
              </a:rPr>
              <a:t>2 كورنثوس</a:t>
            </a:r>
            <a:endParaRPr lang="en-US" altLang="zh-CN" sz="2800" b="1" dirty="0">
              <a:solidFill>
                <a:srgbClr val="FFFFFF"/>
              </a:solidFill>
              <a:latin typeface="Arial" panose="020B0604020202020204" pitchFamily="34" charset="0"/>
              <a:ea typeface="SimSun" charset="0"/>
              <a:cs typeface="Arial" panose="020B0604020202020204" pitchFamily="34" charset="0"/>
            </a:endParaRPr>
          </a:p>
        </p:txBody>
      </p:sp>
      <p:sp>
        <p:nvSpPr>
          <p:cNvPr id="24583" name="Text Box 7"/>
          <p:cNvSpPr txBox="1">
            <a:spLocks noChangeArrowheads="1"/>
          </p:cNvSpPr>
          <p:nvPr/>
        </p:nvSpPr>
        <p:spPr bwMode="auto">
          <a:xfrm>
            <a:off x="3491880" y="3248980"/>
            <a:ext cx="2862263"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8-9</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العطاء</a:t>
            </a:r>
            <a:endParaRPr lang="en-US" altLang="zh-CN" sz="3600" b="1" dirty="0">
              <a:latin typeface="Arial" panose="020B0604020202020204" pitchFamily="34" charset="0"/>
              <a:ea typeface="SimSun" charset="0"/>
              <a:cs typeface="Arial" panose="020B0604020202020204" pitchFamily="34" charset="0"/>
            </a:endParaRPr>
          </a:p>
        </p:txBody>
      </p:sp>
      <p:sp>
        <p:nvSpPr>
          <p:cNvPr id="24584" name="Text Box 8"/>
          <p:cNvSpPr txBox="1">
            <a:spLocks noChangeArrowheads="1"/>
          </p:cNvSpPr>
          <p:nvPr/>
        </p:nvSpPr>
        <p:spPr bwMode="auto">
          <a:xfrm>
            <a:off x="4644008" y="1484784"/>
            <a:ext cx="3983360"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1-7</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الصدق في الخدمة</a:t>
            </a:r>
            <a:r>
              <a:rPr lang="en-US" altLang="zh-CN" sz="3600" b="1" dirty="0">
                <a:latin typeface="Arial" panose="020B0604020202020204" pitchFamily="34" charset="0"/>
                <a:ea typeface="SimSun" charset="0"/>
                <a:cs typeface="Arial" panose="020B0604020202020204" pitchFamily="34" charset="0"/>
              </a:rPr>
              <a:t> </a:t>
            </a:r>
          </a:p>
        </p:txBody>
      </p:sp>
      <p:sp>
        <p:nvSpPr>
          <p:cNvPr id="24585" name="Text Box 9"/>
          <p:cNvSpPr txBox="1">
            <a:spLocks noChangeArrowheads="1"/>
          </p:cNvSpPr>
          <p:nvPr/>
        </p:nvSpPr>
        <p:spPr bwMode="auto">
          <a:xfrm>
            <a:off x="323529" y="5013176"/>
            <a:ext cx="4752528"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10-13</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سلطة الخدمة</a:t>
            </a:r>
            <a:r>
              <a:rPr lang="en-US" altLang="zh-CN" sz="3600" b="1" dirty="0">
                <a:latin typeface="Arial" panose="020B0604020202020204" pitchFamily="34" charset="0"/>
                <a:ea typeface="SimSun"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3"/>
                                        </p:tgtEl>
                                        <p:attrNameLst>
                                          <p:attrName>style.visibility</p:attrName>
                                        </p:attrNameLst>
                                      </p:cBhvr>
                                      <p:to>
                                        <p:strVal val="visible"/>
                                      </p:to>
                                    </p:set>
                                    <p:anim calcmode="lin" valueType="num">
                                      <p:cBhvr additive="base">
                                        <p:cTn id="13" dur="500" fill="hold"/>
                                        <p:tgtEl>
                                          <p:spTgt spid="24583"/>
                                        </p:tgtEl>
                                        <p:attrNameLst>
                                          <p:attrName>ppt_x</p:attrName>
                                        </p:attrNameLst>
                                      </p:cBhvr>
                                      <p:tavLst>
                                        <p:tav tm="0">
                                          <p:val>
                                            <p:strVal val="0-#ppt_w/2"/>
                                          </p:val>
                                        </p:tav>
                                        <p:tav tm="100000">
                                          <p:val>
                                            <p:strVal val="#ppt_x"/>
                                          </p:val>
                                        </p:tav>
                                      </p:tavLst>
                                    </p:anim>
                                    <p:anim calcmode="lin" valueType="num">
                                      <p:cBhvr additive="base">
                                        <p:cTn id="14"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5"/>
                                        </p:tgtEl>
                                        <p:attrNameLst>
                                          <p:attrName>style.visibility</p:attrName>
                                        </p:attrNameLst>
                                      </p:cBhvr>
                                      <p:to>
                                        <p:strVal val="visible"/>
                                      </p:to>
                                    </p:set>
                                    <p:anim calcmode="lin" valueType="num">
                                      <p:cBhvr additive="base">
                                        <p:cTn id="19" dur="500" fill="hold"/>
                                        <p:tgtEl>
                                          <p:spTgt spid="24585"/>
                                        </p:tgtEl>
                                        <p:attrNameLst>
                                          <p:attrName>ppt_x</p:attrName>
                                        </p:attrNameLst>
                                      </p:cBhvr>
                                      <p:tavLst>
                                        <p:tav tm="0">
                                          <p:val>
                                            <p:strVal val="0-#ppt_w/2"/>
                                          </p:val>
                                        </p:tav>
                                        <p:tav tm="100000">
                                          <p:val>
                                            <p:strVal val="#ppt_x"/>
                                          </p:val>
                                        </p:tav>
                                      </p:tavLst>
                                    </p:anim>
                                    <p:anim calcmode="lin" valueType="num">
                                      <p:cBhvr additive="base">
                                        <p:cTn id="20"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autoUpdateAnimBg="0"/>
      <p:bldP spid="24584" grpId="0" animBg="1" autoUpdateAnimBg="0"/>
      <p:bldP spid="24585"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3761" name="Text Box 2"/>
          <p:cNvSpPr txBox="1">
            <a:spLocks noChangeArrowheads="1"/>
          </p:cNvSpPr>
          <p:nvPr/>
        </p:nvSpPr>
        <p:spPr bwMode="auto">
          <a:xfrm>
            <a:off x="7676931" y="152400"/>
            <a:ext cx="13260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165-166</a:t>
            </a:r>
            <a:endParaRPr lang="en-US" b="1" dirty="0">
              <a:latin typeface="Arial" panose="020B0604020202020204" pitchFamily="34" charset="0"/>
              <a:cs typeface="Arial" panose="020B0604020202020204" pitchFamily="34" charset="0"/>
            </a:endParaRPr>
          </a:p>
        </p:txBody>
      </p:sp>
      <p:sp>
        <p:nvSpPr>
          <p:cNvPr id="373762" name="Text Box 3"/>
          <p:cNvSpPr txBox="1">
            <a:spLocks noChangeArrowheads="1"/>
          </p:cNvSpPr>
          <p:nvPr/>
        </p:nvSpPr>
        <p:spPr bwMode="auto">
          <a:xfrm>
            <a:off x="3972550" y="166688"/>
            <a:ext cx="1151277"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panose="020B0604020202020204" pitchFamily="34" charset="0"/>
                <a:ea typeface="SimSun" charset="0"/>
                <a:cs typeface="Arial" panose="020B0604020202020204" pitchFamily="34" charset="0"/>
              </a:rPr>
              <a:t>الملخص</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23557" name="Text Box 5"/>
          <p:cNvSpPr txBox="1">
            <a:spLocks noChangeArrowheads="1"/>
          </p:cNvSpPr>
          <p:nvPr/>
        </p:nvSpPr>
        <p:spPr bwMode="auto">
          <a:xfrm>
            <a:off x="457200" y="838200"/>
            <a:ext cx="81534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1-7) يشكر بولس الله على تعزيته، ويرد على هجمات المعلمين الكذبة المفترين ضد </a:t>
            </a:r>
            <a:r>
              <a:rPr lang="ar-JO" altLang="zh-CN" b="1" u="sng" dirty="0">
                <a:solidFill>
                  <a:srgbClr val="000000"/>
                </a:solidFill>
                <a:latin typeface="Arial" panose="020B0604020202020204" pitchFamily="34" charset="0"/>
                <a:ea typeface="SimSun" charset="0"/>
                <a:cs typeface="Arial" panose="020B0604020202020204" pitchFamily="34" charset="0"/>
              </a:rPr>
              <a:t>صدق خدمته</a:t>
            </a:r>
            <a:r>
              <a:rPr lang="ar-JO" altLang="zh-CN" b="1" dirty="0">
                <a:solidFill>
                  <a:srgbClr val="000000"/>
                </a:solidFill>
                <a:latin typeface="Arial" panose="020B0604020202020204" pitchFamily="34" charset="0"/>
                <a:ea typeface="SimSun" charset="0"/>
                <a:cs typeface="Arial" panose="020B0604020202020204" pitchFamily="34" charset="0"/>
              </a:rPr>
              <a:t>، ويحث على استرداد ثقتهم لضمان الأساس الذي وضعه في كورنثوس.</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23558" name="Text Box 6"/>
          <p:cNvSpPr txBox="1">
            <a:spLocks noChangeArrowheads="1"/>
          </p:cNvSpPr>
          <p:nvPr/>
        </p:nvSpPr>
        <p:spPr bwMode="auto">
          <a:xfrm>
            <a:off x="533400" y="2852937"/>
            <a:ext cx="8153400" cy="1200329"/>
          </a:xfrm>
          <a:prstGeom prst="rect">
            <a:avLst/>
          </a:prstGeom>
          <a:solidFill>
            <a:srgbClr val="CCFFF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8-9) يشرح بولس الأمثلة والغرض والترتيبات والفوائد المترتبة على </a:t>
            </a:r>
            <a:r>
              <a:rPr lang="ar-JO" altLang="zh-CN" b="1" u="sng" dirty="0">
                <a:solidFill>
                  <a:srgbClr val="000000"/>
                </a:solidFill>
                <a:latin typeface="Arial" panose="020B0604020202020204" pitchFamily="34" charset="0"/>
                <a:ea typeface="SimSun" charset="0"/>
                <a:cs typeface="Arial" panose="020B0604020202020204" pitchFamily="34" charset="0"/>
              </a:rPr>
              <a:t>العطاء السخي </a:t>
            </a:r>
            <a:r>
              <a:rPr lang="ar-JO" altLang="zh-CN" b="1" dirty="0">
                <a:solidFill>
                  <a:srgbClr val="000000"/>
                </a:solidFill>
                <a:latin typeface="Arial" panose="020B0604020202020204" pitchFamily="34" charset="0"/>
                <a:ea typeface="SimSun" charset="0"/>
                <a:cs typeface="Arial" panose="020B0604020202020204" pitchFamily="34" charset="0"/>
              </a:rPr>
              <a:t>لكنيسة أورشليم، لتشجيع أهل كورنثوس على الوفاء بوعدهم بمساعدة هؤلاء القديسين المتألمين.</a:t>
            </a:r>
            <a:r>
              <a:rPr lang="en-US" altLang="zh-CN" b="1" dirty="0">
                <a:solidFill>
                  <a:srgbClr val="000000"/>
                </a:solidFill>
                <a:latin typeface="Arial" panose="020B0604020202020204" pitchFamily="34" charset="0"/>
                <a:ea typeface="SimSun" charset="0"/>
                <a:cs typeface="Arial" panose="020B0604020202020204" pitchFamily="34" charset="0"/>
              </a:rPr>
              <a:t> </a:t>
            </a:r>
            <a:endParaRPr lang="en-US" b="1" dirty="0">
              <a:solidFill>
                <a:srgbClr val="000000"/>
              </a:solidFill>
              <a:latin typeface="Arial" panose="020B0604020202020204" pitchFamily="34" charset="0"/>
              <a:ea typeface="SimSun" charset="0"/>
              <a:cs typeface="Arial" panose="020B0604020202020204" pitchFamily="34" charset="0"/>
            </a:endParaRPr>
          </a:p>
        </p:txBody>
      </p:sp>
      <p:sp>
        <p:nvSpPr>
          <p:cNvPr id="23559" name="Text Box 7"/>
          <p:cNvSpPr txBox="1">
            <a:spLocks noChangeArrowheads="1"/>
          </p:cNvSpPr>
          <p:nvPr/>
        </p:nvSpPr>
        <p:spPr bwMode="auto">
          <a:xfrm>
            <a:off x="457200" y="5029200"/>
            <a:ext cx="82296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10-13) يثبت بولس </a:t>
            </a:r>
            <a:r>
              <a:rPr lang="ar-JO" altLang="zh-CN" b="1" u="sng" dirty="0">
                <a:solidFill>
                  <a:srgbClr val="000000"/>
                </a:solidFill>
                <a:latin typeface="Arial" panose="020B0604020202020204" pitchFamily="34" charset="0"/>
                <a:ea typeface="SimSun" charset="0"/>
                <a:cs typeface="Arial" panose="020B0604020202020204" pitchFamily="34" charset="0"/>
              </a:rPr>
              <a:t>سلطته الرسولية </a:t>
            </a:r>
            <a:r>
              <a:rPr lang="ar-JO" altLang="zh-CN" b="1" dirty="0">
                <a:solidFill>
                  <a:srgbClr val="000000"/>
                </a:solidFill>
                <a:latin typeface="Arial" panose="020B0604020202020204" pitchFamily="34" charset="0"/>
                <a:ea typeface="SimSun" charset="0"/>
                <a:cs typeface="Arial" panose="020B0604020202020204" pitchFamily="34" charset="0"/>
              </a:rPr>
              <a:t>ضد المعلمين الكذبة، حتى يحترمه أهل كورنثوس بسبب سلطته وتضحياته من أجل المسيح، قبل أن يزور الكنيسة شخصياً.</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checkerboard(across)">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558"/>
                                        </p:tgtEl>
                                        <p:attrNameLst>
                                          <p:attrName>style.visibility</p:attrName>
                                        </p:attrNameLst>
                                      </p:cBhvr>
                                      <p:to>
                                        <p:strVal val="visible"/>
                                      </p:to>
                                    </p:set>
                                    <p:animEffect transition="in" filter="checkerboard(across)">
                                      <p:cBhvr>
                                        <p:cTn id="12" dur="500"/>
                                        <p:tgtEl>
                                          <p:spTgt spid="235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559"/>
                                        </p:tgtEl>
                                        <p:attrNameLst>
                                          <p:attrName>style.visibility</p:attrName>
                                        </p:attrNameLst>
                                      </p:cBhvr>
                                      <p:to>
                                        <p:strVal val="visible"/>
                                      </p:to>
                                    </p:set>
                                    <p:animEffect transition="in" filter="checkerboard(across)">
                                      <p:cBhvr>
                                        <p:cTn id="17" dur="500"/>
                                        <p:tgtEl>
                                          <p:spTgt spid="23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animBg="1" autoUpdateAnimBg="0"/>
      <p:bldP spid="23558" grpId="0" animBg="1" autoUpdateAnimBg="0"/>
      <p:bldP spid="23559" grpId="0" animBg="1"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ChangeArrowheads="1"/>
          </p:cNvSpPr>
          <p:nvPr>
            <p:ph type="title"/>
          </p:nvPr>
        </p:nvSpPr>
        <p:spPr/>
        <p:txBody>
          <a:bodyPr/>
          <a:lstStyle/>
          <a:p>
            <a:pPr eaLnBrk="1" hangingPunct="1"/>
            <a:endParaRPr lang="en-US"/>
          </a:p>
        </p:txBody>
      </p:sp>
      <p:pic>
        <p:nvPicPr>
          <p:cNvPr id="378882" name="Picture 3" descr="beaches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83972" name="WordArt 4"/>
          <p:cNvSpPr>
            <a:spLocks noChangeArrowheads="1" noChangeShapeType="1" noTextEdit="1"/>
          </p:cNvSpPr>
          <p:nvPr/>
        </p:nvSpPr>
        <p:spPr bwMode="auto">
          <a:xfrm>
            <a:off x="76200" y="76200"/>
            <a:ext cx="6629400" cy="2590800"/>
          </a:xfrm>
          <a:prstGeom prst="rect">
            <a:avLst/>
          </a:prstGeom>
        </p:spPr>
        <p:txBody>
          <a:bodyPr wrap="none" fromWordArt="1">
            <a:prstTxWarp prst="textSlantUp">
              <a:avLst>
                <a:gd name="adj" fmla="val 55556"/>
              </a:avLst>
            </a:prstTxWarp>
          </a:bodyPr>
          <a:lstStyle/>
          <a:p>
            <a:pPr algn="ctr"/>
            <a:r>
              <a:rPr lang="ar-SA" sz="3600" kern="10" dirty="0">
                <a:ln w="9525">
                  <a:solidFill>
                    <a:srgbClr val="000000"/>
                  </a:solidFill>
                  <a:round/>
                  <a:headEnd/>
                  <a:tailEnd/>
                </a:ln>
                <a:solidFill>
                  <a:srgbClr val="FF0000"/>
                </a:solidFill>
                <a:latin typeface="Arial Black"/>
                <a:ea typeface="Arial Black"/>
                <a:cs typeface="Arial Black"/>
              </a:rPr>
              <a:t>2 </a:t>
            </a:r>
            <a:r>
              <a:rPr lang="ar-SA" sz="3600" kern="10" dirty="0" err="1">
                <a:ln w="9525">
                  <a:solidFill>
                    <a:srgbClr val="000000"/>
                  </a:solidFill>
                  <a:round/>
                  <a:headEnd/>
                  <a:tailEnd/>
                </a:ln>
                <a:solidFill>
                  <a:srgbClr val="FF0000"/>
                </a:solidFill>
                <a:latin typeface="Arial Black"/>
                <a:ea typeface="Arial Black"/>
                <a:cs typeface="Arial Black"/>
              </a:rPr>
              <a:t>كورنثوس</a:t>
            </a:r>
            <a:endParaRPr lang="en-US" sz="3600" kern="10" dirty="0">
              <a:ln w="9525">
                <a:solidFill>
                  <a:srgbClr val="000000"/>
                </a:solidFill>
                <a:round/>
                <a:headEnd/>
                <a:tailEnd/>
              </a:ln>
              <a:solidFill>
                <a:srgbClr val="FF0000"/>
              </a:solidFill>
              <a:latin typeface="Arial Black"/>
              <a:ea typeface="Arial Black"/>
              <a:cs typeface="Arial Black"/>
            </a:endParaRPr>
          </a:p>
        </p:txBody>
      </p:sp>
      <p:sp>
        <p:nvSpPr>
          <p:cNvPr id="83973" name="WordArt 5"/>
          <p:cNvSpPr>
            <a:spLocks noChangeArrowheads="1" noChangeShapeType="1" noTextEdit="1"/>
          </p:cNvSpPr>
          <p:nvPr/>
        </p:nvSpPr>
        <p:spPr bwMode="auto">
          <a:xfrm>
            <a:off x="5791200" y="1447800"/>
            <a:ext cx="2667000" cy="914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a:solidFill>
                  <a:srgbClr val="FFFF99"/>
                </a:solidFill>
                <a:effectLst>
                  <a:outerShdw blurRad="63500" dist="46662" dir="2115817" algn="ctr" rotWithShape="0">
                    <a:srgbClr val="B2B2B2">
                      <a:alpha val="79999"/>
                    </a:srgbClr>
                  </a:outerShdw>
                </a:effectLst>
                <a:latin typeface="Times New Roman"/>
                <a:ea typeface="Times New Roman"/>
                <a:cs typeface="Times New Roman"/>
              </a:rPr>
              <a:t>مقدم من</a:t>
            </a:r>
            <a:endParaRPr lang="en-US" sz="3600" kern="10" dirty="0">
              <a:solidFill>
                <a:srgbClr val="FFFF99"/>
              </a:solidFill>
              <a:effectLst>
                <a:outerShdw blurRad="63500" dist="46662" dir="2115817" algn="ctr" rotWithShape="0">
                  <a:srgbClr val="B2B2B2">
                    <a:alpha val="79999"/>
                  </a:srgbClr>
                </a:outerShdw>
              </a:effectLst>
              <a:latin typeface="Times New Roman"/>
              <a:ea typeface="Times New Roman"/>
              <a:cs typeface="Times New Roman"/>
            </a:endParaRPr>
          </a:p>
        </p:txBody>
      </p:sp>
      <p:pic>
        <p:nvPicPr>
          <p:cNvPr id="83974" name="Picture 6" descr="PMDTR00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471738"/>
            <a:ext cx="4267200" cy="408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5" name="Text Box 7"/>
          <p:cNvSpPr txBox="1">
            <a:spLocks noChangeArrowheads="1"/>
          </p:cNvSpPr>
          <p:nvPr/>
        </p:nvSpPr>
        <p:spPr bwMode="auto">
          <a:xfrm>
            <a:off x="5394325" y="2286000"/>
            <a:ext cx="3521075" cy="42068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سنغ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جوردان تان</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تشونغ مونغ 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بانغ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زاجامو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لوكومي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جويس</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فنسنت لي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باتريك فنغ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3976" name="WordArt 8"/>
          <p:cNvSpPr>
            <a:spLocks noChangeArrowheads="1" noChangeShapeType="1" noTextEdit="1"/>
          </p:cNvSpPr>
          <p:nvPr/>
        </p:nvSpPr>
        <p:spPr bwMode="auto">
          <a:xfrm>
            <a:off x="4876800" y="2667000"/>
            <a:ext cx="4191000" cy="243840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الرسولية</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83974"/>
                                        </p:tgtEl>
                                        <p:attrNameLst>
                                          <p:attrName>style.visibility</p:attrName>
                                        </p:attrNameLst>
                                      </p:cBhvr>
                                      <p:to>
                                        <p:strVal val="visible"/>
                                      </p:to>
                                    </p:set>
                                    <p:anim calcmode="lin" valueType="num">
                                      <p:cBhvr>
                                        <p:cTn id="7" dur="1000" fill="hold"/>
                                        <p:tgtEl>
                                          <p:spTgt spid="83974"/>
                                        </p:tgtEl>
                                        <p:attrNameLst>
                                          <p:attrName>ppt_w</p:attrName>
                                        </p:attrNameLst>
                                      </p:cBhvr>
                                      <p:tavLst>
                                        <p:tav tm="0">
                                          <p:val>
                                            <p:strVal val="#ppt_w*0.70"/>
                                          </p:val>
                                        </p:tav>
                                        <p:tav tm="100000">
                                          <p:val>
                                            <p:strVal val="#ppt_w"/>
                                          </p:val>
                                        </p:tav>
                                      </p:tavLst>
                                    </p:anim>
                                    <p:anim calcmode="lin" valueType="num">
                                      <p:cBhvr>
                                        <p:cTn id="8" dur="1000" fill="hold"/>
                                        <p:tgtEl>
                                          <p:spTgt spid="83974"/>
                                        </p:tgtEl>
                                        <p:attrNameLst>
                                          <p:attrName>ppt_h</p:attrName>
                                        </p:attrNameLst>
                                      </p:cBhvr>
                                      <p:tavLst>
                                        <p:tav tm="0">
                                          <p:val>
                                            <p:strVal val="#ppt_h"/>
                                          </p:val>
                                        </p:tav>
                                        <p:tav tm="100000">
                                          <p:val>
                                            <p:strVal val="#ppt_h"/>
                                          </p:val>
                                        </p:tav>
                                      </p:tavLst>
                                    </p:anim>
                                    <p:animEffect transition="in" filter="fade">
                                      <p:cBhvr>
                                        <p:cTn id="9" dur="1000"/>
                                        <p:tgtEl>
                                          <p:spTgt spid="83974"/>
                                        </p:tgtEl>
                                      </p:cBhvr>
                                    </p:animEffect>
                                  </p:childTnLst>
                                </p:cTn>
                              </p:par>
                            </p:childTnLst>
                          </p:cTn>
                        </p:par>
                        <p:par>
                          <p:cTn id="10" fill="hold" nodeType="afterGroup">
                            <p:stCondLst>
                              <p:cond delay="1000"/>
                            </p:stCondLst>
                            <p:childTnLst>
                              <p:par>
                                <p:cTn id="11" presetID="12" presetClass="entr" presetSubtype="4" fill="hold" grpId="0" nodeType="afterEffect">
                                  <p:stCondLst>
                                    <p:cond delay="0"/>
                                  </p:stCondLst>
                                  <p:childTnLst>
                                    <p:set>
                                      <p:cBhvr>
                                        <p:cTn id="12" dur="1" fill="hold">
                                          <p:stCondLst>
                                            <p:cond delay="0"/>
                                          </p:stCondLst>
                                        </p:cTn>
                                        <p:tgtEl>
                                          <p:spTgt spid="83972"/>
                                        </p:tgtEl>
                                        <p:attrNameLst>
                                          <p:attrName>style.visibility</p:attrName>
                                        </p:attrNameLst>
                                      </p:cBhvr>
                                      <p:to>
                                        <p:strVal val="visible"/>
                                      </p:to>
                                    </p:set>
                                    <p:animEffect transition="in" filter="slide(fromBottom)">
                                      <p:cBhvr>
                                        <p:cTn id="13" dur="500"/>
                                        <p:tgtEl>
                                          <p:spTgt spid="83972"/>
                                        </p:tgtEl>
                                      </p:cBhvr>
                                    </p:animEffect>
                                  </p:childTnLst>
                                </p:cTn>
                              </p:par>
                            </p:childTnLst>
                          </p:cTn>
                        </p:par>
                        <p:par>
                          <p:cTn id="14" fill="hold" nodeType="afterGroup">
                            <p:stCondLst>
                              <p:cond delay="1500"/>
                            </p:stCondLst>
                            <p:childTnLst>
                              <p:par>
                                <p:cTn id="15" presetID="28" presetClass="entr" presetSubtype="0" fill="hold" grpId="0" nodeType="afterEffect">
                                  <p:stCondLst>
                                    <p:cond delay="0"/>
                                  </p:stCondLst>
                                  <p:childTnLst>
                                    <p:set>
                                      <p:cBhvr>
                                        <p:cTn id="16" dur="1" fill="hold">
                                          <p:stCondLst>
                                            <p:cond delay="0"/>
                                          </p:stCondLst>
                                        </p:cTn>
                                        <p:tgtEl>
                                          <p:spTgt spid="83973"/>
                                        </p:tgtEl>
                                        <p:attrNameLst>
                                          <p:attrName>style.visibility</p:attrName>
                                        </p:attrNameLst>
                                      </p:cBhvr>
                                      <p:to>
                                        <p:strVal val="visible"/>
                                      </p:to>
                                    </p:set>
                                    <p:anim calcmode="lin" valueType="num">
                                      <p:cBhvr>
                                        <p:cTn id="17" dur="15000" fill="hold"/>
                                        <p:tgtEl>
                                          <p:spTgt spid="83973"/>
                                        </p:tgtEl>
                                        <p:attrNameLst>
                                          <p:attrName>ppt_x</p:attrName>
                                        </p:attrNameLst>
                                      </p:cBhvr>
                                      <p:tavLst>
                                        <p:tav tm="0">
                                          <p:val>
                                            <p:strVal val="#ppt_x"/>
                                          </p:val>
                                        </p:tav>
                                        <p:tav tm="100000">
                                          <p:val>
                                            <p:strVal val="#ppt_x"/>
                                          </p:val>
                                        </p:tav>
                                      </p:tavLst>
                                    </p:anim>
                                    <p:anim calcmode="lin" valueType="num">
                                      <p:cBhvr>
                                        <p:cTn id="18" dur="15000" fill="hold"/>
                                        <p:tgtEl>
                                          <p:spTgt spid="83973"/>
                                        </p:tgtEl>
                                        <p:attrNameLst>
                                          <p:attrName>ppt_y</p:attrName>
                                        </p:attrNameLst>
                                      </p:cBhvr>
                                      <p:tavLst>
                                        <p:tav tm="0">
                                          <p:val>
                                            <p:strVal val="#ppt_y+1"/>
                                          </p:val>
                                        </p:tav>
                                        <p:tav tm="100000">
                                          <p:val>
                                            <p:strVal val="#ppt_y-1"/>
                                          </p:val>
                                        </p:tav>
                                      </p:tavLst>
                                    </p:anim>
                                  </p:childTnLst>
                                </p:cTn>
                              </p:par>
                              <p:par>
                                <p:cTn id="19" presetID="28" presetClass="entr" presetSubtype="0" fill="hold" grpId="0" nodeType="withEffect">
                                  <p:stCondLst>
                                    <p:cond delay="0"/>
                                  </p:stCondLst>
                                  <p:childTnLst>
                                    <p:set>
                                      <p:cBhvr>
                                        <p:cTn id="20" dur="1" fill="hold">
                                          <p:stCondLst>
                                            <p:cond delay="0"/>
                                          </p:stCondLst>
                                        </p:cTn>
                                        <p:tgtEl>
                                          <p:spTgt spid="83975"/>
                                        </p:tgtEl>
                                        <p:attrNameLst>
                                          <p:attrName>style.visibility</p:attrName>
                                        </p:attrNameLst>
                                      </p:cBhvr>
                                      <p:to>
                                        <p:strVal val="visible"/>
                                      </p:to>
                                    </p:set>
                                    <p:anim calcmode="lin" valueType="num">
                                      <p:cBhvr>
                                        <p:cTn id="21" dur="15000" fill="hold"/>
                                        <p:tgtEl>
                                          <p:spTgt spid="83975"/>
                                        </p:tgtEl>
                                        <p:attrNameLst>
                                          <p:attrName>ppt_x</p:attrName>
                                        </p:attrNameLst>
                                      </p:cBhvr>
                                      <p:tavLst>
                                        <p:tav tm="0">
                                          <p:val>
                                            <p:strVal val="#ppt_x"/>
                                          </p:val>
                                        </p:tav>
                                        <p:tav tm="100000">
                                          <p:val>
                                            <p:strVal val="#ppt_x"/>
                                          </p:val>
                                        </p:tav>
                                      </p:tavLst>
                                    </p:anim>
                                    <p:anim calcmode="lin" valueType="num">
                                      <p:cBhvr>
                                        <p:cTn id="22" dur="15000" fill="hold"/>
                                        <p:tgtEl>
                                          <p:spTgt spid="83975"/>
                                        </p:tgtEl>
                                        <p:attrNameLst>
                                          <p:attrName>ppt_y</p:attrName>
                                        </p:attrNameLst>
                                      </p:cBhvr>
                                      <p:tavLst>
                                        <p:tav tm="0">
                                          <p:val>
                                            <p:strVal val="#ppt_y+1"/>
                                          </p:val>
                                        </p:tav>
                                        <p:tav tm="100000">
                                          <p:val>
                                            <p:strVal val="#ppt_y-1"/>
                                          </p:val>
                                        </p:tav>
                                      </p:tavLst>
                                    </p:anim>
                                  </p:childTnLst>
                                </p:cTn>
                              </p:par>
                            </p:childTnLst>
                          </p:cTn>
                        </p:par>
                        <p:par>
                          <p:cTn id="23" fill="hold" nodeType="afterGroup">
                            <p:stCondLst>
                              <p:cond delay="16500"/>
                            </p:stCondLst>
                            <p:childTnLst>
                              <p:par>
                                <p:cTn id="24" presetID="23" presetClass="entr" presetSubtype="36" fill="hold" grpId="0" nodeType="afterEffect">
                                  <p:stCondLst>
                                    <p:cond delay="0"/>
                                  </p:stCondLst>
                                  <p:childTnLst>
                                    <p:set>
                                      <p:cBhvr>
                                        <p:cTn id="25" dur="1" fill="hold">
                                          <p:stCondLst>
                                            <p:cond delay="0"/>
                                          </p:stCondLst>
                                        </p:cTn>
                                        <p:tgtEl>
                                          <p:spTgt spid="83976"/>
                                        </p:tgtEl>
                                        <p:attrNameLst>
                                          <p:attrName>style.visibility</p:attrName>
                                        </p:attrNameLst>
                                      </p:cBhvr>
                                      <p:to>
                                        <p:strVal val="visible"/>
                                      </p:to>
                                    </p:set>
                                    <p:anim calcmode="lin" valueType="num">
                                      <p:cBhvr>
                                        <p:cTn id="26" dur="1000" fill="hold"/>
                                        <p:tgtEl>
                                          <p:spTgt spid="83976"/>
                                        </p:tgtEl>
                                        <p:attrNameLst>
                                          <p:attrName>ppt_w</p:attrName>
                                        </p:attrNameLst>
                                      </p:cBhvr>
                                      <p:tavLst>
                                        <p:tav tm="0">
                                          <p:val>
                                            <p:strVal val="(6*min(max(#ppt_w*#ppt_h,.3),1)-7.4)/-.7*#ppt_w"/>
                                          </p:val>
                                        </p:tav>
                                        <p:tav tm="100000">
                                          <p:val>
                                            <p:strVal val="#ppt_w"/>
                                          </p:val>
                                        </p:tav>
                                      </p:tavLst>
                                    </p:anim>
                                    <p:anim calcmode="lin" valueType="num">
                                      <p:cBhvr>
                                        <p:cTn id="27" dur="1000" fill="hold"/>
                                        <p:tgtEl>
                                          <p:spTgt spid="83976"/>
                                        </p:tgtEl>
                                        <p:attrNameLst>
                                          <p:attrName>ppt_h</p:attrName>
                                        </p:attrNameLst>
                                      </p:cBhvr>
                                      <p:tavLst>
                                        <p:tav tm="0">
                                          <p:val>
                                            <p:strVal val="(6*min(max(#ppt_w*#ppt_h,.3),1)-7.4)/-.7*#ppt_h"/>
                                          </p:val>
                                        </p:tav>
                                        <p:tav tm="100000">
                                          <p:val>
                                            <p:strVal val="#ppt_h"/>
                                          </p:val>
                                        </p:tav>
                                      </p:tavLst>
                                    </p:anim>
                                    <p:anim calcmode="lin" valueType="num">
                                      <p:cBhvr>
                                        <p:cTn id="28" dur="1000" fill="hold"/>
                                        <p:tgtEl>
                                          <p:spTgt spid="83976"/>
                                        </p:tgtEl>
                                        <p:attrNameLst>
                                          <p:attrName>ppt_x</p:attrName>
                                        </p:attrNameLst>
                                      </p:cBhvr>
                                      <p:tavLst>
                                        <p:tav tm="0">
                                          <p:val>
                                            <p:fltVal val="0.5"/>
                                          </p:val>
                                        </p:tav>
                                        <p:tav tm="100000">
                                          <p:val>
                                            <p:strVal val="#ppt_x"/>
                                          </p:val>
                                        </p:tav>
                                      </p:tavLst>
                                    </p:anim>
                                    <p:anim calcmode="lin" valueType="num">
                                      <p:cBhvr>
                                        <p:cTn id="29" dur="1000" fill="hold"/>
                                        <p:tgtEl>
                                          <p:spTgt spid="8397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nimBg="1"/>
      <p:bldP spid="83973" grpId="0" animBg="1"/>
      <p:bldP spid="83975" grpId="0"/>
      <p:bldP spid="83976"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0"/>
                <a:cs typeface="ＭＳ Ｐゴシック" charset="0"/>
              </a:rPr>
              <a:t>Black</a:t>
            </a:r>
          </a:p>
        </p:txBody>
      </p:sp>
      <p:sp>
        <p:nvSpPr>
          <p:cNvPr id="374786"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eaLnBrk="0" hangingPunct="0"/>
            <a:endParaRPr lang="en-US" b="1">
              <a:solidFill>
                <a:srgbClr val="000000"/>
              </a:solidFill>
              <a:latin typeface="Arial" panose="020B0604020202020204" pitchFamily="34" charset="0"/>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2"/>
          <p:cNvSpPr>
            <a:spLocks noGrp="1" noChangeArrowheads="1"/>
          </p:cNvSpPr>
          <p:nvPr>
            <p:ph type="title"/>
          </p:nvPr>
        </p:nvSpPr>
        <p:spPr/>
        <p:txBody>
          <a:bodyPr/>
          <a:lstStyle/>
          <a:p>
            <a:pPr eaLnBrk="1" hangingPunct="1"/>
            <a:r>
              <a:rPr lang="en-US" sz="8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2/4</a:t>
            </a:r>
          </a:p>
        </p:txBody>
      </p:sp>
      <p:pic>
        <p:nvPicPr>
          <p:cNvPr id="155650" name="Picture 3" descr="wo_scn1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Text Box 4"/>
          <p:cNvSpPr txBox="1">
            <a:spLocks noChangeArrowheads="1"/>
          </p:cNvSpPr>
          <p:nvPr/>
        </p:nvSpPr>
        <p:spPr bwMode="auto">
          <a:xfrm>
            <a:off x="2252015" y="1087438"/>
            <a:ext cx="4697119" cy="4684809"/>
          </a:xfrm>
          <a:prstGeom prst="rect">
            <a:avLst/>
          </a:prstGeom>
          <a:noFill/>
          <a:ln w="9525">
            <a:noFill/>
            <a:miter lim="800000"/>
            <a:headEnd/>
            <a:tailEnd/>
          </a:ln>
          <a:effectLst>
            <a:outerShdw dist="71842"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حِكمتي،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وأنت كلامي الحق؛</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دائماً معك وأنت معي ربي؛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أبي العظيم،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حقيقةً ابنك،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تسكن فيَّ،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وأنا معك.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srgbClr val="F8F8F8"/>
                </a:solidFill>
                <a:effectLst/>
                <a:uLnTx/>
                <a:uFillTx/>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884682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ChangeArrowheads="1"/>
          </p:cNvSpPr>
          <p:nvPr>
            <p:ph type="title"/>
          </p:nvPr>
        </p:nvSpPr>
        <p:spPr/>
        <p:txBody>
          <a:bodyPr/>
          <a:lstStyle/>
          <a:p>
            <a:pPr eaLnBrk="1" hangingPunct="1"/>
            <a:r>
              <a:rPr lang="en-US" sz="12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3/4</a:t>
            </a:r>
          </a:p>
        </p:txBody>
      </p:sp>
      <p:pic>
        <p:nvPicPr>
          <p:cNvPr id="157698" name="Picture 3" descr="1776"/>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4" name="Text Box 4"/>
          <p:cNvSpPr txBox="1">
            <a:spLocks noChangeArrowheads="1"/>
          </p:cNvSpPr>
          <p:nvPr/>
        </p:nvSpPr>
        <p:spPr bwMode="auto">
          <a:xfrm>
            <a:off x="2974158" y="885825"/>
            <a:ext cx="3583032" cy="5349606"/>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بالغنى لم أهتم ولا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بمديح فارغ من إنسان،</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ميراثي،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الآن ودائماً؛</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وأنت وحدك،</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الأول في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كنزي أنت.</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Grp="1" noChangeArrowheads="1"/>
          </p:cNvSpPr>
          <p:nvPr>
            <p:ph type="title"/>
          </p:nvPr>
        </p:nvSpPr>
        <p:spPr/>
        <p:txBody>
          <a:bodyPr/>
          <a:lstStyle/>
          <a:p>
            <a:pPr eaLnBrk="1" hangingPunct="1"/>
            <a:r>
              <a:rPr lang="en-US" sz="10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4/4</a:t>
            </a:r>
          </a:p>
        </p:txBody>
      </p:sp>
      <p:pic>
        <p:nvPicPr>
          <p:cNvPr id="159746" name="Picture 3" descr="BM2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1802002" y="476672"/>
            <a:ext cx="5652509" cy="3571747"/>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 انتصاري،</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أتمنى أن أصل فرح السماء،</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ابن السماء المنير!</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قلب قلبي، مهما حدث،</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تبقى بصيرتي، يا حاكم الكل.</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40F8CA-9B23-30B1-0F4B-B9E035F45CCE}"/>
            </a:ext>
          </a:extLst>
        </p:cNvPr>
        <p:cNvGrpSpPr/>
        <p:nvPr/>
      </p:nvGrpSpPr>
      <p:grpSpPr>
        <a:xfrm>
          <a:off x="0" y="0"/>
          <a:ext cx="0" cy="0"/>
          <a:chOff x="0" y="0"/>
          <a:chExt cx="0" cy="0"/>
        </a:xfrm>
      </p:grpSpPr>
      <p:sp>
        <p:nvSpPr>
          <p:cNvPr id="161793" name="Rectangle 25">
            <a:extLst>
              <a:ext uri="{FF2B5EF4-FFF2-40B4-BE49-F238E27FC236}">
                <a16:creationId xmlns:a16="http://schemas.microsoft.com/office/drawing/2014/main" id="{82931C21-D84F-9EC3-B697-4C2B9DD679F5}"/>
              </a:ext>
            </a:extLst>
          </p:cNvPr>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a:extLst>
              <a:ext uri="{FF2B5EF4-FFF2-40B4-BE49-F238E27FC236}">
                <a16:creationId xmlns:a16="http://schemas.microsoft.com/office/drawing/2014/main" id="{F47F3A82-5811-A10B-1DDB-BAEDD75FC921}"/>
              </a:ext>
            </a:extLst>
          </p:cNvPr>
          <p:cNvGraphicFramePr>
            <a:graphicFrameLocks noGrp="1"/>
          </p:cNvGraphicFramePr>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a:extLst>
              <a:ext uri="{FF2B5EF4-FFF2-40B4-BE49-F238E27FC236}">
                <a16:creationId xmlns:a16="http://schemas.microsoft.com/office/drawing/2014/main" id="{E1158560-2679-B303-5254-04565ED8FB5B}"/>
              </a:ext>
            </a:extLst>
          </p:cNvPr>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BCDAB59A-F4BD-AD2D-2486-F203CC4A7AB9}"/>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76180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16687" y="76200"/>
            <a:ext cx="67037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ext Box 2"/>
          <p:cNvSpPr txBox="1">
            <a:spLocks noChangeArrowheads="1"/>
          </p:cNvSpPr>
          <p:nvPr/>
        </p:nvSpPr>
        <p:spPr bwMode="auto">
          <a:xfrm>
            <a:off x="8299855" y="76200"/>
            <a:ext cx="704040"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162</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6389" name="Text Box 5"/>
          <p:cNvSpPr txBox="1">
            <a:spLocks noChangeArrowheads="1"/>
          </p:cNvSpPr>
          <p:nvPr/>
        </p:nvSpPr>
        <p:spPr bwMode="auto">
          <a:xfrm>
            <a:off x="152400" y="1301750"/>
            <a:ext cx="8839200" cy="3046988"/>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28600" indent="-228600" algn="r" rtl="1">
              <a:buAutoNum type="arabicPeriod"/>
            </a:pPr>
            <a:r>
              <a:rPr lang="ar-JO" sz="3200" b="1" u="sng" dirty="0">
                <a:latin typeface="Arial" panose="020B0604020202020204" pitchFamily="34" charset="0"/>
                <a:ea typeface="Accordance" panose="00000400000000000000" pitchFamily="2" charset="-78"/>
                <a:cs typeface="Arial" panose="020B0604020202020204" pitchFamily="34" charset="0"/>
              </a:rPr>
              <a:t> لشعب الكنيسة البسيط:</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عادةً تنتقد قادتك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(بكلمات أخرى، هل عندك مشكلة في الخضوع للسلطة؟)</a:t>
            </a:r>
          </a:p>
          <a:p>
            <a:pPr algn="r" rtl="1" eaLnBrk="1" hangingPunct="1"/>
            <a:r>
              <a:rPr lang="en-US"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a:p>
            <a:pPr marL="0" indent="0" algn="r" rtl="1">
              <a:buNone/>
            </a:pPr>
            <a:r>
              <a:rPr lang="ar-JO" sz="3200" b="1" dirty="0">
                <a:latin typeface="Arial" panose="020B0604020202020204" pitchFamily="34" charset="0"/>
                <a:ea typeface="Accordance" panose="00000400000000000000" pitchFamily="2" charset="-78"/>
                <a:cs typeface="Arial" panose="020B0604020202020204" pitchFamily="34" charset="0"/>
              </a:rPr>
              <a:t>2</a:t>
            </a:r>
            <a:r>
              <a:rPr lang="ar-JO" sz="3200" dirty="0">
                <a:latin typeface="Arial" panose="020B0604020202020204" pitchFamily="34" charset="0"/>
                <a:ea typeface="Accordance" panose="00000400000000000000" pitchFamily="2" charset="-78"/>
                <a:cs typeface="Arial" panose="020B0604020202020204" pitchFamily="34" charset="0"/>
              </a:rPr>
              <a:t>. </a:t>
            </a:r>
            <a:r>
              <a:rPr lang="ar-JO" sz="3200" b="1" u="sng" dirty="0">
                <a:latin typeface="Arial" panose="020B0604020202020204" pitchFamily="34" charset="0"/>
                <a:ea typeface="Accordance" panose="00000400000000000000" pitchFamily="2" charset="-78"/>
                <a:cs typeface="Arial" panose="020B0604020202020204" pitchFamily="34" charset="0"/>
              </a:rPr>
              <a:t>للقادة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تخاف من الدفاع عن السلطة الروحية التي قدمها الله لك؟</a:t>
            </a:r>
          </a:p>
        </p:txBody>
      </p:sp>
      <p:sp>
        <p:nvSpPr>
          <p:cNvPr id="2" name="Title 1"/>
          <p:cNvSpPr>
            <a:spLocks noGrp="1"/>
          </p:cNvSpPr>
          <p:nvPr>
            <p:ph type="title" idx="4294967295"/>
          </p:nvPr>
        </p:nvSpPr>
        <p:spPr>
          <a:xfrm>
            <a:off x="1763713" y="188913"/>
            <a:ext cx="5688012" cy="742950"/>
          </a:xfrm>
          <a:solidFill>
            <a:srgbClr val="0000FF"/>
          </a:solidFill>
        </p:spPr>
        <p:txBody>
          <a:bodyPr/>
          <a:lstStyle/>
          <a:p>
            <a:pPr>
              <a:defRPr/>
            </a:pPr>
            <a:r>
              <a:rPr lang="ar-JO" sz="3200" b="1" kern="1200" dirty="0">
                <a:solidFill>
                  <a:srgbClr val="F8F8F8"/>
                </a:solidFill>
                <a:ea typeface="Accordance" panose="00000400000000000000" pitchFamily="2" charset="-78"/>
              </a:rPr>
              <a:t>تطبيقات</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3" name="Text Box 5"/>
          <p:cNvSpPr txBox="1">
            <a:spLocks noChangeArrowheads="1"/>
          </p:cNvSpPr>
          <p:nvPr/>
        </p:nvSpPr>
        <p:spPr bwMode="auto">
          <a:xfrm>
            <a:off x="107950" y="981075"/>
            <a:ext cx="4464050" cy="5761038"/>
          </a:xfrm>
          <a:prstGeom prst="rect">
            <a:avLst/>
          </a:prstGeom>
          <a:solidFill>
            <a:srgbClr val="F8F8F8"/>
          </a:solidFill>
          <a:ln w="9525">
            <a:solidFill>
              <a:srgbClr val="000000"/>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الخارجي</a:t>
            </a:r>
            <a:endParaRPr lang="en-US" altLang="zh-CN" sz="2800" b="1" u="sng" dirty="0">
              <a:latin typeface="Arial" panose="020B0604020202020204" pitchFamily="34" charset="0"/>
              <a:ea typeface="Accordance" panose="00000400000000000000" pitchFamily="2" charset="-78"/>
              <a:cs typeface="Arial" panose="020B0604020202020204" pitchFamily="34" charset="0"/>
            </a:endParaRPr>
          </a:p>
          <a:p>
            <a:pPr algn="ctr" eaLnBrk="1" hangingPunct="1"/>
            <a:r>
              <a:rPr lang="ar-JO" altLang="zh-CN" sz="2800" b="1" dirty="0">
                <a:latin typeface="Arial" panose="020B0604020202020204" pitchFamily="34" charset="0"/>
                <a:ea typeface="Accordance" panose="00000400000000000000" pitchFamily="2" charset="-78"/>
                <a:cs typeface="Arial" panose="020B0604020202020204" pitchFamily="34" charset="0"/>
              </a:rPr>
              <a:t>حتى أكثر النقاد خيالاًُ يُؤيدون فكرة تأليف بولس نظراً لتاريخه المبكر. ومن بين كُتّاب الكنيسة الأوائل الذين أيدوا بولس كمؤلف، بوليكاربوس وآخرون، بما في ذلك قطع صغيرة من القانون الموراتوري من القرن الثاني.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p:txBody>
      </p:sp>
      <p:sp>
        <p:nvSpPr>
          <p:cNvPr id="17414" name="Text Box 6"/>
          <p:cNvSpPr txBox="1">
            <a:spLocks noChangeArrowheads="1"/>
          </p:cNvSpPr>
          <p:nvPr/>
        </p:nvSpPr>
        <p:spPr bwMode="auto">
          <a:xfrm>
            <a:off x="4802188" y="2438400"/>
            <a:ext cx="4113212" cy="3294063"/>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الداخلي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2800" b="1" dirty="0">
                <a:latin typeface="Arial" panose="020B0604020202020204" pitchFamily="34" charset="0"/>
                <a:ea typeface="Accordance" panose="00000400000000000000" pitchFamily="2" charset="-78"/>
                <a:cs typeface="Arial" panose="020B0604020202020204" pitchFamily="34" charset="0"/>
              </a:rPr>
              <a:t>يجادل السفر بقوة لصالح تأليف بولس لأنه يدعي على وجه التحديد أنه كتب بواسطة بولس (1:1).</a:t>
            </a:r>
            <a:endParaRPr lang="en-US" sz="2800" b="1" dirty="0">
              <a:latin typeface="Arial" panose="020B0604020202020204" pitchFamily="34" charset="0"/>
              <a:ea typeface="Accordance" panose="00000400000000000000" pitchFamily="2" charset="-78"/>
              <a:cs typeface="Arial" panose="020B0604020202020204" pitchFamily="34" charset="0"/>
            </a:endParaRPr>
          </a:p>
        </p:txBody>
      </p:sp>
      <p:sp>
        <p:nvSpPr>
          <p:cNvPr id="165891" name="Text Box 2"/>
          <p:cNvSpPr txBox="1">
            <a:spLocks noChangeArrowheads="1"/>
          </p:cNvSpPr>
          <p:nvPr/>
        </p:nvSpPr>
        <p:spPr bwMode="auto">
          <a:xfrm>
            <a:off x="8299855" y="76200"/>
            <a:ext cx="704039"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979613" y="165100"/>
            <a:ext cx="5400675" cy="671513"/>
          </a:xfrm>
          <a:solidFill>
            <a:srgbClr val="0000FF"/>
          </a:solidFill>
        </p:spPr>
        <p:txBody>
          <a:bodyPr/>
          <a:lstStyle/>
          <a:p>
            <a:pPr>
              <a:defRPr/>
            </a:pPr>
            <a:r>
              <a:rPr lang="ar-JO" sz="2800" b="1" kern="1200" dirty="0">
                <a:solidFill>
                  <a:srgbClr val="FFFFFF"/>
                </a:solidFill>
                <a:ea typeface="Accordance" panose="00000400000000000000" pitchFamily="2" charset="-78"/>
              </a:rPr>
              <a:t>التأليف</a:t>
            </a:r>
            <a:endParaRPr lang="en-US"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 calcmode="lin" valueType="num">
                                      <p:cBhvr additive="base">
                                        <p:cTn id="7" dur="500" fill="hold"/>
                                        <p:tgtEl>
                                          <p:spTgt spid="17413"/>
                                        </p:tgtEl>
                                        <p:attrNameLst>
                                          <p:attrName>ppt_x</p:attrName>
                                        </p:attrNameLst>
                                      </p:cBhvr>
                                      <p:tavLst>
                                        <p:tav tm="0">
                                          <p:val>
                                            <p:strVal val="0-#ppt_w/2"/>
                                          </p:val>
                                        </p:tav>
                                        <p:tav tm="100000">
                                          <p:val>
                                            <p:strVal val="#ppt_x"/>
                                          </p:val>
                                        </p:tav>
                                      </p:tavLst>
                                    </p:anim>
                                    <p:anim calcmode="lin" valueType="num">
                                      <p:cBhvr additive="base">
                                        <p:cTn id="8" dur="500" fill="hold"/>
                                        <p:tgtEl>
                                          <p:spTgt spid="174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4"/>
                                        </p:tgtEl>
                                        <p:attrNameLst>
                                          <p:attrName>style.visibility</p:attrName>
                                        </p:attrNameLst>
                                      </p:cBhvr>
                                      <p:to>
                                        <p:strVal val="visible"/>
                                      </p:to>
                                    </p:set>
                                    <p:anim calcmode="lin" valueType="num">
                                      <p:cBhvr additive="base">
                                        <p:cTn id="13" dur="500" fill="hold"/>
                                        <p:tgtEl>
                                          <p:spTgt spid="17414"/>
                                        </p:tgtEl>
                                        <p:attrNameLst>
                                          <p:attrName>ppt_x</p:attrName>
                                        </p:attrNameLst>
                                      </p:cBhvr>
                                      <p:tavLst>
                                        <p:tav tm="0">
                                          <p:val>
                                            <p:strVal val="1+#ppt_w/2"/>
                                          </p:val>
                                        </p:tav>
                                        <p:tav tm="100000">
                                          <p:val>
                                            <p:strVal val="#ppt_x"/>
                                          </p:val>
                                        </p:tav>
                                      </p:tavLst>
                                    </p:anim>
                                    <p:anim calcmode="lin" valueType="num">
                                      <p:cBhvr additive="base">
                                        <p:cTn id="14" dur="500" fill="hold"/>
                                        <p:tgtEl>
                                          <p:spTgt spid="174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animBg="1" autoUpdateAnimBg="0"/>
      <p:bldP spid="17414"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1" name="Text Box 2"/>
          <p:cNvSpPr txBox="1">
            <a:spLocks noChangeArrowheads="1"/>
          </p:cNvSpPr>
          <p:nvPr/>
        </p:nvSpPr>
        <p:spPr bwMode="auto">
          <a:xfrm>
            <a:off x="829985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9462" name="Text Box 6"/>
          <p:cNvSpPr txBox="1">
            <a:spLocks noChangeArrowheads="1"/>
          </p:cNvSpPr>
          <p:nvPr/>
        </p:nvSpPr>
        <p:spPr bwMode="auto">
          <a:xfrm>
            <a:off x="6348" y="5766355"/>
            <a:ext cx="9144001" cy="83099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مع ذلك، شعر بولس أنه من الضروري أن يكتب رسالة كورنثوس الثانية للدفاع عن نفسه ضد الأقلية المعارضة.</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4" name="Text Box 8"/>
          <p:cNvSpPr txBox="1">
            <a:spLocks noChangeArrowheads="1"/>
          </p:cNvSpPr>
          <p:nvPr/>
        </p:nvSpPr>
        <p:spPr bwMode="auto">
          <a:xfrm>
            <a:off x="0" y="930731"/>
            <a:ext cx="9144000" cy="1200329"/>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بعد عام من كتابة بولس لرسالة كورنثوس الأولى، تسلل معلمون كذبة إلى الكنيسة. أثاروا غضب الناس باتهام بولس بأنه متكبر، متقلب المزاج، غير جذاب في مظهره وكلامه، وغير أمين، وغير مؤهل كرسول.</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5" name="Text Box 9"/>
          <p:cNvSpPr txBox="1">
            <a:spLocks noChangeArrowheads="1"/>
          </p:cNvSpPr>
          <p:nvPr/>
        </p:nvSpPr>
        <p:spPr bwMode="auto">
          <a:xfrm>
            <a:off x="-4763" y="2542606"/>
            <a:ext cx="9148763" cy="830997"/>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هذا التهديد دفع بولس لزيارة الكنيسة شخصياً، ويشير إلى هذه الزيارة الثانية بأنها زيارة محزنة (2 كو 2: 1).</a:t>
            </a:r>
            <a:r>
              <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  </a:t>
            </a:r>
          </a:p>
        </p:txBody>
      </p:sp>
      <p:sp>
        <p:nvSpPr>
          <p:cNvPr id="19466" name="Text Box 10"/>
          <p:cNvSpPr txBox="1">
            <a:spLocks noChangeArrowheads="1"/>
          </p:cNvSpPr>
          <p:nvPr/>
        </p:nvSpPr>
        <p:spPr bwMode="auto">
          <a:xfrm>
            <a:off x="-4763" y="3785149"/>
            <a:ext cx="9148763" cy="1569660"/>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بعد مغادرته الكنيسة للمرة الثانية، كتب بولس رسالة محزنة (رسالته الثالثة إلى الكنيسة) يحثّ فيها على تأديب قائد المعارضة. سلّم تيطس الرسالة، ثم التقى بولس في مكدونية حاملاً معه أخباراً سارة، بأن معظم أهل كورنثوس قد تابوا عن تمردهم على سلطة بولس الرسولية.</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2484438" y="-26988"/>
            <a:ext cx="4175125" cy="576263"/>
          </a:xfrm>
          <a:solidFill>
            <a:srgbClr val="4C2B09"/>
          </a:solidFill>
        </p:spPr>
        <p:txBody>
          <a:bodyPr/>
          <a:lstStyle/>
          <a:p>
            <a:pPr>
              <a:defRPr/>
            </a:pPr>
            <a:r>
              <a:rPr lang="ar-JO" sz="3200" b="1" kern="1200" dirty="0">
                <a:solidFill>
                  <a:srgbClr val="FFFFFF"/>
                </a:solidFill>
                <a:ea typeface="Accordance" panose="00000400000000000000" pitchFamily="2" charset="-78"/>
              </a:rPr>
              <a:t>المناسبة</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4"/>
                                        </p:tgtEl>
                                        <p:attrNameLst>
                                          <p:attrName>style.visibility</p:attrName>
                                        </p:attrNameLst>
                                      </p:cBhvr>
                                      <p:to>
                                        <p:strVal val="visible"/>
                                      </p:to>
                                    </p:set>
                                    <p:anim calcmode="lin" valueType="num">
                                      <p:cBhvr additive="base">
                                        <p:cTn id="7" dur="500" fill="hold"/>
                                        <p:tgtEl>
                                          <p:spTgt spid="19464"/>
                                        </p:tgtEl>
                                        <p:attrNameLst>
                                          <p:attrName>ppt_x</p:attrName>
                                        </p:attrNameLst>
                                      </p:cBhvr>
                                      <p:tavLst>
                                        <p:tav tm="0">
                                          <p:val>
                                            <p:strVal val="#ppt_x"/>
                                          </p:val>
                                        </p:tav>
                                        <p:tav tm="100000">
                                          <p:val>
                                            <p:strVal val="#ppt_x"/>
                                          </p:val>
                                        </p:tav>
                                      </p:tavLst>
                                    </p:anim>
                                    <p:anim calcmode="lin" valueType="num">
                                      <p:cBhvr additive="base">
                                        <p:cTn id="8" dur="500" fill="hold"/>
                                        <p:tgtEl>
                                          <p:spTgt spid="194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65"/>
                                        </p:tgtEl>
                                        <p:attrNameLst>
                                          <p:attrName>style.visibility</p:attrName>
                                        </p:attrNameLst>
                                      </p:cBhvr>
                                      <p:to>
                                        <p:strVal val="visible"/>
                                      </p:to>
                                    </p:set>
                                    <p:anim calcmode="lin" valueType="num">
                                      <p:cBhvr additive="base">
                                        <p:cTn id="13" dur="500" fill="hold"/>
                                        <p:tgtEl>
                                          <p:spTgt spid="19465"/>
                                        </p:tgtEl>
                                        <p:attrNameLst>
                                          <p:attrName>ppt_x</p:attrName>
                                        </p:attrNameLst>
                                      </p:cBhvr>
                                      <p:tavLst>
                                        <p:tav tm="0">
                                          <p:val>
                                            <p:strVal val="#ppt_x"/>
                                          </p:val>
                                        </p:tav>
                                        <p:tav tm="100000">
                                          <p:val>
                                            <p:strVal val="#ppt_x"/>
                                          </p:val>
                                        </p:tav>
                                      </p:tavLst>
                                    </p:anim>
                                    <p:anim calcmode="lin" valueType="num">
                                      <p:cBhvr additive="base">
                                        <p:cTn id="14" dur="500" fill="hold"/>
                                        <p:tgtEl>
                                          <p:spTgt spid="1946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66"/>
                                        </p:tgtEl>
                                        <p:attrNameLst>
                                          <p:attrName>style.visibility</p:attrName>
                                        </p:attrNameLst>
                                      </p:cBhvr>
                                      <p:to>
                                        <p:strVal val="visible"/>
                                      </p:to>
                                    </p:set>
                                    <p:anim calcmode="lin" valueType="num">
                                      <p:cBhvr additive="base">
                                        <p:cTn id="19" dur="500" fill="hold"/>
                                        <p:tgtEl>
                                          <p:spTgt spid="19466"/>
                                        </p:tgtEl>
                                        <p:attrNameLst>
                                          <p:attrName>ppt_x</p:attrName>
                                        </p:attrNameLst>
                                      </p:cBhvr>
                                      <p:tavLst>
                                        <p:tav tm="0">
                                          <p:val>
                                            <p:strVal val="#ppt_x"/>
                                          </p:val>
                                        </p:tav>
                                        <p:tav tm="100000">
                                          <p:val>
                                            <p:strVal val="#ppt_x"/>
                                          </p:val>
                                        </p:tav>
                                      </p:tavLst>
                                    </p:anim>
                                    <p:anim calcmode="lin" valueType="num">
                                      <p:cBhvr additive="base">
                                        <p:cTn id="20" dur="500" fill="hold"/>
                                        <p:tgtEl>
                                          <p:spTgt spid="1946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62"/>
                                        </p:tgtEl>
                                        <p:attrNameLst>
                                          <p:attrName>style.visibility</p:attrName>
                                        </p:attrNameLst>
                                      </p:cBhvr>
                                      <p:to>
                                        <p:strVal val="visible"/>
                                      </p:to>
                                    </p:set>
                                    <p:anim calcmode="lin" valueType="num">
                                      <p:cBhvr additive="base">
                                        <p:cTn id="25" dur="500" fill="hold"/>
                                        <p:tgtEl>
                                          <p:spTgt spid="19462"/>
                                        </p:tgtEl>
                                        <p:attrNameLst>
                                          <p:attrName>ppt_x</p:attrName>
                                        </p:attrNameLst>
                                      </p:cBhvr>
                                      <p:tavLst>
                                        <p:tav tm="0">
                                          <p:val>
                                            <p:strVal val="#ppt_x"/>
                                          </p:val>
                                        </p:tav>
                                        <p:tav tm="100000">
                                          <p:val>
                                            <p:strVal val="#ppt_x"/>
                                          </p:val>
                                        </p:tav>
                                      </p:tavLst>
                                    </p:anim>
                                    <p:anim calcmode="lin" valueType="num">
                                      <p:cBhvr additive="base">
                                        <p:cTn id="26" dur="500" fill="hold"/>
                                        <p:tgtEl>
                                          <p:spTgt spid="194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19464" grpId="0" animBg="1" autoUpdateAnimBg="0"/>
      <p:bldP spid="19465" grpId="0" animBg="1" autoUpdateAnimBg="0"/>
      <p:bldP spid="1946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80513" cy="836613"/>
          </a:xfrm>
          <a:solidFill>
            <a:srgbClr val="800000"/>
          </a:solidFill>
        </p:spPr>
        <p:txBody>
          <a:bodyPr/>
          <a:lstStyle/>
          <a:p>
            <a:pPr>
              <a:defRPr/>
            </a:pPr>
            <a:r>
              <a:rPr lang="ar-JO" sz="2800" b="1" kern="1200" dirty="0">
                <a:solidFill>
                  <a:srgbClr val="FFFFFF"/>
                </a:solidFill>
                <a:ea typeface="Accordance" panose="00000400000000000000" pitchFamily="2" charset="-78"/>
              </a:rPr>
              <a:t>الخصائص</a:t>
            </a:r>
            <a:endParaRPr lang="en-US" dirty="0">
              <a:ea typeface="Accordance" panose="00000400000000000000" pitchFamily="2" charset="-78"/>
            </a:endParaRPr>
          </a:p>
        </p:txBody>
      </p:sp>
      <p:sp>
        <p:nvSpPr>
          <p:cNvPr id="169986" name="Text Box 2"/>
          <p:cNvSpPr txBox="1">
            <a:spLocks noChangeArrowheads="1"/>
          </p:cNvSpPr>
          <p:nvPr/>
        </p:nvSpPr>
        <p:spPr bwMode="auto">
          <a:xfrm>
            <a:off x="8299855" y="76200"/>
            <a:ext cx="704039" cy="46166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164</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1508" name="Text Box 4"/>
          <p:cNvSpPr txBox="1">
            <a:spLocks noChangeArrowheads="1"/>
          </p:cNvSpPr>
          <p:nvPr/>
        </p:nvSpPr>
        <p:spPr bwMode="auto">
          <a:xfrm>
            <a:off x="457200" y="5029200"/>
            <a:ext cx="8305800" cy="830997"/>
          </a:xfrm>
          <a:prstGeom prst="rect">
            <a:avLst/>
          </a:prstGeom>
          <a:solidFill>
            <a:schemeClr val="bg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توسع هذه الرسالة أمر بولس السابق بالمساهمة (1 كو 16: 1-4)، في مقطع يقدم أوسع تعليم عن العطاء في العهد الجديد (2 كو 8-9).</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09" name="Text Box 5"/>
          <p:cNvSpPr txBox="1">
            <a:spLocks noChangeArrowheads="1"/>
          </p:cNvSpPr>
          <p:nvPr/>
        </p:nvSpPr>
        <p:spPr bwMode="auto">
          <a:xfrm>
            <a:off x="457200" y="1373867"/>
            <a:ext cx="81534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تكشف رسالة كورنثوس الثانية عن شخصية بولس، ودوافعه، وأولوياته، ورغباته، وعواطفه أكثر من أي كتابات أخرى في العهد الجديد.</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21510" name="Text Box 6"/>
          <p:cNvSpPr txBox="1">
            <a:spLocks noChangeArrowheads="1"/>
          </p:cNvSpPr>
          <p:nvPr/>
        </p:nvSpPr>
        <p:spPr bwMode="auto">
          <a:xfrm>
            <a:off x="457200" y="2715422"/>
            <a:ext cx="8229600" cy="46166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ربما تكون هذه الرسالة البولسية هي الأقل تعليماً والأقل وعظاً في الكنيسة اليوم.</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11" name="Text Box 7"/>
          <p:cNvSpPr txBox="1">
            <a:spLocks noChangeArrowheads="1"/>
          </p:cNvSpPr>
          <p:nvPr/>
        </p:nvSpPr>
        <p:spPr bwMode="auto">
          <a:xfrm>
            <a:off x="457200" y="3687645"/>
            <a:ext cx="82296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من المحتمل أيضاً أن تكون رسالة كورنثوس الثانية هي رسالة بولس الأكثر افتقاراً إلى النظام.</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ox(in)">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1510"/>
                                        </p:tgtEl>
                                        <p:attrNameLst>
                                          <p:attrName>style.visibility</p:attrName>
                                        </p:attrNameLst>
                                      </p:cBhvr>
                                      <p:to>
                                        <p:strVal val="visible"/>
                                      </p:to>
                                    </p:set>
                                    <p:animEffect transition="in" filter="box(in)">
                                      <p:cBhvr>
                                        <p:cTn id="12" dur="500"/>
                                        <p:tgtEl>
                                          <p:spTgt spid="21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1511"/>
                                        </p:tgtEl>
                                        <p:attrNameLst>
                                          <p:attrName>style.visibility</p:attrName>
                                        </p:attrNameLst>
                                      </p:cBhvr>
                                      <p:to>
                                        <p:strVal val="visible"/>
                                      </p:to>
                                    </p:set>
                                    <p:animEffect transition="in" filter="box(in)">
                                      <p:cBhvr>
                                        <p:cTn id="17" dur="500"/>
                                        <p:tgtEl>
                                          <p:spTgt spid="215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1508"/>
                                        </p:tgtEl>
                                        <p:attrNameLst>
                                          <p:attrName>style.visibility</p:attrName>
                                        </p:attrNameLst>
                                      </p:cBhvr>
                                      <p:to>
                                        <p:strVal val="visible"/>
                                      </p:to>
                                    </p:set>
                                    <p:animEffect transition="in" filter="box(in)">
                                      <p:cBhvr>
                                        <p:cTn id="22" dur="500"/>
                                        <p:tgtEl>
                                          <p:spTgt spid="2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autoUpdateAnimBg="0"/>
      <p:bldP spid="21509" grpId="0" animBg="1" autoUpdateAnimBg="0"/>
      <p:bldP spid="21510" grpId="0" animBg="1" autoUpdateAnimBg="0"/>
      <p:bldP spid="21511"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457200" y="1368425"/>
            <a:ext cx="8153400" cy="3416320"/>
          </a:xfrm>
          <a:prstGeom prst="rect">
            <a:avLst/>
          </a:prstGeom>
          <a:solidFill>
            <a:srgbClr val="F8F8F8"/>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None/>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كتب بولس كورنثوس الثانية للدفاع عن سلطته الرسولية ضد المعلمين الكذبة المفتريين عليه، وقد تحقق ذلك من خلال:</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أ)</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توصيل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أصالة</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خدمته حتى يتمكن المؤمنون من الثقة به حقاً (1-7)</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ب)  قبل أن ينتهوا من جمع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التبرعات</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التي تعهدوا بها في العام السابق (8-9)، و</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  من خلال إعلان دفاعي وهجومي ل</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براهين</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رسالته (10-13).</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marL="457200" indent="-457200" algn="r" eaLnBrk="1" hangingPunct="1">
              <a:buFont typeface="Wingdings" charset="0"/>
              <a:buAutoNum type="alphaLcParenR"/>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لذلك، تحتوي هذه الرسالة على معلومات شخصية، ضرورية للحفاظ على نزاهته أمام الكنيسة، حتى لا تضيع أمام العدو.</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5" name="Text Box 2"/>
          <p:cNvSpPr txBox="1">
            <a:spLocks noChangeArrowheads="1"/>
          </p:cNvSpPr>
          <p:nvPr/>
        </p:nvSpPr>
        <p:spPr bwMode="auto">
          <a:xfrm>
            <a:off x="8299855" y="76200"/>
            <a:ext cx="704039" cy="461665"/>
          </a:xfrm>
          <a:prstGeom prst="rect">
            <a:avLst/>
          </a:prstGeom>
          <a:solidFill>
            <a:schemeClr val="accent3"/>
          </a:solidFill>
          <a:ln w="19050" cap="flat" cmpd="sng" algn="ctr">
            <a:solidFill>
              <a:schemeClr val="tx1"/>
            </a:solidFill>
            <a:prstDash val="solid"/>
            <a:miter lim="800000"/>
            <a:headEnd type="none" w="med" len="med"/>
            <a:tailEnd type="none" w="med" len="med"/>
          </a:ln>
        </p:spPr>
        <p:txBody>
          <a:bodyPr wrap="none">
            <a:spAutoFit/>
          </a:bodyPr>
          <a:lstStyle/>
          <a:p>
            <a:pPr algn="ctr">
              <a:defRPr/>
            </a:pPr>
            <a:r>
              <a:rPr lang="ar-JO" b="1" dirty="0">
                <a:latin typeface="Arial" panose="020B0604020202020204" pitchFamily="34" charset="0"/>
                <a:ea typeface="Accordance" panose="00000400000000000000" pitchFamily="2" charset="-78"/>
                <a:cs typeface="Arial" panose="020B0604020202020204" pitchFamily="34" charset="0"/>
              </a:rPr>
              <a:t>164</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066800" y="381000"/>
            <a:ext cx="6818313" cy="744538"/>
          </a:xfrm>
          <a:solidFill>
            <a:srgbClr val="FF0000"/>
          </a:solidFill>
        </p:spPr>
        <p:txBody>
          <a:bodyPr/>
          <a:lstStyle/>
          <a:p>
            <a:pPr>
              <a:defRPr/>
            </a:pPr>
            <a:r>
              <a:rPr lang="ar-JO" sz="3200" b="1" kern="1200" dirty="0">
                <a:solidFill>
                  <a:srgbClr val="FFFFFF"/>
                </a:solidFill>
                <a:ea typeface="Accordance" panose="00000400000000000000" pitchFamily="2" charset="-78"/>
              </a:rPr>
              <a:t>حجة بولس</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p:cTn id="7" dur="1000" fill="hold"/>
                                        <p:tgtEl>
                                          <p:spTgt spid="22533"/>
                                        </p:tgtEl>
                                        <p:attrNameLst>
                                          <p:attrName>ppt_w</p:attrName>
                                        </p:attrNameLst>
                                      </p:cBhvr>
                                      <p:tavLst>
                                        <p:tav tm="0">
                                          <p:val>
                                            <p:fltVal val="0"/>
                                          </p:val>
                                        </p:tav>
                                        <p:tav tm="100000">
                                          <p:val>
                                            <p:strVal val="#ppt_w"/>
                                          </p:val>
                                        </p:tav>
                                      </p:tavLst>
                                    </p:anim>
                                    <p:anim calcmode="lin" valueType="num">
                                      <p:cBhvr>
                                        <p:cTn id="8" dur="1000" fill="hold"/>
                                        <p:tgtEl>
                                          <p:spTgt spid="22533"/>
                                        </p:tgtEl>
                                        <p:attrNameLst>
                                          <p:attrName>ppt_h</p:attrName>
                                        </p:attrNameLst>
                                      </p:cBhvr>
                                      <p:tavLst>
                                        <p:tav tm="0">
                                          <p:val>
                                            <p:fltVal val="0"/>
                                          </p:val>
                                        </p:tav>
                                        <p:tav tm="100000">
                                          <p:val>
                                            <p:strVal val="#ppt_h"/>
                                          </p:val>
                                        </p:tav>
                                      </p:tavLst>
                                    </p:anim>
                                    <p:anim calcmode="lin" valueType="num">
                                      <p:cBhvr>
                                        <p:cTn id="9" dur="1000" fill="hold"/>
                                        <p:tgtEl>
                                          <p:spTgt spid="225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5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3" name="Picture 2" descr="200304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aphicFrame>
        <p:nvGraphicFramePr>
          <p:cNvPr id="67587" name="Group 3"/>
          <p:cNvGraphicFramePr>
            <a:graphicFrameLocks noGrp="1"/>
          </p:cNvGraphicFramePr>
          <p:nvPr>
            <p:extLst>
              <p:ext uri="{D42A27DB-BD31-4B8C-83A1-F6EECF244321}">
                <p14:modId xmlns:p14="http://schemas.microsoft.com/office/powerpoint/2010/main" val="2976939416"/>
              </p:ext>
            </p:extLst>
          </p:nvPr>
        </p:nvGraphicFramePr>
        <p:xfrm>
          <a:off x="323528" y="1219200"/>
          <a:ext cx="8568952" cy="5211774"/>
        </p:xfrm>
        <a:graphic>
          <a:graphicData uri="http://schemas.openxmlformats.org/drawingml/2006/table">
            <a:tbl>
              <a:tblPr/>
              <a:tblGrid>
                <a:gridCol w="4284476">
                  <a:extLst>
                    <a:ext uri="{9D8B030D-6E8A-4147-A177-3AD203B41FA5}">
                      <a16:colId xmlns:a16="http://schemas.microsoft.com/office/drawing/2014/main" val="20000"/>
                    </a:ext>
                  </a:extLst>
                </a:gridCol>
                <a:gridCol w="4284476">
                  <a:extLst>
                    <a:ext uri="{9D8B030D-6E8A-4147-A177-3AD203B41FA5}">
                      <a16:colId xmlns:a16="http://schemas.microsoft.com/office/drawing/2014/main" val="20001"/>
                    </a:ext>
                  </a:extLst>
                </a:gridCol>
              </a:tblGrid>
              <a:tr h="3962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كولين كروس</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ديفيد ك. لاوري</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1"/>
                  </a:ext>
                </a:extLst>
              </a:tr>
              <a:tr h="701021">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2"/>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3"/>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4"/>
                  </a:ext>
                </a:extLst>
              </a:tr>
              <a:tr h="1005820">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5"/>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الرابعة – 2 كو 1-9</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الرسالة الرابعة – 2 كورنثوس</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6"/>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الخامسة – 2كو 10-13</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0" b="1" i="0" u="none" strike="noStrike" cap="none" normalizeH="0" baseline="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7"/>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8"/>
                  </a:ext>
                </a:extLst>
              </a:tr>
            </a:tbl>
          </a:graphicData>
        </a:graphic>
      </p:graphicFrame>
      <p:sp>
        <p:nvSpPr>
          <p:cNvPr id="172066" name="Rectangle 35"/>
          <p:cNvSpPr>
            <a:spLocks noGrp="1" noChangeArrowheads="1"/>
          </p:cNvSpPr>
          <p:nvPr>
            <p:ph type="title"/>
          </p:nvPr>
        </p:nvSpPr>
        <p:spPr>
          <a:xfrm>
            <a:off x="457200" y="274638"/>
            <a:ext cx="8229600" cy="944562"/>
          </a:xfrm>
        </p:spPr>
        <p:txBody>
          <a:bodyPr/>
          <a:lstStyle/>
          <a:p>
            <a:pPr eaLnBrk="1" hangingPunct="1"/>
            <a:r>
              <a:rPr lang="ar-JO" dirty="0">
                <a:solidFill>
                  <a:srgbClr val="99FF33"/>
                </a:solidFill>
                <a:latin typeface="Accordance" panose="00000400000000000000" pitchFamily="2" charset="-78"/>
                <a:ea typeface="Accordance" panose="00000400000000000000" pitchFamily="2" charset="-78"/>
                <a:cs typeface="Accordance" panose="00000400000000000000" pitchFamily="2" charset="-78"/>
              </a:rPr>
              <a:t>عدد الرسائل والزيارات</a:t>
            </a:r>
            <a:endParaRPr lang="en-US" dirty="0">
              <a:solidFill>
                <a:srgbClr val="99FF33"/>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fade">
                                      <p:cBhvr>
                                        <p:cTn id="7" dur="2000"/>
                                        <p:tgtEl>
                                          <p:spTgt spid="6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216024" y="1602008"/>
            <a:ext cx="8604448" cy="34111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86299"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627353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bv3000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3058" name="Picture 4" descr="NSTSO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68738"/>
            <a:ext cx="4413250" cy="298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3" name="Rectangle 5"/>
          <p:cNvSpPr>
            <a:spLocks noChangeArrowheads="1"/>
          </p:cNvSpPr>
          <p:nvPr/>
        </p:nvSpPr>
        <p:spPr bwMode="auto">
          <a:xfrm>
            <a:off x="2612639" y="1852882"/>
            <a:ext cx="6080511"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الأولى إلى كنيسة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الرسالة السابقة (١ كو ٥: ٩)</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8614" name="Rectangle 6"/>
          <p:cNvSpPr>
            <a:spLocks noChangeArrowheads="1"/>
          </p:cNvSpPr>
          <p:nvPr/>
        </p:nvSpPr>
        <p:spPr bwMode="auto">
          <a:xfrm>
            <a:off x="3029451" y="3300682"/>
            <a:ext cx="5660524"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الثانية إلى أهل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1 كورنثوس</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rtl="1">
              <a:defRPr/>
            </a:pPr>
            <a:r>
              <a:rPr lang="ar-JO"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Accordance" panose="00000400000000000000" pitchFamily="2" charset="-78"/>
              </a:rPr>
              <a:t>زيارة بولس الأولى</a:t>
            </a:r>
            <a:endParaRPr lang="en-US" sz="96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8613"/>
                                        </p:tgtEl>
                                        <p:attrNameLst>
                                          <p:attrName>style.visibility</p:attrName>
                                        </p:attrNameLst>
                                      </p:cBhvr>
                                      <p:to>
                                        <p:strVal val="visible"/>
                                      </p:to>
                                    </p:set>
                                    <p:animEffect transition="in" filter="fade">
                                      <p:cBhvr>
                                        <p:cTn id="7" dur="2000"/>
                                        <p:tgtEl>
                                          <p:spTgt spid="68613"/>
                                        </p:tgtEl>
                                      </p:cBhvr>
                                    </p:animEffect>
                                    <p:anim calcmode="lin" valueType="num">
                                      <p:cBhvr>
                                        <p:cTn id="8" dur="2000" fill="hold"/>
                                        <p:tgtEl>
                                          <p:spTgt spid="68613"/>
                                        </p:tgtEl>
                                        <p:attrNameLst>
                                          <p:attrName>ppt_x</p:attrName>
                                        </p:attrNameLst>
                                      </p:cBhvr>
                                      <p:tavLst>
                                        <p:tav tm="0">
                                          <p:val>
                                            <p:strVal val="#ppt_x"/>
                                          </p:val>
                                        </p:tav>
                                        <p:tav tm="100000">
                                          <p:val>
                                            <p:strVal val="#ppt_x"/>
                                          </p:val>
                                        </p:tav>
                                      </p:tavLst>
                                    </p:anim>
                                    <p:anim calcmode="lin" valueType="num">
                                      <p:cBhvr>
                                        <p:cTn id="9" dur="2000" fill="hold"/>
                                        <p:tgtEl>
                                          <p:spTgt spid="686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2000"/>
                                        <p:tgtEl>
                                          <p:spTgt spid="68614"/>
                                        </p:tgtEl>
                                      </p:cBhvr>
                                    </p:animEffect>
                                    <p:anim calcmode="lin" valueType="num">
                                      <p:cBhvr>
                                        <p:cTn id="14" dur="2000" fill="hold"/>
                                        <p:tgtEl>
                                          <p:spTgt spid="68614"/>
                                        </p:tgtEl>
                                        <p:attrNameLst>
                                          <p:attrName>ppt_x</p:attrName>
                                        </p:attrNameLst>
                                      </p:cBhvr>
                                      <p:tavLst>
                                        <p:tav tm="0">
                                          <p:val>
                                            <p:strVal val="#ppt_x"/>
                                          </p:val>
                                        </p:tav>
                                        <p:tav tm="100000">
                                          <p:val>
                                            <p:strVal val="#ppt_x"/>
                                          </p:val>
                                        </p:tav>
                                      </p:tavLst>
                                    </p:anim>
                                    <p:anim calcmode="lin" valueType="num">
                                      <p:cBhvr>
                                        <p:cTn id="15" dur="2000" fill="hold"/>
                                        <p:tgtEl>
                                          <p:spTgt spid="68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animBg="1"/>
      <p:bldP spid="6861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bv300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4082" name="Picture 3" descr="CPLCL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2971800"/>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3" name="WordArt 4"/>
          <p:cNvSpPr>
            <a:spLocks noChangeArrowheads="1" noChangeShapeType="1" noTextEdit="1"/>
          </p:cNvSpPr>
          <p:nvPr/>
        </p:nvSpPr>
        <p:spPr bwMode="auto">
          <a:xfrm>
            <a:off x="457200" y="381000"/>
            <a:ext cx="6248400" cy="11334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algn="ctr"/>
            <a:endParaRPr lang="en-US" sz="3600" b="1" kern="10">
              <a:ln w="9525">
                <a:round/>
                <a:headEnd/>
                <a:tailEnd/>
              </a:ln>
              <a:gradFill rotWithShape="1">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7" name="Rectangle 5"/>
          <p:cNvSpPr>
            <a:spLocks noChangeArrowheads="1"/>
          </p:cNvSpPr>
          <p:nvPr/>
        </p:nvSpPr>
        <p:spPr bwMode="auto">
          <a:xfrm>
            <a:off x="179388" y="1340892"/>
            <a:ext cx="8856662"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FFFF99"/>
                </a:solidFill>
                <a:latin typeface="Arial" panose="020B0604020202020204" pitchFamily="34" charset="0"/>
                <a:ea typeface="Accordance" panose="00000400000000000000" pitchFamily="2" charset="-78"/>
                <a:cs typeface="Arial" panose="020B0604020202020204" pitchFamily="34" charset="0"/>
              </a:rPr>
              <a:t>زيارة محزنة (2 كو 2: 1)</a:t>
            </a:r>
            <a:endParaRPr lang="en-GB" sz="4400" b="1" dirty="0">
              <a:solidFill>
                <a:srgbClr val="FFFF99"/>
              </a:solidFill>
              <a:latin typeface="Arial" panose="020B0604020202020204" pitchFamily="34" charset="0"/>
              <a:ea typeface="Accordance" panose="00000400000000000000" pitchFamily="2" charset="-78"/>
              <a:cs typeface="Arial" panose="020B0604020202020204" pitchFamily="34" charset="0"/>
            </a:endParaRPr>
          </a:p>
        </p:txBody>
      </p:sp>
      <p:sp>
        <p:nvSpPr>
          <p:cNvPr id="69638" name="Rectangle 6"/>
          <p:cNvSpPr>
            <a:spLocks noChangeArrowheads="1"/>
          </p:cNvSpPr>
          <p:nvPr/>
        </p:nvSpPr>
        <p:spPr bwMode="auto">
          <a:xfrm>
            <a:off x="457201" y="2731125"/>
            <a:ext cx="5194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ثم كتب الرسالة الثالثة، والتي سميت رسالة شديدة</a:t>
            </a:r>
            <a:r>
              <a:rPr lang="en-US" sz="4400" b="1" dirty="0">
                <a:solidFill>
                  <a:schemeClr val="bg1"/>
                </a:solidFill>
                <a:latin typeface="Arial" panose="020B0604020202020204" pitchFamily="34" charset="0"/>
                <a:ea typeface="Accordance" panose="00000400000000000000" pitchFamily="2" charset="-78"/>
                <a:cs typeface="Arial" panose="020B0604020202020204" pitchFamily="34" charset="0"/>
              </a:rPr>
              <a:t> </a:t>
            </a:r>
          </a:p>
        </p:txBody>
      </p:sp>
      <p:sp>
        <p:nvSpPr>
          <p:cNvPr id="69639" name="Rectangle 7"/>
          <p:cNvSpPr>
            <a:spLocks noChangeArrowheads="1"/>
          </p:cNvSpPr>
          <p:nvPr/>
        </p:nvSpPr>
        <p:spPr bwMode="auto">
          <a:xfrm>
            <a:off x="1149290" y="5006807"/>
            <a:ext cx="359104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ثم رسالته الرابعة</a:t>
            </a:r>
          </a:p>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وهي 2 كورنثوس</a:t>
            </a:r>
            <a:endParaRPr lang="en-GB" sz="44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a:defRPr/>
            </a:pPr>
            <a:r>
              <a:rPr lang="ar-JO"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ea typeface="Accordance" panose="00000400000000000000" pitchFamily="2" charset="-78"/>
              </a:rPr>
              <a:t>زيارة بولس الثانية</a:t>
            </a:r>
            <a:endParaRPr lang="en-US" sz="88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637"/>
                                        </p:tgtEl>
                                        <p:attrNameLst>
                                          <p:attrName>style.visibility</p:attrName>
                                        </p:attrNameLst>
                                      </p:cBhvr>
                                      <p:to>
                                        <p:strVal val="visible"/>
                                      </p:to>
                                    </p:set>
                                    <p:animEffect transition="in" filter="fade">
                                      <p:cBhvr>
                                        <p:cTn id="7" dur="2000"/>
                                        <p:tgtEl>
                                          <p:spTgt spid="69637"/>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69638"/>
                                        </p:tgtEl>
                                        <p:attrNameLst>
                                          <p:attrName>style.visibility</p:attrName>
                                        </p:attrNameLst>
                                      </p:cBhvr>
                                      <p:to>
                                        <p:strVal val="visible"/>
                                      </p:to>
                                    </p:set>
                                    <p:anim calcmode="lin" valueType="num">
                                      <p:cBhvr>
                                        <p:cTn id="11" dur="1000" fill="hold"/>
                                        <p:tgtEl>
                                          <p:spTgt spid="69638"/>
                                        </p:tgtEl>
                                        <p:attrNameLst>
                                          <p:attrName>ppt_x</p:attrName>
                                        </p:attrNameLst>
                                      </p:cBhvr>
                                      <p:tavLst>
                                        <p:tav tm="0">
                                          <p:val>
                                            <p:strVal val="#ppt_x-.2"/>
                                          </p:val>
                                        </p:tav>
                                        <p:tav tm="100000">
                                          <p:val>
                                            <p:strVal val="#ppt_x"/>
                                          </p:val>
                                        </p:tav>
                                      </p:tavLst>
                                    </p:anim>
                                    <p:anim calcmode="lin" valueType="num">
                                      <p:cBhvr>
                                        <p:cTn id="12"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13" dur="1000"/>
                                        <p:tgtEl>
                                          <p:spTgt spid="69638"/>
                                        </p:tgtEl>
                                      </p:cBhvr>
                                    </p:animEffect>
                                  </p:childTnLst>
                                </p:cTn>
                              </p:par>
                            </p:childTnLst>
                          </p:cTn>
                        </p:par>
                        <p:par>
                          <p:cTn id="14" fill="hold" nodeType="afterGroup">
                            <p:stCondLst>
                              <p:cond delay="3000"/>
                            </p:stCondLst>
                            <p:childTnLst>
                              <p:par>
                                <p:cTn id="15" presetID="50" presetClass="entr" presetSubtype="0" decel="100000" fill="hold" grpId="0" nodeType="afterEffect">
                                  <p:stCondLst>
                                    <p:cond delay="0"/>
                                  </p:stCondLst>
                                  <p:childTnLst>
                                    <p:set>
                                      <p:cBhvr>
                                        <p:cTn id="16" dur="1" fill="hold">
                                          <p:stCondLst>
                                            <p:cond delay="0"/>
                                          </p:stCondLst>
                                        </p:cTn>
                                        <p:tgtEl>
                                          <p:spTgt spid="69639"/>
                                        </p:tgtEl>
                                        <p:attrNameLst>
                                          <p:attrName>style.visibility</p:attrName>
                                        </p:attrNameLst>
                                      </p:cBhvr>
                                      <p:to>
                                        <p:strVal val="visible"/>
                                      </p:to>
                                    </p:set>
                                    <p:anim calcmode="lin" valueType="num">
                                      <p:cBhvr>
                                        <p:cTn id="17" dur="1000" fill="hold"/>
                                        <p:tgtEl>
                                          <p:spTgt spid="69639"/>
                                        </p:tgtEl>
                                        <p:attrNameLst>
                                          <p:attrName>ppt_w</p:attrName>
                                        </p:attrNameLst>
                                      </p:cBhvr>
                                      <p:tavLst>
                                        <p:tav tm="0">
                                          <p:val>
                                            <p:strVal val="#ppt_w+.3"/>
                                          </p:val>
                                        </p:tav>
                                        <p:tav tm="100000">
                                          <p:val>
                                            <p:strVal val="#ppt_w"/>
                                          </p:val>
                                        </p:tav>
                                      </p:tavLst>
                                    </p:anim>
                                    <p:anim calcmode="lin" valueType="num">
                                      <p:cBhvr>
                                        <p:cTn id="18" dur="1000" fill="hold"/>
                                        <p:tgtEl>
                                          <p:spTgt spid="69639"/>
                                        </p:tgtEl>
                                        <p:attrNameLst>
                                          <p:attrName>ppt_h</p:attrName>
                                        </p:attrNameLst>
                                      </p:cBhvr>
                                      <p:tavLst>
                                        <p:tav tm="0">
                                          <p:val>
                                            <p:strVal val="#ppt_h"/>
                                          </p:val>
                                        </p:tav>
                                        <p:tav tm="100000">
                                          <p:val>
                                            <p:strVal val="#ppt_h"/>
                                          </p:val>
                                        </p:tav>
                                      </p:tavLst>
                                    </p:anim>
                                    <p:animEffect transition="in" filter="fade">
                                      <p:cBhvr>
                                        <p:cTn id="19" dur="1000"/>
                                        <p:tgtEl>
                                          <p:spTgt spid="69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p:bldP spid="69638" grpId="0"/>
      <p:bldP spid="696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defRPr/>
            </a:pPr>
            <a:r>
              <a:rPr lang="en-US" dirty="0">
                <a:effectLst>
                  <a:outerShdw blurRad="63500" dist="125730" dir="18900000" algn="ctr" rotWithShape="0">
                    <a:srgbClr val="000099">
                      <a:alpha val="75000"/>
                    </a:srgbClr>
                  </a:outerShdw>
                </a:effectLst>
                <a:ea typeface="Accordance" panose="00000400000000000000" pitchFamily="2" charset="-78"/>
              </a:rPr>
              <a:t>Paul</a:t>
            </a:r>
            <a:r>
              <a:rPr lang="fr-FR" dirty="0">
                <a:effectLst>
                  <a:outerShdw blurRad="63500" dist="125730" dir="18900000" algn="ctr" rotWithShape="0">
                    <a:srgbClr val="000099">
                      <a:alpha val="75000"/>
                    </a:srgbClr>
                  </a:outerShdw>
                </a:effectLst>
                <a:ea typeface="Accordance" panose="00000400000000000000" pitchFamily="2" charset="-78"/>
              </a:rPr>
              <a:t>'</a:t>
            </a:r>
            <a:r>
              <a:rPr lang="en-US" dirty="0">
                <a:effectLst>
                  <a:outerShdw blurRad="63500" dist="125730" dir="18900000" algn="ctr" rotWithShape="0">
                    <a:srgbClr val="000099">
                      <a:alpha val="75000"/>
                    </a:srgbClr>
                  </a:outerShdw>
                </a:effectLst>
                <a:ea typeface="Accordance" panose="00000400000000000000" pitchFamily="2" charset="-78"/>
              </a:rPr>
              <a:t>s Third Visit</a:t>
            </a:r>
            <a:endParaRPr lang="en-US" dirty="0">
              <a:ea typeface="Accordance" panose="00000400000000000000" pitchFamily="2" charset="-78"/>
            </a:endParaRPr>
          </a:p>
        </p:txBody>
      </p:sp>
      <p:pic>
        <p:nvPicPr>
          <p:cNvPr id="175106" name="Picture 3" descr="bv30041"/>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175107" name="WordArt 4"/>
          <p:cNvSpPr>
            <a:spLocks noChangeArrowheads="1" noChangeShapeType="1" noTextEdit="1"/>
          </p:cNvSpPr>
          <p:nvPr/>
        </p:nvSpPr>
        <p:spPr bwMode="auto">
          <a:xfrm>
            <a:off x="1187450" y="2060575"/>
            <a:ext cx="6781800" cy="2462213"/>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زيارة بولس الثالثة</a:t>
            </a:r>
            <a:endPar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75108" name="TextBox 1"/>
          <p:cNvSpPr txBox="1">
            <a:spLocks noChangeArrowheads="1"/>
          </p:cNvSpPr>
          <p:nvPr/>
        </p:nvSpPr>
        <p:spPr bwMode="auto">
          <a:xfrm>
            <a:off x="971550" y="5013325"/>
            <a:ext cx="7488238"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4000" b="1" dirty="0">
                <a:latin typeface="Arial" panose="020B0604020202020204" pitchFamily="34" charset="0"/>
                <a:ea typeface="Accordance" panose="00000400000000000000" pitchFamily="2" charset="-78"/>
                <a:cs typeface="Arial" panose="020B0604020202020204" pitchFamily="34" charset="0"/>
              </a:rPr>
              <a:t>توقع بولس هذه الزيارة أثناء كتابة          2 كورنثوس</a:t>
            </a:r>
            <a:endParaRPr lang="en-US" sz="4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ChangeArrowheads="1"/>
          </p:cNvSpPr>
          <p:nvPr>
            <p:ph type="title"/>
          </p:nvPr>
        </p:nvSpPr>
        <p:spPr/>
        <p:txBody>
          <a:bodyPr/>
          <a:lstStyle/>
          <a:p>
            <a:pPr eaLnBrk="1" hangingPunct="1"/>
            <a:r>
              <a:rPr lang="en-US">
                <a:ea typeface="Accordance" panose="00000400000000000000" pitchFamily="2" charset="-78"/>
              </a:rPr>
              <a:t>Outline of 1:1–7:16</a:t>
            </a:r>
          </a:p>
        </p:txBody>
      </p:sp>
      <p:pic>
        <p:nvPicPr>
          <p:cNvPr id="176130" name="Picture 3" descr="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solidFill>
            <a:srgbClr val="FFFF99"/>
          </a:solidFill>
        </p:spPr>
      </p:pic>
      <p:sp>
        <p:nvSpPr>
          <p:cNvPr id="84996" name="WordArt 4"/>
          <p:cNvSpPr>
            <a:spLocks noChangeArrowheads="1" noChangeShapeType="1" noTextEdit="1"/>
          </p:cNvSpPr>
          <p:nvPr/>
        </p:nvSpPr>
        <p:spPr bwMode="auto">
          <a:xfrm>
            <a:off x="304800" y="228600"/>
            <a:ext cx="4495800" cy="990600"/>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المخطط التفصيلي</a:t>
            </a:r>
            <a:endParaRPr lang="en-US" sz="3600" kern="10" dirty="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4997" name="Rectangle 5"/>
          <p:cNvSpPr>
            <a:spLocks noChangeArrowheads="1"/>
          </p:cNvSpPr>
          <p:nvPr/>
        </p:nvSpPr>
        <p:spPr bwMode="auto">
          <a:xfrm>
            <a:off x="228601" y="1856730"/>
            <a:ext cx="8915400" cy="461665"/>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a:r>
              <a:rPr lang="ar-JO" b="1" dirty="0">
                <a:latin typeface="Arial" panose="020B0604020202020204" pitchFamily="34" charset="0"/>
                <a:ea typeface="Accordance" panose="00000400000000000000" pitchFamily="2" charset="-78"/>
                <a:cs typeface="Arial" panose="020B0604020202020204" pitchFamily="34" charset="0"/>
              </a:rPr>
              <a:t>1.   الدفاع بولس لسلوكه وخدمته الرسولية (1: 1-7: 16)</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84998" name="Rectangle 6"/>
          <p:cNvSpPr>
            <a:spLocks noChangeArrowheads="1"/>
          </p:cNvSpPr>
          <p:nvPr/>
        </p:nvSpPr>
        <p:spPr bwMode="auto">
          <a:xfrm>
            <a:off x="1379094" y="2715964"/>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أ.    مقدمة (1: 1-11)</a:t>
            </a:r>
            <a:r>
              <a:rPr lang="en-US" b="1" dirty="0">
                <a:solidFill>
                  <a:srgbClr val="000066"/>
                </a:solidFill>
                <a:latin typeface="Arial" panose="020B0604020202020204" pitchFamily="34" charset="0"/>
                <a:ea typeface="Accordance" panose="00000400000000000000" pitchFamily="2" charset="-78"/>
                <a:cs typeface="Arial" panose="020B0604020202020204" pitchFamily="34" charset="0"/>
              </a:rPr>
              <a:t> </a:t>
            </a:r>
          </a:p>
        </p:txBody>
      </p:sp>
      <p:sp>
        <p:nvSpPr>
          <p:cNvPr id="84999" name="Rectangle 7"/>
          <p:cNvSpPr>
            <a:spLocks noChangeArrowheads="1"/>
          </p:cNvSpPr>
          <p:nvPr/>
        </p:nvSpPr>
        <p:spPr bwMode="auto">
          <a:xfrm>
            <a:off x="1379094" y="3575199"/>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ب.  تفسير سلوك بولس (1: 12-2: 13)</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0" name="Rectangle 8"/>
          <p:cNvSpPr>
            <a:spLocks noChangeArrowheads="1"/>
          </p:cNvSpPr>
          <p:nvPr/>
        </p:nvSpPr>
        <p:spPr bwMode="auto">
          <a:xfrm>
            <a:off x="1379094" y="4434434"/>
            <a:ext cx="7073039"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ت.  الإنحراف الرئيسي - وصف الخدمة الرسولية (2: 14-7: 4)</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1" name="Rectangle 9"/>
          <p:cNvSpPr>
            <a:spLocks noChangeArrowheads="1"/>
          </p:cNvSpPr>
          <p:nvPr/>
        </p:nvSpPr>
        <p:spPr bwMode="auto">
          <a:xfrm>
            <a:off x="2856435" y="5293668"/>
            <a:ext cx="5595698"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ث.   مصالحة بولس مع أهل كورنثوس (7: 5-16)</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84996"/>
                                        </p:tgtEl>
                                        <p:attrNameLst>
                                          <p:attrName>style.visibility</p:attrName>
                                        </p:attrNameLst>
                                      </p:cBhvr>
                                      <p:to>
                                        <p:strVal val="visible"/>
                                      </p:to>
                                    </p:set>
                                    <p:anim calcmode="lin" valueType="num">
                                      <p:cBhvr>
                                        <p:cTn id="7" dur="1000" fill="hold"/>
                                        <p:tgtEl>
                                          <p:spTgt spid="84996"/>
                                        </p:tgtEl>
                                        <p:attrNameLst>
                                          <p:attrName>ppt_w</p:attrName>
                                        </p:attrNameLst>
                                      </p:cBhvr>
                                      <p:tavLst>
                                        <p:tav tm="0">
                                          <p:val>
                                            <p:strVal val="#ppt_w+.3"/>
                                          </p:val>
                                        </p:tav>
                                        <p:tav tm="100000">
                                          <p:val>
                                            <p:strVal val="#ppt_w"/>
                                          </p:val>
                                        </p:tav>
                                      </p:tavLst>
                                    </p:anim>
                                    <p:anim calcmode="lin" valueType="num">
                                      <p:cBhvr>
                                        <p:cTn id="8" dur="1000" fill="hold"/>
                                        <p:tgtEl>
                                          <p:spTgt spid="84996"/>
                                        </p:tgtEl>
                                        <p:attrNameLst>
                                          <p:attrName>ppt_h</p:attrName>
                                        </p:attrNameLst>
                                      </p:cBhvr>
                                      <p:tavLst>
                                        <p:tav tm="0">
                                          <p:val>
                                            <p:strVal val="#ppt_h"/>
                                          </p:val>
                                        </p:tav>
                                        <p:tav tm="100000">
                                          <p:val>
                                            <p:strVal val="#ppt_h"/>
                                          </p:val>
                                        </p:tav>
                                      </p:tavLst>
                                    </p:anim>
                                    <p:animEffect transition="in" filter="fade">
                                      <p:cBhvr>
                                        <p:cTn id="9" dur="1000"/>
                                        <p:tgtEl>
                                          <p:spTgt spid="84996"/>
                                        </p:tgtEl>
                                      </p:cBhvr>
                                    </p:animEffect>
                                  </p:childTnLst>
                                </p:cTn>
                              </p:par>
                            </p:childTnLst>
                          </p:cTn>
                        </p:par>
                        <p:par>
                          <p:cTn id="10" fill="hold" nodeType="afterGroup">
                            <p:stCondLst>
                              <p:cond delay="1000"/>
                            </p:stCondLst>
                            <p:childTnLst>
                              <p:par>
                                <p:cTn id="11" presetID="29" presetClass="entr" presetSubtype="0" fill="hold" grpId="0" nodeType="afterEffect">
                                  <p:stCondLst>
                                    <p:cond delay="0"/>
                                  </p:stCondLst>
                                  <p:childTnLst>
                                    <p:set>
                                      <p:cBhvr>
                                        <p:cTn id="12" dur="1" fill="hold">
                                          <p:stCondLst>
                                            <p:cond delay="0"/>
                                          </p:stCondLst>
                                        </p:cTn>
                                        <p:tgtEl>
                                          <p:spTgt spid="84997"/>
                                        </p:tgtEl>
                                        <p:attrNameLst>
                                          <p:attrName>style.visibility</p:attrName>
                                        </p:attrNameLst>
                                      </p:cBhvr>
                                      <p:to>
                                        <p:strVal val="visible"/>
                                      </p:to>
                                    </p:set>
                                    <p:anim calcmode="lin" valueType="num">
                                      <p:cBhvr>
                                        <p:cTn id="13" dur="1000" fill="hold"/>
                                        <p:tgtEl>
                                          <p:spTgt spid="84997"/>
                                        </p:tgtEl>
                                        <p:attrNameLst>
                                          <p:attrName>ppt_x</p:attrName>
                                        </p:attrNameLst>
                                      </p:cBhvr>
                                      <p:tavLst>
                                        <p:tav tm="0">
                                          <p:val>
                                            <p:strVal val="#ppt_x-.2"/>
                                          </p:val>
                                        </p:tav>
                                        <p:tav tm="100000">
                                          <p:val>
                                            <p:strVal val="#ppt_x"/>
                                          </p:val>
                                        </p:tav>
                                      </p:tavLst>
                                    </p:anim>
                                    <p:anim calcmode="lin" valueType="num">
                                      <p:cBhvr>
                                        <p:cTn id="14" dur="1000" fill="hold"/>
                                        <p:tgtEl>
                                          <p:spTgt spid="8499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84997"/>
                                        </p:tgtEl>
                                      </p:cBhvr>
                                    </p:animEffect>
                                  </p:childTnLst>
                                </p:cTn>
                              </p:par>
                            </p:childTnLst>
                          </p:cTn>
                        </p:par>
                        <p:par>
                          <p:cTn id="16" fill="hold" nodeType="afterGroup">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84998"/>
                                        </p:tgtEl>
                                        <p:attrNameLst>
                                          <p:attrName>style.visibility</p:attrName>
                                        </p:attrNameLst>
                                      </p:cBhvr>
                                      <p:to>
                                        <p:strVal val="visible"/>
                                      </p:to>
                                    </p:set>
                                    <p:animEffect transition="in" filter="slide(fromBottom)">
                                      <p:cBhvr>
                                        <p:cTn id="19" dur="1000"/>
                                        <p:tgtEl>
                                          <p:spTgt spid="84998"/>
                                        </p:tgtEl>
                                      </p:cBhvr>
                                    </p:animEffect>
                                  </p:childTnLst>
                                </p:cTn>
                              </p:par>
                            </p:childTnLst>
                          </p:cTn>
                        </p:par>
                        <p:par>
                          <p:cTn id="20" fill="hold" nodeType="afterGroup">
                            <p:stCondLst>
                              <p:cond delay="3000"/>
                            </p:stCondLst>
                            <p:childTnLst>
                              <p:par>
                                <p:cTn id="21" presetID="12" presetClass="entr" presetSubtype="4" fill="hold" grpId="0" nodeType="afterEffect">
                                  <p:stCondLst>
                                    <p:cond delay="0"/>
                                  </p:stCondLst>
                                  <p:childTnLst>
                                    <p:set>
                                      <p:cBhvr>
                                        <p:cTn id="22" dur="1" fill="hold">
                                          <p:stCondLst>
                                            <p:cond delay="0"/>
                                          </p:stCondLst>
                                        </p:cTn>
                                        <p:tgtEl>
                                          <p:spTgt spid="84999"/>
                                        </p:tgtEl>
                                        <p:attrNameLst>
                                          <p:attrName>style.visibility</p:attrName>
                                        </p:attrNameLst>
                                      </p:cBhvr>
                                      <p:to>
                                        <p:strVal val="visible"/>
                                      </p:to>
                                    </p:set>
                                    <p:animEffect transition="in" filter="slide(fromBottom)">
                                      <p:cBhvr>
                                        <p:cTn id="23" dur="1000"/>
                                        <p:tgtEl>
                                          <p:spTgt spid="84999"/>
                                        </p:tgtEl>
                                      </p:cBhvr>
                                    </p:animEffect>
                                  </p:childTnLst>
                                </p:cTn>
                              </p:par>
                            </p:childTnLst>
                          </p:cTn>
                        </p:par>
                        <p:par>
                          <p:cTn id="24" fill="hold" nodeType="afterGroup">
                            <p:stCondLst>
                              <p:cond delay="4000"/>
                            </p:stCondLst>
                            <p:childTnLst>
                              <p:par>
                                <p:cTn id="25" presetID="12" presetClass="entr" presetSubtype="4" fill="hold" grpId="0" nodeType="afterEffect">
                                  <p:stCondLst>
                                    <p:cond delay="0"/>
                                  </p:stCondLst>
                                  <p:childTnLst>
                                    <p:set>
                                      <p:cBhvr>
                                        <p:cTn id="26" dur="1" fill="hold">
                                          <p:stCondLst>
                                            <p:cond delay="0"/>
                                          </p:stCondLst>
                                        </p:cTn>
                                        <p:tgtEl>
                                          <p:spTgt spid="85000"/>
                                        </p:tgtEl>
                                        <p:attrNameLst>
                                          <p:attrName>style.visibility</p:attrName>
                                        </p:attrNameLst>
                                      </p:cBhvr>
                                      <p:to>
                                        <p:strVal val="visible"/>
                                      </p:to>
                                    </p:set>
                                    <p:animEffect transition="in" filter="slide(fromBottom)">
                                      <p:cBhvr>
                                        <p:cTn id="27" dur="1000"/>
                                        <p:tgtEl>
                                          <p:spTgt spid="85000"/>
                                        </p:tgtEl>
                                      </p:cBhvr>
                                    </p:animEffect>
                                  </p:childTnLst>
                                </p:cTn>
                              </p:par>
                            </p:childTnLst>
                          </p:cTn>
                        </p:par>
                        <p:par>
                          <p:cTn id="28" fill="hold" nodeType="afterGroup">
                            <p:stCondLst>
                              <p:cond delay="5000"/>
                            </p:stCondLst>
                            <p:childTnLst>
                              <p:par>
                                <p:cTn id="29" presetID="12" presetClass="entr" presetSubtype="4" fill="hold" grpId="0" nodeType="afterEffect">
                                  <p:stCondLst>
                                    <p:cond delay="0"/>
                                  </p:stCondLst>
                                  <p:childTnLst>
                                    <p:set>
                                      <p:cBhvr>
                                        <p:cTn id="30" dur="1" fill="hold">
                                          <p:stCondLst>
                                            <p:cond delay="0"/>
                                          </p:stCondLst>
                                        </p:cTn>
                                        <p:tgtEl>
                                          <p:spTgt spid="85001"/>
                                        </p:tgtEl>
                                        <p:attrNameLst>
                                          <p:attrName>style.visibility</p:attrName>
                                        </p:attrNameLst>
                                      </p:cBhvr>
                                      <p:to>
                                        <p:strVal val="visible"/>
                                      </p:to>
                                    </p:set>
                                    <p:animEffect transition="in" filter="slide(fromBottom)">
                                      <p:cBhvr>
                                        <p:cTn id="31" dur="1000"/>
                                        <p:tgtEl>
                                          <p:spTgt spid="85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animBg="1"/>
      <p:bldP spid="84997" grpId="0" animBg="1"/>
      <p:bldP spid="84998" grpId="0" animBg="1"/>
      <p:bldP spid="84999" grpId="0" animBg="1"/>
      <p:bldP spid="85000" grpId="0" animBg="1"/>
      <p:bldP spid="850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p>
        </p:txBody>
      </p:sp>
      <p:pic>
        <p:nvPicPr>
          <p:cNvPr id="394242" name="Picture 2" descr="https://40uu5c99f3a2ja7s7miveqgqu-wpengine.netdna-ssl.com/wp-content/uploads/2015/07/change-and-alignment-born-out-of-confrontation.jpg">
            <a:extLst>
              <a:ext uri="{FF2B5EF4-FFF2-40B4-BE49-F238E27FC236}">
                <a16:creationId xmlns:a16="http://schemas.microsoft.com/office/drawing/2014/main" id="{187B49D8-09A8-744C-B520-4E016CBDB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25" y="1206500"/>
            <a:ext cx="9118018" cy="5318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04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39128" y="232008"/>
            <a:ext cx="5604872" cy="2044864"/>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endParaRPr lang="en-US" sz="5400" dirty="0">
              <a:effectLst>
                <a:glow rad="127000">
                  <a:schemeClr val="tx1"/>
                </a:glow>
              </a:effectLst>
              <a:ea typeface="ＭＳ Ｐゴシック" charset="0"/>
            </a:endParaRPr>
          </a:p>
        </p:txBody>
      </p:sp>
      <p:pic>
        <p:nvPicPr>
          <p:cNvPr id="396290" name="Picture 2" descr="http://sixminutes.dlugan.com/wp-content/uploads/2010/09/speaker-audience-team.jpg">
            <a:extLst>
              <a:ext uri="{FF2B5EF4-FFF2-40B4-BE49-F238E27FC236}">
                <a16:creationId xmlns:a16="http://schemas.microsoft.com/office/drawing/2014/main" id="{8E40A314-56E0-914D-9A28-91F9E60580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97" y="-16024"/>
            <a:ext cx="356552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1446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Be Responsive</a:t>
            </a:r>
          </a:p>
        </p:txBody>
      </p:sp>
      <p:pic>
        <p:nvPicPr>
          <p:cNvPr id="397314" name="Picture 2" descr="https://www.premiumwishes.com/wp-content/uploads/2018/03/q1.jpg">
            <a:extLst>
              <a:ext uri="{FF2B5EF4-FFF2-40B4-BE49-F238E27FC236}">
                <a16:creationId xmlns:a16="http://schemas.microsoft.com/office/drawing/2014/main" id="{D18A132C-0546-8943-993A-00526C23E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
            <a:ext cx="9144000" cy="62865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6C0104EB-FA3D-4D4D-848B-B0BE2784CD84}"/>
              </a:ext>
            </a:extLst>
          </p:cNvPr>
          <p:cNvSpPr txBox="1">
            <a:spLocks noChangeArrowheads="1"/>
          </p:cNvSpPr>
          <p:nvPr/>
        </p:nvSpPr>
        <p:spPr bwMode="auto">
          <a:xfrm>
            <a:off x="5148064" y="768385"/>
            <a:ext cx="3491880" cy="554093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إن البقاء ليس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للأنواع الأقوى،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ولا للأكثر ذكاءً،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بل للأكثر استجابة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للتغيير.</a:t>
            </a:r>
            <a:endParaRPr lang="en-US"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00957811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00406" y="3032322"/>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5496" y="4510310"/>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endParaRPr kumimoji="0" lang="en-US"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22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0386" name="Picture 2" descr="https://encrypted-tbn0.gstatic.com/images?q=tbn:ANd9GcSLgwGbPobTXroF8cMkukcgivzX4nxMrnwL1FLwVRtXtX1DyTfo4w">
            <a:extLst>
              <a:ext uri="{FF2B5EF4-FFF2-40B4-BE49-F238E27FC236}">
                <a16:creationId xmlns:a16="http://schemas.microsoft.com/office/drawing/2014/main" id="{484B4D7F-4317-724B-9CF0-DD3829F482A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43001" y="1412776"/>
            <a:ext cx="5373216" cy="1080120"/>
          </a:xfrm>
          <a:effectLst/>
        </p:spPr>
        <p:txBody>
          <a:bodyPr/>
          <a:lstStyle/>
          <a:p>
            <a:pPr>
              <a:defRPr/>
            </a:pPr>
            <a:r>
              <a:rPr lang="ar-JO" sz="8800" dirty="0">
                <a:solidFill>
                  <a:schemeClr val="tx2"/>
                </a:solidFill>
                <a:effectLst>
                  <a:glow rad="127000">
                    <a:schemeClr val="bg1"/>
                  </a:glow>
                </a:effectLst>
                <a:ea typeface="ＭＳ Ｐゴシック" charset="0"/>
              </a:rPr>
              <a:t>هاي</a:t>
            </a:r>
            <a:endParaRPr lang="en-US" sz="8800"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9242634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842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37981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86233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0379615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701048"/>
          </a:xfrm>
          <a:effectLst>
            <a:outerShdw blurRad="63500" dist="35921" dir="2700000" algn="ctr" rotWithShape="0">
              <a:schemeClr val="tx2">
                <a:alpha val="74998"/>
              </a:schemeClr>
            </a:outerShdw>
          </a:effectLst>
        </p:spPr>
        <p:txBody>
          <a:bodyPr/>
          <a:lstStyle/>
          <a:p>
            <a:pPr>
              <a:defRPr/>
            </a:pPr>
            <a:r>
              <a:rPr lang="ar-JO" sz="7200" dirty="0">
                <a:effectLst>
                  <a:glow rad="127000">
                    <a:schemeClr val="tx1"/>
                  </a:glow>
                </a:effectLst>
                <a:ea typeface="ＭＳ Ｐゴシック" charset="0"/>
              </a:rPr>
              <a:t>خلفية</a:t>
            </a:r>
            <a:br>
              <a:rPr lang="ar-JO" sz="7200" dirty="0">
                <a:effectLst>
                  <a:glow rad="127000">
                    <a:schemeClr val="tx1"/>
                  </a:glow>
                </a:effectLst>
                <a:ea typeface="ＭＳ Ｐゴシック" charset="0"/>
              </a:rPr>
            </a:br>
            <a:r>
              <a:rPr lang="ar-SA" sz="7200" b="1" dirty="0">
                <a:solidFill>
                  <a:srgbClr val="FFFFFF"/>
                </a:solidFill>
                <a:effectLst>
                  <a:glow rad="127000">
                    <a:srgbClr val="000000"/>
                  </a:glow>
                </a:effectLst>
                <a:ea typeface="Accordance" panose="00000400000000000000" pitchFamily="2" charset="-78"/>
              </a:rPr>
              <a:t>٢ </a:t>
            </a:r>
            <a:r>
              <a:rPr kumimoji="0" lang="ar-SA" sz="7200" b="1" i="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كورنثوس</a:t>
            </a:r>
            <a:endParaRPr lang="en-US" sz="7200" dirty="0">
              <a:effectLst>
                <a:glow rad="127000">
                  <a:schemeClr val="tx1"/>
                </a:glow>
              </a:effectLst>
              <a:ea typeface="ＭＳ Ｐゴシック" charset="0"/>
            </a:endParaRPr>
          </a:p>
        </p:txBody>
      </p:sp>
    </p:spTree>
    <p:extLst>
      <p:ext uri="{BB962C8B-B14F-4D97-AF65-F5344CB8AC3E}">
        <p14:creationId xmlns:p14="http://schemas.microsoft.com/office/powerpoint/2010/main" val="269573726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Ntiochus IV0003"/>
          <p:cNvPicPr>
            <a:picLocks noChangeAspect="1" noChangeArrowheads="1"/>
          </p:cNvPicPr>
          <p:nvPr/>
        </p:nvPicPr>
        <p:blipFill>
          <a:blip r:embed="rId3"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1" name="WordArt 10"/>
          <p:cNvSpPr>
            <a:spLocks noChangeArrowheads="1" noChangeShapeType="1" noTextEdit="1"/>
          </p:cNvSpPr>
          <p:nvPr/>
        </p:nvSpPr>
        <p:spPr bwMode="auto">
          <a:xfrm>
            <a:off x="609600" y="152400"/>
            <a:ext cx="7848600" cy="533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rPr>
              <a:t>كتبت 2 كورنثوس في 56 م</a:t>
            </a:r>
            <a:endParaRPr kumimoji="0" lang="en-US"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endParaRPr>
          </a:p>
        </p:txBody>
      </p:sp>
      <p:sp>
        <p:nvSpPr>
          <p:cNvPr id="89092"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3"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4"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8" name="AutoShape 40"/>
          <p:cNvSpPr>
            <a:spLocks noChangeArrowheads="1"/>
          </p:cNvSpPr>
          <p:nvPr/>
        </p:nvSpPr>
        <p:spPr bwMode="auto">
          <a:xfrm>
            <a:off x="3505200" y="2286000"/>
            <a:ext cx="838200" cy="1752600"/>
          </a:xfrm>
          <a:prstGeom prst="curvedLeftArrow">
            <a:avLst>
              <a:gd name="adj1" fmla="val 19999"/>
              <a:gd name="adj2" fmla="val 39998"/>
              <a:gd name="adj3" fmla="val 42856"/>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1"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2" name="TextBox 6"/>
          <p:cNvSpPr txBox="1">
            <a:spLocks noChangeArrowheads="1"/>
          </p:cNvSpPr>
          <p:nvPr/>
        </p:nvSpPr>
        <p:spPr bwMode="auto">
          <a:xfrm>
            <a:off x="2209800" y="1371600"/>
            <a:ext cx="119455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تسالونيكي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3" name="TextBox 6"/>
          <p:cNvSpPr txBox="1">
            <a:spLocks noChangeArrowheads="1"/>
          </p:cNvSpPr>
          <p:nvPr/>
        </p:nvSpPr>
        <p:spPr bwMode="auto">
          <a:xfrm>
            <a:off x="2438400" y="2133600"/>
            <a:ext cx="696024"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4" name="TextBox 6"/>
          <p:cNvSpPr txBox="1">
            <a:spLocks noChangeArrowheads="1"/>
          </p:cNvSpPr>
          <p:nvPr/>
        </p:nvSpPr>
        <p:spPr bwMode="auto">
          <a:xfrm>
            <a:off x="3416300" y="3957638"/>
            <a:ext cx="574196"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أثينا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5"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7" name="AutoShape 39"/>
          <p:cNvSpPr>
            <a:spLocks noChangeArrowheads="1"/>
          </p:cNvSpPr>
          <p:nvPr/>
        </p:nvSpPr>
        <p:spPr bwMode="auto">
          <a:xfrm>
            <a:off x="1905000" y="1828800"/>
            <a:ext cx="609600" cy="533400"/>
          </a:xfrm>
          <a:prstGeom prst="curvedRightArrow">
            <a:avLst>
              <a:gd name="adj1" fmla="val 28231"/>
              <a:gd name="adj2" fmla="val 48231"/>
              <a:gd name="adj3" fmla="val 38095"/>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9" name="AutoShape 41"/>
          <p:cNvSpPr>
            <a:spLocks noChangeArrowheads="1"/>
          </p:cNvSpPr>
          <p:nvPr/>
        </p:nvSpPr>
        <p:spPr bwMode="auto">
          <a:xfrm rot="1254076">
            <a:off x="2133600" y="3886200"/>
            <a:ext cx="990600" cy="762000"/>
          </a:xfrm>
          <a:prstGeom prst="curvedRightArrow">
            <a:avLst>
              <a:gd name="adj1" fmla="val 28231"/>
              <a:gd name="adj2" fmla="val 48231"/>
              <a:gd name="adj3" fmla="val 38097"/>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83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7207"/>
                                        </p:tgtEl>
                                        <p:attrNameLst>
                                          <p:attrName>style.visibility</p:attrName>
                                        </p:attrNameLst>
                                      </p:cBhvr>
                                      <p:to>
                                        <p:strVal val="visible"/>
                                      </p:to>
                                    </p:set>
                                  </p:childTnLst>
                                  <p:subTnLst>
                                    <p:set>
                                      <p:cBhvr override="childStyle">
                                        <p:cTn dur="1" fill="hold" display="0" masterRel="nextClick" afterEffect="1"/>
                                        <p:tgtEl>
                                          <p:spTgt spid="7207"/>
                                        </p:tgtEl>
                                        <p:attrNameLst>
                                          <p:attrName>style.visibility</p:attrName>
                                        </p:attrNameLst>
                                      </p:cBhvr>
                                      <p:to>
                                        <p:strVal val="hidden"/>
                                      </p:to>
                                    </p:set>
                                  </p:sub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208"/>
                                        </p:tgtEl>
                                        <p:attrNameLst>
                                          <p:attrName>style.visibility</p:attrName>
                                        </p:attrNameLst>
                                      </p:cBhvr>
                                      <p:to>
                                        <p:strVal val="visible"/>
                                      </p:to>
                                    </p:set>
                                  </p:childTnLst>
                                  <p:subTnLst>
                                    <p:set>
                                      <p:cBhvr override="childStyle">
                                        <p:cTn dur="1" fill="hold" display="0" masterRel="nextClick" afterEffect="1"/>
                                        <p:tgtEl>
                                          <p:spTgt spid="7208"/>
                                        </p:tgtEl>
                                        <p:attrNameLst>
                                          <p:attrName>style.visibility</p:attrName>
                                        </p:attrNameLst>
                                      </p:cBhvr>
                                      <p:to>
                                        <p:strVal val="hidden"/>
                                      </p:to>
                                    </p:set>
                                  </p:sub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209"/>
                                        </p:tgtEl>
                                        <p:attrNameLst>
                                          <p:attrName>style.visibility</p:attrName>
                                        </p:attrNameLst>
                                      </p:cBhvr>
                                      <p:to>
                                        <p:strVal val="visible"/>
                                      </p:to>
                                    </p:set>
                                  </p:childTnLst>
                                  <p:subTnLst>
                                    <p:set>
                                      <p:cBhvr override="childStyle">
                                        <p:cTn dur="1" fill="hold" display="0" masterRel="nextClick" afterEffect="1"/>
                                        <p:tgtEl>
                                          <p:spTgt spid="7209"/>
                                        </p:tgtEl>
                                        <p:attrNameLst>
                                          <p:attrName>style.visibility</p:attrName>
                                        </p:attrNameLst>
                                      </p:cBhvr>
                                      <p:to>
                                        <p:strVal val="hidden"/>
                                      </p:to>
                                    </p:set>
                                  </p:sub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 grpId="0" animBg="1"/>
      <p:bldP spid="7207" grpId="0" animBg="1"/>
      <p:bldP spid="7209" grpId="0" animBg="1"/>
      <p:bldP spid="7205"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HCW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Rectangle 3"/>
          <p:cNvSpPr>
            <a:spLocks noGrp="1" noChangeArrowheads="1"/>
          </p:cNvSpPr>
          <p:nvPr>
            <p:ph type="ctrTitle"/>
          </p:nvPr>
        </p:nvSpPr>
        <p:spPr>
          <a:xfrm>
            <a:off x="685800" y="1447800"/>
            <a:ext cx="7772400" cy="2667000"/>
          </a:xfrm>
          <a:effectLst>
            <a:outerShdw blurRad="63500" dist="35921" dir="2700000" algn="ctr" rotWithShape="0">
              <a:srgbClr val="000000">
                <a:alpha val="74998"/>
              </a:srgbClr>
            </a:outerShdw>
          </a:effectLst>
        </p:spPr>
        <p:txBody>
          <a:bodyPr/>
          <a:lstStyle/>
          <a:p>
            <a:pPr rtl="1" eaLnBrk="1" hangingPunct="1"/>
            <a:r>
              <a:rPr lang="ar-JO" sz="7200" dirty="0">
                <a:solidFill>
                  <a:schemeClr val="bg1"/>
                </a:solidFill>
                <a:effectLst>
                  <a:outerShdw blurRad="38100" dist="38100" dir="2700000" algn="tl">
                    <a:srgbClr val="808080"/>
                  </a:outerShdw>
                </a:effectLst>
                <a:ea typeface="Osaka" charset="0"/>
              </a:rPr>
              <a:t>كيف كانت</a:t>
            </a:r>
            <a:br>
              <a:rPr lang="ar-JO" sz="7200" dirty="0">
                <a:solidFill>
                  <a:schemeClr val="bg1"/>
                </a:solidFill>
                <a:effectLst>
                  <a:outerShdw blurRad="38100" dist="38100" dir="2700000" algn="tl">
                    <a:srgbClr val="808080"/>
                  </a:outerShdw>
                </a:effectLst>
                <a:ea typeface="Osaka" charset="0"/>
              </a:rPr>
            </a:br>
            <a:r>
              <a:rPr lang="ar-JO" sz="7200" dirty="0">
                <a:solidFill>
                  <a:schemeClr val="bg1"/>
                </a:solidFill>
                <a:effectLst>
                  <a:outerShdw blurRad="38100" dist="38100" dir="2700000" algn="tl">
                    <a:srgbClr val="808080"/>
                  </a:outerShdw>
                </a:effectLst>
                <a:ea typeface="Osaka" charset="0"/>
              </a:rPr>
              <a:t>الكنيسة الأولى </a:t>
            </a:r>
            <a:r>
              <a:rPr lang="ar-JO" sz="7200" dirty="0">
                <a:solidFill>
                  <a:srgbClr val="FFFF00"/>
                </a:solidFill>
                <a:effectLst>
                  <a:outerShdw blurRad="38100" dist="38100" dir="2700000" algn="tl">
                    <a:srgbClr val="808080"/>
                  </a:outerShdw>
                </a:effectLst>
                <a:ea typeface="Osaka" charset="0"/>
              </a:rPr>
              <a:t>حقاً</a:t>
            </a:r>
            <a:r>
              <a:rPr lang="ar-JO" sz="7200" dirty="0">
                <a:solidFill>
                  <a:schemeClr val="bg1"/>
                </a:solidFill>
                <a:effectLst>
                  <a:outerShdw blurRad="38100" dist="38100" dir="2700000" algn="tl">
                    <a:srgbClr val="808080"/>
                  </a:outerShdw>
                </a:effectLst>
                <a:ea typeface="Osaka" charset="0"/>
              </a:rPr>
              <a:t>؟</a:t>
            </a:r>
            <a:endParaRPr lang="en-US" sz="7200" dirty="0">
              <a:solidFill>
                <a:srgbClr val="FFFF00"/>
              </a:solidFill>
              <a:ea typeface="Osaka" charset="0"/>
            </a:endParaRPr>
          </a:p>
        </p:txBody>
      </p:sp>
      <p:sp>
        <p:nvSpPr>
          <p:cNvPr id="69636" name="WordArt 4" descr="Narrow vertical"/>
          <p:cNvSpPr>
            <a:spLocks noChangeArrowheads="1" noChangeShapeType="1" noTextEdit="1"/>
          </p:cNvSpPr>
          <p:nvPr/>
        </p:nvSpPr>
        <p:spPr bwMode="auto">
          <a:xfrm>
            <a:off x="228600" y="381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الطلاق (7)</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7" name="WordArt 5" descr="Narrow vertical"/>
          <p:cNvSpPr>
            <a:spLocks noChangeArrowheads="1" noChangeShapeType="1" noTextEdit="1"/>
          </p:cNvSpPr>
          <p:nvPr/>
        </p:nvSpPr>
        <p:spPr bwMode="auto">
          <a:xfrm rot="1373878">
            <a:off x="457200" y="4953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الوثنية (8-10)</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8" name="WordArt 6" descr="Narrow vertical"/>
          <p:cNvSpPr>
            <a:spLocks noChangeArrowheads="1" noChangeShapeType="1" noTextEdit="1"/>
          </p:cNvSpPr>
          <p:nvPr/>
        </p:nvSpPr>
        <p:spPr bwMode="auto">
          <a:xfrm rot="1373878">
            <a:off x="6096000" y="457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المواهب (12-14)</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9" name="WordArt 7" descr="Narrow vertical"/>
          <p:cNvSpPr>
            <a:spLocks noChangeArrowheads="1" noChangeShapeType="1" noTextEdit="1"/>
          </p:cNvSpPr>
          <p:nvPr/>
        </p:nvSpPr>
        <p:spPr bwMode="auto">
          <a:xfrm rot="-1307426">
            <a:off x="5638800" y="5029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سفاح القربى (5)</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182280" name="Text Box 8"/>
          <p:cNvSpPr txBox="1">
            <a:spLocks noChangeArrowheads="1"/>
          </p:cNvSpPr>
          <p:nvPr/>
        </p:nvSpPr>
        <p:spPr bwMode="auto">
          <a:xfrm>
            <a:off x="2843808" y="4365104"/>
            <a:ext cx="3124208" cy="7694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 كورنثوس</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007756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fade">
                                      <p:cBhvr>
                                        <p:cTn id="7" dur="770" decel="100000"/>
                                        <p:tgtEl>
                                          <p:spTgt spid="69636"/>
                                        </p:tgtEl>
                                      </p:cBhvr>
                                    </p:animEffect>
                                    <p:animScale>
                                      <p:cBhvr>
                                        <p:cTn id="8" dur="770" decel="100000"/>
                                        <p:tgtEl>
                                          <p:spTgt spid="69636"/>
                                        </p:tgtEl>
                                      </p:cBhvr>
                                      <p:from x="10000" y="10000"/>
                                      <p:to x="200000" y="450000"/>
                                    </p:animScale>
                                    <p:animScale>
                                      <p:cBhvr>
                                        <p:cTn id="9" dur="1230" accel="100000" fill="hold">
                                          <p:stCondLst>
                                            <p:cond delay="770"/>
                                          </p:stCondLst>
                                        </p:cTn>
                                        <p:tgtEl>
                                          <p:spTgt spid="69636"/>
                                        </p:tgtEl>
                                      </p:cBhvr>
                                      <p:from x="200000" y="450000"/>
                                      <p:to x="100000" y="100000"/>
                                    </p:animScale>
                                    <p:set>
                                      <p:cBhvr>
                                        <p:cTn id="10" dur="770" fill="hold"/>
                                        <p:tgtEl>
                                          <p:spTgt spid="69636"/>
                                        </p:tgtEl>
                                        <p:attrNameLst>
                                          <p:attrName>ppt_x</p:attrName>
                                        </p:attrNameLst>
                                      </p:cBhvr>
                                      <p:to>
                                        <p:strVal val="(0.5)"/>
                                      </p:to>
                                    </p:set>
                                    <p:anim from="(0.5)" to="(#ppt_x)" calcmode="lin" valueType="num">
                                      <p:cBhvr>
                                        <p:cTn id="11" dur="1230" accel="100000" fill="hold">
                                          <p:stCondLst>
                                            <p:cond delay="770"/>
                                          </p:stCondLst>
                                        </p:cTn>
                                        <p:tgtEl>
                                          <p:spTgt spid="69636"/>
                                        </p:tgtEl>
                                        <p:attrNameLst>
                                          <p:attrName>ppt_x</p:attrName>
                                        </p:attrNameLst>
                                      </p:cBhvr>
                                    </p:anim>
                                    <p:set>
                                      <p:cBhvr>
                                        <p:cTn id="12" dur="770" fill="hold"/>
                                        <p:tgtEl>
                                          <p:spTgt spid="69636"/>
                                        </p:tgtEl>
                                        <p:attrNameLst>
                                          <p:attrName>ppt_y</p:attrName>
                                        </p:attrNameLst>
                                      </p:cBhvr>
                                      <p:to>
                                        <p:strVal val="(#ppt_y+0.4)"/>
                                      </p:to>
                                    </p:set>
                                    <p:anim from="(#ppt_y+0.4)" to="(#ppt_y)" calcmode="lin" valueType="num">
                                      <p:cBhvr>
                                        <p:cTn id="13" dur="1230" accel="100000" fill="hold">
                                          <p:stCondLst>
                                            <p:cond delay="770"/>
                                          </p:stCondLst>
                                        </p:cTn>
                                        <p:tgtEl>
                                          <p:spTgt spid="6963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fade">
                                      <p:cBhvr>
                                        <p:cTn id="18" dur="770" decel="100000"/>
                                        <p:tgtEl>
                                          <p:spTgt spid="69637"/>
                                        </p:tgtEl>
                                      </p:cBhvr>
                                    </p:animEffect>
                                    <p:animScale>
                                      <p:cBhvr>
                                        <p:cTn id="19" dur="770" decel="100000"/>
                                        <p:tgtEl>
                                          <p:spTgt spid="69637"/>
                                        </p:tgtEl>
                                      </p:cBhvr>
                                      <p:from x="10000" y="10000"/>
                                      <p:to x="200000" y="450000"/>
                                    </p:animScale>
                                    <p:animScale>
                                      <p:cBhvr>
                                        <p:cTn id="20" dur="1230" accel="100000" fill="hold">
                                          <p:stCondLst>
                                            <p:cond delay="770"/>
                                          </p:stCondLst>
                                        </p:cTn>
                                        <p:tgtEl>
                                          <p:spTgt spid="69637"/>
                                        </p:tgtEl>
                                      </p:cBhvr>
                                      <p:from x="200000" y="450000"/>
                                      <p:to x="100000" y="100000"/>
                                    </p:animScale>
                                    <p:set>
                                      <p:cBhvr>
                                        <p:cTn id="21" dur="770" fill="hold"/>
                                        <p:tgtEl>
                                          <p:spTgt spid="69637"/>
                                        </p:tgtEl>
                                        <p:attrNameLst>
                                          <p:attrName>ppt_x</p:attrName>
                                        </p:attrNameLst>
                                      </p:cBhvr>
                                      <p:to>
                                        <p:strVal val="(0.5)"/>
                                      </p:to>
                                    </p:set>
                                    <p:anim from="(0.5)" to="(#ppt_x)" calcmode="lin" valueType="num">
                                      <p:cBhvr>
                                        <p:cTn id="22" dur="1230" accel="100000" fill="hold">
                                          <p:stCondLst>
                                            <p:cond delay="770"/>
                                          </p:stCondLst>
                                        </p:cTn>
                                        <p:tgtEl>
                                          <p:spTgt spid="69637"/>
                                        </p:tgtEl>
                                        <p:attrNameLst>
                                          <p:attrName>ppt_x</p:attrName>
                                        </p:attrNameLst>
                                      </p:cBhvr>
                                    </p:anim>
                                    <p:set>
                                      <p:cBhvr>
                                        <p:cTn id="23" dur="770" fill="hold"/>
                                        <p:tgtEl>
                                          <p:spTgt spid="69637"/>
                                        </p:tgtEl>
                                        <p:attrNameLst>
                                          <p:attrName>ppt_y</p:attrName>
                                        </p:attrNameLst>
                                      </p:cBhvr>
                                      <p:to>
                                        <p:strVal val="(#ppt_y+0.4)"/>
                                      </p:to>
                                    </p:set>
                                    <p:anim from="(#ppt_y+0.4)" to="(#ppt_y)" calcmode="lin" valueType="num">
                                      <p:cBhvr>
                                        <p:cTn id="24" dur="1230" accel="100000" fill="hold">
                                          <p:stCondLst>
                                            <p:cond delay="770"/>
                                          </p:stCondLst>
                                        </p:cTn>
                                        <p:tgtEl>
                                          <p:spTgt spid="6963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69638"/>
                                        </p:tgtEl>
                                        <p:attrNameLst>
                                          <p:attrName>style.visibility</p:attrName>
                                        </p:attrNameLst>
                                      </p:cBhvr>
                                      <p:to>
                                        <p:strVal val="visible"/>
                                      </p:to>
                                    </p:set>
                                    <p:animEffect transition="in" filter="fade">
                                      <p:cBhvr>
                                        <p:cTn id="29" dur="770" decel="100000"/>
                                        <p:tgtEl>
                                          <p:spTgt spid="69638"/>
                                        </p:tgtEl>
                                      </p:cBhvr>
                                    </p:animEffect>
                                    <p:animScale>
                                      <p:cBhvr>
                                        <p:cTn id="30" dur="770" decel="100000"/>
                                        <p:tgtEl>
                                          <p:spTgt spid="69638"/>
                                        </p:tgtEl>
                                      </p:cBhvr>
                                      <p:from x="10000" y="10000"/>
                                      <p:to x="200000" y="450000"/>
                                    </p:animScale>
                                    <p:animScale>
                                      <p:cBhvr>
                                        <p:cTn id="31" dur="1230" accel="100000" fill="hold">
                                          <p:stCondLst>
                                            <p:cond delay="770"/>
                                          </p:stCondLst>
                                        </p:cTn>
                                        <p:tgtEl>
                                          <p:spTgt spid="69638"/>
                                        </p:tgtEl>
                                      </p:cBhvr>
                                      <p:from x="200000" y="450000"/>
                                      <p:to x="100000" y="100000"/>
                                    </p:animScale>
                                    <p:set>
                                      <p:cBhvr>
                                        <p:cTn id="32" dur="770" fill="hold"/>
                                        <p:tgtEl>
                                          <p:spTgt spid="69638"/>
                                        </p:tgtEl>
                                        <p:attrNameLst>
                                          <p:attrName>ppt_x</p:attrName>
                                        </p:attrNameLst>
                                      </p:cBhvr>
                                      <p:to>
                                        <p:strVal val="(0.5)"/>
                                      </p:to>
                                    </p:set>
                                    <p:anim from="(0.5)" to="(#ppt_x)" calcmode="lin" valueType="num">
                                      <p:cBhvr>
                                        <p:cTn id="33" dur="1230" accel="100000" fill="hold">
                                          <p:stCondLst>
                                            <p:cond delay="770"/>
                                          </p:stCondLst>
                                        </p:cTn>
                                        <p:tgtEl>
                                          <p:spTgt spid="69638"/>
                                        </p:tgtEl>
                                        <p:attrNameLst>
                                          <p:attrName>ppt_x</p:attrName>
                                        </p:attrNameLst>
                                      </p:cBhvr>
                                    </p:anim>
                                    <p:set>
                                      <p:cBhvr>
                                        <p:cTn id="34" dur="770" fill="hold"/>
                                        <p:tgtEl>
                                          <p:spTgt spid="69638"/>
                                        </p:tgtEl>
                                        <p:attrNameLst>
                                          <p:attrName>ppt_y</p:attrName>
                                        </p:attrNameLst>
                                      </p:cBhvr>
                                      <p:to>
                                        <p:strVal val="(#ppt_y+0.4)"/>
                                      </p:to>
                                    </p:set>
                                    <p:anim from="(#ppt_y+0.4)" to="(#ppt_y)" calcmode="lin" valueType="num">
                                      <p:cBhvr>
                                        <p:cTn id="35" dur="1230" accel="100000" fill="hold">
                                          <p:stCondLst>
                                            <p:cond delay="770"/>
                                          </p:stCondLst>
                                        </p:cTn>
                                        <p:tgtEl>
                                          <p:spTgt spid="69638"/>
                                        </p:tgtEl>
                                        <p:attrNameLst>
                                          <p:attrName>ppt_y</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1" presetClass="entr" presetSubtype="0" fill="hold" grpId="0" nodeType="clickEffect">
                                  <p:stCondLst>
                                    <p:cond delay="0"/>
                                  </p:stCondLst>
                                  <p:childTnLst>
                                    <p:set>
                                      <p:cBhvr>
                                        <p:cTn id="39" dur="1" fill="hold">
                                          <p:stCondLst>
                                            <p:cond delay="0"/>
                                          </p:stCondLst>
                                        </p:cTn>
                                        <p:tgtEl>
                                          <p:spTgt spid="69639"/>
                                        </p:tgtEl>
                                        <p:attrNameLst>
                                          <p:attrName>style.visibility</p:attrName>
                                        </p:attrNameLst>
                                      </p:cBhvr>
                                      <p:to>
                                        <p:strVal val="visible"/>
                                      </p:to>
                                    </p:set>
                                    <p:animEffect transition="in" filter="fade">
                                      <p:cBhvr>
                                        <p:cTn id="40" dur="770" decel="100000"/>
                                        <p:tgtEl>
                                          <p:spTgt spid="69639"/>
                                        </p:tgtEl>
                                      </p:cBhvr>
                                    </p:animEffect>
                                    <p:animScale>
                                      <p:cBhvr>
                                        <p:cTn id="41" dur="770" decel="100000"/>
                                        <p:tgtEl>
                                          <p:spTgt spid="69639"/>
                                        </p:tgtEl>
                                      </p:cBhvr>
                                      <p:from x="10000" y="10000"/>
                                      <p:to x="200000" y="450000"/>
                                    </p:animScale>
                                    <p:animScale>
                                      <p:cBhvr>
                                        <p:cTn id="42" dur="1230" accel="100000" fill="hold">
                                          <p:stCondLst>
                                            <p:cond delay="770"/>
                                          </p:stCondLst>
                                        </p:cTn>
                                        <p:tgtEl>
                                          <p:spTgt spid="69639"/>
                                        </p:tgtEl>
                                      </p:cBhvr>
                                      <p:from x="200000" y="450000"/>
                                      <p:to x="100000" y="100000"/>
                                    </p:animScale>
                                    <p:set>
                                      <p:cBhvr>
                                        <p:cTn id="43" dur="770" fill="hold"/>
                                        <p:tgtEl>
                                          <p:spTgt spid="69639"/>
                                        </p:tgtEl>
                                        <p:attrNameLst>
                                          <p:attrName>ppt_x</p:attrName>
                                        </p:attrNameLst>
                                      </p:cBhvr>
                                      <p:to>
                                        <p:strVal val="(0.5)"/>
                                      </p:to>
                                    </p:set>
                                    <p:anim from="(0.5)" to="(#ppt_x)" calcmode="lin" valueType="num">
                                      <p:cBhvr>
                                        <p:cTn id="44" dur="1230" accel="100000" fill="hold">
                                          <p:stCondLst>
                                            <p:cond delay="770"/>
                                          </p:stCondLst>
                                        </p:cTn>
                                        <p:tgtEl>
                                          <p:spTgt spid="69639"/>
                                        </p:tgtEl>
                                        <p:attrNameLst>
                                          <p:attrName>ppt_x</p:attrName>
                                        </p:attrNameLst>
                                      </p:cBhvr>
                                    </p:anim>
                                    <p:set>
                                      <p:cBhvr>
                                        <p:cTn id="45" dur="770" fill="hold"/>
                                        <p:tgtEl>
                                          <p:spTgt spid="69639"/>
                                        </p:tgtEl>
                                        <p:attrNameLst>
                                          <p:attrName>ppt_y</p:attrName>
                                        </p:attrNameLst>
                                      </p:cBhvr>
                                      <p:to>
                                        <p:strVal val="(#ppt_y+0.4)"/>
                                      </p:to>
                                    </p:set>
                                    <p:anim from="(#ppt_y+0.4)" to="(#ppt_y)" calcmode="lin" valueType="num">
                                      <p:cBhvr>
                                        <p:cTn id="46" dur="1230" accel="100000" fill="hold">
                                          <p:stCondLst>
                                            <p:cond delay="770"/>
                                          </p:stCondLst>
                                        </p:cTn>
                                        <p:tgtEl>
                                          <p:spTgt spid="6963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55F7461-9CD0-D79C-3900-B9E7D7E0EF4C}"/>
              </a:ext>
            </a:extLst>
          </p:cNvPr>
          <p:cNvGrpSpPr/>
          <p:nvPr/>
        </p:nvGrpSpPr>
        <p:grpSpPr>
          <a:xfrm>
            <a:off x="-36314" y="-1"/>
            <a:ext cx="9144198" cy="5800725"/>
            <a:chOff x="-36314" y="-1"/>
            <a:chExt cx="9144198" cy="5800725"/>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14" y="-1"/>
              <a:ext cx="9144198" cy="58007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https://i1.wp.com/love-quotes-and-quotations.com/wp-content/uploads/2018/12/Inspiring-Quotes-About-Being-Different.jpg?fit=681%2C432&amp;ssl=1">
              <a:extLst>
                <a:ext uri="{FF2B5EF4-FFF2-40B4-BE49-F238E27FC236}">
                  <a16:creationId xmlns:a16="http://schemas.microsoft.com/office/drawing/2014/main" id="{C0FC4952-A9C8-7CCE-2BFC-1580ADA1634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1388028"/>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https://i1.wp.com/love-quotes-and-quotations.com/wp-content/uploads/2018/12/Inspiring-Quotes-About-Being-Different.jpg?fit=681%2C432&amp;ssl=1">
              <a:extLst>
                <a:ext uri="{FF2B5EF4-FFF2-40B4-BE49-F238E27FC236}">
                  <a16:creationId xmlns:a16="http://schemas.microsoft.com/office/drawing/2014/main" id="{8A138916-3F21-28D9-1CBF-A3001FCD53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977481"/>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https://i1.wp.com/love-quotes-and-quotations.com/wp-content/uploads/2018/12/Inspiring-Quotes-About-Being-Different.jpg?fit=681%2C432&amp;ssl=1">
              <a:extLst>
                <a:ext uri="{FF2B5EF4-FFF2-40B4-BE49-F238E27FC236}">
                  <a16:creationId xmlns:a16="http://schemas.microsoft.com/office/drawing/2014/main" id="{03F471F4-CFC9-DFA4-7145-9C5E084748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492289"/>
              <a:ext cx="9144198" cy="578499"/>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١ كورنثوس</a:t>
            </a:r>
            <a:endParaRPr kumimoji="0" lang="en-US"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3813" y="174"/>
            <a:ext cx="9120187" cy="1954614"/>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مختلفاً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5800725"/>
            <a:ext cx="9228216" cy="1057276"/>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33631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41281817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A20D02-C177-1949-FAB0-E917529A02AD}"/>
              </a:ext>
            </a:extLst>
          </p:cNvPr>
          <p:cNvSpPr/>
          <p:nvPr/>
        </p:nvSpPr>
        <p:spPr>
          <a:xfrm>
            <a:off x="0" y="0"/>
            <a:ext cx="9144000" cy="6858000"/>
          </a:xfrm>
          <a:prstGeom prst="rect">
            <a:avLst/>
          </a:prstGeom>
          <a:solidFill>
            <a:schemeClr val="tx1"/>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2400" b="1" i="0" u="none" strike="noStrike" cap="none" spc="0" normalizeH="0" baseline="0">
              <a:ln>
                <a:noFill/>
              </a:ln>
              <a:solidFill>
                <a:srgbClr val="000000"/>
              </a:solidFill>
              <a:effectLst/>
              <a:uFillTx/>
              <a:latin typeface="+mn-lt"/>
              <a:ea typeface="+mn-ea"/>
              <a:cs typeface="+mn-cs"/>
              <a:sym typeface="Times New Roman"/>
            </a:endParaRPr>
          </a:p>
        </p:txBody>
      </p:sp>
      <p:sp>
        <p:nvSpPr>
          <p:cNvPr id="11700"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lstStyle>
            <a:lvl1pPr defTabSz="713231" rtl="1">
              <a:defRPr sz="4212">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dirty="0">
                <a:solidFill>
                  <a:schemeClr val="bg1"/>
                </a:solidFill>
                <a:latin typeface="Arial" panose="020B0604020202020204" pitchFamily="34" charset="0"/>
                <a:cs typeface="Arial" panose="020B0604020202020204" pitchFamily="34" charset="0"/>
                <a:sym typeface="ＭＳ Ｐゴシック"/>
              </a:rPr>
              <a:t>كن </a:t>
            </a:r>
            <a:r>
              <a:rPr dirty="0" err="1">
                <a:solidFill>
                  <a:schemeClr val="bg1"/>
                </a:solidFill>
                <a:latin typeface="Arial" panose="020B0604020202020204" pitchFamily="34" charset="0"/>
                <a:cs typeface="Arial" panose="020B0604020202020204" pitchFamily="34" charset="0"/>
                <a:sym typeface="ＭＳ Ｐゴシック"/>
              </a:rPr>
              <a:t>مختلفاً</a:t>
            </a:r>
            <a:endParaRPr dirty="0">
              <a:solidFill>
                <a:schemeClr val="bg1"/>
              </a:solidFill>
              <a:latin typeface="Arial" panose="020B0604020202020204" pitchFamily="34" charset="0"/>
              <a:cs typeface="Arial" panose="020B0604020202020204" pitchFamily="34" charset="0"/>
              <a:sym typeface="ＭＳ Ｐゴシック"/>
            </a:endParaRPr>
          </a:p>
        </p:txBody>
      </p:sp>
      <p:pic>
        <p:nvPicPr>
          <p:cNvPr id="11701" name="Picture 2" descr="Picture 2"/>
          <p:cNvPicPr>
            <a:picLocks noChangeAspect="1"/>
          </p:cNvPicPr>
          <p:nvPr/>
        </p:nvPicPr>
        <p:blipFill>
          <a:blip r:embed="rId3" cstate="print"/>
          <a:stretch>
            <a:fillRect/>
          </a:stretch>
        </p:blipFill>
        <p:spPr>
          <a:xfrm>
            <a:off x="395536" y="1114191"/>
            <a:ext cx="8255001" cy="55118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يشارك بولس الأحداث عن عمله في الملكوت، و التي لم تكن معروفة لولا </a:t>
            </a:r>
            <a:r>
              <a:rPr lang="ar-JO" sz="32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تلك</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37927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710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مختلفين</a:t>
            </a:r>
            <a:endParaRPr kumimoji="0" lang="en-US"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عن غير المؤمنين؟</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1-4</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خلوقين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5-6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غير أنانيين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7-16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219833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كن </a:t>
            </a:r>
            <a:r>
              <a:rPr kumimoji="0" lang="ar-JO" sz="5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مختلفاً</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متحداً، خلوقاً وغير أناني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rPr>
              <a:t>هل تعيش بهذه الطريقة؟</a:t>
            </a:r>
            <a:endParaRPr kumimoji="0" lang="en-US"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0473527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4" name="Text Box 3"/>
          <p:cNvSpPr txBox="1">
            <a:spLocks noChangeArrowheads="1"/>
          </p:cNvSpPr>
          <p:nvPr/>
        </p:nvSpPr>
        <p:spPr bwMode="auto">
          <a:xfrm>
            <a:off x="8390344" y="2270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676" name="Text Box 4"/>
          <p:cNvSpPr txBox="1">
            <a:spLocks noChangeArrowheads="1"/>
          </p:cNvSpPr>
          <p:nvPr/>
        </p:nvSpPr>
        <p:spPr bwMode="auto">
          <a:xfrm rot="-1200000">
            <a:off x="3810000" y="934651"/>
            <a:ext cx="5121275" cy="2739211"/>
          </a:xfrm>
          <a:prstGeom prst="rect">
            <a:avLst/>
          </a:prstGeom>
          <a:solidFill>
            <a:srgbClr val="CCFFFF"/>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أيار 56م (1 كو 16: 5-8)</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تبع ذلك كورنثوس الثانية في وقت لاحق من ذلك العام في خريف 56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7" name="Text Box 5"/>
          <p:cNvSpPr txBox="1">
            <a:spLocks noChangeArrowheads="1"/>
          </p:cNvSpPr>
          <p:nvPr/>
        </p:nvSpPr>
        <p:spPr bwMode="auto">
          <a:xfrm rot="1200000">
            <a:off x="166688" y="5152935"/>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خاطب بولس الكنيسة في كورنثوس من مدينة أفسس عبر بحر إيجه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9" name="Text Box 7"/>
          <p:cNvSpPr txBox="1">
            <a:spLocks noChangeArrowheads="1"/>
          </p:cNvSpPr>
          <p:nvPr/>
        </p:nvSpPr>
        <p:spPr bwMode="auto">
          <a:xfrm>
            <a:off x="2835212" y="3048000"/>
            <a:ext cx="96532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أفسس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0"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1"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2"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3"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763713" y="20638"/>
            <a:ext cx="5545137" cy="720725"/>
          </a:xfrm>
          <a:solidFill>
            <a:schemeClr val="tx2">
              <a:lumMod val="90000"/>
              <a:lumOff val="10000"/>
            </a:schemeClr>
          </a:solidFill>
        </p:spPr>
        <p:txBody>
          <a:bodyPr/>
          <a:lstStyle/>
          <a:p>
            <a:pPr eaLnBrk="1" hangingPunct="1">
              <a:defRPr/>
            </a:pPr>
            <a:r>
              <a:rPr lang="ar-JO" sz="2800" kern="1200" dirty="0">
                <a:solidFill>
                  <a:srgbClr val="FFFFFF"/>
                </a:solidFill>
                <a:ea typeface="SimSun"/>
              </a:rPr>
              <a:t>مراجعة 1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1+#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8679"/>
                                        </p:tgtEl>
                                        <p:attrNameLst>
                                          <p:attrName>style.visibility</p:attrName>
                                        </p:attrNameLst>
                                      </p:cBhvr>
                                      <p:to>
                                        <p:strVal val="visible"/>
                                      </p:to>
                                    </p:set>
                                    <p:anim calcmode="lin" valueType="num">
                                      <p:cBhvr>
                                        <p:cTn id="13" dur="1000" fill="hold"/>
                                        <p:tgtEl>
                                          <p:spTgt spid="28679"/>
                                        </p:tgtEl>
                                        <p:attrNameLst>
                                          <p:attrName>ppt_w</p:attrName>
                                        </p:attrNameLst>
                                      </p:cBhvr>
                                      <p:tavLst>
                                        <p:tav tm="0">
                                          <p:val>
                                            <p:fltVal val="0"/>
                                          </p:val>
                                        </p:tav>
                                        <p:tav tm="100000">
                                          <p:val>
                                            <p:strVal val="#ppt_w"/>
                                          </p:val>
                                        </p:tav>
                                      </p:tavLst>
                                    </p:anim>
                                    <p:anim calcmode="lin" valueType="num">
                                      <p:cBhvr>
                                        <p:cTn id="14" dur="1000" fill="hold"/>
                                        <p:tgtEl>
                                          <p:spTgt spid="28679"/>
                                        </p:tgtEl>
                                        <p:attrNameLst>
                                          <p:attrName>ppt_h</p:attrName>
                                        </p:attrNameLst>
                                      </p:cBhvr>
                                      <p:tavLst>
                                        <p:tav tm="0">
                                          <p:val>
                                            <p:fltVal val="0"/>
                                          </p:val>
                                        </p:tav>
                                        <p:tav tm="100000">
                                          <p:val>
                                            <p:strVal val="#ppt_h"/>
                                          </p:val>
                                        </p:tav>
                                      </p:tavLst>
                                    </p:anim>
                                    <p:anim calcmode="lin" valueType="num">
                                      <p:cBhvr>
                                        <p:cTn id="15" dur="1000" fill="hold"/>
                                        <p:tgtEl>
                                          <p:spTgt spid="2867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8679"/>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28681"/>
                                        </p:tgtEl>
                                        <p:attrNameLst>
                                          <p:attrName>style.visibility</p:attrName>
                                        </p:attrNameLst>
                                      </p:cBhvr>
                                      <p:to>
                                        <p:strVal val="visible"/>
                                      </p:to>
                                    </p:set>
                                    <p:anim calcmode="lin" valueType="num">
                                      <p:cBhvr>
                                        <p:cTn id="19" dur="1000" fill="hold"/>
                                        <p:tgtEl>
                                          <p:spTgt spid="28681"/>
                                        </p:tgtEl>
                                        <p:attrNameLst>
                                          <p:attrName>ppt_w</p:attrName>
                                        </p:attrNameLst>
                                      </p:cBhvr>
                                      <p:tavLst>
                                        <p:tav tm="0">
                                          <p:val>
                                            <p:fltVal val="0"/>
                                          </p:val>
                                        </p:tav>
                                        <p:tav tm="100000">
                                          <p:val>
                                            <p:strVal val="#ppt_w"/>
                                          </p:val>
                                        </p:tav>
                                      </p:tavLst>
                                    </p:anim>
                                    <p:anim calcmode="lin" valueType="num">
                                      <p:cBhvr>
                                        <p:cTn id="20" dur="1000" fill="hold"/>
                                        <p:tgtEl>
                                          <p:spTgt spid="28681"/>
                                        </p:tgtEl>
                                        <p:attrNameLst>
                                          <p:attrName>ppt_h</p:attrName>
                                        </p:attrNameLst>
                                      </p:cBhvr>
                                      <p:tavLst>
                                        <p:tav tm="0">
                                          <p:val>
                                            <p:fltVal val="0"/>
                                          </p:val>
                                        </p:tav>
                                        <p:tav tm="100000">
                                          <p:val>
                                            <p:strVal val="#ppt_h"/>
                                          </p:val>
                                        </p:tav>
                                      </p:tavLst>
                                    </p:anim>
                                    <p:anim calcmode="lin" valueType="num">
                                      <p:cBhvr>
                                        <p:cTn id="21" dur="1000" fill="hold"/>
                                        <p:tgtEl>
                                          <p:spTgt spid="28681"/>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8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683"/>
                                        </p:tgtEl>
                                        <p:attrNameLst>
                                          <p:attrName>style.visibility</p:attrName>
                                        </p:attrNameLst>
                                      </p:cBhvr>
                                      <p:to>
                                        <p:strVal val="visible"/>
                                      </p:to>
                                    </p:set>
                                    <p:animEffect transition="in" filter="wipe(right)">
                                      <p:cBhvr>
                                        <p:cTn id="27" dur="500"/>
                                        <p:tgtEl>
                                          <p:spTgt spid="286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5" presetClass="entr" presetSubtype="0" fill="hold" grpId="0" nodeType="click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1000" fill="hold"/>
                                        <p:tgtEl>
                                          <p:spTgt spid="28682"/>
                                        </p:tgtEl>
                                        <p:attrNameLst>
                                          <p:attrName>ppt_w</p:attrName>
                                        </p:attrNameLst>
                                      </p:cBhvr>
                                      <p:tavLst>
                                        <p:tav tm="0">
                                          <p:val>
                                            <p:fltVal val="0"/>
                                          </p:val>
                                        </p:tav>
                                        <p:tav tm="100000">
                                          <p:val>
                                            <p:strVal val="#ppt_w"/>
                                          </p:val>
                                        </p:tav>
                                      </p:tavLst>
                                    </p:anim>
                                    <p:anim calcmode="lin" valueType="num">
                                      <p:cBhvr>
                                        <p:cTn id="33" dur="1000" fill="hold"/>
                                        <p:tgtEl>
                                          <p:spTgt spid="28682"/>
                                        </p:tgtEl>
                                        <p:attrNameLst>
                                          <p:attrName>ppt_h</p:attrName>
                                        </p:attrNameLst>
                                      </p:cBhvr>
                                      <p:tavLst>
                                        <p:tav tm="0">
                                          <p:val>
                                            <p:fltVal val="0"/>
                                          </p:val>
                                        </p:tav>
                                        <p:tav tm="100000">
                                          <p:val>
                                            <p:strVal val="#ppt_h"/>
                                          </p:val>
                                        </p:tav>
                                      </p:tavLst>
                                    </p:anim>
                                    <p:anim calcmode="lin" valueType="num">
                                      <p:cBhvr>
                                        <p:cTn id="34" dur="1000" fill="hold"/>
                                        <p:tgtEl>
                                          <p:spTgt spid="28682"/>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8682"/>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8680"/>
                                        </p:tgtEl>
                                        <p:attrNameLst>
                                          <p:attrName>style.visibility</p:attrName>
                                        </p:attrNameLst>
                                      </p:cBhvr>
                                      <p:to>
                                        <p:strVal val="visible"/>
                                      </p:to>
                                    </p:set>
                                    <p:anim calcmode="lin" valueType="num">
                                      <p:cBhvr>
                                        <p:cTn id="38" dur="1000" fill="hold"/>
                                        <p:tgtEl>
                                          <p:spTgt spid="28680"/>
                                        </p:tgtEl>
                                        <p:attrNameLst>
                                          <p:attrName>ppt_w</p:attrName>
                                        </p:attrNameLst>
                                      </p:cBhvr>
                                      <p:tavLst>
                                        <p:tav tm="0">
                                          <p:val>
                                            <p:fltVal val="0"/>
                                          </p:val>
                                        </p:tav>
                                        <p:tav tm="100000">
                                          <p:val>
                                            <p:strVal val="#ppt_w"/>
                                          </p:val>
                                        </p:tav>
                                      </p:tavLst>
                                    </p:anim>
                                    <p:anim calcmode="lin" valueType="num">
                                      <p:cBhvr>
                                        <p:cTn id="39" dur="1000" fill="hold"/>
                                        <p:tgtEl>
                                          <p:spTgt spid="28680"/>
                                        </p:tgtEl>
                                        <p:attrNameLst>
                                          <p:attrName>ppt_h</p:attrName>
                                        </p:attrNameLst>
                                      </p:cBhvr>
                                      <p:tavLst>
                                        <p:tav tm="0">
                                          <p:val>
                                            <p:fltVal val="0"/>
                                          </p:val>
                                        </p:tav>
                                        <p:tav tm="100000">
                                          <p:val>
                                            <p:strVal val="#ppt_h"/>
                                          </p:val>
                                        </p:tav>
                                      </p:tavLst>
                                    </p:anim>
                                    <p:anim calcmode="lin" valueType="num">
                                      <p:cBhvr>
                                        <p:cTn id="40" dur="1000" fill="hold"/>
                                        <p:tgtEl>
                                          <p:spTgt spid="28680"/>
                                        </p:tgtEl>
                                        <p:attrNameLst>
                                          <p:attrName>ppt_x</p:attrName>
                                        </p:attrNameLst>
                                      </p:cBhvr>
                                      <p:tavLst>
                                        <p:tav tm="0" fmla="#ppt_x+(cos(-2*pi*(1-$))*-#ppt_x-sin(-2*pi*(1-$))*(1-#ppt_y))*(1-$)">
                                          <p:val>
                                            <p:fltVal val="0"/>
                                          </p:val>
                                        </p:tav>
                                        <p:tav tm="100000">
                                          <p:val>
                                            <p:fltVal val="1"/>
                                          </p:val>
                                        </p:tav>
                                      </p:tavLst>
                                    </p:anim>
                                    <p:anim calcmode="lin" valueType="num">
                                      <p:cBhvr>
                                        <p:cTn id="41" dur="1000" fill="hold"/>
                                        <p:tgtEl>
                                          <p:spTgt spid="28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8676"/>
                                        </p:tgtEl>
                                        <p:attrNameLst>
                                          <p:attrName>style.visibility</p:attrName>
                                        </p:attrNameLst>
                                      </p:cBhvr>
                                      <p:to>
                                        <p:strVal val="visible"/>
                                      </p:to>
                                    </p:set>
                                    <p:anim calcmode="lin" valueType="num">
                                      <p:cBhvr additive="base">
                                        <p:cTn id="46" dur="500" fill="hold"/>
                                        <p:tgtEl>
                                          <p:spTgt spid="28676"/>
                                        </p:tgtEl>
                                        <p:attrNameLst>
                                          <p:attrName>ppt_x</p:attrName>
                                        </p:attrNameLst>
                                      </p:cBhvr>
                                      <p:tavLst>
                                        <p:tav tm="0">
                                          <p:val>
                                            <p:strVal val="0-#ppt_w/2"/>
                                          </p:val>
                                        </p:tav>
                                        <p:tav tm="100000">
                                          <p:val>
                                            <p:strVal val="#ppt_x"/>
                                          </p:val>
                                        </p:tav>
                                      </p:tavLst>
                                    </p:anim>
                                    <p:anim calcmode="lin" valueType="num">
                                      <p:cBhvr additive="base">
                                        <p:cTn id="47"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P spid="28679" grpId="0" animBg="1"/>
      <p:bldP spid="28680" grpId="0" animBg="1"/>
      <p:bldP spid="28681" grpId="0" animBg="1"/>
      <p:bldP spid="28682" grpId="0" animBg="1"/>
      <p:bldP spid="2868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a:t>
            </a:r>
            <a:r>
              <a:rPr lang="ar-JO" altLang="zh-CN" b="1" dirty="0">
                <a:solidFill>
                  <a:srgbClr val="000000"/>
                </a:solidFill>
                <a:latin typeface="Arial" panose="020B0604020202020204" pitchFamily="34" charset="0"/>
                <a:ea typeface="SimSun" charset="0"/>
                <a:cs typeface="Arial" panose="020B0604020202020204" pitchFamily="34" charset="0"/>
              </a:rPr>
              <a:t>1 كورنثوس</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2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 </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
        <p:nvSpPr>
          <p:cNvPr id="4" name="Text Box 1032">
            <a:extLst>
              <a:ext uri="{FF2B5EF4-FFF2-40B4-BE49-F238E27FC236}">
                <a16:creationId xmlns:a16="http://schemas.microsoft.com/office/drawing/2014/main" id="{9F677AC3-91BC-5640-A2A7-192782668F89}"/>
              </a:ext>
            </a:extLst>
          </p:cNvPr>
          <p:cNvSpPr txBox="1">
            <a:spLocks noChangeArrowheads="1"/>
          </p:cNvSpPr>
          <p:nvPr/>
        </p:nvSpPr>
        <p:spPr bwMode="auto">
          <a:xfrm rot="20410188">
            <a:off x="7027065" y="2780928"/>
            <a:ext cx="1422185" cy="707886"/>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طرق</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افتح قلبك إلى</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5845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يجب على كنيسة كورنثوس أن يفتحوا قلوبهم لبولس، بما أن الله قد اهتم بهم من خلاله</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(2 كو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2676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769493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D4F776A-55C6-D040-9429-798F999FF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65219" name="Title 2"/>
          <p:cNvSpPr>
            <a:spLocks noGrp="1"/>
          </p:cNvSpPr>
          <p:nvPr>
            <p:ph type="title" idx="4294967295"/>
          </p:nvPr>
        </p:nvSpPr>
        <p:spPr>
          <a:xfrm>
            <a:off x="663387" y="2354227"/>
            <a:ext cx="9139942" cy="2154436"/>
          </a:xfrm>
          <a:noFill/>
          <a:ln>
            <a:noFill/>
          </a:ln>
        </p:spPr>
        <p:txBody>
          <a:bodyPr vert="horz" wrap="square" lIns="91440" tIns="45720" rIns="91440" bIns="45720" numCol="1" anchor="ctr" anchorCtr="0" compatLnSpc="1">
            <a:prstTxWarp prst="textNoShape">
              <a:avLst/>
            </a:prstTxWarp>
            <a:spAutoFit/>
          </a:bodyPr>
          <a:lstStyle/>
          <a:p>
            <a:pPr rtl="1"/>
            <a:r>
              <a:rPr lang="ar-SA" sz="8000" b="1" dirty="0">
                <a:latin typeface="Arial" panose="020B0604020202020204" pitchFamily="34" charset="0"/>
                <a:cs typeface="Arial" panose="020B0604020202020204" pitchFamily="34" charset="0"/>
              </a:rPr>
              <a:t>بها م</a:t>
            </a:r>
            <a:r>
              <a:rPr lang="ar-JO" sz="8000" b="1" dirty="0">
                <a:latin typeface="Arial" panose="020B0604020202020204" pitchFamily="34" charset="0"/>
                <a:cs typeface="Arial" panose="020B0604020202020204" pitchFamily="34" charset="0"/>
              </a:rPr>
              <a:t>ن</a:t>
            </a:r>
            <a:r>
              <a:rPr lang="ar-SA" sz="8000" b="1" dirty="0">
                <a:latin typeface="Arial" panose="020B0604020202020204" pitchFamily="34" charset="0"/>
                <a:cs typeface="Arial" panose="020B0604020202020204" pitchFamily="34" charset="0"/>
              </a:rPr>
              <a:t> الله</a:t>
            </a:r>
            <a:br>
              <a:rPr lang="ar-SA" sz="7200" b="1" dirty="0">
                <a:latin typeface="Arial" panose="020B0604020202020204" pitchFamily="34" charset="0"/>
                <a:cs typeface="Arial" panose="020B0604020202020204" pitchFamily="34" charset="0"/>
              </a:rPr>
            </a:br>
            <a:r>
              <a:rPr lang="ar-SA" sz="5400" b="1" dirty="0">
                <a:latin typeface="Arial" panose="020B0604020202020204" pitchFamily="34" charset="0"/>
                <a:cs typeface="Arial" panose="020B0604020202020204" pitchFamily="34" charset="0"/>
              </a:rPr>
              <a:t>٢ كورنثوس ١ : ٣-١١</a:t>
            </a:r>
            <a:endParaRPr lang="en-US" sz="8000" b="1" kern="1200" dirty="0">
              <a:solidFill>
                <a:srgbClr val="FFFFFF"/>
              </a:solidFill>
              <a:effectLst>
                <a:glow rad="228600">
                  <a:srgbClr val="000000">
                    <a:satMod val="175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062139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44903"/>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17208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638D-278A-3248-8C2E-82EDD47679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5" name="Rectangle 4"/>
          <p:cNvSpPr/>
          <p:nvPr/>
        </p:nvSpPr>
        <p:spPr>
          <a:xfrm>
            <a:off x="1" y="950150"/>
            <a:ext cx="9139942" cy="3342453"/>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٣-٤</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rtl="1">
              <a:lnSpc>
                <a:spcPct val="80000"/>
              </a:lnSpc>
              <a:defRPr/>
            </a:pP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3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مبارك الله أبو ربنا يسوع المسيح، أبو الرأفة وإله كل تعزية</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 4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الذي يعزينا في كل ضيقتنا، حتى نستطيع أن نعزي الذين هم في كل ضيقة بالتعزية التي نتعزى نحن بها من الله. </a:t>
            </a:r>
          </a:p>
        </p:txBody>
      </p:sp>
    </p:spTree>
    <p:extLst>
      <p:ext uri="{BB962C8B-B14F-4D97-AF65-F5344CB8AC3E}">
        <p14:creationId xmlns:p14="http://schemas.microsoft.com/office/powerpoint/2010/main" val="6650664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noFill/>
          <a:ln>
            <a:noFill/>
          </a:ln>
        </p:spPr>
      </p:pic>
      <p:sp>
        <p:nvSpPr>
          <p:cNvPr id="7" name="Rectangle 6"/>
          <p:cNvSpPr/>
          <p:nvPr/>
        </p:nvSpPr>
        <p:spPr>
          <a:xfrm>
            <a:off x="0" y="399847"/>
            <a:ext cx="9144000" cy="249299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٥</a:t>
            </a:r>
          </a:p>
          <a:p>
            <a:pPr lvl="0" algn="ctr">
              <a:lnSpc>
                <a:spcPct val="80000"/>
              </a:lnSpc>
              <a:defRPr/>
            </a:pPr>
            <a:endParaRPr lang="en-US" sz="4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لأنه كما تكثر آلام المسيح فينا، كذلك بالمسيح تكثر تعزيتنا أيضا</a:t>
            </a:r>
            <a:r>
              <a:rPr lang="ar-JO"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Tree>
    <p:extLst>
      <p:ext uri="{BB962C8B-B14F-4D97-AF65-F5344CB8AC3E}">
        <p14:creationId xmlns:p14="http://schemas.microsoft.com/office/powerpoint/2010/main" val="4045285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357324"/>
            <a:ext cx="9144000" cy="4832092"/>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٢ كورنثوس ١ : ٦-٧</a:t>
            </a:r>
          </a:p>
          <a:p>
            <a:pPr algn="ctr" rtl="1"/>
            <a:endParaRPr lang="en-US" sz="4400" b="1" dirty="0">
              <a:latin typeface="Arial" panose="020B0604020202020204" pitchFamily="34" charset="0"/>
              <a:cs typeface="Arial" panose="020B0604020202020204" pitchFamily="34" charset="0"/>
            </a:endParaRPr>
          </a:p>
          <a:p>
            <a:pPr algn="ctr" rtl="1"/>
            <a:r>
              <a:rPr lang="ar-JO" sz="4400" b="1" dirty="0">
                <a:latin typeface="Arial" panose="020B0604020202020204" pitchFamily="34" charset="0"/>
                <a:cs typeface="Arial" panose="020B0604020202020204" pitchFamily="34" charset="0"/>
              </a:rPr>
              <a:t>6 </a:t>
            </a:r>
            <a:r>
              <a:rPr lang="ar-SA" sz="4400" b="1" dirty="0">
                <a:latin typeface="Arial" panose="020B0604020202020204" pitchFamily="34" charset="0"/>
                <a:cs typeface="Arial" panose="020B0604020202020204" pitchFamily="34" charset="0"/>
              </a:rPr>
              <a:t>فإن كنا نتضايق فلأجل تعزيتكم وخلاصكم، العامل في احتمال نفس الآلام التي نتألم بها نحن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أو نتعزى فلأجل تعزيتكم وخلاصكم</a:t>
            </a:r>
            <a:r>
              <a:rPr lang="ar-JO" sz="4400" b="1" dirty="0">
                <a:latin typeface="Arial" panose="020B0604020202020204" pitchFamily="34" charset="0"/>
                <a:cs typeface="Arial" panose="020B0604020202020204" pitchFamily="34" charset="0"/>
              </a:rPr>
              <a:t>         7 </a:t>
            </a:r>
            <a:r>
              <a:rPr lang="ar-SA" sz="4400" b="1" dirty="0">
                <a:latin typeface="Arial" panose="020B0604020202020204" pitchFamily="34" charset="0"/>
                <a:cs typeface="Arial" panose="020B0604020202020204" pitchFamily="34" charset="0"/>
              </a:rPr>
              <a:t>فرجاؤنا من أجلكم ثابت. عالمين أنكم كما أنتم شركاء في الآلام، كذلك في التعزية أيضا. </a:t>
            </a:r>
          </a:p>
        </p:txBody>
      </p:sp>
    </p:spTree>
    <p:extLst>
      <p:ext uri="{BB962C8B-B14F-4D97-AF65-F5344CB8AC3E}">
        <p14:creationId xmlns:p14="http://schemas.microsoft.com/office/powerpoint/2010/main" val="40947791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182922"/>
            <a:ext cx="9144000" cy="388414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٨-٩</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8 فإننا لا نريد أن تجهلوا أيها الإخوة من جهة ضيقتنا التي أصابتنا في أسيا، أننا تثقلنا جدا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فوق الطاقة، حتى أيسنا من الحياة أيضا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9 لكن كان لنا في أنفسنا حكم الموت، لكي لا نكون متكلين على أنفسنا بل على الله الذي يقيم الأموات</a:t>
            </a:r>
          </a:p>
        </p:txBody>
      </p:sp>
    </p:spTree>
    <p:extLst>
      <p:ext uri="{BB962C8B-B14F-4D97-AF65-F5344CB8AC3E}">
        <p14:creationId xmlns:p14="http://schemas.microsoft.com/office/powerpoint/2010/main" val="31634711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045882"/>
            <a:ext cx="9144000" cy="34163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3600" b="1" dirty="0">
                <a:latin typeface="Arial" panose="020B0604020202020204" pitchFamily="34" charset="0"/>
                <a:cs typeface="Arial" panose="020B0604020202020204" pitchFamily="34" charset="0"/>
              </a:rPr>
              <a:t>٢ كورنثوس ١ : ١٠-١١</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10 الذي نجانا من موت مثل هذا، وهو ينجي. الذي لنا رجاء فيه أنه سينجي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فيما بعد</a:t>
            </a:r>
            <a:r>
              <a:rPr lang="en-US" sz="3600" b="1"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11</a:t>
            </a:r>
            <a:r>
              <a:rPr lang="ar-SA" sz="3600" b="1" dirty="0">
                <a:latin typeface="Arial" panose="020B0604020202020204" pitchFamily="34" charset="0"/>
                <a:cs typeface="Arial" panose="020B0604020202020204" pitchFamily="34" charset="0"/>
              </a:rPr>
              <a:t>وأنتم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مساعدون بالصلاة لأجلنا، لكي يؤدى شكر لأجلنا من أشخاص كثيرين، على ما وهب لنا بواسطة كثيرين. </a:t>
            </a:r>
          </a:p>
        </p:txBody>
      </p:sp>
    </p:spTree>
    <p:extLst>
      <p:ext uri="{BB962C8B-B14F-4D97-AF65-F5344CB8AC3E}">
        <p14:creationId xmlns:p14="http://schemas.microsoft.com/office/powerpoint/2010/main" val="2995123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2"/>
          <p:cNvSpPr>
            <a:spLocks noGrp="1" noChangeArrowheads="1"/>
          </p:cNvSpPr>
          <p:nvPr>
            <p:ph type="title"/>
          </p:nvPr>
        </p:nvSpPr>
        <p:spPr/>
        <p:txBody>
          <a:bodyPr/>
          <a:lstStyle/>
          <a:p>
            <a:pPr eaLnBrk="1" hangingPunct="1"/>
            <a:r>
              <a:rPr lang="en-GB" b="1">
                <a:latin typeface="Accordance" panose="00000400000000000000" pitchFamily="2" charset="-78"/>
                <a:ea typeface="Accordance" panose="00000400000000000000" pitchFamily="2" charset="-78"/>
                <a:cs typeface="Accordance" panose="00000400000000000000" pitchFamily="2" charset="-78"/>
              </a:rPr>
              <a:t>2 Cor. 1:1-11</a:t>
            </a:r>
            <a:endParaRPr lang="en-US">
              <a:latin typeface="Accordance" panose="00000400000000000000" pitchFamily="2" charset="-78"/>
              <a:ea typeface="Accordance" panose="00000400000000000000" pitchFamily="2" charset="-78"/>
              <a:cs typeface="Accordance" panose="00000400000000000000" pitchFamily="2" charset="-78"/>
            </a:endParaRPr>
          </a:p>
        </p:txBody>
      </p:sp>
      <p:pic>
        <p:nvPicPr>
          <p:cNvPr id="177154" name="Picture 3" descr="bv3000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pic>
        <p:nvPicPr>
          <p:cNvPr id="72708" name="Picture 4" descr="2.jpg (9345 byt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2362200"/>
            <a:ext cx="3276600" cy="212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9" name="WordArt 5"/>
          <p:cNvSpPr>
            <a:spLocks noChangeArrowheads="1" noChangeShapeType="1" noTextEdit="1"/>
          </p:cNvSpPr>
          <p:nvPr/>
        </p:nvSpPr>
        <p:spPr bwMode="auto">
          <a:xfrm rot="-369682">
            <a:off x="-9525" y="515938"/>
            <a:ext cx="5486400" cy="2286000"/>
          </a:xfrm>
          <a:prstGeom prst="rect">
            <a:avLst/>
          </a:prstGeom>
        </p:spPr>
        <p:txBody>
          <a:bodyPr wrap="none" fromWordArt="1">
            <a:prstTxWarp prst="textCascadeUp">
              <a:avLst>
                <a:gd name="adj" fmla="val 44444"/>
              </a:avLst>
            </a:prstTxWarp>
            <a:scene3d>
              <a:camera prst="legacyPerspectiveFront">
                <a:rot lat="20519964" lon="1080000" rev="0"/>
              </a:camera>
              <a:lightRig rig="legacyHarsh2" dir="b"/>
            </a:scene3d>
            <a:sp3d extrusionH="430200" prstMaterial="legacyMatte">
              <a:extrusionClr>
                <a:srgbClr val="FF6600"/>
              </a:extrusionClr>
            </a:sp3d>
          </a:bodyPr>
          <a:lstStyle/>
          <a:p>
            <a:pPr algn="ctr"/>
            <a:r>
              <a:rPr lang="ar-JO" sz="4000" kern="1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rPr>
              <a:t>المعاناة</a:t>
            </a:r>
            <a:endParaRPr lang="en-US" sz="4000" kern="10" dirty="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72710" name="Rectangle 6"/>
          <p:cNvSpPr>
            <a:spLocks noChangeArrowheads="1"/>
          </p:cNvSpPr>
          <p:nvPr/>
        </p:nvSpPr>
        <p:spPr bwMode="auto">
          <a:xfrm>
            <a:off x="5610225" y="5516563"/>
            <a:ext cx="307657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r>
              <a:rPr lang="ar-JO" sz="3200" b="1" dirty="0">
                <a:latin typeface="Accordance" panose="00000400000000000000" pitchFamily="2" charset="-78"/>
                <a:ea typeface="Accordance" panose="00000400000000000000" pitchFamily="2" charset="-78"/>
                <a:cs typeface="Accordance" panose="00000400000000000000" pitchFamily="2" charset="-78"/>
              </a:rPr>
              <a:t>2 كو 1 : 1-11</a:t>
            </a:r>
            <a:endParaRPr lang="en-GB" sz="1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72711" name="Picture 7" descr="PNG3.jpg (38843 byt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4400" y="4191000"/>
            <a:ext cx="34290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2712"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914400"/>
            <a:ext cx="2819400" cy="2255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2709"/>
                                        </p:tgtEl>
                                        <p:attrNameLst>
                                          <p:attrName>style.visibility</p:attrName>
                                        </p:attrNameLst>
                                      </p:cBhvr>
                                      <p:to>
                                        <p:strVal val="visible"/>
                                      </p:to>
                                    </p:set>
                                    <p:anim calcmode="lin" valueType="num">
                                      <p:cBhvr>
                                        <p:cTn id="7" dur="1000" fill="hold"/>
                                        <p:tgtEl>
                                          <p:spTgt spid="72709"/>
                                        </p:tgtEl>
                                        <p:attrNameLst>
                                          <p:attrName>ppt_w</p:attrName>
                                        </p:attrNameLst>
                                      </p:cBhvr>
                                      <p:tavLst>
                                        <p:tav tm="0">
                                          <p:val>
                                            <p:fltVal val="0"/>
                                          </p:val>
                                        </p:tav>
                                        <p:tav tm="100000">
                                          <p:val>
                                            <p:strVal val="#ppt_w"/>
                                          </p:val>
                                        </p:tav>
                                      </p:tavLst>
                                    </p:anim>
                                    <p:anim calcmode="lin" valueType="num">
                                      <p:cBhvr>
                                        <p:cTn id="8" dur="1000" fill="hold"/>
                                        <p:tgtEl>
                                          <p:spTgt spid="72709"/>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35" presetClass="entr" presetSubtype="0" fill="hold" nodeType="afterEffect">
                                  <p:stCondLst>
                                    <p:cond delay="0"/>
                                  </p:stCondLst>
                                  <p:childTnLst>
                                    <p:set>
                                      <p:cBhvr>
                                        <p:cTn id="11" dur="1" fill="hold">
                                          <p:stCondLst>
                                            <p:cond delay="0"/>
                                          </p:stCondLst>
                                        </p:cTn>
                                        <p:tgtEl>
                                          <p:spTgt spid="72712"/>
                                        </p:tgtEl>
                                        <p:attrNameLst>
                                          <p:attrName>style.visibility</p:attrName>
                                        </p:attrNameLst>
                                      </p:cBhvr>
                                      <p:to>
                                        <p:strVal val="visible"/>
                                      </p:to>
                                    </p:set>
                                    <p:animEffect transition="in" filter="fade">
                                      <p:cBhvr>
                                        <p:cTn id="12" dur="2000"/>
                                        <p:tgtEl>
                                          <p:spTgt spid="72712"/>
                                        </p:tgtEl>
                                      </p:cBhvr>
                                    </p:animEffect>
                                    <p:anim calcmode="lin" valueType="num">
                                      <p:cBhvr>
                                        <p:cTn id="13" dur="2000" fill="hold"/>
                                        <p:tgtEl>
                                          <p:spTgt spid="72712"/>
                                        </p:tgtEl>
                                        <p:attrNameLst>
                                          <p:attrName>style.rotation</p:attrName>
                                        </p:attrNameLst>
                                      </p:cBhvr>
                                      <p:tavLst>
                                        <p:tav tm="0">
                                          <p:val>
                                            <p:fltVal val="720"/>
                                          </p:val>
                                        </p:tav>
                                        <p:tav tm="100000">
                                          <p:val>
                                            <p:fltVal val="0"/>
                                          </p:val>
                                        </p:tav>
                                      </p:tavLst>
                                    </p:anim>
                                    <p:anim calcmode="lin" valueType="num">
                                      <p:cBhvr>
                                        <p:cTn id="14" dur="2000" fill="hold"/>
                                        <p:tgtEl>
                                          <p:spTgt spid="72712"/>
                                        </p:tgtEl>
                                        <p:attrNameLst>
                                          <p:attrName>ppt_h</p:attrName>
                                        </p:attrNameLst>
                                      </p:cBhvr>
                                      <p:tavLst>
                                        <p:tav tm="0">
                                          <p:val>
                                            <p:fltVal val="0"/>
                                          </p:val>
                                        </p:tav>
                                        <p:tav tm="100000">
                                          <p:val>
                                            <p:strVal val="#ppt_h"/>
                                          </p:val>
                                        </p:tav>
                                      </p:tavLst>
                                    </p:anim>
                                    <p:anim calcmode="lin" valueType="num">
                                      <p:cBhvr>
                                        <p:cTn id="15" dur="2000" fill="hold"/>
                                        <p:tgtEl>
                                          <p:spTgt spid="72712"/>
                                        </p:tgtEl>
                                        <p:attrNameLst>
                                          <p:attrName>ppt_w</p:attrName>
                                        </p:attrNameLst>
                                      </p:cBhvr>
                                      <p:tavLst>
                                        <p:tav tm="0">
                                          <p:val>
                                            <p:fltVal val="0"/>
                                          </p:val>
                                        </p:tav>
                                        <p:tav tm="100000">
                                          <p:val>
                                            <p:strVal val="#ppt_w"/>
                                          </p:val>
                                        </p:tav>
                                      </p:tavLst>
                                    </p:anim>
                                  </p:childTnLst>
                                </p:cTn>
                              </p:par>
                            </p:childTnLst>
                          </p:cTn>
                        </p:par>
                        <p:par>
                          <p:cTn id="16" fill="hold" nodeType="afterGroup">
                            <p:stCondLst>
                              <p:cond delay="3000"/>
                            </p:stCondLst>
                            <p:childTnLst>
                              <p:par>
                                <p:cTn id="17" presetID="25" presetClass="entr" presetSubtype="0" fill="hold" nodeType="afterEffect">
                                  <p:stCondLst>
                                    <p:cond delay="0"/>
                                  </p:stCondLst>
                                  <p:childTnLst>
                                    <p:set>
                                      <p:cBhvr>
                                        <p:cTn id="18" dur="1" fill="hold">
                                          <p:stCondLst>
                                            <p:cond delay="0"/>
                                          </p:stCondLst>
                                        </p:cTn>
                                        <p:tgtEl>
                                          <p:spTgt spid="72708"/>
                                        </p:tgtEl>
                                        <p:attrNameLst>
                                          <p:attrName>style.visibility</p:attrName>
                                        </p:attrNameLst>
                                      </p:cBhvr>
                                      <p:to>
                                        <p:strVal val="visible"/>
                                      </p:to>
                                    </p:set>
                                    <p:anim calcmode="lin" valueType="num">
                                      <p:cBhvr>
                                        <p:cTn id="19" dur="500" decel="50000" fill="hold">
                                          <p:stCondLst>
                                            <p:cond delay="0"/>
                                          </p:stCondLst>
                                        </p:cTn>
                                        <p:tgtEl>
                                          <p:spTgt spid="72708"/>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72708"/>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72708"/>
                                        </p:tgtEl>
                                        <p:attrNameLst>
                                          <p:attrName>ppt_w</p:attrName>
                                        </p:attrNameLst>
                                      </p:cBhvr>
                                      <p:tavLst>
                                        <p:tav tm="0">
                                          <p:val>
                                            <p:strVal val="#ppt_w*.05"/>
                                          </p:val>
                                        </p:tav>
                                        <p:tav tm="100000">
                                          <p:val>
                                            <p:strVal val="#ppt_w"/>
                                          </p:val>
                                        </p:tav>
                                      </p:tavLst>
                                    </p:anim>
                                    <p:anim calcmode="lin" valueType="num">
                                      <p:cBhvr>
                                        <p:cTn id="22" dur="1000" fill="hold"/>
                                        <p:tgtEl>
                                          <p:spTgt spid="72708"/>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72708"/>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72708"/>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72708"/>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72708"/>
                                        </p:tgtEl>
                                      </p:cBhvr>
                                    </p:animEffect>
                                  </p:childTnLst>
                                </p:cTn>
                              </p:par>
                            </p:childTnLst>
                          </p:cTn>
                        </p:par>
                        <p:par>
                          <p:cTn id="27" fill="hold" nodeType="afterGroup">
                            <p:stCondLst>
                              <p:cond delay="4000"/>
                            </p:stCondLst>
                            <p:childTnLst>
                              <p:par>
                                <p:cTn id="28" presetID="9" presetClass="entr" presetSubtype="0" fill="hold" nodeType="afterEffect">
                                  <p:stCondLst>
                                    <p:cond delay="0"/>
                                  </p:stCondLst>
                                  <p:childTnLst>
                                    <p:set>
                                      <p:cBhvr>
                                        <p:cTn id="29" dur="1" fill="hold">
                                          <p:stCondLst>
                                            <p:cond delay="0"/>
                                          </p:stCondLst>
                                        </p:cTn>
                                        <p:tgtEl>
                                          <p:spTgt spid="72711"/>
                                        </p:tgtEl>
                                        <p:attrNameLst>
                                          <p:attrName>style.visibility</p:attrName>
                                        </p:attrNameLst>
                                      </p:cBhvr>
                                      <p:to>
                                        <p:strVal val="visible"/>
                                      </p:to>
                                    </p:set>
                                    <p:animEffect transition="in" filter="dissolve">
                                      <p:cBhvr>
                                        <p:cTn id="30" dur="1000"/>
                                        <p:tgtEl>
                                          <p:spTgt spid="72711"/>
                                        </p:tgtEl>
                                      </p:cBhvr>
                                    </p:animEffect>
                                  </p:childTnLst>
                                </p:cTn>
                              </p:par>
                            </p:childTnLst>
                          </p:cTn>
                        </p:par>
                        <p:par>
                          <p:cTn id="31" fill="hold" nodeType="afterGroup">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72710"/>
                                        </p:tgtEl>
                                        <p:attrNameLst>
                                          <p:attrName>style.visibility</p:attrName>
                                        </p:attrNameLst>
                                      </p:cBhvr>
                                      <p:to>
                                        <p:strVal val="visible"/>
                                      </p:to>
                                    </p:set>
                                    <p:animEffect transition="in" filter="fade">
                                      <p:cBhvr>
                                        <p:cTn id="34" dur="2000"/>
                                        <p:tgtEl>
                                          <p:spTgt spid="7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animBg="1"/>
      <p:bldP spid="72710"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a:xfrm>
            <a:off x="685800" y="620713"/>
            <a:ext cx="7772400" cy="990600"/>
          </a:xfrm>
          <a:solidFill>
            <a:srgbClr val="000000"/>
          </a:solidFill>
        </p:spPr>
        <p:txBody>
          <a:bodyPr/>
          <a:lstStyle/>
          <a:p>
            <a:pPr>
              <a:defRPr/>
            </a:pPr>
            <a:r>
              <a:rPr lang="ar-JO" dirty="0">
                <a:ea typeface="+mj-ea"/>
                <a:cs typeface="Arial" panose="020B0604020202020204" pitchFamily="34" charset="0"/>
              </a:rPr>
              <a:t>رايري يكتب عن المسحة</a:t>
            </a:r>
            <a:endParaRPr lang="en-US" dirty="0">
              <a:ea typeface="+mj-ea"/>
              <a:cs typeface="Arial" panose="020B0604020202020204" pitchFamily="34" charset="0"/>
            </a:endParaRPr>
          </a:p>
        </p:txBody>
      </p:sp>
      <p:sp>
        <p:nvSpPr>
          <p:cNvPr id="625667" name="Rectangle 3"/>
          <p:cNvSpPr>
            <a:spLocks noGrp="1" noChangeArrowheads="1"/>
          </p:cNvSpPr>
          <p:nvPr>
            <p:ph type="subTitle" idx="1"/>
          </p:nvPr>
        </p:nvSpPr>
        <p:spPr>
          <a:xfrm>
            <a:off x="1043608" y="1700808"/>
            <a:ext cx="7270576" cy="3960440"/>
          </a:xfrm>
          <a:noFill/>
          <a:ln w="9525">
            <a:noFill/>
            <a:miter lim="800000"/>
            <a:headEnd/>
            <a:tailEnd/>
          </a:ln>
          <a:effectLst>
            <a:outerShdw blurRad="50800" dist="25399" dir="2700000" algn="ctr" rotWithShape="0">
              <a:schemeClr val="bg2">
                <a:alpha val="75000"/>
              </a:schemeClr>
            </a:outerShdw>
          </a:effectLst>
        </p:spPr>
        <p:txBody>
          <a:bodyPr vert="horz" wrap="square" lIns="91440" tIns="45720" rIns="91440" bIns="45720" numCol="1" anchor="ctr" anchorCtr="0" compatLnSpc="1">
            <a:prstTxWarp prst="textNoShape">
              <a:avLst/>
            </a:prstTxWarp>
          </a:bodyPr>
          <a:lstStyle/>
          <a:p>
            <a:r>
              <a:rPr lang="ar-SA" i="0" dirty="0">
                <a:latin typeface="Arial" panose="020B0604020202020204" pitchFamily="34" charset="0"/>
                <a:cs typeface="Arial" panose="020B0604020202020204" pitchFamily="34" charset="0"/>
              </a:rPr>
              <a:t>٢ كورنثوس ١ : ٢١-٢٢</a:t>
            </a:r>
          </a:p>
          <a:p>
            <a:endParaRPr lang="en-US" i="0" dirty="0">
              <a:latin typeface="Arial" panose="020B0604020202020204" pitchFamily="34" charset="0"/>
              <a:cs typeface="Arial" panose="020B0604020202020204" pitchFamily="34" charset="0"/>
            </a:endParaRPr>
          </a:p>
          <a:p>
            <a:r>
              <a:rPr lang="ar-SA" i="0" dirty="0">
                <a:latin typeface="Arial" panose="020B0604020202020204" pitchFamily="34" charset="0"/>
                <a:cs typeface="Arial" panose="020B0604020202020204" pitchFamily="34" charset="0"/>
              </a:rPr>
              <a:t>٢١ وَلَكِنَّ الَّذِي يُثَبِّتُنَا مَعَكُمْ فِي الْمَسِيحِ، وَقَدْ مَسَحَنَا، هُوَ اللهُ ٢٢ الَّذِي خَتَمَنَا أَيْضاً، وَأَعْطَى عَرْبُونَ الرُّوحِ فِي قُلُوبِنَا. </a:t>
            </a:r>
          </a:p>
        </p:txBody>
      </p:sp>
      <p:sp>
        <p:nvSpPr>
          <p:cNvPr id="315395" name="Text Box 123"/>
          <p:cNvSpPr txBox="1">
            <a:spLocks noChangeArrowheads="1"/>
          </p:cNvSpPr>
          <p:nvPr/>
        </p:nvSpPr>
        <p:spPr bwMode="auto">
          <a:xfrm>
            <a:off x="8399463" y="0"/>
            <a:ext cx="61277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xvi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t>
            </a:r>
          </a:p>
        </p:txBody>
      </p:sp>
      <p:sp>
        <p:nvSpPr>
          <p:cNvPr id="4" name="Rectangle 3">
            <a:extLst>
              <a:ext uri="{FF2B5EF4-FFF2-40B4-BE49-F238E27FC236}">
                <a16:creationId xmlns:a16="http://schemas.microsoft.com/office/drawing/2014/main" id="{FF9BF4EF-3881-3858-2B14-52E0B43188B3}"/>
              </a:ext>
            </a:extLst>
          </p:cNvPr>
          <p:cNvSpPr>
            <a:spLocks noChangeArrowheads="1"/>
          </p:cNvSpPr>
          <p:nvPr/>
        </p:nvSpPr>
        <p:spPr bwMode="auto">
          <a:xfrm>
            <a:off x="19381" y="-45720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a:t>
            </a: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كورنثوس ١١ : ٢١-٢٢</a:t>
            </a:r>
            <a:endPar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altLang="en-US" sz="11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٢١</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سَبِيلِ الْهَوَانِ أَقُولُ كَيْفَ أَنَّنَا كُنَّا ضُعَفَاءَ. وَلَكِنَّ الَّذِي يَجْتَرِئُ فِيهِ أَحَدٌ، أَقُولُ فِي غَبَاوَةٍ: أَنَا أَيْضاً أَجْتَرِئُ فِيهِ</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5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٢٢</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أَهُمْ عِبْرَانِيُّونَ؟ فَأَنَا أَيْضاً. أَهُمْ إِسْرَائِيلِيُّونَ؟ فَأَنَا أَيْضاً. أَهُمْ نَسْلُ إِبْرَاهِيمَ؟ فَأَنَا أَيْضاً</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41CD59D8-856C-477A-46A4-A843039B31BC}"/>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a:t>
            </a:r>
            <a:r>
              <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كورنثوس ١ : ٢١-٢٢</a:t>
            </a:r>
            <a:endParaRPr kumimoji="0" lang="en-US" alt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altLang="en-US" sz="11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٢١</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الَّذِي يُثَبِّتُنَا مَعَكُمْ فِي الْمَسِيحِ، وَقَدْ مَسَحَنَا، هُوَ اللهُ</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5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٢٢</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r>
              <a:rPr kumimoji="0" lang="ar-SA"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 خَتَمَنَا أَيْضاً، وَأَعْطَى عَرْبُونَ الرُّوحِ فِي قُلُوبِنَا</a:t>
            </a:r>
            <a:r>
              <a:rPr kumimoji="0" lang="en-US" altLang="en-US" sz="6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 </a:t>
            </a: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38328312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2</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6696698"/>
      </p:ext>
    </p:extLst>
  </p:cSld>
  <p:clrMapOvr>
    <a:overrideClrMapping bg1="lt1" tx1="dk1" bg2="lt2" tx2="dk2" accent1="accent1" accent2="accent2" accent3="accent3" accent4="accent4" accent5="accent5" accent6="accent6" hlink="hlink" folHlink="folHlink"/>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defRPr/>
            </a:pPr>
            <a:r>
              <a:rPr lang="en-US">
                <a:effectLst>
                  <a:outerShdw blurRad="63500" dist="38100" dir="2700000" algn="ctr" rotWithShape="0">
                    <a:srgbClr val="990000">
                      <a:alpha val="75000"/>
                    </a:srgbClr>
                  </a:outerShdw>
                </a:effectLst>
              </a:rPr>
              <a:t>SUFFERING</a:t>
            </a:r>
            <a:endParaRPr lang="en-US" dirty="0"/>
          </a:p>
        </p:txBody>
      </p:sp>
      <p:pic>
        <p:nvPicPr>
          <p:cNvPr id="178178" name="Picture 3" descr="bluegreen_depths_d06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178179" name="WordArt 4"/>
          <p:cNvSpPr>
            <a:spLocks noChangeArrowheads="1" noChangeShapeType="1" noTextEdit="1"/>
          </p:cNvSpPr>
          <p:nvPr/>
        </p:nvSpPr>
        <p:spPr bwMode="auto">
          <a:xfrm>
            <a:off x="152400" y="76200"/>
            <a:ext cx="49530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المعاناة</a:t>
            </a:r>
            <a:endParaRPr kumimoji="0" lang="en-US"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73733" name="Text Box 5"/>
          <p:cNvSpPr txBox="1">
            <a:spLocks noChangeArrowheads="1"/>
          </p:cNvSpPr>
          <p:nvPr/>
        </p:nvSpPr>
        <p:spPr bwMode="auto">
          <a:xfrm>
            <a:off x="1219200" y="1219200"/>
            <a:ext cx="4424370" cy="35394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معاناة بولس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موقف بولس تجاه المعاناة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تجربة المسيح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الراحة من خلال المعاناة كيف</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نواجه المعاناة؟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73734" name="Picture 6" descr="NPLSO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0" y="1143000"/>
            <a:ext cx="30099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5" name="Picture 7" descr="NWWCJ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2508250"/>
            <a:ext cx="2195513" cy="434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6"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8800" y="3276426"/>
            <a:ext cx="6096000"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a:off x="2619375" y="2895600"/>
            <a:ext cx="5457825" cy="3962400"/>
            <a:chOff x="1392" y="1824"/>
            <a:chExt cx="3438" cy="2496"/>
          </a:xfrm>
        </p:grpSpPr>
        <p:pic>
          <p:nvPicPr>
            <p:cNvPr id="178188" name="Picture 10" descr="MNSIM00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92" y="2304"/>
              <a:ext cx="2112" cy="1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9" name="Picture 11" descr="PMDWC00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6" y="1824"/>
              <a:ext cx="1134" cy="2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2"/>
          <p:cNvGrpSpPr>
            <a:grpSpLocks/>
          </p:cNvGrpSpPr>
          <p:nvPr/>
        </p:nvGrpSpPr>
        <p:grpSpPr bwMode="auto">
          <a:xfrm>
            <a:off x="1828800" y="3352800"/>
            <a:ext cx="6804025" cy="3505200"/>
            <a:chOff x="1152" y="2112"/>
            <a:chExt cx="4286" cy="2208"/>
          </a:xfrm>
        </p:grpSpPr>
        <p:pic>
          <p:nvPicPr>
            <p:cNvPr id="178186" name="Picture 13" descr="NCHSJ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152" y="2736"/>
              <a:ext cx="2736" cy="15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7" name="Picture 14" descr="IS1CR07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84" y="2112"/>
              <a:ext cx="1454" cy="2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3733">
                                            <p:txEl>
                                              <p:pRg st="0" end="0"/>
                                            </p:txEl>
                                          </p:spTgt>
                                        </p:tgtEl>
                                        <p:attrNameLst>
                                          <p:attrName>style.visibility</p:attrName>
                                        </p:attrNameLst>
                                      </p:cBhvr>
                                      <p:to>
                                        <p:strVal val="visible"/>
                                      </p:to>
                                    </p:set>
                                    <p:animEffect transition="in" filter="blinds(horizontal)">
                                      <p:cBhvr>
                                        <p:cTn id="7" dur="500"/>
                                        <p:tgtEl>
                                          <p:spTgt spid="73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3733">
                                            <p:txEl>
                                              <p:pRg st="1" end="1"/>
                                            </p:txEl>
                                          </p:spTgt>
                                        </p:tgtEl>
                                        <p:attrNameLst>
                                          <p:attrName>style.visibility</p:attrName>
                                        </p:attrNameLst>
                                      </p:cBhvr>
                                      <p:to>
                                        <p:strVal val="visible"/>
                                      </p:to>
                                    </p:set>
                                    <p:animEffect transition="in" filter="blinds(horizontal)">
                                      <p:cBhvr>
                                        <p:cTn id="12" dur="500"/>
                                        <p:tgtEl>
                                          <p:spTgt spid="7373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3733">
                                            <p:txEl>
                                              <p:pRg st="2" end="2"/>
                                            </p:txEl>
                                          </p:spTgt>
                                        </p:tgtEl>
                                        <p:attrNameLst>
                                          <p:attrName>style.visibility</p:attrName>
                                        </p:attrNameLst>
                                      </p:cBhvr>
                                      <p:to>
                                        <p:strVal val="visible"/>
                                      </p:to>
                                    </p:set>
                                    <p:animEffect transition="in" filter="blinds(horizontal)">
                                      <p:cBhvr>
                                        <p:cTn id="17" dur="500"/>
                                        <p:tgtEl>
                                          <p:spTgt spid="7373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3733">
                                            <p:txEl>
                                              <p:pRg st="3" end="3"/>
                                            </p:txEl>
                                          </p:spTgt>
                                        </p:tgtEl>
                                        <p:attrNameLst>
                                          <p:attrName>style.visibility</p:attrName>
                                        </p:attrNameLst>
                                      </p:cBhvr>
                                      <p:to>
                                        <p:strVal val="visible"/>
                                      </p:to>
                                    </p:set>
                                    <p:animEffect transition="in" filter="blinds(horizontal)">
                                      <p:cBhvr>
                                        <p:cTn id="22" dur="500"/>
                                        <p:tgtEl>
                                          <p:spTgt spid="7373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3733">
                                            <p:txEl>
                                              <p:pRg st="4" end="4"/>
                                            </p:txEl>
                                          </p:spTgt>
                                        </p:tgtEl>
                                        <p:attrNameLst>
                                          <p:attrName>style.visibility</p:attrName>
                                        </p:attrNameLst>
                                      </p:cBhvr>
                                      <p:to>
                                        <p:strVal val="visible"/>
                                      </p:to>
                                    </p:set>
                                    <p:animEffect transition="in" filter="blinds(horizontal)">
                                      <p:cBhvr>
                                        <p:cTn id="27" dur="500"/>
                                        <p:tgtEl>
                                          <p:spTgt spid="73733">
                                            <p:txEl>
                                              <p:pRg st="4" end="4"/>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3734"/>
                                        </p:tgtEl>
                                        <p:attrNameLst>
                                          <p:attrName>style.visibility</p:attrName>
                                        </p:attrNameLst>
                                      </p:cBhvr>
                                      <p:to>
                                        <p:strVal val="visible"/>
                                      </p:to>
                                    </p:set>
                                    <p:animEffect transition="in" filter="blinds(horizontal)">
                                      <p:cBhvr>
                                        <p:cTn id="30" dur="1000"/>
                                        <p:tgtEl>
                                          <p:spTgt spid="73734"/>
                                        </p:tgtEl>
                                      </p:cBhvr>
                                    </p:animEffect>
                                  </p:childTnLst>
                                  <p:subTnLst>
                                    <p:set>
                                      <p:cBhvr override="childStyle">
                                        <p:cTn dur="1" fill="hold" display="0" masterRel="nextClick" afterEffect="1"/>
                                        <p:tgtEl>
                                          <p:spTgt spid="73734"/>
                                        </p:tgtEl>
                                        <p:attrNameLst>
                                          <p:attrName>style.visibility</p:attrName>
                                        </p:attrNameLst>
                                      </p:cBhvr>
                                      <p:to>
                                        <p:strVal val="hidden"/>
                                      </p:to>
                                    </p:set>
                                  </p:sub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73735"/>
                                        </p:tgtEl>
                                        <p:attrNameLst>
                                          <p:attrName>style.visibility</p:attrName>
                                        </p:attrNameLst>
                                      </p:cBhvr>
                                      <p:to>
                                        <p:strVal val="visible"/>
                                      </p:to>
                                    </p:set>
                                    <p:anim calcmode="lin" valueType="num">
                                      <p:cBhvr>
                                        <p:cTn id="33" dur="1000" fill="hold"/>
                                        <p:tgtEl>
                                          <p:spTgt spid="73735"/>
                                        </p:tgtEl>
                                        <p:attrNameLst>
                                          <p:attrName>ppt_w</p:attrName>
                                        </p:attrNameLst>
                                      </p:cBhvr>
                                      <p:tavLst>
                                        <p:tav tm="0">
                                          <p:val>
                                            <p:fltVal val="0"/>
                                          </p:val>
                                        </p:tav>
                                        <p:tav tm="100000">
                                          <p:val>
                                            <p:strVal val="#ppt_w"/>
                                          </p:val>
                                        </p:tav>
                                      </p:tavLst>
                                    </p:anim>
                                    <p:anim calcmode="lin" valueType="num">
                                      <p:cBhvr>
                                        <p:cTn id="34" dur="1000" fill="hold"/>
                                        <p:tgtEl>
                                          <p:spTgt spid="73735"/>
                                        </p:tgtEl>
                                        <p:attrNameLst>
                                          <p:attrName>ppt_h</p:attrName>
                                        </p:attrNameLst>
                                      </p:cBhvr>
                                      <p:tavLst>
                                        <p:tav tm="0">
                                          <p:val>
                                            <p:fltVal val="0"/>
                                          </p:val>
                                        </p:tav>
                                        <p:tav tm="100000">
                                          <p:val>
                                            <p:strVal val="#ppt_h"/>
                                          </p:val>
                                        </p:tav>
                                      </p:tavLst>
                                    </p:anim>
                                    <p:anim calcmode="lin" valueType="num">
                                      <p:cBhvr>
                                        <p:cTn id="35" dur="1000" fill="hold"/>
                                        <p:tgtEl>
                                          <p:spTgt spid="73735"/>
                                        </p:tgtEl>
                                        <p:attrNameLst>
                                          <p:attrName>style.rotation</p:attrName>
                                        </p:attrNameLst>
                                      </p:cBhvr>
                                      <p:tavLst>
                                        <p:tav tm="0">
                                          <p:val>
                                            <p:fltVal val="90"/>
                                          </p:val>
                                        </p:tav>
                                        <p:tav tm="100000">
                                          <p:val>
                                            <p:fltVal val="0"/>
                                          </p:val>
                                        </p:tav>
                                      </p:tavLst>
                                    </p:anim>
                                    <p:animEffect transition="in" filter="fade">
                                      <p:cBhvr>
                                        <p:cTn id="36" dur="1000"/>
                                        <p:tgtEl>
                                          <p:spTgt spid="73735"/>
                                        </p:tgtEl>
                                      </p:cBhvr>
                                    </p:animEffect>
                                  </p:childTnLst>
                                  <p:subTnLst>
                                    <p:set>
                                      <p:cBhvr override="childStyle">
                                        <p:cTn dur="1" fill="hold" display="0" masterRel="nextClick" afterEffect="1"/>
                                        <p:tgtEl>
                                          <p:spTgt spid="73735"/>
                                        </p:tgtEl>
                                        <p:attrNameLst>
                                          <p:attrName>style.visibility</p:attrName>
                                        </p:attrNameLst>
                                      </p:cBhvr>
                                      <p:to>
                                        <p:strVal val="hidden"/>
                                      </p:to>
                                    </p:set>
                                  </p:subTnLst>
                                </p:cTn>
                              </p:par>
                              <p:par>
                                <p:cTn id="37" presetID="53" presetClass="entr" presetSubtype="0" fill="hold" nodeType="withEffect">
                                  <p:stCondLst>
                                    <p:cond delay="0"/>
                                  </p:stCondLst>
                                  <p:childTnLst>
                                    <p:set>
                                      <p:cBhvr>
                                        <p:cTn id="38" dur="1" fill="hold">
                                          <p:stCondLst>
                                            <p:cond delay="0"/>
                                          </p:stCondLst>
                                        </p:cTn>
                                        <p:tgtEl>
                                          <p:spTgt spid="73736"/>
                                        </p:tgtEl>
                                        <p:attrNameLst>
                                          <p:attrName>style.visibility</p:attrName>
                                        </p:attrNameLst>
                                      </p:cBhvr>
                                      <p:to>
                                        <p:strVal val="visible"/>
                                      </p:to>
                                    </p:set>
                                    <p:anim calcmode="lin" valueType="num">
                                      <p:cBhvr>
                                        <p:cTn id="39" dur="1000" fill="hold"/>
                                        <p:tgtEl>
                                          <p:spTgt spid="73736"/>
                                        </p:tgtEl>
                                        <p:attrNameLst>
                                          <p:attrName>ppt_w</p:attrName>
                                        </p:attrNameLst>
                                      </p:cBhvr>
                                      <p:tavLst>
                                        <p:tav tm="0">
                                          <p:val>
                                            <p:fltVal val="0"/>
                                          </p:val>
                                        </p:tav>
                                        <p:tav tm="100000">
                                          <p:val>
                                            <p:strVal val="#ppt_w"/>
                                          </p:val>
                                        </p:tav>
                                      </p:tavLst>
                                    </p:anim>
                                    <p:anim calcmode="lin" valueType="num">
                                      <p:cBhvr>
                                        <p:cTn id="40" dur="1000" fill="hold"/>
                                        <p:tgtEl>
                                          <p:spTgt spid="73736"/>
                                        </p:tgtEl>
                                        <p:attrNameLst>
                                          <p:attrName>ppt_h</p:attrName>
                                        </p:attrNameLst>
                                      </p:cBhvr>
                                      <p:tavLst>
                                        <p:tav tm="0">
                                          <p:val>
                                            <p:fltVal val="0"/>
                                          </p:val>
                                        </p:tav>
                                        <p:tav tm="100000">
                                          <p:val>
                                            <p:strVal val="#ppt_h"/>
                                          </p:val>
                                        </p:tav>
                                      </p:tavLst>
                                    </p:anim>
                                    <p:animEffect transition="in" filter="fade">
                                      <p:cBhvr>
                                        <p:cTn id="41" dur="1000"/>
                                        <p:tgtEl>
                                          <p:spTgt spid="73736"/>
                                        </p:tgtEl>
                                      </p:cBhvr>
                                    </p:animEffect>
                                  </p:childTnLst>
                                  <p:subTnLst>
                                    <p:set>
                                      <p:cBhvr override="childStyle">
                                        <p:cTn dur="1" fill="hold" display="0" masterRel="nextClick" afterEffect="1"/>
                                        <p:tgtEl>
                                          <p:spTgt spid="73736"/>
                                        </p:tgtEl>
                                        <p:attrNameLst>
                                          <p:attrName>style.visibility</p:attrName>
                                        </p:attrNameLst>
                                      </p:cBhvr>
                                      <p:to>
                                        <p:strVal val="hidden"/>
                                      </p:to>
                                    </p:set>
                                  </p:subTnLst>
                                </p:cTn>
                              </p:par>
                              <p:par>
                                <p:cTn id="42" presetID="55" presetClass="entr" presetSubtype="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1000" fill="hold"/>
                                        <p:tgtEl>
                                          <p:spTgt spid="2"/>
                                        </p:tgtEl>
                                        <p:attrNameLst>
                                          <p:attrName>ppt_w</p:attrName>
                                        </p:attrNameLst>
                                      </p:cBhvr>
                                      <p:tavLst>
                                        <p:tav tm="0">
                                          <p:val>
                                            <p:strVal val="#ppt_w*0.70"/>
                                          </p:val>
                                        </p:tav>
                                        <p:tav tm="100000">
                                          <p:val>
                                            <p:strVal val="#ppt_w"/>
                                          </p:val>
                                        </p:tav>
                                      </p:tavLst>
                                    </p:anim>
                                    <p:anim calcmode="lin" valueType="num">
                                      <p:cBhvr>
                                        <p:cTn id="45" dur="1000" fill="hold"/>
                                        <p:tgtEl>
                                          <p:spTgt spid="2"/>
                                        </p:tgtEl>
                                        <p:attrNameLst>
                                          <p:attrName>ppt_h</p:attrName>
                                        </p:attrNameLst>
                                      </p:cBhvr>
                                      <p:tavLst>
                                        <p:tav tm="0">
                                          <p:val>
                                            <p:strVal val="#ppt_h"/>
                                          </p:val>
                                        </p:tav>
                                        <p:tav tm="100000">
                                          <p:val>
                                            <p:strVal val="#ppt_h"/>
                                          </p:val>
                                        </p:tav>
                                      </p:tavLst>
                                    </p:anim>
                                    <p:animEffect transition="in" filter="fade">
                                      <p:cBhvr>
                                        <p:cTn id="46" dur="10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par>
                                <p:cTn id="47" presetID="17" presetClass="entr" presetSubtype="1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fltVal val="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116356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المؤمنين محفوظون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 21-22، 5: 10)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60782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4"/>
          <p:cNvSpPr txBox="1">
            <a:spLocks/>
          </p:cNvSpPr>
          <p:nvPr/>
        </p:nvSpPr>
        <p:spPr bwMode="auto">
          <a:xfrm>
            <a:off x="1295400" y="1828800"/>
            <a:ext cx="6400800" cy="457200"/>
          </a:xfrm>
          <a:prstGeom prst="rect">
            <a:avLst/>
          </a:prstGeom>
          <a:noFill/>
          <a:ln w="9525">
            <a:no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D16349"/>
              </a:buClr>
              <a:buSzPct val="85000"/>
              <a:buFont typeface="Wingdings 2" charset="0"/>
              <a:buNone/>
              <a:tabLst/>
              <a:defRPr/>
            </a:pPr>
            <a:r>
              <a:rPr kumimoji="0" lang="en-US" sz="16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IN BRIEF</a:t>
            </a:r>
          </a:p>
        </p:txBody>
      </p:sp>
      <p:pic>
        <p:nvPicPr>
          <p:cNvPr id="219138" name="Picture 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1905000" y="0"/>
            <a:ext cx="51816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ctrTitle"/>
          </p:nvPr>
        </p:nvSpPr>
        <p:spPr>
          <a:xfrm>
            <a:off x="571500" y="71438"/>
            <a:ext cx="7772400" cy="1466478"/>
          </a:xfrm>
        </p:spPr>
        <p:txBody>
          <a:bodyPr/>
          <a:lstStyle/>
          <a:p>
            <a:pPr>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العهد الجديد</a:t>
            </a:r>
            <a:b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SA"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إرميا</a:t>
            </a: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31: 31-34</a:t>
            </a: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15615209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Text Box 6"/>
          <p:cNvSpPr txBox="1">
            <a:spLocks noChangeArrowheads="1"/>
          </p:cNvSpPr>
          <p:nvPr/>
        </p:nvSpPr>
        <p:spPr bwMode="auto">
          <a:xfrm>
            <a:off x="1600200" y="847725"/>
            <a:ext cx="6248400" cy="708025"/>
          </a:xfrm>
          <a:prstGeom prst="rect">
            <a:avLst/>
          </a:prstGeom>
          <a:solidFill>
            <a:srgbClr val="000000"/>
          </a:solidFill>
          <a:ln w="19050">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الإبراهيمي</a:t>
            </a:r>
            <a:br>
              <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تك 12: 1-3</a:t>
            </a: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221186" name="Group 20"/>
          <p:cNvGrpSpPr>
            <a:grpSpLocks/>
          </p:cNvGrpSpPr>
          <p:nvPr/>
        </p:nvGrpSpPr>
        <p:grpSpPr bwMode="auto">
          <a:xfrm>
            <a:off x="1524000" y="1371600"/>
            <a:ext cx="6262688" cy="3112410"/>
            <a:chOff x="672" y="1621"/>
            <a:chExt cx="4080" cy="2027"/>
          </a:xfrm>
        </p:grpSpPr>
        <p:sp>
          <p:nvSpPr>
            <p:cNvPr id="221193" name="AutoShape 16"/>
            <p:cNvSpPr>
              <a:spLocks noChangeArrowheads="1"/>
            </p:cNvSpPr>
            <p:nvPr/>
          </p:nvSpPr>
          <p:spPr bwMode="auto">
            <a:xfrm>
              <a:off x="379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4" name="AutoShape 15"/>
            <p:cNvSpPr>
              <a:spLocks noChangeArrowheads="1"/>
            </p:cNvSpPr>
            <p:nvPr/>
          </p:nvSpPr>
          <p:spPr bwMode="auto">
            <a:xfrm>
              <a:off x="2208"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5" name="AutoShape 7"/>
            <p:cNvSpPr>
              <a:spLocks noChangeArrowheads="1"/>
            </p:cNvSpPr>
            <p:nvPr/>
          </p:nvSpPr>
          <p:spPr bwMode="auto">
            <a:xfrm>
              <a:off x="67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6" name="Text Box 11"/>
            <p:cNvSpPr txBox="1">
              <a:spLocks noChangeArrowheads="1"/>
            </p:cNvSpPr>
            <p:nvPr/>
          </p:nvSpPr>
          <p:spPr bwMode="auto">
            <a:xfrm flipV="1">
              <a:off x="971" y="1921"/>
              <a:ext cx="401" cy="10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7" name="Rectangle 13"/>
            <p:cNvSpPr>
              <a:spLocks noChangeArrowheads="1"/>
            </p:cNvSpPr>
            <p:nvPr/>
          </p:nvSpPr>
          <p:spPr bwMode="auto">
            <a:xfrm flipH="1" flipV="1">
              <a:off x="2469" y="1969"/>
              <a:ext cx="401"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النسل</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8" name="Rectangle 14"/>
            <p:cNvSpPr>
              <a:spLocks noChangeArrowheads="1"/>
            </p:cNvSpPr>
            <p:nvPr/>
          </p:nvSpPr>
          <p:spPr bwMode="auto">
            <a:xfrm flipH="1" flipV="1">
              <a:off x="4072" y="1621"/>
              <a:ext cx="401"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البركة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grpSp>
      <p:sp>
        <p:nvSpPr>
          <p:cNvPr id="221187" name="Rectangle 17"/>
          <p:cNvSpPr>
            <a:spLocks noChangeArrowheads="1"/>
          </p:cNvSpPr>
          <p:nvPr/>
        </p:nvSpPr>
        <p:spPr bwMode="auto">
          <a:xfrm>
            <a:off x="2143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تث 30: 1-10</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8" name="Rectangle 18"/>
          <p:cNvSpPr>
            <a:spLocks noChangeArrowheads="1"/>
          </p:cNvSpPr>
          <p:nvPr/>
        </p:nvSpPr>
        <p:spPr bwMode="auto">
          <a:xfrm>
            <a:off x="316706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الداوودي</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صم 7 : 12-16</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9" name="Rectangle 19"/>
          <p:cNvSpPr>
            <a:spLocks noChangeArrowheads="1"/>
          </p:cNvSpPr>
          <p:nvPr/>
        </p:nvSpPr>
        <p:spPr bwMode="auto">
          <a:xfrm>
            <a:off x="61198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الجديد</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إر 31: 31-34</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0" name="Text Box 25"/>
          <p:cNvSpPr txBox="1">
            <a:spLocks noChangeArrowheads="1"/>
          </p:cNvSpPr>
          <p:nvPr/>
        </p:nvSpPr>
        <p:spPr bwMode="auto">
          <a:xfrm>
            <a:off x="8429625" y="0"/>
            <a:ext cx="704039"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476</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944" name="Title 14"/>
          <p:cNvSpPr>
            <a:spLocks noGrp="1"/>
          </p:cNvSpPr>
          <p:nvPr>
            <p:ph type="title"/>
          </p:nvPr>
        </p:nvSpPr>
        <p:spPr>
          <a:xfrm>
            <a:off x="609600" y="76200"/>
            <a:ext cx="8011886" cy="758825"/>
          </a:xfrm>
        </p:spPr>
        <p:txBody>
          <a:bodyPr>
            <a:normAutofit/>
          </a:bodyPr>
          <a:lstStyle/>
          <a:p>
            <a:pPr>
              <a:defRPr/>
            </a:pPr>
            <a:r>
              <a:rPr lang="ar-JO" sz="3600" b="1" dirty="0">
                <a:solidFill>
                  <a:schemeClr val="tx1"/>
                </a:solidFill>
                <a:latin typeface="Arial" panose="020B0604020202020204" pitchFamily="34" charset="0"/>
                <a:ea typeface="+mj-ea"/>
                <a:cs typeface="Arial" panose="020B0604020202020204" pitchFamily="34" charset="0"/>
              </a:rPr>
              <a:t>أربعة عهود كتابية غير مشروطة</a:t>
            </a:r>
            <a:endParaRPr lang="en-US" sz="3600" b="1" dirty="0">
              <a:solidFill>
                <a:schemeClr val="tx1"/>
              </a:solidFill>
              <a:latin typeface="Arial" panose="020B0604020202020204" pitchFamily="34" charset="0"/>
              <a:ea typeface="+mj-ea"/>
              <a:cs typeface="Arial" panose="020B0604020202020204" pitchFamily="34" charset="0"/>
            </a:endParaRPr>
          </a:p>
        </p:txBody>
      </p:sp>
      <p:sp>
        <p:nvSpPr>
          <p:cNvPr id="221192" name="Rectangle 16"/>
          <p:cNvSpPr>
            <a:spLocks noChangeArrowheads="1"/>
          </p:cNvSpPr>
          <p:nvPr/>
        </p:nvSpPr>
        <p:spPr bwMode="auto">
          <a:xfrm>
            <a:off x="457200" y="5391150"/>
            <a:ext cx="8458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العهد الجديد هو تضخيم الله غير المشروط لوعد البركة في العهد الإبراهيمي، حيث ستختبر يهوذا وإسرائيل الفداء القومي والروحي.</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8500557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3234"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3235" name="TextBox 4"/>
          <p:cNvSpPr txBox="1">
            <a:spLocks noChangeArrowheads="1"/>
          </p:cNvSpPr>
          <p:nvPr/>
        </p:nvSpPr>
        <p:spPr bwMode="auto">
          <a:xfrm>
            <a:off x="3048000" y="685800"/>
            <a:ext cx="3169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3236" name="Rectangle 3"/>
          <p:cNvSpPr txBox="1">
            <a:spLocks noChangeArrowheads="1"/>
          </p:cNvSpPr>
          <p:nvPr/>
        </p:nvSpPr>
        <p:spPr bwMode="auto">
          <a:xfrm>
            <a:off x="119063" y="1295400"/>
            <a:ext cx="5291137"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rPr>
              <a:t>31</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ها أيام تأتي يقول الرب و أقطع </a:t>
            </a:r>
            <a:r>
              <a:rPr kumimoji="0" lang="ar-JO" sz="32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مع بيت إسرائيل و مع بيت يهوذا</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48007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5282"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5283" name="TextBox 4"/>
          <p:cNvSpPr txBox="1">
            <a:spLocks noChangeArrowheads="1"/>
          </p:cNvSpPr>
          <p:nvPr/>
        </p:nvSpPr>
        <p:spPr bwMode="auto">
          <a:xfrm>
            <a:off x="3048000" y="685800"/>
            <a:ext cx="2895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5284" name="Rectangle 3"/>
          <p:cNvSpPr txBox="1">
            <a:spLocks noChangeArrowheads="1"/>
          </p:cNvSpPr>
          <p:nvPr/>
        </p:nvSpPr>
        <p:spPr bwMode="auto">
          <a:xfrm>
            <a:off x="0" y="1447800"/>
            <a:ext cx="5214938"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73050" indent="-2730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73050" marR="0" lvl="0" indent="-273050" algn="ctr" defTabSz="914400" rtl="0" eaLnBrk="1" fontAlgn="base" latinLnBrk="0" hangingPunct="1">
              <a:lnSpc>
                <a:spcPct val="100000"/>
              </a:lnSpc>
              <a:spcBef>
                <a:spcPct val="20000"/>
              </a:spcBef>
              <a:spcAft>
                <a:spcPct val="0"/>
              </a:spcAft>
              <a:buClr>
                <a:srgbClr val="D16349"/>
              </a:buClr>
              <a:buSzPct val="85000"/>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33ب أجعل شريعتي في داخلهم و أكتبها على قلوبهم و أكون لهم إلهاً و هم يكونون لي شعباً 34 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121271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ormAutofit fontScale="90000"/>
          </a:bodyPr>
          <a:lstStyle/>
          <a:p>
            <a:pPr>
              <a:defRPr/>
            </a:pPr>
            <a:r>
              <a:rPr lang="ar-JO" sz="4400" b="1" dirty="0">
                <a:solidFill>
                  <a:schemeClr val="tx1"/>
                </a:solidFill>
                <a:latin typeface="Arial" panose="020B0604020202020204" pitchFamily="34" charset="0"/>
                <a:ea typeface="+mj-ea"/>
                <a:cs typeface="Arial" panose="020B0604020202020204" pitchFamily="34" charset="0"/>
              </a:rPr>
              <a:t>الطبيعة غير المشروطة</a:t>
            </a:r>
            <a:endParaRPr lang="en-US" sz="4400" b="1" dirty="0">
              <a:solidFill>
                <a:schemeClr val="tx1"/>
              </a:solidFill>
              <a:latin typeface="Arial" panose="020B0604020202020204" pitchFamily="34" charset="0"/>
              <a:ea typeface="+mj-ea"/>
              <a:cs typeface="Arial" panose="020B0604020202020204" pitchFamily="34" charset="0"/>
            </a:endParaRPr>
          </a:p>
        </p:txBody>
      </p:sp>
      <p:pic>
        <p:nvPicPr>
          <p:cNvPr id="7172" name="Picture 4" descr="mban384l"/>
          <p:cNvPicPr>
            <a:picLocks noChangeAspect="1" noChangeArrowheads="1"/>
          </p:cNvPicPr>
          <p:nvPr/>
        </p:nvPicPr>
        <p:blipFill>
          <a:blip r:embed="rId3"/>
          <a:srcRect/>
          <a:stretch>
            <a:fillRect/>
          </a:stretch>
        </p:blipFill>
        <p:spPr bwMode="auto">
          <a:xfrm>
            <a:off x="266700" y="1676400"/>
            <a:ext cx="4762500" cy="4533900"/>
          </a:xfrm>
          <a:prstGeom prst="rect">
            <a:avLst/>
          </a:prstGeom>
          <a:noFill/>
          <a:ln w="101600">
            <a:solidFill>
              <a:schemeClr val="bg2">
                <a:lumMod val="90000"/>
              </a:schemeClr>
            </a:solidFill>
          </a:ln>
        </p:spPr>
      </p:pic>
      <p:sp>
        <p:nvSpPr>
          <p:cNvPr id="7173" name="Text Box 5"/>
          <p:cNvSpPr txBox="1">
            <a:spLocks noChangeArrowheads="1"/>
          </p:cNvSpPr>
          <p:nvPr/>
        </p:nvSpPr>
        <p:spPr bwMode="auto">
          <a:xfrm>
            <a:off x="5338763" y="1905000"/>
            <a:ext cx="3500437"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أبدي (إر 31: 36، 40؛ 32: 40؛ 50: 5؛ إ ش 61: 2. 8- 9؛ 24: 5؛ حز 37: 26).</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تفخيم العهد الإبراهيمي غير المشروط.</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تصريحات الله </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سأفعل</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غير المشروطة. </a:t>
            </a:r>
          </a:p>
        </p:txBody>
      </p:sp>
      <p:sp>
        <p:nvSpPr>
          <p:cNvPr id="227332" name="Text Box 6"/>
          <p:cNvSpPr txBox="1">
            <a:spLocks noChangeArrowheads="1"/>
          </p:cNvSpPr>
          <p:nvPr/>
        </p:nvSpPr>
        <p:spPr bwMode="auto">
          <a:xfrm>
            <a:off x="8286750" y="1428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6" name="Text Box 5"/>
          <p:cNvSpPr txBox="1">
            <a:spLocks noChangeArrowheads="1"/>
          </p:cNvSpPr>
          <p:nvPr/>
        </p:nvSpPr>
        <p:spPr bwMode="auto">
          <a:xfrm>
            <a:off x="228600" y="5486400"/>
            <a:ext cx="4800600" cy="106368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1" eaLnBrk="0" fontAlgn="base" latinLnBrk="0" hangingPunct="0">
              <a:lnSpc>
                <a:spcPct val="107000"/>
              </a:lnSpc>
              <a:spcBef>
                <a:spcPts val="0"/>
              </a:spcBef>
              <a:spcAft>
                <a:spcPts val="800"/>
              </a:spcAft>
              <a:buClrTx/>
              <a:buSzTx/>
              <a:buFontTx/>
              <a:buNone/>
              <a:tabLst/>
              <a:defRPr/>
            </a:pPr>
            <a:r>
              <a:rPr kumimoji="0" lang="ar-JO"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إن محبة الله غير مشروطة، لكن يجب عليك أن تتصرف الآن، فالعرض يمكن أن يسحب في أي وقت، ويكون باطلاً عندما يحظره القانون. </a:t>
            </a:r>
            <a:endParaRPr kumimoji="0" lang="en-US"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4652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7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7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18466" name="Picture 2" descr="Pesach Background.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220201" y="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Title 1"/>
          <p:cNvSpPr>
            <a:spLocks noGrp="1"/>
          </p:cNvSpPr>
          <p:nvPr>
            <p:ph type="ctrTitle"/>
          </p:nvPr>
        </p:nvSpPr>
        <p:spPr>
          <a:xfrm>
            <a:off x="0" y="2493963"/>
            <a:ext cx="9144000" cy="3527325"/>
          </a:xfrm>
          <a:noFill/>
          <a:ln>
            <a:noFill/>
          </a:ln>
        </p:spPr>
        <p:txBody>
          <a:bodyPr vert="horz" wrap="square" lIns="91440" tIns="45720" rIns="91440" bIns="45720" numCol="1" anchor="ctr" anchorCtr="0" compatLnSpc="1">
            <a:prstTxWarp prst="textNoShape">
              <a:avLst/>
            </a:prstTxWarp>
          </a:bodyPr>
          <a:lstStyle/>
          <a:p>
            <a:r>
              <a:rPr lang="ar-JO" sz="3600" dirty="0">
                <a:solidFill>
                  <a:srgbClr val="FFFFFF"/>
                </a:solidFill>
                <a:effectLst>
                  <a:glow rad="101600">
                    <a:schemeClr val="tx1">
                      <a:alpha val="75000"/>
                    </a:schemeClr>
                  </a:glow>
                </a:effectLst>
                <a:cs typeface="Arial" panose="020B0604020202020204" pitchFamily="34" charset="0"/>
              </a:rPr>
              <a:t>هذا الكأس هو</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العهد الجديد</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بدمي الذي</a:t>
            </a:r>
            <a:br>
              <a:rPr lang="ar-JO"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يسفك</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عنكم</a:t>
            </a:r>
            <a:endParaRPr lang="en-US" sz="3600" dirty="0">
              <a:solidFill>
                <a:srgbClr val="FFFFFF"/>
              </a:solidFill>
              <a:effectLst>
                <a:glow rad="101600">
                  <a:schemeClr val="tx1">
                    <a:alpha val="75000"/>
                  </a:schemeClr>
                </a:glow>
              </a:effectLst>
              <a:cs typeface="Arial" panose="020B0604020202020204" pitchFamily="34" charset="0"/>
            </a:endParaRPr>
          </a:p>
        </p:txBody>
      </p:sp>
      <p:sp>
        <p:nvSpPr>
          <p:cNvPr id="318468" name="Title 1"/>
          <p:cNvSpPr txBox="1">
            <a:spLocks/>
          </p:cNvSpPr>
          <p:nvPr/>
        </p:nvSpPr>
        <p:spPr bwMode="auto">
          <a:xfrm>
            <a:off x="0" y="5949950"/>
            <a:ext cx="9144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3600" b="1" i="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defRPr>
            </a:lvl1pPr>
            <a:lvl2pPr algn="ctr" eaLnBrk="0" hangingPunct="0">
              <a:defRPr sz="4400">
                <a:solidFill>
                  <a:schemeClr val="tx2"/>
                </a:solidFill>
                <a:latin typeface="Arial" charset="0"/>
                <a:ea typeface="ヒラギノ角ゴ Pro W3" pitchFamily="80" charset="-128"/>
                <a:cs typeface="ヒラギノ角ゴ Pro W3" charset="0"/>
              </a:defRPr>
            </a:lvl2pPr>
            <a:lvl3pPr algn="ctr" eaLnBrk="0" hangingPunct="0">
              <a:defRPr sz="4400">
                <a:solidFill>
                  <a:schemeClr val="tx2"/>
                </a:solidFill>
                <a:latin typeface="Arial" charset="0"/>
                <a:ea typeface="ヒラギノ角ゴ Pro W3" pitchFamily="80" charset="-128"/>
                <a:cs typeface="ヒラギノ角ゴ Pro W3" charset="0"/>
              </a:defRPr>
            </a:lvl3pPr>
            <a:lvl4pPr algn="ctr" eaLnBrk="0" hangingPunct="0">
              <a:defRPr sz="4400">
                <a:solidFill>
                  <a:schemeClr val="tx2"/>
                </a:solidFill>
                <a:latin typeface="Arial" charset="0"/>
                <a:ea typeface="ヒラギノ角ゴ Pro W3" pitchFamily="80" charset="-128"/>
                <a:cs typeface="ヒラギノ角ゴ Pro W3" charset="0"/>
              </a:defRPr>
            </a:lvl4pPr>
            <a:lvl5pPr algn="ctr" eaLnBrk="0" hangingPunct="0">
              <a:defRPr sz="4400">
                <a:solidFill>
                  <a:schemeClr val="tx2"/>
                </a:solidFill>
                <a:latin typeface="Arial" charset="0"/>
                <a:ea typeface="ヒラギノ角ゴ Pro W3" pitchFamily="80" charset="-128"/>
                <a:cs typeface="ヒラギノ角ゴ Pro W3" charset="0"/>
              </a:defRPr>
            </a:lvl5pPr>
            <a:lvl6pPr marL="457042" algn="ctr" fontAlgn="base">
              <a:spcBef>
                <a:spcPct val="0"/>
              </a:spcBef>
              <a:spcAft>
                <a:spcPct val="0"/>
              </a:spcAft>
              <a:defRPr sz="4400">
                <a:solidFill>
                  <a:schemeClr val="tx2"/>
                </a:solidFill>
                <a:latin typeface="Arial" charset="0"/>
                <a:ea typeface="ヒラギノ角ゴ Pro W3" pitchFamily="80" charset="-128"/>
              </a:defRPr>
            </a:lvl6pPr>
            <a:lvl7pPr marL="914085" algn="ctr" fontAlgn="base">
              <a:spcBef>
                <a:spcPct val="0"/>
              </a:spcBef>
              <a:spcAft>
                <a:spcPct val="0"/>
              </a:spcAft>
              <a:defRPr sz="4400">
                <a:solidFill>
                  <a:schemeClr val="tx2"/>
                </a:solidFill>
                <a:latin typeface="Arial" charset="0"/>
                <a:ea typeface="ヒラギノ角ゴ Pro W3" pitchFamily="80" charset="-128"/>
              </a:defRPr>
            </a:lvl7pPr>
            <a:lvl8pPr marL="1371124" algn="ctr" fontAlgn="base">
              <a:spcBef>
                <a:spcPct val="0"/>
              </a:spcBef>
              <a:spcAft>
                <a:spcPct val="0"/>
              </a:spcAft>
              <a:defRPr sz="4400">
                <a:solidFill>
                  <a:schemeClr val="tx2"/>
                </a:solidFill>
                <a:latin typeface="Arial" charset="0"/>
                <a:ea typeface="ヒラギノ角ゴ Pro W3" pitchFamily="80" charset="-128"/>
              </a:defRPr>
            </a:lvl8pPr>
            <a:lvl9pPr marL="1828170" algn="ctr" fontAlgn="base">
              <a:spcBef>
                <a:spcPct val="0"/>
              </a:spcBef>
              <a:spcAft>
                <a:spcPct val="0"/>
              </a:spcAft>
              <a:defRPr sz="4400">
                <a:solidFill>
                  <a:schemeClr val="tx2"/>
                </a:solidFill>
                <a:latin typeface="Arial" charset="0"/>
                <a:ea typeface="ヒラギノ角ゴ Pro W3" pitchFamily="80" charset="-128"/>
              </a:defRPr>
            </a:lvl9pPr>
          </a:lstStyle>
          <a:p>
            <a:r>
              <a:rPr lang="ar-JO" dirty="0"/>
              <a:t>لوقا 22: 20</a:t>
            </a:r>
            <a:endParaRPr lang="en-US" dirty="0"/>
          </a:p>
        </p:txBody>
      </p:sp>
      <p:sp>
        <p:nvSpPr>
          <p:cNvPr id="6" name="Title 1"/>
          <p:cNvSpPr txBox="1">
            <a:spLocks/>
          </p:cNvSpPr>
          <p:nvPr/>
        </p:nvSpPr>
        <p:spPr bwMode="auto">
          <a:xfrm>
            <a:off x="76200" y="1700213"/>
            <a:ext cx="4495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الكأس (ليس المعمودية)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هي علامة العهد الجديد</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78792540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628800"/>
            <a:ext cx="9144000" cy="4972000"/>
          </a:xfrm>
        </p:spPr>
        <p:txBody>
          <a:bodyPr/>
          <a:lstStyle/>
          <a:p>
            <a:pPr>
              <a:defRPr/>
            </a:pP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كيف تمكن يسوع أن يطبق وعود العهد الجديد</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على تلاميذه</a:t>
            </a:r>
            <a: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t>،</a:t>
            </a: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في حين أن الشروط الأخرى</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لم تتحقق حينها؟ </a:t>
            </a:r>
            <a:br>
              <a:rPr lang="en-US" sz="3600" dirty="0">
                <a:solidFill>
                  <a:srgbClr val="FFFFFF"/>
                </a:solidFill>
                <a:effectLst>
                  <a:glow rad="101600">
                    <a:schemeClr val="tx1">
                      <a:alpha val="75000"/>
                    </a:schemeClr>
                  </a:glow>
                </a:effectLst>
                <a:ea typeface="ヒラギノ角ゴ Pro W3" charset="0"/>
                <a:cs typeface="ヒラギノ角ゴ Pro W3" charset="0"/>
              </a:rPr>
            </a:br>
            <a:br>
              <a:rPr lang="en-US" sz="3600" dirty="0">
                <a:solidFill>
                  <a:srgbClr val="FFFFFF"/>
                </a:solidFill>
                <a:effectLst>
                  <a:glow rad="101600">
                    <a:schemeClr val="tx1">
                      <a:alpha val="75000"/>
                    </a:schemeClr>
                  </a:glow>
                </a:effectLst>
                <a:ea typeface="ヒラギノ角ゴ Pro W3" charset="0"/>
                <a:cs typeface="ヒラギノ角ゴ Pro W3"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(ماذا عن إعادة توحيد إسرائيل ويهوذا؟ </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وماذا عن كل الناس الذين يعرفون الله؟)</a:t>
            </a:r>
            <a:endParaRPr lang="en-US" sz="3600" dirty="0">
              <a:solidFill>
                <a:srgbClr val="FFFFFF"/>
              </a:solidFill>
              <a:effectLst>
                <a:glow rad="101600">
                  <a:schemeClr val="tx1">
                    <a:alpha val="75000"/>
                  </a:schemeClr>
                </a:glow>
              </a:effectLst>
              <a:ea typeface="ヒラギノ角ゴ Pro W3" charset="0"/>
              <a:cs typeface="Arial" panose="020B0604020202020204" pitchFamily="34" charset="0"/>
            </a:endParaRPr>
          </a:p>
        </p:txBody>
      </p:sp>
    </p:spTree>
    <p:extLst>
      <p:ext uri="{BB962C8B-B14F-4D97-AF65-F5344CB8AC3E}">
        <p14:creationId xmlns:p14="http://schemas.microsoft.com/office/powerpoint/2010/main" val="322498882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p:cNvSpPr txBox="1">
            <a:spLocks noChangeArrowheads="1"/>
          </p:cNvSpPr>
          <p:nvPr/>
        </p:nvSpPr>
        <p:spPr bwMode="auto">
          <a:xfrm>
            <a:off x="0" y="1981200"/>
            <a:ext cx="9144000" cy="86201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إرميا 31: 31- 34 (لإسرائيل)</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8" name="Text Box 4"/>
          <p:cNvSpPr txBox="1">
            <a:spLocks noChangeArrowheads="1"/>
          </p:cNvSpPr>
          <p:nvPr/>
        </p:nvSpPr>
        <p:spPr bwMode="auto">
          <a:xfrm>
            <a:off x="1066800" y="3048000"/>
            <a:ext cx="73152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أبدي</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9" name="Text Box 5"/>
          <p:cNvSpPr txBox="1">
            <a:spLocks noChangeArrowheads="1"/>
          </p:cNvSpPr>
          <p:nvPr/>
        </p:nvSpPr>
        <p:spPr bwMode="auto">
          <a:xfrm>
            <a:off x="5562600" y="3429000"/>
            <a:ext cx="30480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altLang="ja-JP"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قلباً جديداً</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0" name="Text Box 6"/>
          <p:cNvSpPr txBox="1">
            <a:spLocks noChangeArrowheads="1"/>
          </p:cNvSpPr>
          <p:nvPr/>
        </p:nvSpPr>
        <p:spPr bwMode="auto">
          <a:xfrm>
            <a:off x="838200" y="39624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روحاً جديدة</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609600" y="48768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2" name="Text Box 8"/>
          <p:cNvSpPr txBox="1">
            <a:spLocks noChangeArrowheads="1"/>
          </p:cNvSpPr>
          <p:nvPr/>
        </p:nvSpPr>
        <p:spPr bwMode="auto">
          <a:xfrm>
            <a:off x="3962400" y="46482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سلام</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3" name="Text Box 9"/>
          <p:cNvSpPr txBox="1">
            <a:spLocks noChangeArrowheads="1"/>
          </p:cNvSpPr>
          <p:nvPr/>
        </p:nvSpPr>
        <p:spPr bwMode="auto">
          <a:xfrm>
            <a:off x="0" y="5638800"/>
            <a:ext cx="9144000" cy="854075"/>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لوقا 22: 20 (للكنيسة)</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0" y="304800"/>
            <a:ext cx="9144000" cy="862013"/>
          </a:xfrm>
        </p:spPr>
        <p:txBody>
          <a:bodyPr>
            <a:spAutoFit/>
          </a:bodyPr>
          <a:lstStyle/>
          <a:p>
            <a:pPr>
              <a:spcBef>
                <a:spcPct val="50000"/>
              </a:spcBef>
              <a:defRPr/>
            </a:pPr>
            <a:r>
              <a:rPr lang="ar-JO" sz="5000" b="1" dirty="0">
                <a:solidFill>
                  <a:srgbClr val="FFFF00"/>
                </a:solidFill>
                <a:latin typeface="Arial" panose="020B0604020202020204" pitchFamily="34" charset="0"/>
                <a:ea typeface="ＭＳ Ｐゴシック" charset="0"/>
                <a:cs typeface="Arial" panose="020B0604020202020204" pitchFamily="34" charset="0"/>
              </a:rPr>
              <a:t>كيف نتصالح؟</a:t>
            </a:r>
            <a:endParaRPr lang="en-US" sz="5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1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dissolve">
                                      <p:cBhvr>
                                        <p:cTn id="7" dur="500"/>
                                        <p:tgtEl>
                                          <p:spTgt spid="108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8553"/>
                                        </p:tgtEl>
                                        <p:attrNameLst>
                                          <p:attrName>style.visibility</p:attrName>
                                        </p:attrNameLst>
                                      </p:cBhvr>
                                      <p:to>
                                        <p:strVal val="visible"/>
                                      </p:to>
                                    </p:set>
                                    <p:animEffect transition="in" filter="dissolve">
                                      <p:cBhvr>
                                        <p:cTn id="12" dur="500"/>
                                        <p:tgtEl>
                                          <p:spTgt spid="1085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5" presetClass="entr" presetSubtype="0" fill="hold" grpId="0" nodeType="clickEffect">
                                  <p:stCondLst>
                                    <p:cond delay="0"/>
                                  </p:stCondLst>
                                  <p:childTnLst>
                                    <p:set>
                                      <p:cBhvr>
                                        <p:cTn id="16" dur="1" fill="hold">
                                          <p:stCondLst>
                                            <p:cond delay="0"/>
                                          </p:stCondLst>
                                        </p:cTn>
                                        <p:tgtEl>
                                          <p:spTgt spid="108548"/>
                                        </p:tgtEl>
                                        <p:attrNameLst>
                                          <p:attrName>style.visibility</p:attrName>
                                        </p:attrNameLst>
                                      </p:cBhvr>
                                      <p:to>
                                        <p:strVal val="visible"/>
                                      </p:to>
                                    </p:set>
                                    <p:anim calcmode="lin" valueType="num">
                                      <p:cBhvr>
                                        <p:cTn id="17" dur="1000" fill="hold"/>
                                        <p:tgtEl>
                                          <p:spTgt spid="108548"/>
                                        </p:tgtEl>
                                        <p:attrNameLst>
                                          <p:attrName>ppt_w</p:attrName>
                                        </p:attrNameLst>
                                      </p:cBhvr>
                                      <p:tavLst>
                                        <p:tav tm="0">
                                          <p:val>
                                            <p:fltVal val="0"/>
                                          </p:val>
                                        </p:tav>
                                        <p:tav tm="100000">
                                          <p:val>
                                            <p:strVal val="#ppt_w"/>
                                          </p:val>
                                        </p:tav>
                                      </p:tavLst>
                                    </p:anim>
                                    <p:anim calcmode="lin" valueType="num">
                                      <p:cBhvr>
                                        <p:cTn id="18" dur="1000" fill="hold"/>
                                        <p:tgtEl>
                                          <p:spTgt spid="108548"/>
                                        </p:tgtEl>
                                        <p:attrNameLst>
                                          <p:attrName>ppt_h</p:attrName>
                                        </p:attrNameLst>
                                      </p:cBhvr>
                                      <p:tavLst>
                                        <p:tav tm="0">
                                          <p:val>
                                            <p:fltVal val="0"/>
                                          </p:val>
                                        </p:tav>
                                        <p:tav tm="100000">
                                          <p:val>
                                            <p:strVal val="#ppt_h"/>
                                          </p:val>
                                        </p:tav>
                                      </p:tavLst>
                                    </p:anim>
                                    <p:anim calcmode="lin" valueType="num">
                                      <p:cBhvr>
                                        <p:cTn id="19"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5" presetClass="entr" presetSubtype="0" fill="hold" grpId="0" nodeType="clickEffect">
                                  <p:stCondLst>
                                    <p:cond delay="0"/>
                                  </p:stCondLst>
                                  <p:childTnLst>
                                    <p:set>
                                      <p:cBhvr>
                                        <p:cTn id="24" dur="1" fill="hold">
                                          <p:stCondLst>
                                            <p:cond delay="0"/>
                                          </p:stCondLst>
                                        </p:cTn>
                                        <p:tgtEl>
                                          <p:spTgt spid="108549"/>
                                        </p:tgtEl>
                                        <p:attrNameLst>
                                          <p:attrName>style.visibility</p:attrName>
                                        </p:attrNameLst>
                                      </p:cBhvr>
                                      <p:to>
                                        <p:strVal val="visible"/>
                                      </p:to>
                                    </p:set>
                                    <p:anim calcmode="lin" valueType="num">
                                      <p:cBhvr>
                                        <p:cTn id="25" dur="1000" fill="hold"/>
                                        <p:tgtEl>
                                          <p:spTgt spid="108549"/>
                                        </p:tgtEl>
                                        <p:attrNameLst>
                                          <p:attrName>ppt_w</p:attrName>
                                        </p:attrNameLst>
                                      </p:cBhvr>
                                      <p:tavLst>
                                        <p:tav tm="0">
                                          <p:val>
                                            <p:fltVal val="0"/>
                                          </p:val>
                                        </p:tav>
                                        <p:tav tm="100000">
                                          <p:val>
                                            <p:strVal val="#ppt_w"/>
                                          </p:val>
                                        </p:tav>
                                      </p:tavLst>
                                    </p:anim>
                                    <p:anim calcmode="lin" valueType="num">
                                      <p:cBhvr>
                                        <p:cTn id="26" dur="1000" fill="hold"/>
                                        <p:tgtEl>
                                          <p:spTgt spid="108549"/>
                                        </p:tgtEl>
                                        <p:attrNameLst>
                                          <p:attrName>ppt_h</p:attrName>
                                        </p:attrNameLst>
                                      </p:cBhvr>
                                      <p:tavLst>
                                        <p:tav tm="0">
                                          <p:val>
                                            <p:fltVal val="0"/>
                                          </p:val>
                                        </p:tav>
                                        <p:tav tm="100000">
                                          <p:val>
                                            <p:strVal val="#ppt_h"/>
                                          </p:val>
                                        </p:tav>
                                      </p:tavLst>
                                    </p:anim>
                                    <p:anim calcmode="lin" valueType="num">
                                      <p:cBhvr>
                                        <p:cTn id="27" dur="1000" fill="hold"/>
                                        <p:tgtEl>
                                          <p:spTgt spid="108549"/>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085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8550"/>
                                        </p:tgtEl>
                                        <p:attrNameLst>
                                          <p:attrName>style.visibility</p:attrName>
                                        </p:attrNameLst>
                                      </p:cBhvr>
                                      <p:to>
                                        <p:strVal val="visible"/>
                                      </p:to>
                                    </p:set>
                                    <p:anim calcmode="lin" valueType="num">
                                      <p:cBhvr>
                                        <p:cTn id="33" dur="1000" fill="hold"/>
                                        <p:tgtEl>
                                          <p:spTgt spid="108550"/>
                                        </p:tgtEl>
                                        <p:attrNameLst>
                                          <p:attrName>ppt_w</p:attrName>
                                        </p:attrNameLst>
                                      </p:cBhvr>
                                      <p:tavLst>
                                        <p:tav tm="0">
                                          <p:val>
                                            <p:fltVal val="0"/>
                                          </p:val>
                                        </p:tav>
                                        <p:tav tm="100000">
                                          <p:val>
                                            <p:strVal val="#ppt_w"/>
                                          </p:val>
                                        </p:tav>
                                      </p:tavLst>
                                    </p:anim>
                                    <p:anim calcmode="lin" valueType="num">
                                      <p:cBhvr>
                                        <p:cTn id="34" dur="1000" fill="hold"/>
                                        <p:tgtEl>
                                          <p:spTgt spid="108550"/>
                                        </p:tgtEl>
                                        <p:attrNameLst>
                                          <p:attrName>ppt_h</p:attrName>
                                        </p:attrNameLst>
                                      </p:cBhvr>
                                      <p:tavLst>
                                        <p:tav tm="0">
                                          <p:val>
                                            <p:fltVal val="0"/>
                                          </p:val>
                                        </p:tav>
                                        <p:tav tm="100000">
                                          <p:val>
                                            <p:strVal val="#ppt_h"/>
                                          </p:val>
                                        </p:tav>
                                      </p:tavLst>
                                    </p:anim>
                                    <p:anim calcmode="lin" valueType="num">
                                      <p:cBhvr>
                                        <p:cTn id="35" dur="1000" fill="hold"/>
                                        <p:tgtEl>
                                          <p:spTgt spid="108550"/>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85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108552"/>
                                        </p:tgtEl>
                                        <p:attrNameLst>
                                          <p:attrName>style.visibility</p:attrName>
                                        </p:attrNameLst>
                                      </p:cBhvr>
                                      <p:to>
                                        <p:strVal val="visible"/>
                                      </p:to>
                                    </p:set>
                                    <p:anim calcmode="lin" valueType="num">
                                      <p:cBhvr>
                                        <p:cTn id="41" dur="1000" fill="hold"/>
                                        <p:tgtEl>
                                          <p:spTgt spid="108552"/>
                                        </p:tgtEl>
                                        <p:attrNameLst>
                                          <p:attrName>ppt_w</p:attrName>
                                        </p:attrNameLst>
                                      </p:cBhvr>
                                      <p:tavLst>
                                        <p:tav tm="0">
                                          <p:val>
                                            <p:fltVal val="0"/>
                                          </p:val>
                                        </p:tav>
                                        <p:tav tm="100000">
                                          <p:val>
                                            <p:strVal val="#ppt_w"/>
                                          </p:val>
                                        </p:tav>
                                      </p:tavLst>
                                    </p:anim>
                                    <p:anim calcmode="lin" valueType="num">
                                      <p:cBhvr>
                                        <p:cTn id="42" dur="1000" fill="hold"/>
                                        <p:tgtEl>
                                          <p:spTgt spid="108552"/>
                                        </p:tgtEl>
                                        <p:attrNameLst>
                                          <p:attrName>ppt_h</p:attrName>
                                        </p:attrNameLst>
                                      </p:cBhvr>
                                      <p:tavLst>
                                        <p:tav tm="0">
                                          <p:val>
                                            <p:fltVal val="0"/>
                                          </p:val>
                                        </p:tav>
                                        <p:tav tm="100000">
                                          <p:val>
                                            <p:strVal val="#ppt_h"/>
                                          </p:val>
                                        </p:tav>
                                      </p:tavLst>
                                    </p:anim>
                                    <p:anim calcmode="lin" valueType="num">
                                      <p:cBhvr>
                                        <p:cTn id="43" dur="1000" fill="hold"/>
                                        <p:tgtEl>
                                          <p:spTgt spid="108552"/>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085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5" presetClass="entr" presetSubtype="0" fill="hold" grpId="0" nodeType="clickEffect">
                                  <p:stCondLst>
                                    <p:cond delay="0"/>
                                  </p:stCondLst>
                                  <p:childTnLst>
                                    <p:set>
                                      <p:cBhvr>
                                        <p:cTn id="48" dur="1" fill="hold">
                                          <p:stCondLst>
                                            <p:cond delay="0"/>
                                          </p:stCondLst>
                                        </p:cTn>
                                        <p:tgtEl>
                                          <p:spTgt spid="108551"/>
                                        </p:tgtEl>
                                        <p:attrNameLst>
                                          <p:attrName>style.visibility</p:attrName>
                                        </p:attrNameLst>
                                      </p:cBhvr>
                                      <p:to>
                                        <p:strVal val="visible"/>
                                      </p:to>
                                    </p:set>
                                    <p:anim calcmode="lin" valueType="num">
                                      <p:cBhvr>
                                        <p:cTn id="49" dur="1000" fill="hold"/>
                                        <p:tgtEl>
                                          <p:spTgt spid="108551"/>
                                        </p:tgtEl>
                                        <p:attrNameLst>
                                          <p:attrName>ppt_w</p:attrName>
                                        </p:attrNameLst>
                                      </p:cBhvr>
                                      <p:tavLst>
                                        <p:tav tm="0">
                                          <p:val>
                                            <p:fltVal val="0"/>
                                          </p:val>
                                        </p:tav>
                                        <p:tav tm="100000">
                                          <p:val>
                                            <p:strVal val="#ppt_w"/>
                                          </p:val>
                                        </p:tav>
                                      </p:tavLst>
                                    </p:anim>
                                    <p:anim calcmode="lin" valueType="num">
                                      <p:cBhvr>
                                        <p:cTn id="50" dur="1000" fill="hold"/>
                                        <p:tgtEl>
                                          <p:spTgt spid="108551"/>
                                        </p:tgtEl>
                                        <p:attrNameLst>
                                          <p:attrName>ppt_h</p:attrName>
                                        </p:attrNameLst>
                                      </p:cBhvr>
                                      <p:tavLst>
                                        <p:tav tm="0">
                                          <p:val>
                                            <p:fltVal val="0"/>
                                          </p:val>
                                        </p:tav>
                                        <p:tav tm="100000">
                                          <p:val>
                                            <p:strVal val="#ppt_h"/>
                                          </p:val>
                                        </p:tav>
                                      </p:tavLst>
                                    </p:anim>
                                    <p:anim calcmode="lin" valueType="num">
                                      <p:cBhvr>
                                        <p:cTn id="51" dur="1000" fill="hold"/>
                                        <p:tgtEl>
                                          <p:spTgt spid="108551"/>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10855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nimBg="1" autoUpdateAnimBg="0"/>
      <p:bldP spid="108548" grpId="0" autoUpdateAnimBg="0"/>
      <p:bldP spid="108549" grpId="0" autoUpdateAnimBg="0"/>
      <p:bldP spid="108550" grpId="0" autoUpdateAnimBg="0"/>
      <p:bldP spid="108551" grpId="0" autoUpdateAnimBg="0"/>
      <p:bldP spid="108552" grpId="0" autoUpdateAnimBg="0"/>
      <p:bldP spid="108553"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4"/>
          <p:cNvSpPr txBox="1">
            <a:spLocks noChangeArrowheads="1"/>
          </p:cNvSpPr>
          <p:nvPr/>
        </p:nvSpPr>
        <p:spPr bwMode="auto">
          <a:xfrm>
            <a:off x="8297863" y="0"/>
            <a:ext cx="8524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0" name="Text Box 17"/>
          <p:cNvSpPr txBox="1">
            <a:spLocks noChangeArrowheads="1"/>
          </p:cNvSpPr>
          <p:nvPr/>
        </p:nvSpPr>
        <p:spPr bwMode="auto">
          <a:xfrm>
            <a:off x="228600" y="1428750"/>
            <a:ext cx="4800600" cy="2831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تمّت</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سكنى الروح القدس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مع حز 36: 27)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طبيعة، قلب و فكر جديد</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أش 59: 21)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غفران الخطايا</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34ب</a:t>
            </a:r>
            <a:r>
              <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232451" name="Text Box 18"/>
          <p:cNvSpPr txBox="1">
            <a:spLocks noChangeArrowheads="1"/>
          </p:cNvSpPr>
          <p:nvPr/>
        </p:nvSpPr>
        <p:spPr bwMode="auto">
          <a:xfrm>
            <a:off x="228600" y="4429125"/>
            <a:ext cx="4652963" cy="20415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لم تتم بعد</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كل شخص سيعرف الرب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ستتحد إسرائيل و يهوذا ثانية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2" name="Title 6"/>
          <p:cNvSpPr>
            <a:spLocks noGrp="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الأحكام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0241" name="Picture 1"/>
          <p:cNvPicPr>
            <a:picLocks noChangeAspect="1" noChangeArrowheads="1"/>
          </p:cNvPicPr>
          <p:nvPr/>
        </p:nvPicPr>
        <p:blipFill>
          <a:blip r:embed="rId3"/>
          <a:srcRect/>
          <a:stretch>
            <a:fillRect/>
          </a:stretch>
        </p:blipFill>
        <p:spPr bwMode="auto">
          <a:xfrm>
            <a:off x="5094288" y="1524000"/>
            <a:ext cx="3821112" cy="4572000"/>
          </a:xfrm>
          <a:prstGeom prst="rect">
            <a:avLst/>
          </a:prstGeom>
          <a:noFill/>
          <a:ln w="101600">
            <a:solidFill>
              <a:schemeClr val="bg2">
                <a:lumMod val="90000"/>
              </a:schemeClr>
            </a:solidFill>
            <a:miter lim="800000"/>
            <a:headEnd/>
            <a:tailEnd/>
          </a:ln>
        </p:spPr>
      </p:pic>
    </p:spTree>
    <p:extLst>
      <p:ext uri="{BB962C8B-B14F-4D97-AF65-F5344CB8AC3E}">
        <p14:creationId xmlns:p14="http://schemas.microsoft.com/office/powerpoint/2010/main" val="36895387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Grp="1" noChangeArrowheads="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آراء عن زمن التحقيق</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4499" name="Text Box 17"/>
          <p:cNvSpPr txBox="1">
            <a:spLocks noChangeArrowheads="1"/>
          </p:cNvSpPr>
          <p:nvPr/>
        </p:nvSpPr>
        <p:spPr bwMode="auto">
          <a:xfrm>
            <a:off x="228600" y="5786438"/>
            <a:ext cx="6719664"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2. التحقيق الكامل بعد عودة المسيح.</a:t>
            </a:r>
            <a:endParaRPr kumimoji="0" lang="en-US"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
        <p:nvSpPr>
          <p:cNvPr id="234500" name="Text Box 17"/>
          <p:cNvSpPr txBox="1">
            <a:spLocks noChangeArrowheads="1"/>
          </p:cNvSpPr>
          <p:nvPr/>
        </p:nvSpPr>
        <p:spPr bwMode="auto">
          <a:xfrm>
            <a:off x="657225" y="3354388"/>
            <a:ext cx="795337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 عهد جديد واحد فقط لإسرائيل (داربي).</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 عهدان جديدان: واحد لإسرائيل والآخر للكنيسة (شيفر)</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 عهد واحد جديد ذو تطبيقين: أولاً لإسرائيل وثانياً للكنيسة.</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4501" name="Text Box 17"/>
          <p:cNvSpPr txBox="1">
            <a:spLocks noChangeArrowheads="1"/>
          </p:cNvSpPr>
          <p:nvPr/>
        </p:nvSpPr>
        <p:spPr bwMode="auto">
          <a:xfrm>
            <a:off x="228600" y="1447800"/>
            <a:ext cx="86106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endPar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غالب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ما يقول أتباع اللاألفية أن جميع شروط العهد الجديد</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يتم تنفيذها الان في الكنيسة التي يعتبرونها إسرائيل الجديدة. لكن هل هم كذلك؟</a:t>
            </a:r>
          </a:p>
          <a:p>
            <a:pPr marL="342900" marR="0" lvl="0" indent="-342900" algn="r" defTabSz="914400" rtl="1"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1.	</a:t>
            </a:r>
            <a:r>
              <a:rPr kumimoji="0" lang="ar-SA" sz="2400" b="1" u="sng"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تحقيق جزئي في عصر الكنيسة الحالي</a:t>
            </a:r>
          </a:p>
        </p:txBody>
      </p:sp>
      <p:pic>
        <p:nvPicPr>
          <p:cNvPr id="2345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5783263"/>
            <a:ext cx="1624013" cy="1074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503" name="Text Box 4"/>
          <p:cNvSpPr txBox="1">
            <a:spLocks noChangeArrowheads="1"/>
          </p:cNvSpPr>
          <p:nvPr/>
        </p:nvSpPr>
        <p:spPr bwMode="auto">
          <a:xfrm>
            <a:off x="8359775" y="201613"/>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63257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5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29809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3704039479"/>
              </p:ext>
            </p:extLst>
          </p:nvPr>
        </p:nvGraphicFramePr>
        <p:xfrm>
          <a:off x="67235" y="0"/>
          <a:ext cx="9076765" cy="6748463"/>
        </p:xfrm>
        <a:graphic>
          <a:graphicData uri="http://schemas.openxmlformats.org/drawingml/2006/table">
            <a:tbl>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المدرسة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إعادة صياغة العهد الموسوي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يوجد عهد 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النقدية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كوتيورير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دوم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شميدت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بوتر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رفض التمايزات النصية في العهدين</a:t>
                      </a:r>
                      <a:endPar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العهد القديم =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غير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العهد القديم = مؤقت، العهد الجديد = أبدي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القديم = خارجي، العهد الجديد = داخلي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العهد القديم = لا يوجد تمكين</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تمكين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 العهد الجديد = السلام و الإزدهار و الملاذ و الروح (مقاطع متوازية)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الكنيسة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اللاألفية / بعد الألفية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أليس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كوكس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سميك</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بويتنر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القديم عن مساواة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قدم العهد الجديد لإسرائيل و لكنه لم يتم لهم</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الحاجة الحالية لمعرفة يهوه (لا زلنا نحتاج لطاعة المأمورية العظمى)</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أورشليم في 70م مقابل إر 31: 40</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490012" y="0"/>
            <a:ext cx="171272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ق2 499</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178201" name="Title 6"/>
          <p:cNvSpPr>
            <a:spLocks noGrp="1"/>
          </p:cNvSpPr>
          <p:nvPr>
            <p:ph type="title" idx="4294967295"/>
          </p:nvPr>
        </p:nvSpPr>
        <p:spPr>
          <a:xfrm>
            <a:off x="443754" y="2590800"/>
            <a:ext cx="4509246" cy="914400"/>
          </a:xfrm>
          <a:solidFill>
            <a:srgbClr val="000000"/>
          </a:solidFill>
        </p:spPr>
        <p:txBody>
          <a:bodyPr/>
          <a:lstStyle/>
          <a:p>
            <a:pPr eaLnBrk="1" hangingPunct="1"/>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67660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833878824"/>
              </p:ext>
            </p:extLst>
          </p:nvPr>
        </p:nvGraphicFramePr>
        <p:xfrm>
          <a:off x="0" y="1"/>
          <a:ext cx="9144000" cy="6842026"/>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المدارس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48208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الكلاسيكية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داربي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ثومبسون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فون راد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كلمات المسيح في العشاء الأخير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عبارات بولس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تطبيق سفر العبرانيين على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itchFamily="34" charset="0"/>
                          <a:ea typeface="SimSun" charset="0"/>
                          <a:cs typeface="Arial" pitchFamily="34" charset="0"/>
                        </a:rPr>
                        <a:t>2. يرفض العمل الحالي للروح القدس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13858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عهدين جديدين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 جديد لإسرائيل و عهد جديد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بداية 1900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شافير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نفس منهجية العهد الجديد في كل من عهدي الكتاب المقدس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هناك تمايز واضح بين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أساس الغفران متشابه</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إذا كان هناك عهدين جديدين فلا يوجد عهد قديم للكنيسة</a:t>
                      </a:r>
                      <a:endParaRPr kumimoji="0" lang="en-US" altLang="ja-JP"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لا تحصل الكنيسة على وعود 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7692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مساهمة الكنيسة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بشكل أساسي لإسرائيل و بشكل ثانوي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الحالية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لامكي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برايت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سكوفيلد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آرتشر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كايسر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الدعم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التتميم الأستسي مستقبلي – رو 11</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يتعامل مع معلومات كل من العهد القديم و العهد 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الغفران و الروح القدس هي بركات يتم اختبارها حالياً</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الجديد يمتلك ناموس 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تفنيدات الآراء أعلاه</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2802420068"/>
                  </a:ext>
                </a:extLst>
              </a:tr>
            </a:tbl>
          </a:graphicData>
        </a:graphic>
      </p:graphicFrame>
      <p:sp>
        <p:nvSpPr>
          <p:cNvPr id="179225" name="Title 6"/>
          <p:cNvSpPr>
            <a:spLocks noGrp="1"/>
          </p:cNvSpPr>
          <p:nvPr>
            <p:ph type="title" idx="4294967295"/>
          </p:nvPr>
        </p:nvSpPr>
        <p:spPr>
          <a:xfrm>
            <a:off x="0" y="3419381"/>
            <a:ext cx="4495800" cy="990600"/>
          </a:xfrm>
          <a:solidFill>
            <a:srgbClr val="000000"/>
          </a:solidFill>
        </p:spPr>
        <p:txBody>
          <a:bodyPr/>
          <a:lstStyle/>
          <a:p>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7624482" y="0"/>
            <a:ext cx="15782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ق2 490</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241042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يشير رجوعاً إلى إرميا 31: 31-34</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العهد الجديد يستبدل العهد القديم</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تشارك الكنيسة في العهد الموعود لإسرائيل</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9202" name="Title 48"/>
          <p:cNvSpPr>
            <a:spLocks noGrp="1"/>
          </p:cNvSpPr>
          <p:nvPr>
            <p:ph type="title" idx="4294967295"/>
          </p:nvPr>
        </p:nvSpPr>
        <p:spPr>
          <a:xfrm rot="16200000">
            <a:off x="-3162300" y="3162300"/>
            <a:ext cx="6858000" cy="533400"/>
          </a:xfrm>
        </p:spPr>
        <p:txBody>
          <a:bodyPr/>
          <a:lstStyle/>
          <a:p>
            <a:r>
              <a:rPr lang="ar-JO" sz="2800" dirty="0">
                <a:solidFill>
                  <a:schemeClr val="bg1"/>
                </a:solidFill>
              </a:rPr>
              <a:t>تباين العهود (2 كورنثوس 3-4)</a:t>
            </a:r>
            <a:endParaRPr lang="en-US" sz="2800" dirty="0">
              <a:solidFill>
                <a:schemeClr val="bg1"/>
              </a:solidFill>
              <a:ea typeface="ＭＳ Ｐゴシック" charset="0"/>
            </a:endParaRPr>
          </a:p>
        </p:txBody>
      </p:sp>
      <p:graphicFrame>
        <p:nvGraphicFramePr>
          <p:cNvPr id="48" name="Table 47"/>
          <p:cNvGraphicFramePr>
            <a:graphicFrameLocks noGrp="1"/>
          </p:cNvGraphicFramePr>
          <p:nvPr>
            <p:extLst>
              <p:ext uri="{D42A27DB-BD31-4B8C-83A1-F6EECF244321}">
                <p14:modId xmlns:p14="http://schemas.microsoft.com/office/powerpoint/2010/main" val="3584266310"/>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بالحرف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يحي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الحجر (3: 3 ب ، 7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القلوب (3: 3 ب ؛ ارميا 31:33)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مجداً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تلاشى المجد (3: 7 ب ، 11 أ ،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يزداد المجد باستمرار (3: 11 ب ،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الإنسان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يأتي بالبر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الخداع</a:t>
                      </a:r>
                      <a:r>
                        <a:rPr lang="ar-JO" sz="2000" b="1" baseline="0"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وجه موسى المحجوب (3: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وجوه مكشوفة (3: 13 أ ، 18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محجوبة (3: 14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مكشوفة (3: 14 ب ؛ 4: 3-6)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محجوبة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غير محجوبة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بلادة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 المؤمنين يعكسون مجد الإبن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متغيرين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متغيرين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قلة الغيرة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ثقة وثبات (3: 4-5 ؛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الصدق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12368" y="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88527"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172" name="Group 4"/>
          <p:cNvGraphicFramePr>
            <a:graphicFrameLocks noGrp="1"/>
          </p:cNvGraphicFramePr>
          <p:nvPr>
            <p:extLst>
              <p:ext uri="{D42A27DB-BD31-4B8C-83A1-F6EECF244321}">
                <p14:modId xmlns:p14="http://schemas.microsoft.com/office/powerpoint/2010/main" val="3827368655"/>
              </p:ext>
            </p:extLst>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ja-JP"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العهد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التعريف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التتميم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العلامة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النوحي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وعد غير مشروط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بعدم إغراق الأرض ثانية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البحر لا يوجد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21: 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قوس قزح</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الإبراهيمي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بمنح إسرائيل أرض و حكم و بركة روحية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12: 1-3،      15: 13-18</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latin typeface="Arial" panose="020B0604020202020204" pitchFamily="34" charset="0"/>
                          <a:cs typeface="Arial" panose="020B0604020202020204" pitchFamily="34" charset="0"/>
                        </a:rPr>
                        <a:t>يستمر في الوقت الحاضر (غل 3:17) ولكن لا يزال لإسرائيل مستقبل (رو 11: 25-27)</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الموسوي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بركات مشروطة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خر 19-31،          تث 28</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موت المسيح</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7: 4-6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السبت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31: 13</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بأرض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مادية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وادي مصر إلى نهر الفرات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تث 30: 1-10</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مباركة الأرض</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13-15</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يوجد علامات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حسب علمي</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الداوودي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بحكم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سياسي</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أبدي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لنسل داود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صم 7: 12-17</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تجديد الحكم</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11-12</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جلوس المسيح عن يمين الله</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 2: 34-36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بسكنى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روحية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للروح القدس (كتابة الناموس على القلب)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الغفران و كرازة كاملة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31: 31-34</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بولس و الرسل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كو 3-4</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خلاص جميع إسرائيل</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11: 26-27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كأس عشاء الرب</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 22: 20،</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كو 11: 25)</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ar-JO" sz="2800" dirty="0">
                <a:ea typeface="ＭＳ Ｐゴシック" charset="0"/>
              </a:rPr>
              <a:t>علامات العهود</a:t>
            </a:r>
            <a:endParaRPr lang="en-US" sz="2800" dirty="0">
              <a:ea typeface="ＭＳ Ｐゴシック" charset="0"/>
            </a:endParaRPr>
          </a:p>
        </p:txBody>
      </p:sp>
    </p:spTree>
    <p:extLst>
      <p:ext uri="{BB962C8B-B14F-4D97-AF65-F5344CB8AC3E}">
        <p14:creationId xmlns:p14="http://schemas.microsoft.com/office/powerpoint/2010/main" val="332850977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910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2"/>
            <a:ext cx="3949700" cy="653057"/>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50009"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365104"/>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580112"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73365"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585862"/>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943704" y="3429000"/>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35950" y="2479675"/>
            <a:ext cx="3679522"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499992"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548408"/>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5011370" y="5301208"/>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932070" y="5009399"/>
            <a:ext cx="521911" cy="171455"/>
            <a:chOff x="3144" y="3278"/>
            <a:chExt cx="626" cy="66"/>
          </a:xfrm>
        </p:grpSpPr>
        <p:sp>
          <p:nvSpPr>
            <p:cNvPr id="1117" name="Line 70"/>
            <p:cNvSpPr>
              <a:spLocks noChangeShapeType="1"/>
            </p:cNvSpPr>
            <p:nvPr/>
          </p:nvSpPr>
          <p:spPr bwMode="auto">
            <a:xfrm>
              <a:off x="3144" y="3307"/>
              <a:ext cx="552" cy="5"/>
            </a:xfrm>
            <a:prstGeom prst="line">
              <a:avLst/>
            </a:prstGeom>
            <a:noFill/>
            <a:ln w="12700">
              <a:solidFill>
                <a:schemeClr val="tx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148682" y="5384721"/>
            <a:ext cx="2550824" cy="171798"/>
            <a:chOff x="3486" y="3458"/>
            <a:chExt cx="1573" cy="66"/>
          </a:xfrm>
        </p:grpSpPr>
        <p:sp>
          <p:nvSpPr>
            <p:cNvPr id="1115" name="Line 73"/>
            <p:cNvSpPr>
              <a:spLocks noChangeShapeType="1"/>
            </p:cNvSpPr>
            <p:nvPr/>
          </p:nvSpPr>
          <p:spPr bwMode="auto">
            <a:xfrm flipV="1">
              <a:off x="3486" y="3499"/>
              <a:ext cx="1533" cy="10"/>
            </a:xfrm>
            <a:prstGeom prst="line">
              <a:avLst/>
            </a:prstGeom>
            <a:noFill/>
            <a:ln w="12700">
              <a:solidFill>
                <a:srgbClr val="01020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5607"/>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668344" y="5805264"/>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الثامنة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٨ مايو ٢٠٢٥</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171400" y="18864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716016" y="487893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127342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4</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06522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69"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9" name="Rectangle 3"/>
          <p:cNvSpPr>
            <a:spLocks noGrp="1" noChangeArrowheads="1"/>
          </p:cNvSpPr>
          <p:nvPr>
            <p:ph type="ctrTitle"/>
          </p:nvPr>
        </p:nvSpPr>
        <p:spPr>
          <a:xfrm>
            <a:off x="457200" y="685800"/>
            <a:ext cx="8382000" cy="36576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كيفية التغلب</a:t>
            </a:r>
            <a:b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على الشجن؟</a:t>
            </a:r>
            <a:endParaRPr lang="en-US" sz="66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100" name="Rectangle 4"/>
          <p:cNvSpPr>
            <a:spLocks noGrp="1" noChangeArrowheads="1"/>
          </p:cNvSpPr>
          <p:nvPr>
            <p:ph type="subTitle" idx="1"/>
          </p:nvPr>
        </p:nvSpPr>
        <p:spPr>
          <a:xfrm>
            <a:off x="0" y="47244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2 كورنثوس 4: 16-18</a:t>
            </a:r>
            <a:endParaRPr lang="en-US"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0" y="762000"/>
            <a:ext cx="9144000" cy="4876800"/>
          </a:xfrm>
        </p:spPr>
        <p:txBody>
          <a:bodyPr/>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هل أنت محبط اليوم؟</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theme/_rels/theme3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theme/theme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usiness Plan">
  <a:themeElements>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fontScheme name="1_Business Pla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clrMap bg1="dk2" tx1="lt1" bg2="dk1" tx2="lt2" accent1="accent1" accent2="accent2" accent3="accent3" accent4="accent4" accent5="accent5" accent6="accent6" hlink="hlink" folHlink="folHlink"/>
    </a:extraClrScheme>
    <a:extraClrScheme>
      <a:clrScheme name="1_Business Plan 2">
        <a:dk1>
          <a:srgbClr val="000000"/>
        </a:dk1>
        <a:lt1>
          <a:srgbClr val="FFFFFF"/>
        </a:lt1>
        <a:dk2>
          <a:srgbClr val="006633"/>
        </a:dk2>
        <a:lt2>
          <a:srgbClr val="FFFFFF"/>
        </a:lt2>
        <a:accent1>
          <a:srgbClr val="009999"/>
        </a:accent1>
        <a:accent2>
          <a:srgbClr val="8263A2"/>
        </a:accent2>
        <a:accent3>
          <a:srgbClr val="FFFFFF"/>
        </a:accent3>
        <a:accent4>
          <a:srgbClr val="000000"/>
        </a:accent4>
        <a:accent5>
          <a:srgbClr val="AACACA"/>
        </a:accent5>
        <a:accent6>
          <a:srgbClr val="755992"/>
        </a:accent6>
        <a:hlink>
          <a:srgbClr val="0665C6"/>
        </a:hlink>
        <a:folHlink>
          <a:srgbClr val="71BB96"/>
        </a:folHlink>
      </a:clrScheme>
      <a:clrMap bg1="lt1" tx1="dk1" bg2="lt2" tx2="dk2" accent1="accent1" accent2="accent2" accent3="accent3" accent4="accent4" accent5="accent5" accent6="accent6" hlink="hlink" folHlink="folHlink"/>
    </a:extraClrScheme>
    <a:extraClrScheme>
      <a:clrScheme name="1_Business Plan 3">
        <a:dk1>
          <a:srgbClr val="000000"/>
        </a:dk1>
        <a:lt1>
          <a:srgbClr val="FFFFFF"/>
        </a:lt1>
        <a:dk2>
          <a:srgbClr val="000000"/>
        </a:dk2>
        <a:lt2>
          <a:srgbClr val="FFFFFF"/>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usiness Plan 4">
        <a:dk1>
          <a:srgbClr val="271A0D"/>
        </a:dk1>
        <a:lt1>
          <a:srgbClr val="EAEAEA"/>
        </a:lt1>
        <a:dk2>
          <a:srgbClr val="996633"/>
        </a:dk2>
        <a:lt2>
          <a:srgbClr val="FFFFCC"/>
        </a:lt2>
        <a:accent1>
          <a:srgbClr val="CC6600"/>
        </a:accent1>
        <a:accent2>
          <a:srgbClr val="FF9900"/>
        </a:accent2>
        <a:accent3>
          <a:srgbClr val="CAB8AD"/>
        </a:accent3>
        <a:accent4>
          <a:srgbClr val="C8C8C8"/>
        </a:accent4>
        <a:accent5>
          <a:srgbClr val="E2B8AA"/>
        </a:accent5>
        <a:accent6>
          <a:srgbClr val="E78A00"/>
        </a:accent6>
        <a:hlink>
          <a:srgbClr val="CC3300"/>
        </a:hlink>
        <a:folHlink>
          <a:srgbClr val="CA9561"/>
        </a:folHlink>
      </a:clrScheme>
      <a:clrMap bg1="dk2" tx1="lt1" bg2="dk1" tx2="lt2" accent1="accent1" accent2="accent2" accent3="accent3" accent4="accent4" accent5="accent5" accent6="accent6" hlink="hlink" folHlink="folHlink"/>
    </a:extraClrScheme>
    <a:extraClrScheme>
      <a:clrScheme name="1_Business Plan 5">
        <a:dk1>
          <a:srgbClr val="001428"/>
        </a:dk1>
        <a:lt1>
          <a:srgbClr val="DDDDDD"/>
        </a:lt1>
        <a:dk2>
          <a:srgbClr val="336699"/>
        </a:dk2>
        <a:lt2>
          <a:srgbClr val="CCFFCC"/>
        </a:lt2>
        <a:accent1>
          <a:srgbClr val="009999"/>
        </a:accent1>
        <a:accent2>
          <a:srgbClr val="8263A2"/>
        </a:accent2>
        <a:accent3>
          <a:srgbClr val="ADB8CA"/>
        </a:accent3>
        <a:accent4>
          <a:srgbClr val="BDBDBD"/>
        </a:accent4>
        <a:accent5>
          <a:srgbClr val="AACACA"/>
        </a:accent5>
        <a:accent6>
          <a:srgbClr val="755992"/>
        </a:accent6>
        <a:hlink>
          <a:srgbClr val="0665C6"/>
        </a:hlink>
        <a:folHlink>
          <a:srgbClr val="699BCD"/>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8.xml><?xml version="1.0" encoding="utf-8"?>
<a:theme xmlns:a="http://schemas.openxmlformats.org/drawingml/2006/main" name="2_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3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9.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Designs\Notebook.pot</Template>
  <TotalTime>12024</TotalTime>
  <Words>17568</Words>
  <Application>Microsoft Macintosh PowerPoint</Application>
  <PresentationFormat>On-screen Show (4:3)</PresentationFormat>
  <Paragraphs>2122</Paragraphs>
  <Slides>287</Slides>
  <Notes>174</Notes>
  <HiddenSlides>0</HiddenSlides>
  <MMClips>0</MMClips>
  <ScaleCrop>false</ScaleCrop>
  <HeadingPairs>
    <vt:vector size="8" baseType="variant">
      <vt:variant>
        <vt:lpstr>Fonts Used</vt:lpstr>
      </vt:variant>
      <vt:variant>
        <vt:i4>29</vt:i4>
      </vt:variant>
      <vt:variant>
        <vt:lpstr>Theme</vt:lpstr>
      </vt:variant>
      <vt:variant>
        <vt:i4>52</vt:i4>
      </vt:variant>
      <vt:variant>
        <vt:lpstr>Embedded OLE Servers</vt:lpstr>
      </vt:variant>
      <vt:variant>
        <vt:i4>3</vt:i4>
      </vt:variant>
      <vt:variant>
        <vt:lpstr>Slide Titles</vt:lpstr>
      </vt:variant>
      <vt:variant>
        <vt:i4>287</vt:i4>
      </vt:variant>
    </vt:vector>
  </HeadingPairs>
  <TitlesOfParts>
    <vt:vector size="371" baseType="lpstr">
      <vt:lpstr>26</vt:lpstr>
      <vt:lpstr>ＭＳ Ｐゴシック</vt:lpstr>
      <vt:lpstr>Osaka</vt:lpstr>
      <vt:lpstr>SimSun</vt:lpstr>
      <vt:lpstr>Times</vt:lpstr>
      <vt:lpstr>Times Roman</vt:lpstr>
      <vt:lpstr>ヒラギノ角ゴ Pro W3</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Corsiva</vt:lpstr>
      <vt:lpstr>Monotype Sorts</vt:lpstr>
      <vt:lpstr>Roboto</vt:lpstr>
      <vt:lpstr>Tahoma</vt:lpstr>
      <vt:lpstr>Times New Roman</vt:lpstr>
      <vt:lpstr>Traditional Arabic</vt:lpstr>
      <vt:lpstr>Trebuchet MS</vt:lpstr>
      <vt:lpstr>Wingdings</vt:lpstr>
      <vt:lpstr>Wingdings 2</vt:lpstr>
      <vt:lpstr>Notebook</vt:lpstr>
      <vt:lpstr>Default Design</vt:lpstr>
      <vt:lpstr>1_Notebook</vt:lpstr>
      <vt:lpstr>1_Default Design</vt:lpstr>
      <vt:lpstr>2_Default Design</vt:lpstr>
      <vt:lpstr>3_Default Design</vt:lpstr>
      <vt:lpstr>4_Default Design</vt:lpstr>
      <vt:lpstr>Blank Presentation</vt:lpstr>
      <vt:lpstr>Pulse</vt:lpstr>
      <vt:lpstr>Gleam</vt:lpstr>
      <vt:lpstr>Earth</vt:lpstr>
      <vt:lpstr>Schmooze</vt:lpstr>
      <vt:lpstr>1_White on Black Background</vt:lpstr>
      <vt:lpstr>White on Black Background</vt:lpstr>
      <vt:lpstr>5_Default Design</vt:lpstr>
      <vt:lpstr>6_Default Design</vt:lpstr>
      <vt:lpstr>7_Default Design</vt:lpstr>
      <vt:lpstr>8_Blank Presentation</vt:lpstr>
      <vt:lpstr>1_Blank Presentation</vt:lpstr>
      <vt:lpstr>Justice</vt:lpstr>
      <vt:lpstr>8_Default Design</vt:lpstr>
      <vt:lpstr>1_Business Plan</vt:lpstr>
      <vt:lpstr>2_Blank Presentation</vt:lpstr>
      <vt:lpstr>3_Blank Presentation</vt:lpstr>
      <vt:lpstr>5_Blank Presentation</vt:lpstr>
      <vt:lpstr>Office Theme</vt:lpstr>
      <vt:lpstr>49_Blank Presentation</vt:lpstr>
      <vt:lpstr>2_Notebook</vt:lpstr>
      <vt:lpstr>1_Office Theme</vt:lpstr>
      <vt:lpstr>2_Office Theme</vt:lpstr>
      <vt:lpstr>50_Blank Presentation</vt:lpstr>
      <vt:lpstr>11_Default Design</vt:lpstr>
      <vt:lpstr>12_Default Design</vt:lpstr>
      <vt:lpstr>1_Earth</vt:lpstr>
      <vt:lpstr>13_Default Design</vt:lpstr>
      <vt:lpstr>14_Blank Presentation</vt:lpstr>
      <vt:lpstr>3_Expedition</vt:lpstr>
      <vt:lpstr>2_Civic</vt:lpstr>
      <vt:lpstr>18_Blank Presentation</vt:lpstr>
      <vt:lpstr>4_Blank Presentation</vt:lpstr>
      <vt:lpstr>Whirlpool</vt:lpstr>
      <vt:lpstr>3_Notebook</vt:lpstr>
      <vt:lpstr>2_Slit</vt:lpstr>
      <vt:lpstr>6_Blank Presentation</vt:lpstr>
      <vt:lpstr>11_Blank Presentation</vt:lpstr>
      <vt:lpstr>15_Blank Presentation</vt:lpstr>
      <vt:lpstr>10_Office Theme</vt:lpstr>
      <vt:lpstr>Expedition</vt:lpstr>
      <vt:lpstr>2_blstripc.ppt - Blue Stripes</vt:lpstr>
      <vt:lpstr>24_Office Theme</vt:lpstr>
      <vt:lpstr>22_Blank Presentation</vt:lpstr>
      <vt:lpstr>Frame</vt:lpstr>
      <vt:lpstr>Chart</vt:lpstr>
      <vt:lpstr>Photo Editor Photo</vt:lpstr>
      <vt:lpstr>Bitmap Image</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 بك </vt:lpstr>
      <vt:lpstr>كيف يمكنك أن تكون متجاوباً  مع قلب الله نحوك؟</vt:lpstr>
      <vt:lpstr>افتح قلبك إلى</vt:lpstr>
      <vt:lpstr>أستطيع أن أنفتح نحو قلب لله بشكل أفضل من خلال ...</vt:lpstr>
      <vt:lpstr>Black</vt:lpstr>
      <vt:lpstr>THE EPISTLES</vt:lpstr>
      <vt:lpstr>أسئلة للتأمل</vt:lpstr>
      <vt:lpstr>Geography</vt:lpstr>
      <vt:lpstr>الكاتب: بولس</vt:lpstr>
      <vt:lpstr>الكلمة و الآية المفتاحية</vt:lpstr>
      <vt:lpstr>الموضوع</vt:lpstr>
      <vt:lpstr>نظرةٌ عامَّةٌ إلى رسائل بولس</vt:lpstr>
      <vt:lpstr>Be thou my vision 1/4</vt:lpstr>
      <vt:lpstr>Be thou my vision 2/4</vt:lpstr>
      <vt:lpstr>Be thou my vision 3/4</vt:lpstr>
      <vt:lpstr>Be thou my vision 4/4</vt:lpstr>
      <vt:lpstr>2 كورنثوس Book Chart</vt:lpstr>
      <vt:lpstr>البيان الموجز</vt:lpstr>
      <vt:lpstr>تطبيقات</vt:lpstr>
      <vt:lpstr>التأليف</vt:lpstr>
      <vt:lpstr>المناسبة</vt:lpstr>
      <vt:lpstr>الخصائص</vt:lpstr>
      <vt:lpstr>حجة بولس</vt:lpstr>
      <vt:lpstr>عدد الرسائل والزيارات</vt:lpstr>
      <vt:lpstr>زيارة بولس الأولى</vt:lpstr>
      <vt:lpstr>زيارة بولس الثانية</vt:lpstr>
      <vt:lpstr>Paul's Third Visit</vt:lpstr>
      <vt:lpstr>Outline of 1:1–7:16</vt:lpstr>
      <vt:lpstr>كن متجاوباً</vt:lpstr>
      <vt:lpstr>كن متجاوباً</vt:lpstr>
      <vt:lpstr>Be Responsive</vt:lpstr>
      <vt:lpstr>متجاوباً</vt:lpstr>
      <vt:lpstr>هاي</vt:lpstr>
      <vt:lpstr>منفتح</vt:lpstr>
      <vt:lpstr>الله ليس غير مبالٍ بك </vt:lpstr>
      <vt:lpstr>كيف يمكنك أن تكون متجاوباً  مع قلب الله نحوك؟</vt:lpstr>
      <vt:lpstr>خلفية ٢ كورنثوس</vt:lpstr>
      <vt:lpstr>PowerPoint Presentation</vt:lpstr>
      <vt:lpstr>كيف كانت الكنيسة الأولى حقاً؟</vt:lpstr>
      <vt:lpstr> نظرة عامة على العهد الجديد  (الكلمات المفتاحية للرسائل البولسية)</vt:lpstr>
      <vt:lpstr>كن مختلفاً</vt:lpstr>
      <vt:lpstr>عقلية القطيع</vt:lpstr>
      <vt:lpstr>كن مختلفاً</vt:lpstr>
      <vt:lpstr>كيف يجب أن نكون مختلفين عن غير المؤمنين؟</vt:lpstr>
      <vt:lpstr>كيف يجب أن نكون ...</vt:lpstr>
      <vt:lpstr>الفكرة الرئيسية</vt:lpstr>
      <vt:lpstr>مقدس = ميزه الله ملكاً له</vt:lpstr>
      <vt:lpstr>مراجعة 1 كورنثوس</vt:lpstr>
      <vt:lpstr>سياق 2 كورنثوس</vt:lpstr>
      <vt:lpstr>كيف يمكنك أن  تكون متجاوباً مع قلب الله نحوك؟</vt:lpstr>
      <vt:lpstr>افتح قلبك إلى</vt:lpstr>
      <vt:lpstr> يجب على كنيسة كورنثوس أن يفتحوا قلوبهم لبولس، بما أن الله قد اهتم بهم من خلاله (2 كو 1-7)</vt:lpstr>
      <vt:lpstr>2 كورنثوس 1 </vt:lpstr>
      <vt:lpstr>بها من الله ٢ كورنثوس ١ : ٣-١١</vt:lpstr>
      <vt:lpstr>PowerPoint Presentation</vt:lpstr>
      <vt:lpstr>PowerPoint Presentation</vt:lpstr>
      <vt:lpstr>PowerPoint Presentation</vt:lpstr>
      <vt:lpstr>PowerPoint Presentation</vt:lpstr>
      <vt:lpstr>PowerPoint Presentation</vt:lpstr>
      <vt:lpstr>2 Cor. 1:1-11</vt:lpstr>
      <vt:lpstr>رايري يكتب عن المسحة</vt:lpstr>
      <vt:lpstr>2 كورنثوس 2</vt:lpstr>
      <vt:lpstr>SUFFERING</vt:lpstr>
      <vt:lpstr>2 كورنثوس 3 </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كيف نتصالح؟</vt:lpstr>
      <vt:lpstr>الأحكام</vt:lpstr>
      <vt:lpstr>آراء عن زمن التحقيق</vt:lpstr>
      <vt:lpstr>نظريات تتميم العهد الجديد</vt:lpstr>
      <vt:lpstr>نظريات تتميم العهد الجديد</vt:lpstr>
      <vt:lpstr>هذه الكأس هي العهد الجديد بدمي (لوقا 22: 20)</vt:lpstr>
      <vt:lpstr>تباين العهود (2 كورنثوس 3-4)</vt:lpstr>
      <vt:lpstr>علامات العهود</vt:lpstr>
      <vt:lpstr>استبدل القديم بالجديد </vt:lpstr>
      <vt:lpstr>الجدول الزمنيُّ للملكوت والعهود</vt:lpstr>
      <vt:lpstr>2 كورنثوس 4</vt:lpstr>
      <vt:lpstr>كيفية التغلب على الشجن؟</vt:lpstr>
      <vt:lpstr>هل أنت محبط اليوم؟</vt:lpstr>
      <vt:lpstr>كيف يمكنك التغلب على الشجن؟</vt:lpstr>
      <vt:lpstr>هل كان بولس محبطاً؟</vt:lpstr>
      <vt:lpstr>تضحيات بولس</vt:lpstr>
      <vt:lpstr>تضحيات بولس</vt:lpstr>
      <vt:lpstr>لذلك لا نفشل بل و إن كان إنساننا الخارجي يفنى فالداخل يتجدد يوماً فيوماً  (2 كو 4: 16)</vt:lpstr>
      <vt:lpstr>دعونا نرى طريقتين لبولس للتغلب على الشجن ...</vt:lpstr>
      <vt:lpstr> 1. أنظر إلى مشاكلك باعتبارها تافهة بالمقارنة مع مكافآتك   (4: 17)</vt:lpstr>
      <vt:lpstr>لأن خفة ضيقتنا الوقتية تنشئ لنا أكثر فأكثر ثقل مجد أبدياً (4: 17)</vt:lpstr>
      <vt:lpstr>تضحيات بولس</vt:lpstr>
      <vt:lpstr>دولة سنغافورة</vt:lpstr>
      <vt:lpstr>موقع سنغافورة الإستراتيجي</vt:lpstr>
      <vt:lpstr> 2. ركز على الحقائق الأبدية غير المرئية  (4: 18)</vt:lpstr>
      <vt:lpstr>أنظر إلى غير المرئي</vt:lpstr>
      <vt:lpstr>ركز على الأشياء ذات القيمة الحقيقية</vt:lpstr>
      <vt:lpstr>ما هو أبدي؟</vt:lpstr>
      <vt:lpstr>الكتاب الواحد</vt:lpstr>
      <vt:lpstr>Premarital Counseling</vt:lpstr>
      <vt:lpstr>الخدمة في الشمال</vt:lpstr>
      <vt:lpstr>كن منخرطاً</vt:lpstr>
      <vt:lpstr>يمكنك هزيمة الإحباط  من خلال اتباع  أولويات الله (الفكرة الرئيسية)</vt:lpstr>
      <vt:lpstr>ما هو أبدي؟</vt:lpstr>
      <vt:lpstr>My two brothers</vt:lpstr>
      <vt:lpstr>خمسة منازل أخرى</vt:lpstr>
      <vt:lpstr>Emptiness</vt:lpstr>
      <vt:lpstr>سؤالان مهمان</vt:lpstr>
      <vt:lpstr>2 كورنثوس 5 </vt:lpstr>
      <vt:lpstr>الجسد المُقام</vt:lpstr>
      <vt:lpstr>نظرةٌ عامَّةٌ إلى المستقبَل</vt:lpstr>
      <vt:lpstr>كرسي دينونة المسيح</vt:lpstr>
      <vt:lpstr>سوف نلتقي به في السحب</vt:lpstr>
      <vt:lpstr>إن نقض بيت خيمتنا الأرضي (2 كو 5: 1)</vt:lpstr>
      <vt:lpstr>أجساد جديدة</vt:lpstr>
      <vt:lpstr>الدينونة كرسي المسيح</vt:lpstr>
      <vt:lpstr>لا يزال كرسي القضاء موجوداً</vt:lpstr>
      <vt:lpstr>كرسي القضاء في أكروكورنثوس على بعد مسافة</vt:lpstr>
      <vt:lpstr>المشهد من أكروكورنثوس</vt:lpstr>
      <vt:lpstr>المدينة الرئيسية في الأسفل</vt:lpstr>
      <vt:lpstr>الملحمة والسوق 1 كو 8</vt:lpstr>
      <vt:lpstr>كرسي القضاء في كورنثوس</vt:lpstr>
      <vt:lpstr>كرسي القضاء عن قرب</vt:lpstr>
      <vt:lpstr> المتحدث أو القاضي في الأعلى </vt:lpstr>
      <vt:lpstr> الشخص الذي تتم إدانته أو مكافأته يقف في الأسفل</vt:lpstr>
      <vt:lpstr>كرسي القضاء للمكافآت</vt:lpstr>
      <vt:lpstr>استخدم كرسي القضاء ليسوع امام بيلاطس</vt:lpstr>
      <vt:lpstr>Jesus Before Pilate</vt:lpstr>
      <vt:lpstr>كرسي المسيح هو كرسي المكافآت</vt:lpstr>
      <vt:lpstr>و ستمتحن النار عمل  كل واحد ما هو  (1 كو 3: 13)</vt:lpstr>
      <vt:lpstr>مواد بناء دائمة (3: 12 أ)</vt:lpstr>
      <vt:lpstr>مواد البناء القابلة للتلف (3:12 ب)</vt:lpstr>
      <vt:lpstr>و أما هو فسيخلص و لكن كما بنار (3: 15)</vt:lpstr>
      <vt:lpstr>الهوية في المسيح</vt:lpstr>
      <vt:lpstr>PowerPoint Presentation</vt:lpstr>
      <vt:lpstr>Outline</vt:lpstr>
      <vt:lpstr>2 كورنثوس 6 </vt:lpstr>
      <vt:lpstr>فجزاء لذلك أقول كما لأولادي  كونوا أنتم أيضاً متسعين (2 كو 6: 13(</vt:lpstr>
      <vt:lpstr>الشركة مع غير المؤمنين</vt:lpstr>
      <vt:lpstr>أسباب الإنفصال</vt:lpstr>
      <vt:lpstr>ما معنى 2 كو 6: 14-7: 1؟</vt:lpstr>
      <vt:lpstr>ما معنى 2 كو 6: 14-7: 1؟</vt:lpstr>
      <vt:lpstr>ما معنى 2 كو 6: 14-7: 1؟</vt:lpstr>
      <vt:lpstr>PowerPoint Presentation</vt:lpstr>
      <vt:lpstr>نصوص الإنفصال</vt:lpstr>
      <vt:lpstr>نصوص الإنفصال</vt:lpstr>
      <vt:lpstr>التمييز بين المؤمنين وغير المؤمنين</vt:lpstr>
      <vt:lpstr>ما معنى 2 كو 6: 14-7: 1؟</vt:lpstr>
      <vt:lpstr>PowerPoint Presentation</vt:lpstr>
      <vt:lpstr>2 كورنثوس 7</vt:lpstr>
      <vt:lpstr>فإذ لنا هذه المواعيد أيها الأحباء، لنطهر ذواتنا من كل دنس الجسد و الروح، مكملين القداسة في خوف الله. اقبلونا لم نظلم أحداً، لم نفسد أحداً، لم نطمع في أحد (2 كو 7: 1-2)</vt:lpstr>
      <vt:lpstr> لا أقول هذا لأجل دينونة، لأني قد قلت سابقاً إنكم في قلوبنا لنموت معكم و نعيش معكم. لي ثقة كبيرة بكم لي افتخار كثير من جهتكم، قد امتلأت تعزية و ازددت فرحاً جداً في جميع ضيقاتنا  (2 كو 7: 3-4)</vt:lpstr>
      <vt:lpstr>يجب أن نشجع قادتنا الروحيين أيضاً</vt:lpstr>
      <vt:lpstr>كيف يمكن أن تكون متجاوباً مع قلب الله نحوك؟</vt:lpstr>
      <vt:lpstr>افتح قلبك إلى </vt:lpstr>
      <vt:lpstr> يجب أن تتجاوب كنيسة كورنثوس مع اهتمام الله من خلال مساعدة قديسي كنيسة أورشليم (2 كو 8-9)</vt:lpstr>
      <vt:lpstr>2 كورنثوس 8 </vt:lpstr>
      <vt:lpstr>كيف تصبح غنياً</vt:lpstr>
      <vt:lpstr>كشف دفتر شيكات</vt:lpstr>
      <vt:lpstr>رون بلو عن التزوير</vt:lpstr>
      <vt:lpstr>Get Rich</vt:lpstr>
      <vt:lpstr>رؤية 2030:  أن يصبح السنغافوريون أغنياء كالأمريكيين </vt:lpstr>
      <vt:lpstr>كيف يمكننا أن نكون حقاً</vt:lpstr>
      <vt:lpstr>1.   نصبح أغنياء من خلال اتباع أمثلة أولئك الذين هم أغنياء حقاً.</vt:lpstr>
      <vt:lpstr>Napoleon Hill</vt:lpstr>
      <vt:lpstr>أ.  يعطي بولس مثالين للثراء من خلال العطاء السخي (2 كو 8: 1-9). </vt:lpstr>
      <vt:lpstr>1. المكدونيون  الأغنياء</vt:lpstr>
      <vt:lpstr>كيف تصبح غنياً</vt:lpstr>
      <vt:lpstr>الغنى في 2 كورنثوس 8-9</vt:lpstr>
      <vt:lpstr>أفسح المكدونيون الطريق إلى ما هو أبعد  مما يمكن أن تدعمه وسائلهم  (8: 1-3 أ)</vt:lpstr>
      <vt:lpstr>مكدونية خارج الممرات البحرية</vt:lpstr>
      <vt:lpstr>موقع سنغافورة الإستراتيجي</vt:lpstr>
      <vt:lpstr>مكدونية خارج الممرات البحرية</vt:lpstr>
      <vt:lpstr>الفلسين</vt:lpstr>
      <vt:lpstr>أعطى المكدونيون من تلقاء أنفسهم  (8: 3ب-4) </vt:lpstr>
      <vt:lpstr>تجاوزوا المال بتقديم أنفسهم لله وتلبية احتياجات رفاق بولس (8: 5)</vt:lpstr>
      <vt:lpstr>ينبغي على أهل كورنثوس أيضاً أن يعطوا أموالهم بسخاء، كما أعطوا أنفسهم بالكامل في مجالات أخرى (8: 6-7)</vt:lpstr>
      <vt:lpstr>كما بذل المسيح نفسه مضحياً  بالتخلي عن حقوقه كإله في أن يصير إنساناً  (8: 8-9)</vt:lpstr>
      <vt:lpstr>الإخلاء</vt:lpstr>
      <vt:lpstr>أمثلة معاصرة على السخاء</vt:lpstr>
      <vt:lpstr>النشاط الإرسالي  ضمن الشعوب الآسيوية</vt:lpstr>
      <vt:lpstr>ما هي أمثلة السخاء التي تعرفها أنت؟</vt:lpstr>
      <vt:lpstr>1.   نصبح أغنياء من خلال اتباع أمثلة أولئك الذين هم أغنياء حقاً.</vt:lpstr>
      <vt:lpstr>٢. الكرم يحل محل التسويف بالعطاء المتناسب والهادف (٨: ١٠-١٥).</vt:lpstr>
      <vt:lpstr>أ. مثل أهل كورنثوس، نحن بحاجة إلى المتابعة وليس التسويف</vt:lpstr>
      <vt:lpstr>وعدت كنيسة كورنثوس بتقديم تقدمة قبل عام، وكان لزاماً عليها أن تتوقف عن التسويف في تنفيذ وعدها (8: 10-11).</vt:lpstr>
      <vt:lpstr>يحاسبنا الله يحاسبنا على الوعود التي قطعناها أيضاً.</vt:lpstr>
      <vt:lpstr>يمكنك التبرع  عبر الإنترنت الآن!</vt:lpstr>
      <vt:lpstr>ب. مثل أهل كورنثوس، نحن بحاجة إلى العطاء السخي المتناسب (8: 12)</vt:lpstr>
      <vt:lpstr>السخاء نسبي</vt:lpstr>
      <vt:lpstr>ت. مثل أهل كورنثوس، نحن بحاجة إلى الإستثمار عمداً في الأقل حظاً (8: 13-15).</vt:lpstr>
      <vt:lpstr>المساواة؟ حقاً؟</vt:lpstr>
      <vt:lpstr>كيف تصبح غنياً</vt:lpstr>
      <vt:lpstr>الفكرة الرئيسية في 2 كو 8: 1-15</vt:lpstr>
      <vt:lpstr>كيف يمكننا أن نكون أغنياء حقاً؟</vt:lpstr>
      <vt:lpstr>المبادئ الثلاثة</vt:lpstr>
      <vt:lpstr>ماذا لو رأى يسوع دفتر شيكاتك؟</vt:lpstr>
      <vt:lpstr>لو كنت أعرف المبلغ الذي يريدني الله أن أقدمه بالضبط فهل سأقدمه؟</vt:lpstr>
      <vt:lpstr>2 كورنثوس 9 </vt:lpstr>
      <vt:lpstr>دروس عن البذار</vt:lpstr>
      <vt:lpstr>قم بتسمية ما يتبادر إلى ذهني عندما أقول...</vt:lpstr>
      <vt:lpstr>الدوق جون واين</vt:lpstr>
      <vt:lpstr>لعازر والغني</vt:lpstr>
      <vt:lpstr>The Dentist</vt:lpstr>
      <vt:lpstr>المال والألقاب</vt:lpstr>
      <vt:lpstr>كيف تصبح غنياً</vt:lpstr>
      <vt:lpstr>كيف يمكننا أن نكون أغنياء حقاً؟</vt:lpstr>
      <vt:lpstr>الفكرة الرئيسية في 2 كو 8: 1-15</vt:lpstr>
      <vt:lpstr>سؤالين عن العطاء</vt:lpstr>
      <vt:lpstr>1. مبدأ : أنت تقرر كم تريد أن تتبارك  (9: 6-7أ)</vt:lpstr>
      <vt:lpstr>أ. يباركك الله بحسب كم تعطي (9: 6)</vt:lpstr>
      <vt:lpstr>ازرع قليلاً تحصد قليلاً ازرع كثيراً تحصد كثيراً</vt:lpstr>
      <vt:lpstr>Title</vt:lpstr>
      <vt:lpstr>لا يمكن لأحد أن يأخذ استثماراتك المرسلة إلى السماء قبل وصولك.</vt:lpstr>
      <vt:lpstr>ب. كمية العطاء هي قرار شخصي (9: 7أ)</vt:lpstr>
      <vt:lpstr>عشور العهد القديم</vt:lpstr>
      <vt:lpstr>ملاخي 3: 10</vt:lpstr>
      <vt:lpstr>هل العشور موجودة اليوم؟</vt:lpstr>
      <vt:lpstr>الكثيرون يعشرون اليوم</vt:lpstr>
      <vt:lpstr>Waitresses Get 15%</vt:lpstr>
      <vt:lpstr>البيانات المالية لكنيسة الطرق المتقاطعة الدولية من تشرين أول 2009 إلى تموز 2010</vt:lpstr>
      <vt:lpstr>الرياضيات ...</vt:lpstr>
      <vt:lpstr>القساوسة المحتملين الذين تم النظر فيهم</vt:lpstr>
      <vt:lpstr>لكن أليس هذا تعهداً؟</vt:lpstr>
      <vt:lpstr>"GIVE IT ALL!"</vt:lpstr>
      <vt:lpstr>1. المبدأ: أنت تقرر مقدار البركة التي تريد أن    تحصل عليها (9: 6-7أ). </vt:lpstr>
      <vt:lpstr>2. الفوائد: يعطي العطاء السخي عوائد سخية لك ولله وللآخرين  (9: 7 ب -15)</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المثال الأفضل</vt:lpstr>
      <vt:lpstr>الفكرة الرئيسية في 9: 6-15</vt:lpstr>
      <vt:lpstr>العُشر؟  أنت تمزح!  على ما أجنيه؟</vt:lpstr>
      <vt:lpstr>جربوني الآن، يقول الرب:  هل تستطيعون دفع العشور  وتظلون في حاجة؟</vt:lpstr>
      <vt:lpstr>خطورة التعشير</vt:lpstr>
      <vt:lpstr>PowerPoint Presentation</vt:lpstr>
      <vt:lpstr>أعط المحتاجين</vt:lpstr>
      <vt:lpstr>2 كورنثوس 10</vt:lpstr>
      <vt:lpstr>افتح قلبك إلى</vt:lpstr>
      <vt:lpstr> على كنيسة كورنثوس أن تتجاوب مع اهتمام الله من خلال الخضوع لسلطته (2 كو 10-13)</vt:lpstr>
      <vt:lpstr>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 (2 كورنثوس 10: 1-2)</vt:lpstr>
      <vt:lpstr>2 كورنثوس 11</vt:lpstr>
      <vt:lpstr>تضحيات بولس</vt:lpstr>
      <vt:lpstr>تضحيات بولس</vt:lpstr>
      <vt:lpstr>PowerPoint Presentation</vt:lpstr>
      <vt:lpstr>2 كورنثوس 12 </vt:lpstr>
      <vt:lpstr>1 إنه لا يوافقني أن أفتخر فإني آتي إلى مناظر الرب و إعلاناته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(2 كورنثوس 12: 1-4)</vt:lpstr>
      <vt:lpstr>نقل الى الفردوس (Paradise)</vt:lpstr>
      <vt:lpstr>PowerPoint Presentation</vt:lpstr>
      <vt:lpstr>PowerPoint Presentation</vt:lpstr>
      <vt:lpstr>PowerPoint Presentation</vt:lpstr>
      <vt:lpstr>2 كورنثوس 13 </vt:lpstr>
      <vt:lpstr>نعمة ربنا يسوع المسيح و محبة الله و شركة الروح القدس مع جميعكم آمين (2 كورنثوس 13: 14)</vt:lpstr>
      <vt:lpstr>هل تقدم حياتك لله بأيدٍ و قلب مفتوح؟</vt:lpstr>
      <vt:lpstr>كيف يمكنك أن تكون متجاوباً مع قلب الله نحوك؟</vt:lpstr>
      <vt:lpstr>افتح قلبك إلى</vt:lpstr>
      <vt:lpstr>افتح قلبك إلى</vt:lpstr>
      <vt:lpstr>أستطيع أن أفتح قلبي لله بشكل أفضل من خلال ...</vt:lpstr>
      <vt:lpstr>Black</vt:lpstr>
      <vt:lpstr>وعظ العهد الجديد  •  BibleStudyDownloads.org</vt:lpstr>
      <vt:lpstr>PowerPoint Presentation</vt:lpstr>
      <vt:lpstr>PowerPoint Presentation</vt:lpstr>
      <vt:lpstr>PowerPoint Presentation</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280</cp:revision>
  <dcterms:created xsi:type="dcterms:W3CDTF">2003-02-12T14:00:03Z</dcterms:created>
  <dcterms:modified xsi:type="dcterms:W3CDTF">2026-04-08T13:31:22Z</dcterms:modified>
</cp:coreProperties>
</file>