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8.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9.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0.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1.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2.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theme/theme15.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6.xml" ContentType="application/vnd.openxmlformats-officedocument.theme+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8.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2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2.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3.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2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6.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7.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9.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1.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5.xml" ContentType="application/vnd.openxmlformats-officedocument.theme+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7.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theme/theme38.xml" ContentType="application/vnd.openxmlformats-officedocument.theme+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39.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40.xml" ContentType="application/vnd.openxmlformats-officedocument.theme+xml"/>
  <Override PartName="/ppt/slideLayouts/slideLayout1044.xml" ContentType="application/vnd.openxmlformats-officedocument.presentationml.slideLayout+xml"/>
  <Override PartName="/ppt/theme/theme41.xml" ContentType="application/vnd.openxmlformats-officedocument.theme+xml"/>
  <Override PartName="/ppt/slideLayouts/slideLayout1045.xml" ContentType="application/vnd.openxmlformats-officedocument.presentationml.slideLayout+xml"/>
  <Override PartName="/ppt/theme/theme42.xml" ContentType="application/vnd.openxmlformats-officedocument.theme+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43.xml" ContentType="application/vnd.openxmlformats-officedocument.theme+xml"/>
  <Override PartName="/ppt/slideLayouts/slideLayout1057.xml" ContentType="application/vnd.openxmlformats-officedocument.presentationml.slideLayout+xml"/>
  <Override PartName="/ppt/theme/theme44.xml" ContentType="application/vnd.openxmlformats-officedocument.theme+xml"/>
  <Override PartName="/ppt/slideLayouts/slideLayout1058.xml" ContentType="application/vnd.openxmlformats-officedocument.presentationml.slideLayout+xml"/>
  <Override PartName="/ppt/theme/theme45.xml" ContentType="application/vnd.openxmlformats-officedocument.theme+xml"/>
  <Override PartName="/ppt/slideLayouts/slideLayout1059.xml" ContentType="application/vnd.openxmlformats-officedocument.presentationml.slideLayout+xml"/>
  <Override PartName="/ppt/theme/theme46.xml" ContentType="application/vnd.openxmlformats-officedocument.theme+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47.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theme/theme48.xml" ContentType="application/vnd.openxmlformats-officedocument.theme+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theme/theme49.xml" ContentType="application/vnd.openxmlformats-officedocument.theme+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2.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3.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3" r:id="rId2"/>
    <p:sldMasterId id="2147483792" r:id="rId3"/>
    <p:sldMasterId id="2147483794" r:id="rId4"/>
    <p:sldMasterId id="2147483833" r:id="rId5"/>
    <p:sldMasterId id="2147483968" r:id="rId6"/>
    <p:sldMasterId id="2147483999" r:id="rId7"/>
    <p:sldMasterId id="2147484011" r:id="rId8"/>
    <p:sldMasterId id="2147484036" r:id="rId9"/>
    <p:sldMasterId id="2147484048" r:id="rId10"/>
    <p:sldMasterId id="2147484060" r:id="rId11"/>
    <p:sldMasterId id="2147484072" r:id="rId12"/>
    <p:sldMasterId id="2147484084" r:id="rId13"/>
    <p:sldMasterId id="2147484233" r:id="rId14"/>
    <p:sldMasterId id="2147484245" r:id="rId15"/>
    <p:sldMasterId id="2147484247" r:id="rId16"/>
    <p:sldMasterId id="2147485603" r:id="rId17"/>
    <p:sldMasterId id="2147486199" r:id="rId18"/>
    <p:sldMasterId id="2147486206" r:id="rId19"/>
    <p:sldMasterId id="2147486218" r:id="rId20"/>
    <p:sldMasterId id="2147486242" r:id="rId21"/>
    <p:sldMasterId id="2147486254" r:id="rId22"/>
    <p:sldMasterId id="2147486279" r:id="rId23"/>
    <p:sldMasterId id="2147486291" r:id="rId24"/>
    <p:sldMasterId id="2147486315" r:id="rId25"/>
    <p:sldMasterId id="2147486363" r:id="rId26"/>
    <p:sldMasterId id="2147486375" r:id="rId27"/>
    <p:sldMasterId id="2147486389" r:id="rId28"/>
    <p:sldMasterId id="2147486401" r:id="rId29"/>
    <p:sldMasterId id="2147486413" r:id="rId30"/>
    <p:sldMasterId id="2147486425" r:id="rId31"/>
    <p:sldMasterId id="2147486441" r:id="rId32"/>
    <p:sldMasterId id="2147486465" r:id="rId33"/>
    <p:sldMasterId id="2147486505" r:id="rId34"/>
    <p:sldMasterId id="2147486517" r:id="rId35"/>
    <p:sldMasterId id="2147486533" r:id="rId36"/>
    <p:sldMasterId id="2147486535" r:id="rId37"/>
    <p:sldMasterId id="2147486547" r:id="rId38"/>
    <p:sldMasterId id="2147487246" r:id="rId39"/>
    <p:sldMasterId id="2147487257" r:id="rId40"/>
    <p:sldMasterId id="2147487269" r:id="rId41"/>
    <p:sldMasterId id="2147487271" r:id="rId42"/>
    <p:sldMasterId id="2147487273" r:id="rId43"/>
    <p:sldMasterId id="2147487285" r:id="rId44"/>
    <p:sldMasterId id="2147487287" r:id="rId45"/>
    <p:sldMasterId id="2147487289" r:id="rId46"/>
    <p:sldMasterId id="2147487291" r:id="rId47"/>
    <p:sldMasterId id="2147487303" r:id="rId48"/>
    <p:sldMasterId id="2147487306" r:id="rId49"/>
    <p:sldMasterId id="2147487318" r:id="rId50"/>
  </p:sldMasterIdLst>
  <p:notesMasterIdLst>
    <p:notesMasterId r:id="rId337"/>
  </p:notesMasterIdLst>
  <p:handoutMasterIdLst>
    <p:handoutMasterId r:id="rId338"/>
  </p:handoutMasterIdLst>
  <p:sldIdLst>
    <p:sldId id="544" r:id="rId51"/>
    <p:sldId id="4961" r:id="rId52"/>
    <p:sldId id="4962" r:id="rId53"/>
    <p:sldId id="4963" r:id="rId54"/>
    <p:sldId id="4964" r:id="rId55"/>
    <p:sldId id="4965" r:id="rId56"/>
    <p:sldId id="4966" r:id="rId57"/>
    <p:sldId id="4967" r:id="rId58"/>
    <p:sldId id="4968" r:id="rId59"/>
    <p:sldId id="552" r:id="rId60"/>
    <p:sldId id="4970" r:id="rId61"/>
    <p:sldId id="4971" r:id="rId62"/>
    <p:sldId id="4096" r:id="rId63"/>
    <p:sldId id="4972" r:id="rId64"/>
    <p:sldId id="4973" r:id="rId65"/>
    <p:sldId id="4974" r:id="rId66"/>
    <p:sldId id="4975" r:id="rId67"/>
    <p:sldId id="4976" r:id="rId68"/>
    <p:sldId id="4977" r:id="rId69"/>
    <p:sldId id="1151" r:id="rId70"/>
    <p:sldId id="280" r:id="rId71"/>
    <p:sldId id="332" r:id="rId72"/>
    <p:sldId id="342" r:id="rId73"/>
    <p:sldId id="339" r:id="rId74"/>
    <p:sldId id="340" r:id="rId75"/>
    <p:sldId id="341" r:id="rId76"/>
    <p:sldId id="5533" r:id="rId77"/>
    <p:sldId id="350" r:id="rId78"/>
    <p:sldId id="351" r:id="rId79"/>
    <p:sldId id="352" r:id="rId80"/>
    <p:sldId id="353" r:id="rId81"/>
    <p:sldId id="4836" r:id="rId82"/>
    <p:sldId id="547" r:id="rId83"/>
    <p:sldId id="265" r:id="rId84"/>
    <p:sldId id="266" r:id="rId85"/>
    <p:sldId id="268" r:id="rId86"/>
    <p:sldId id="270" r:id="rId87"/>
    <p:sldId id="271" r:id="rId88"/>
    <p:sldId id="312" r:id="rId89"/>
    <p:sldId id="313" r:id="rId90"/>
    <p:sldId id="314" r:id="rId91"/>
    <p:sldId id="315" r:id="rId92"/>
    <p:sldId id="329" r:id="rId93"/>
    <p:sldId id="1155" r:id="rId94"/>
    <p:sldId id="1157" r:id="rId95"/>
    <p:sldId id="1158" r:id="rId96"/>
    <p:sldId id="1143" r:id="rId97"/>
    <p:sldId id="3266" r:id="rId98"/>
    <p:sldId id="4838" r:id="rId99"/>
    <p:sldId id="4839" r:id="rId100"/>
    <p:sldId id="4840" r:id="rId101"/>
    <p:sldId id="3270" r:id="rId102"/>
    <p:sldId id="3271" r:id="rId103"/>
    <p:sldId id="3272" r:id="rId104"/>
    <p:sldId id="3273" r:id="rId105"/>
    <p:sldId id="4066" r:id="rId106"/>
    <p:sldId id="3275" r:id="rId107"/>
    <p:sldId id="3276" r:id="rId108"/>
    <p:sldId id="3277" r:id="rId109"/>
    <p:sldId id="3278" r:id="rId110"/>
    <p:sldId id="3279" r:id="rId111"/>
    <p:sldId id="3280" r:id="rId112"/>
    <p:sldId id="3281" r:id="rId113"/>
    <p:sldId id="4841" r:id="rId114"/>
    <p:sldId id="3283" r:id="rId115"/>
    <p:sldId id="3284" r:id="rId116"/>
    <p:sldId id="3285" r:id="rId117"/>
    <p:sldId id="3286" r:id="rId118"/>
    <p:sldId id="710" r:id="rId119"/>
    <p:sldId id="1728" r:id="rId120"/>
    <p:sldId id="2746" r:id="rId121"/>
    <p:sldId id="3251" r:id="rId122"/>
    <p:sldId id="3252" r:id="rId123"/>
    <p:sldId id="3253" r:id="rId124"/>
    <p:sldId id="454" r:id="rId125"/>
    <p:sldId id="3287" r:id="rId126"/>
    <p:sldId id="3288" r:id="rId127"/>
    <p:sldId id="3289" r:id="rId128"/>
    <p:sldId id="1779" r:id="rId129"/>
    <p:sldId id="1780" r:id="rId130"/>
    <p:sldId id="1781" r:id="rId131"/>
    <p:sldId id="5233" r:id="rId132"/>
    <p:sldId id="5608" r:id="rId133"/>
    <p:sldId id="5609" r:id="rId134"/>
    <p:sldId id="5610" r:id="rId135"/>
    <p:sldId id="5611" r:id="rId136"/>
    <p:sldId id="5612" r:id="rId137"/>
    <p:sldId id="5613" r:id="rId138"/>
    <p:sldId id="867" r:id="rId139"/>
    <p:sldId id="5431" r:id="rId140"/>
    <p:sldId id="866" r:id="rId141"/>
    <p:sldId id="3290" r:id="rId142"/>
    <p:sldId id="871" r:id="rId143"/>
    <p:sldId id="5510" r:id="rId144"/>
    <p:sldId id="5456" r:id="rId145"/>
    <p:sldId id="4771" r:id="rId146"/>
    <p:sldId id="355" r:id="rId147"/>
    <p:sldId id="376" r:id="rId148"/>
    <p:sldId id="377" r:id="rId149"/>
    <p:sldId id="4772" r:id="rId150"/>
    <p:sldId id="4842" r:id="rId151"/>
    <p:sldId id="4843" r:id="rId152"/>
    <p:sldId id="4773" r:id="rId153"/>
    <p:sldId id="382" r:id="rId154"/>
    <p:sldId id="4774" r:id="rId155"/>
    <p:sldId id="4775" r:id="rId156"/>
    <p:sldId id="4844" r:id="rId157"/>
    <p:sldId id="387" r:id="rId158"/>
    <p:sldId id="388" r:id="rId159"/>
    <p:sldId id="4776" r:id="rId160"/>
    <p:sldId id="4777" r:id="rId161"/>
    <p:sldId id="392" r:id="rId162"/>
    <p:sldId id="4778" r:id="rId163"/>
    <p:sldId id="397" r:id="rId164"/>
    <p:sldId id="398" r:id="rId165"/>
    <p:sldId id="399" r:id="rId166"/>
    <p:sldId id="401" r:id="rId167"/>
    <p:sldId id="403" r:id="rId168"/>
    <p:sldId id="4779" r:id="rId169"/>
    <p:sldId id="405" r:id="rId170"/>
    <p:sldId id="406" r:id="rId171"/>
    <p:sldId id="407" r:id="rId172"/>
    <p:sldId id="408" r:id="rId173"/>
    <p:sldId id="4786" r:id="rId174"/>
    <p:sldId id="3651" r:id="rId175"/>
    <p:sldId id="530" r:id="rId176"/>
    <p:sldId id="510" r:id="rId177"/>
    <p:sldId id="4120" r:id="rId178"/>
    <p:sldId id="4780" r:id="rId179"/>
    <p:sldId id="4781" r:id="rId180"/>
    <p:sldId id="4782" r:id="rId181"/>
    <p:sldId id="515" r:id="rId182"/>
    <p:sldId id="516" r:id="rId183"/>
    <p:sldId id="517" r:id="rId184"/>
    <p:sldId id="518" r:id="rId185"/>
    <p:sldId id="4187" r:id="rId186"/>
    <p:sldId id="4105" r:id="rId187"/>
    <p:sldId id="4783" r:id="rId188"/>
    <p:sldId id="4207" r:id="rId189"/>
    <p:sldId id="4208" r:id="rId190"/>
    <p:sldId id="524" r:id="rId191"/>
    <p:sldId id="525" r:id="rId192"/>
    <p:sldId id="526" r:id="rId193"/>
    <p:sldId id="4784" r:id="rId194"/>
    <p:sldId id="4089" r:id="rId195"/>
    <p:sldId id="4090" r:id="rId196"/>
    <p:sldId id="4091" r:id="rId197"/>
    <p:sldId id="4092" r:id="rId198"/>
    <p:sldId id="256" r:id="rId199"/>
    <p:sldId id="4785" r:id="rId200"/>
    <p:sldId id="330" r:id="rId201"/>
    <p:sldId id="4787" r:id="rId202"/>
    <p:sldId id="4788" r:id="rId203"/>
    <p:sldId id="450" r:id="rId204"/>
    <p:sldId id="5615" r:id="rId205"/>
    <p:sldId id="4789" r:id="rId206"/>
    <p:sldId id="4790" r:id="rId207"/>
    <p:sldId id="4791" r:id="rId208"/>
    <p:sldId id="452" r:id="rId209"/>
    <p:sldId id="5616" r:id="rId210"/>
    <p:sldId id="5617" r:id="rId211"/>
    <p:sldId id="451" r:id="rId212"/>
    <p:sldId id="5614" r:id="rId213"/>
    <p:sldId id="453" r:id="rId214"/>
    <p:sldId id="4793" r:id="rId215"/>
    <p:sldId id="4794" r:id="rId216"/>
    <p:sldId id="4795" r:id="rId217"/>
    <p:sldId id="4796" r:id="rId218"/>
    <p:sldId id="4797" r:id="rId219"/>
    <p:sldId id="4798" r:id="rId220"/>
    <p:sldId id="4799" r:id="rId221"/>
    <p:sldId id="4800" r:id="rId222"/>
    <p:sldId id="409" r:id="rId223"/>
    <p:sldId id="4801" r:id="rId224"/>
    <p:sldId id="4802" r:id="rId225"/>
    <p:sldId id="412" r:id="rId226"/>
    <p:sldId id="413" r:id="rId227"/>
    <p:sldId id="414" r:id="rId228"/>
    <p:sldId id="415" r:id="rId229"/>
    <p:sldId id="416" r:id="rId230"/>
    <p:sldId id="417" r:id="rId231"/>
    <p:sldId id="418" r:id="rId232"/>
    <p:sldId id="5618" r:id="rId233"/>
    <p:sldId id="4803" r:id="rId234"/>
    <p:sldId id="4804" r:id="rId235"/>
    <p:sldId id="422" r:id="rId236"/>
    <p:sldId id="423" r:id="rId237"/>
    <p:sldId id="5619" r:id="rId238"/>
    <p:sldId id="425" r:id="rId239"/>
    <p:sldId id="426" r:id="rId240"/>
    <p:sldId id="427" r:id="rId241"/>
    <p:sldId id="428" r:id="rId242"/>
    <p:sldId id="4805" r:id="rId243"/>
    <p:sldId id="430" r:id="rId244"/>
    <p:sldId id="431" r:id="rId245"/>
    <p:sldId id="432" r:id="rId246"/>
    <p:sldId id="433" r:id="rId247"/>
    <p:sldId id="434" r:id="rId248"/>
    <p:sldId id="435" r:id="rId249"/>
    <p:sldId id="436" r:id="rId250"/>
    <p:sldId id="437" r:id="rId251"/>
    <p:sldId id="438" r:id="rId252"/>
    <p:sldId id="439" r:id="rId253"/>
    <p:sldId id="440" r:id="rId254"/>
    <p:sldId id="441" r:id="rId255"/>
    <p:sldId id="442" r:id="rId256"/>
    <p:sldId id="443" r:id="rId257"/>
    <p:sldId id="5620" r:id="rId258"/>
    <p:sldId id="504" r:id="rId259"/>
    <p:sldId id="446" r:id="rId260"/>
    <p:sldId id="4806" r:id="rId261"/>
    <p:sldId id="4807" r:id="rId262"/>
    <p:sldId id="4808" r:id="rId263"/>
    <p:sldId id="4809" r:id="rId264"/>
    <p:sldId id="4810" r:id="rId265"/>
    <p:sldId id="457" r:id="rId266"/>
    <p:sldId id="458" r:id="rId267"/>
    <p:sldId id="459" r:id="rId268"/>
    <p:sldId id="460" r:id="rId269"/>
    <p:sldId id="461" r:id="rId270"/>
    <p:sldId id="462" r:id="rId271"/>
    <p:sldId id="5621" r:id="rId272"/>
    <p:sldId id="5622" r:id="rId273"/>
    <p:sldId id="4811" r:id="rId274"/>
    <p:sldId id="4812" r:id="rId275"/>
    <p:sldId id="4813" r:id="rId276"/>
    <p:sldId id="4814" r:id="rId277"/>
    <p:sldId id="469" r:id="rId278"/>
    <p:sldId id="470" r:id="rId279"/>
    <p:sldId id="4815" r:id="rId280"/>
    <p:sldId id="472" r:id="rId281"/>
    <p:sldId id="473" r:id="rId282"/>
    <p:sldId id="474" r:id="rId283"/>
    <p:sldId id="475" r:id="rId284"/>
    <p:sldId id="476" r:id="rId285"/>
    <p:sldId id="477" r:id="rId286"/>
    <p:sldId id="478" r:id="rId287"/>
    <p:sldId id="479" r:id="rId288"/>
    <p:sldId id="480" r:id="rId289"/>
    <p:sldId id="481" r:id="rId290"/>
    <p:sldId id="482" r:id="rId291"/>
    <p:sldId id="4816" r:id="rId292"/>
    <p:sldId id="484" r:id="rId293"/>
    <p:sldId id="485" r:id="rId294"/>
    <p:sldId id="486" r:id="rId295"/>
    <p:sldId id="487" r:id="rId296"/>
    <p:sldId id="488" r:id="rId297"/>
    <p:sldId id="489" r:id="rId298"/>
    <p:sldId id="490" r:id="rId299"/>
    <p:sldId id="491" r:id="rId300"/>
    <p:sldId id="492" r:id="rId301"/>
    <p:sldId id="493" r:id="rId302"/>
    <p:sldId id="494" r:id="rId303"/>
    <p:sldId id="495" r:id="rId304"/>
    <p:sldId id="496" r:id="rId305"/>
    <p:sldId id="324" r:id="rId306"/>
    <p:sldId id="4817" r:id="rId307"/>
    <p:sldId id="4818" r:id="rId308"/>
    <p:sldId id="4819" r:id="rId309"/>
    <p:sldId id="4820" r:id="rId310"/>
    <p:sldId id="4821" r:id="rId311"/>
    <p:sldId id="4822" r:id="rId312"/>
    <p:sldId id="4823" r:id="rId313"/>
    <p:sldId id="4824" r:id="rId314"/>
    <p:sldId id="331" r:id="rId315"/>
    <p:sldId id="4825" r:id="rId316"/>
    <p:sldId id="4826" r:id="rId317"/>
    <p:sldId id="606" r:id="rId318"/>
    <p:sldId id="325" r:id="rId319"/>
    <p:sldId id="4827" r:id="rId320"/>
    <p:sldId id="327" r:id="rId321"/>
    <p:sldId id="4828" r:id="rId322"/>
    <p:sldId id="4829" r:id="rId323"/>
    <p:sldId id="555" r:id="rId324"/>
    <p:sldId id="4830" r:id="rId325"/>
    <p:sldId id="4831" r:id="rId326"/>
    <p:sldId id="4832" r:id="rId327"/>
    <p:sldId id="4833" r:id="rId328"/>
    <p:sldId id="4834" r:id="rId329"/>
    <p:sldId id="4835" r:id="rId330"/>
    <p:sldId id="316" r:id="rId331"/>
    <p:sldId id="273" r:id="rId332"/>
    <p:sldId id="272" r:id="rId333"/>
    <p:sldId id="328" r:id="rId334"/>
    <p:sldId id="505" r:id="rId335"/>
    <p:sldId id="4045" r:id="rId336"/>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776342B3-13DB-9D47-A1FA-6BC2F16B3C30}">
          <p14:sldIdLst>
            <p14:sldId id="544"/>
            <p14:sldId id="4961"/>
            <p14:sldId id="4962"/>
            <p14:sldId id="4963"/>
            <p14:sldId id="4964"/>
            <p14:sldId id="4965"/>
            <p14:sldId id="4966"/>
            <p14:sldId id="4967"/>
            <p14:sldId id="4968"/>
            <p14:sldId id="552"/>
            <p14:sldId id="4970"/>
            <p14:sldId id="4971"/>
            <p14:sldId id="4096"/>
            <p14:sldId id="4972"/>
            <p14:sldId id="4973"/>
            <p14:sldId id="4974"/>
            <p14:sldId id="4975"/>
            <p14:sldId id="4976"/>
            <p14:sldId id="4977"/>
            <p14:sldId id="1151"/>
          </p14:sldIdLst>
        </p14:section>
        <p14:section name="Introduction" id="{09B193C0-5C8F-744B-B46C-968AB09C516A}">
          <p14:sldIdLst>
            <p14:sldId id="280"/>
            <p14:sldId id="332"/>
            <p14:sldId id="342"/>
            <p14:sldId id="339"/>
            <p14:sldId id="340"/>
            <p14:sldId id="341"/>
            <p14:sldId id="5533"/>
            <p14:sldId id="350"/>
            <p14:sldId id="351"/>
            <p14:sldId id="352"/>
            <p14:sldId id="353"/>
            <p14:sldId id="4836"/>
            <p14:sldId id="547"/>
            <p14:sldId id="265"/>
            <p14:sldId id="266"/>
            <p14:sldId id="268"/>
            <p14:sldId id="270"/>
            <p14:sldId id="271"/>
            <p14:sldId id="312"/>
            <p14:sldId id="313"/>
            <p14:sldId id="314"/>
            <p14:sldId id="315"/>
            <p14:sldId id="329"/>
            <p14:sldId id="1155"/>
            <p14:sldId id="1157"/>
            <p14:sldId id="1158"/>
          </p14:sldIdLst>
        </p14:section>
        <p14:section name="Sermon" id="{9191C223-9EE9-F544-80CE-9A036F9C2053}">
          <p14:sldIdLst>
            <p14:sldId id="1143"/>
            <p14:sldId id="3266"/>
            <p14:sldId id="4838"/>
            <p14:sldId id="4839"/>
            <p14:sldId id="4840"/>
            <p14:sldId id="3270"/>
            <p14:sldId id="3271"/>
            <p14:sldId id="3272"/>
            <p14:sldId id="3273"/>
            <p14:sldId id="4066"/>
            <p14:sldId id="3275"/>
            <p14:sldId id="3276"/>
            <p14:sldId id="3277"/>
            <p14:sldId id="3278"/>
            <p14:sldId id="3279"/>
            <p14:sldId id="3280"/>
            <p14:sldId id="3281"/>
            <p14:sldId id="4841"/>
            <p14:sldId id="3283"/>
            <p14:sldId id="3284"/>
            <p14:sldId id="3285"/>
          </p14:sldIdLst>
        </p14:section>
        <p14:section name="Chapters" id="{DD503B46-71D1-3D48-8CC4-07B2EF778B24}">
          <p14:sldIdLst>
            <p14:sldId id="3286"/>
            <p14:sldId id="710"/>
            <p14:sldId id="1728"/>
            <p14:sldId id="2746"/>
            <p14:sldId id="3251"/>
            <p14:sldId id="3252"/>
            <p14:sldId id="3253"/>
            <p14:sldId id="454"/>
            <p14:sldId id="3287"/>
            <p14:sldId id="3288"/>
            <p14:sldId id="3289"/>
            <p14:sldId id="1779"/>
            <p14:sldId id="1780"/>
            <p14:sldId id="1781"/>
            <p14:sldId id="5233"/>
            <p14:sldId id="5608"/>
            <p14:sldId id="5609"/>
            <p14:sldId id="5610"/>
            <p14:sldId id="5611"/>
            <p14:sldId id="5612"/>
            <p14:sldId id="5613"/>
            <p14:sldId id="867"/>
            <p14:sldId id="5431"/>
            <p14:sldId id="866"/>
            <p14:sldId id="3290"/>
            <p14:sldId id="871"/>
            <p14:sldId id="5510"/>
            <p14:sldId id="5456"/>
            <p14:sldId id="4771"/>
            <p14:sldId id="355"/>
            <p14:sldId id="376"/>
            <p14:sldId id="377"/>
            <p14:sldId id="4772"/>
            <p14:sldId id="4842"/>
            <p14:sldId id="4843"/>
            <p14:sldId id="4773"/>
            <p14:sldId id="382"/>
            <p14:sldId id="4774"/>
            <p14:sldId id="4775"/>
            <p14:sldId id="4844"/>
            <p14:sldId id="387"/>
            <p14:sldId id="388"/>
            <p14:sldId id="4776"/>
            <p14:sldId id="4777"/>
            <p14:sldId id="392"/>
            <p14:sldId id="4778"/>
            <p14:sldId id="397"/>
            <p14:sldId id="398"/>
            <p14:sldId id="399"/>
            <p14:sldId id="401"/>
            <p14:sldId id="403"/>
            <p14:sldId id="4779"/>
            <p14:sldId id="405"/>
            <p14:sldId id="406"/>
            <p14:sldId id="407"/>
            <p14:sldId id="408"/>
            <p14:sldId id="4786"/>
            <p14:sldId id="3651"/>
            <p14:sldId id="530"/>
            <p14:sldId id="510"/>
            <p14:sldId id="4120"/>
            <p14:sldId id="4780"/>
            <p14:sldId id="4781"/>
            <p14:sldId id="4782"/>
            <p14:sldId id="515"/>
            <p14:sldId id="516"/>
            <p14:sldId id="517"/>
            <p14:sldId id="518"/>
            <p14:sldId id="4187"/>
            <p14:sldId id="4105"/>
            <p14:sldId id="4783"/>
            <p14:sldId id="4207"/>
            <p14:sldId id="4208"/>
            <p14:sldId id="524"/>
            <p14:sldId id="525"/>
            <p14:sldId id="526"/>
            <p14:sldId id="4784"/>
            <p14:sldId id="4089"/>
            <p14:sldId id="4090"/>
            <p14:sldId id="4091"/>
            <p14:sldId id="4092"/>
            <p14:sldId id="256"/>
            <p14:sldId id="4785"/>
            <p14:sldId id="330"/>
            <p14:sldId id="4787"/>
            <p14:sldId id="4788"/>
            <p14:sldId id="450"/>
            <p14:sldId id="5615"/>
            <p14:sldId id="4789"/>
            <p14:sldId id="4790"/>
            <p14:sldId id="4791"/>
            <p14:sldId id="452"/>
            <p14:sldId id="5616"/>
            <p14:sldId id="5617"/>
            <p14:sldId id="451"/>
            <p14:sldId id="5614"/>
            <p14:sldId id="453"/>
            <p14:sldId id="4793"/>
            <p14:sldId id="4794"/>
            <p14:sldId id="4795"/>
            <p14:sldId id="4796"/>
            <p14:sldId id="4797"/>
            <p14:sldId id="4798"/>
            <p14:sldId id="4799"/>
            <p14:sldId id="4800"/>
            <p14:sldId id="409"/>
            <p14:sldId id="4801"/>
            <p14:sldId id="4802"/>
            <p14:sldId id="412"/>
            <p14:sldId id="413"/>
            <p14:sldId id="414"/>
            <p14:sldId id="415"/>
            <p14:sldId id="416"/>
            <p14:sldId id="417"/>
            <p14:sldId id="418"/>
            <p14:sldId id="5618"/>
            <p14:sldId id="4803"/>
            <p14:sldId id="4804"/>
            <p14:sldId id="422"/>
            <p14:sldId id="423"/>
            <p14:sldId id="5619"/>
            <p14:sldId id="425"/>
            <p14:sldId id="426"/>
            <p14:sldId id="427"/>
            <p14:sldId id="428"/>
            <p14:sldId id="4805"/>
            <p14:sldId id="430"/>
            <p14:sldId id="431"/>
            <p14:sldId id="432"/>
            <p14:sldId id="433"/>
            <p14:sldId id="434"/>
            <p14:sldId id="435"/>
            <p14:sldId id="436"/>
            <p14:sldId id="437"/>
            <p14:sldId id="438"/>
            <p14:sldId id="439"/>
            <p14:sldId id="440"/>
            <p14:sldId id="441"/>
            <p14:sldId id="442"/>
            <p14:sldId id="443"/>
            <p14:sldId id="5620"/>
            <p14:sldId id="504"/>
            <p14:sldId id="446"/>
            <p14:sldId id="4806"/>
            <p14:sldId id="4807"/>
            <p14:sldId id="4808"/>
            <p14:sldId id="4809"/>
            <p14:sldId id="4810"/>
            <p14:sldId id="457"/>
            <p14:sldId id="458"/>
            <p14:sldId id="459"/>
            <p14:sldId id="460"/>
            <p14:sldId id="461"/>
            <p14:sldId id="462"/>
            <p14:sldId id="5621"/>
            <p14:sldId id="5622"/>
            <p14:sldId id="4811"/>
            <p14:sldId id="4812"/>
            <p14:sldId id="4813"/>
            <p14:sldId id="4814"/>
            <p14:sldId id="469"/>
            <p14:sldId id="470"/>
            <p14:sldId id="4815"/>
            <p14:sldId id="472"/>
            <p14:sldId id="473"/>
            <p14:sldId id="474"/>
            <p14:sldId id="475"/>
            <p14:sldId id="476"/>
            <p14:sldId id="477"/>
            <p14:sldId id="478"/>
            <p14:sldId id="479"/>
            <p14:sldId id="480"/>
            <p14:sldId id="481"/>
            <p14:sldId id="482"/>
            <p14:sldId id="4816"/>
            <p14:sldId id="484"/>
            <p14:sldId id="485"/>
            <p14:sldId id="486"/>
            <p14:sldId id="487"/>
            <p14:sldId id="488"/>
            <p14:sldId id="489"/>
            <p14:sldId id="490"/>
            <p14:sldId id="491"/>
            <p14:sldId id="492"/>
            <p14:sldId id="493"/>
            <p14:sldId id="494"/>
            <p14:sldId id="495"/>
            <p14:sldId id="496"/>
            <p14:sldId id="324"/>
            <p14:sldId id="4817"/>
            <p14:sldId id="4818"/>
            <p14:sldId id="4819"/>
            <p14:sldId id="4820"/>
            <p14:sldId id="4821"/>
            <p14:sldId id="4822"/>
            <p14:sldId id="4823"/>
            <p14:sldId id="4824"/>
            <p14:sldId id="331"/>
            <p14:sldId id="4825"/>
            <p14:sldId id="4826"/>
            <p14:sldId id="606"/>
            <p14:sldId id="325"/>
            <p14:sldId id="4827"/>
            <p14:sldId id="327"/>
            <p14:sldId id="4828"/>
            <p14:sldId id="4829"/>
            <p14:sldId id="555"/>
          </p14:sldIdLst>
        </p14:section>
        <p14:section name="Conclusion" id="{0490C6FC-4885-B349-B8B5-C0A7E5D89B12}">
          <p14:sldIdLst>
            <p14:sldId id="4830"/>
            <p14:sldId id="4831"/>
            <p14:sldId id="4832"/>
            <p14:sldId id="4833"/>
            <p14:sldId id="4834"/>
            <p14:sldId id="4835"/>
          </p14:sldIdLst>
        </p14:section>
        <p14:section name="Supplements" id="{E735AC9C-CB5B-9E40-A7CB-9EF73FA30BA6}">
          <p14:sldIdLst>
            <p14:sldId id="316"/>
            <p14:sldId id="273"/>
            <p14:sldId id="272"/>
            <p14:sldId id="328"/>
            <p14:sldId id="50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CC99"/>
    <a:srgbClr val="C0C0C0"/>
    <a:srgbClr val="F8F8F8"/>
    <a:srgbClr val="FFFFCC"/>
    <a:srgbClr val="CCFFFF"/>
    <a:srgbClr val="FFFFFF"/>
    <a:srgbClr val="CCFFCC"/>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4895" autoAdjust="0"/>
    <p:restoredTop sz="93385" autoAdjust="0"/>
  </p:normalViewPr>
  <p:slideViewPr>
    <p:cSldViewPr>
      <p:cViewPr varScale="1">
        <p:scale>
          <a:sx n="156" d="100"/>
          <a:sy n="156" d="100"/>
        </p:scale>
        <p:origin x="176" y="288"/>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1" d="1"/>
        <a:sy n="1" d="1"/>
      </p:scale>
      <p:origin x="0" y="-1848"/>
    </p:cViewPr>
  </p:sorterViewPr>
  <p:notesViewPr>
    <p:cSldViewPr>
      <p:cViewPr varScale="1">
        <p:scale>
          <a:sx n="62" d="100"/>
          <a:sy n="62" d="100"/>
        </p:scale>
        <p:origin x="3226" y="7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7.xml"/><Relationship Id="rId299" Type="http://schemas.openxmlformats.org/officeDocument/2006/relationships/slide" Target="slides/slide249.xml"/><Relationship Id="rId21" Type="http://schemas.openxmlformats.org/officeDocument/2006/relationships/slideMaster" Target="slideMasters/slideMaster21.xml"/><Relationship Id="rId63" Type="http://schemas.openxmlformats.org/officeDocument/2006/relationships/slide" Target="slides/slide13.xml"/><Relationship Id="rId159" Type="http://schemas.openxmlformats.org/officeDocument/2006/relationships/slide" Target="slides/slide109.xml"/><Relationship Id="rId324" Type="http://schemas.openxmlformats.org/officeDocument/2006/relationships/slide" Target="slides/slide274.xml"/><Relationship Id="rId170" Type="http://schemas.openxmlformats.org/officeDocument/2006/relationships/slide" Target="slides/slide120.xml"/><Relationship Id="rId226" Type="http://schemas.openxmlformats.org/officeDocument/2006/relationships/slide" Target="slides/slide176.xml"/><Relationship Id="rId268" Type="http://schemas.openxmlformats.org/officeDocument/2006/relationships/slide" Target="slides/slide218.xml"/><Relationship Id="rId32" Type="http://schemas.openxmlformats.org/officeDocument/2006/relationships/slideMaster" Target="slideMasters/slideMaster32.xml"/><Relationship Id="rId74" Type="http://schemas.openxmlformats.org/officeDocument/2006/relationships/slide" Target="slides/slide24.xml"/><Relationship Id="rId128" Type="http://schemas.openxmlformats.org/officeDocument/2006/relationships/slide" Target="slides/slide78.xml"/><Relationship Id="rId335" Type="http://schemas.openxmlformats.org/officeDocument/2006/relationships/slide" Target="slides/slide285.xml"/><Relationship Id="rId5" Type="http://schemas.openxmlformats.org/officeDocument/2006/relationships/slideMaster" Target="slideMasters/slideMaster5.xml"/><Relationship Id="rId181" Type="http://schemas.openxmlformats.org/officeDocument/2006/relationships/slide" Target="slides/slide131.xml"/><Relationship Id="rId237" Type="http://schemas.openxmlformats.org/officeDocument/2006/relationships/slide" Target="slides/slide187.xml"/><Relationship Id="rId279" Type="http://schemas.openxmlformats.org/officeDocument/2006/relationships/slide" Target="slides/slide229.xml"/><Relationship Id="rId43" Type="http://schemas.openxmlformats.org/officeDocument/2006/relationships/slideMaster" Target="slideMasters/slideMaster43.xml"/><Relationship Id="rId139" Type="http://schemas.openxmlformats.org/officeDocument/2006/relationships/slide" Target="slides/slide89.xml"/><Relationship Id="rId290" Type="http://schemas.openxmlformats.org/officeDocument/2006/relationships/slide" Target="slides/slide240.xml"/><Relationship Id="rId304" Type="http://schemas.openxmlformats.org/officeDocument/2006/relationships/slide" Target="slides/slide254.xml"/><Relationship Id="rId85" Type="http://schemas.openxmlformats.org/officeDocument/2006/relationships/slide" Target="slides/slide35.xml"/><Relationship Id="rId150" Type="http://schemas.openxmlformats.org/officeDocument/2006/relationships/slide" Target="slides/slide100.xml"/><Relationship Id="rId192" Type="http://schemas.openxmlformats.org/officeDocument/2006/relationships/slide" Target="slides/slide142.xml"/><Relationship Id="rId206" Type="http://schemas.openxmlformats.org/officeDocument/2006/relationships/slide" Target="slides/slide156.xml"/><Relationship Id="rId248" Type="http://schemas.openxmlformats.org/officeDocument/2006/relationships/slide" Target="slides/slide198.xml"/><Relationship Id="rId12" Type="http://schemas.openxmlformats.org/officeDocument/2006/relationships/slideMaster" Target="slideMasters/slideMaster12.xml"/><Relationship Id="rId108" Type="http://schemas.openxmlformats.org/officeDocument/2006/relationships/slide" Target="slides/slide58.xml"/><Relationship Id="rId315" Type="http://schemas.openxmlformats.org/officeDocument/2006/relationships/slide" Target="slides/slide265.xml"/><Relationship Id="rId54" Type="http://schemas.openxmlformats.org/officeDocument/2006/relationships/slide" Target="slides/slide4.xml"/><Relationship Id="rId96" Type="http://schemas.openxmlformats.org/officeDocument/2006/relationships/slide" Target="slides/slide46.xml"/><Relationship Id="rId161" Type="http://schemas.openxmlformats.org/officeDocument/2006/relationships/slide" Target="slides/slide111.xml"/><Relationship Id="rId217" Type="http://schemas.openxmlformats.org/officeDocument/2006/relationships/slide" Target="slides/slide167.xml"/><Relationship Id="rId259" Type="http://schemas.openxmlformats.org/officeDocument/2006/relationships/slide" Target="slides/slide209.xml"/><Relationship Id="rId23" Type="http://schemas.openxmlformats.org/officeDocument/2006/relationships/slideMaster" Target="slideMasters/slideMaster23.xml"/><Relationship Id="rId119" Type="http://schemas.openxmlformats.org/officeDocument/2006/relationships/slide" Target="slides/slide69.xml"/><Relationship Id="rId270" Type="http://schemas.openxmlformats.org/officeDocument/2006/relationships/slide" Target="slides/slide220.xml"/><Relationship Id="rId326" Type="http://schemas.openxmlformats.org/officeDocument/2006/relationships/slide" Target="slides/slide276.xml"/><Relationship Id="rId65" Type="http://schemas.openxmlformats.org/officeDocument/2006/relationships/slide" Target="slides/slide15.xml"/><Relationship Id="rId130" Type="http://schemas.openxmlformats.org/officeDocument/2006/relationships/slide" Target="slides/slide80.xml"/><Relationship Id="rId172" Type="http://schemas.openxmlformats.org/officeDocument/2006/relationships/slide" Target="slides/slide122.xml"/><Relationship Id="rId228" Type="http://schemas.openxmlformats.org/officeDocument/2006/relationships/slide" Target="slides/slide178.xml"/><Relationship Id="rId281" Type="http://schemas.openxmlformats.org/officeDocument/2006/relationships/slide" Target="slides/slide231.xml"/><Relationship Id="rId337" Type="http://schemas.openxmlformats.org/officeDocument/2006/relationships/notesMaster" Target="notesMasters/notesMaster1.xml"/><Relationship Id="rId34" Type="http://schemas.openxmlformats.org/officeDocument/2006/relationships/slideMaster" Target="slideMasters/slideMaster34.xml"/><Relationship Id="rId76" Type="http://schemas.openxmlformats.org/officeDocument/2006/relationships/slide" Target="slides/slide26.xml"/><Relationship Id="rId141" Type="http://schemas.openxmlformats.org/officeDocument/2006/relationships/slide" Target="slides/slide91.xml"/><Relationship Id="rId7" Type="http://schemas.openxmlformats.org/officeDocument/2006/relationships/slideMaster" Target="slideMasters/slideMaster7.xml"/><Relationship Id="rId183" Type="http://schemas.openxmlformats.org/officeDocument/2006/relationships/slide" Target="slides/slide133.xml"/><Relationship Id="rId239" Type="http://schemas.openxmlformats.org/officeDocument/2006/relationships/slide" Target="slides/slide189.xml"/><Relationship Id="rId250" Type="http://schemas.openxmlformats.org/officeDocument/2006/relationships/slide" Target="slides/slide200.xml"/><Relationship Id="rId292" Type="http://schemas.openxmlformats.org/officeDocument/2006/relationships/slide" Target="slides/slide242.xml"/><Relationship Id="rId306" Type="http://schemas.openxmlformats.org/officeDocument/2006/relationships/slide" Target="slides/slide256.xml"/><Relationship Id="rId45" Type="http://schemas.openxmlformats.org/officeDocument/2006/relationships/slideMaster" Target="slideMasters/slideMaster45.xml"/><Relationship Id="rId87" Type="http://schemas.openxmlformats.org/officeDocument/2006/relationships/slide" Target="slides/slide37.xml"/><Relationship Id="rId110" Type="http://schemas.openxmlformats.org/officeDocument/2006/relationships/slide" Target="slides/slide60.xml"/><Relationship Id="rId152" Type="http://schemas.openxmlformats.org/officeDocument/2006/relationships/slide" Target="slides/slide102.xml"/><Relationship Id="rId194" Type="http://schemas.openxmlformats.org/officeDocument/2006/relationships/slide" Target="slides/slide144.xml"/><Relationship Id="rId208" Type="http://schemas.openxmlformats.org/officeDocument/2006/relationships/slide" Target="slides/slide158.xml"/><Relationship Id="rId240" Type="http://schemas.openxmlformats.org/officeDocument/2006/relationships/slide" Target="slides/slide190.xml"/><Relationship Id="rId261"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6.xml"/><Relationship Id="rId77" Type="http://schemas.openxmlformats.org/officeDocument/2006/relationships/slide" Target="slides/slide27.xml"/><Relationship Id="rId100" Type="http://schemas.openxmlformats.org/officeDocument/2006/relationships/slide" Target="slides/slide50.xml"/><Relationship Id="rId282" Type="http://schemas.openxmlformats.org/officeDocument/2006/relationships/slide" Target="slides/slide232.xml"/><Relationship Id="rId317" Type="http://schemas.openxmlformats.org/officeDocument/2006/relationships/slide" Target="slides/slide267.xml"/><Relationship Id="rId338" Type="http://schemas.openxmlformats.org/officeDocument/2006/relationships/handoutMaster" Target="handoutMasters/handoutMaster1.xml"/><Relationship Id="rId8" Type="http://schemas.openxmlformats.org/officeDocument/2006/relationships/slideMaster" Target="slideMasters/slideMaster8.xml"/><Relationship Id="rId98" Type="http://schemas.openxmlformats.org/officeDocument/2006/relationships/slide" Target="slides/slide48.xml"/><Relationship Id="rId121" Type="http://schemas.openxmlformats.org/officeDocument/2006/relationships/slide" Target="slides/slide71.xml"/><Relationship Id="rId142" Type="http://schemas.openxmlformats.org/officeDocument/2006/relationships/slide" Target="slides/slide92.xml"/><Relationship Id="rId163" Type="http://schemas.openxmlformats.org/officeDocument/2006/relationships/slide" Target="slides/slide113.xml"/><Relationship Id="rId184" Type="http://schemas.openxmlformats.org/officeDocument/2006/relationships/slide" Target="slides/slide134.xml"/><Relationship Id="rId219" Type="http://schemas.openxmlformats.org/officeDocument/2006/relationships/slide" Target="slides/slide169.xml"/><Relationship Id="rId230" Type="http://schemas.openxmlformats.org/officeDocument/2006/relationships/slide" Target="slides/slide180.xml"/><Relationship Id="rId251" Type="http://schemas.openxmlformats.org/officeDocument/2006/relationships/slide" Target="slides/slide201.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7.xml"/><Relationship Id="rId272" Type="http://schemas.openxmlformats.org/officeDocument/2006/relationships/slide" Target="slides/slide222.xml"/><Relationship Id="rId293" Type="http://schemas.openxmlformats.org/officeDocument/2006/relationships/slide" Target="slides/slide243.xml"/><Relationship Id="rId307" Type="http://schemas.openxmlformats.org/officeDocument/2006/relationships/slide" Target="slides/slide257.xml"/><Relationship Id="rId328" Type="http://schemas.openxmlformats.org/officeDocument/2006/relationships/slide" Target="slides/slide278.xml"/><Relationship Id="rId88" Type="http://schemas.openxmlformats.org/officeDocument/2006/relationships/slide" Target="slides/slide38.xml"/><Relationship Id="rId111" Type="http://schemas.openxmlformats.org/officeDocument/2006/relationships/slide" Target="slides/slide61.xml"/><Relationship Id="rId132" Type="http://schemas.openxmlformats.org/officeDocument/2006/relationships/slide" Target="slides/slide82.xml"/><Relationship Id="rId153" Type="http://schemas.openxmlformats.org/officeDocument/2006/relationships/slide" Target="slides/slide103.xml"/><Relationship Id="rId174" Type="http://schemas.openxmlformats.org/officeDocument/2006/relationships/slide" Target="slides/slide124.xml"/><Relationship Id="rId195" Type="http://schemas.openxmlformats.org/officeDocument/2006/relationships/slide" Target="slides/slide145.xml"/><Relationship Id="rId209" Type="http://schemas.openxmlformats.org/officeDocument/2006/relationships/slide" Target="slides/slide159.xml"/><Relationship Id="rId220" Type="http://schemas.openxmlformats.org/officeDocument/2006/relationships/slide" Target="slides/slide170.xml"/><Relationship Id="rId241" Type="http://schemas.openxmlformats.org/officeDocument/2006/relationships/slide" Target="slides/slide19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7.xml"/><Relationship Id="rId262" Type="http://schemas.openxmlformats.org/officeDocument/2006/relationships/slide" Target="slides/slide212.xml"/><Relationship Id="rId283" Type="http://schemas.openxmlformats.org/officeDocument/2006/relationships/slide" Target="slides/slide233.xml"/><Relationship Id="rId318" Type="http://schemas.openxmlformats.org/officeDocument/2006/relationships/slide" Target="slides/slide268.xml"/><Relationship Id="rId339" Type="http://schemas.openxmlformats.org/officeDocument/2006/relationships/presProps" Target="presProps.xml"/><Relationship Id="rId78" Type="http://schemas.openxmlformats.org/officeDocument/2006/relationships/slide" Target="slides/slide28.xml"/><Relationship Id="rId99" Type="http://schemas.openxmlformats.org/officeDocument/2006/relationships/slide" Target="slides/slide49.xml"/><Relationship Id="rId101" Type="http://schemas.openxmlformats.org/officeDocument/2006/relationships/slide" Target="slides/slide51.xml"/><Relationship Id="rId122" Type="http://schemas.openxmlformats.org/officeDocument/2006/relationships/slide" Target="slides/slide72.xml"/><Relationship Id="rId143" Type="http://schemas.openxmlformats.org/officeDocument/2006/relationships/slide" Target="slides/slide93.xml"/><Relationship Id="rId164" Type="http://schemas.openxmlformats.org/officeDocument/2006/relationships/slide" Target="slides/slide114.xml"/><Relationship Id="rId185" Type="http://schemas.openxmlformats.org/officeDocument/2006/relationships/slide" Target="slides/slide135.xml"/><Relationship Id="rId9" Type="http://schemas.openxmlformats.org/officeDocument/2006/relationships/slideMaster" Target="slideMasters/slideMaster9.xml"/><Relationship Id="rId210" Type="http://schemas.openxmlformats.org/officeDocument/2006/relationships/slide" Target="slides/slide160.xml"/><Relationship Id="rId26" Type="http://schemas.openxmlformats.org/officeDocument/2006/relationships/slideMaster" Target="slideMasters/slideMaster26.xml"/><Relationship Id="rId231" Type="http://schemas.openxmlformats.org/officeDocument/2006/relationships/slide" Target="slides/slide181.xml"/><Relationship Id="rId252" Type="http://schemas.openxmlformats.org/officeDocument/2006/relationships/slide" Target="slides/slide202.xml"/><Relationship Id="rId273" Type="http://schemas.openxmlformats.org/officeDocument/2006/relationships/slide" Target="slides/slide223.xml"/><Relationship Id="rId294" Type="http://schemas.openxmlformats.org/officeDocument/2006/relationships/slide" Target="slides/slide244.xml"/><Relationship Id="rId308" Type="http://schemas.openxmlformats.org/officeDocument/2006/relationships/slide" Target="slides/slide258.xml"/><Relationship Id="rId329" Type="http://schemas.openxmlformats.org/officeDocument/2006/relationships/slide" Target="slides/slide279.xml"/><Relationship Id="rId47" Type="http://schemas.openxmlformats.org/officeDocument/2006/relationships/slideMaster" Target="slideMasters/slideMaster47.xml"/><Relationship Id="rId68" Type="http://schemas.openxmlformats.org/officeDocument/2006/relationships/slide" Target="slides/slide18.xml"/><Relationship Id="rId89" Type="http://schemas.openxmlformats.org/officeDocument/2006/relationships/slide" Target="slides/slide39.xml"/><Relationship Id="rId112" Type="http://schemas.openxmlformats.org/officeDocument/2006/relationships/slide" Target="slides/slide62.xml"/><Relationship Id="rId133" Type="http://schemas.openxmlformats.org/officeDocument/2006/relationships/slide" Target="slides/slide83.xml"/><Relationship Id="rId154" Type="http://schemas.openxmlformats.org/officeDocument/2006/relationships/slide" Target="slides/slide104.xml"/><Relationship Id="rId175" Type="http://schemas.openxmlformats.org/officeDocument/2006/relationships/slide" Target="slides/slide125.xml"/><Relationship Id="rId340" Type="http://schemas.openxmlformats.org/officeDocument/2006/relationships/viewProps" Target="viewProps.xml"/><Relationship Id="rId196" Type="http://schemas.openxmlformats.org/officeDocument/2006/relationships/slide" Target="slides/slide146.xml"/><Relationship Id="rId200" Type="http://schemas.openxmlformats.org/officeDocument/2006/relationships/slide" Target="slides/slide150.xml"/><Relationship Id="rId16" Type="http://schemas.openxmlformats.org/officeDocument/2006/relationships/slideMaster" Target="slideMasters/slideMaster16.xml"/><Relationship Id="rId221" Type="http://schemas.openxmlformats.org/officeDocument/2006/relationships/slide" Target="slides/slide171.xml"/><Relationship Id="rId242" Type="http://schemas.openxmlformats.org/officeDocument/2006/relationships/slide" Target="slides/slide192.xml"/><Relationship Id="rId263" Type="http://schemas.openxmlformats.org/officeDocument/2006/relationships/slide" Target="slides/slide213.xml"/><Relationship Id="rId284" Type="http://schemas.openxmlformats.org/officeDocument/2006/relationships/slide" Target="slides/slide234.xml"/><Relationship Id="rId319" Type="http://schemas.openxmlformats.org/officeDocument/2006/relationships/slide" Target="slides/slide269.xml"/><Relationship Id="rId37" Type="http://schemas.openxmlformats.org/officeDocument/2006/relationships/slideMaster" Target="slideMasters/slideMaster37.xml"/><Relationship Id="rId58" Type="http://schemas.openxmlformats.org/officeDocument/2006/relationships/slide" Target="slides/slide8.xml"/><Relationship Id="rId79" Type="http://schemas.openxmlformats.org/officeDocument/2006/relationships/slide" Target="slides/slide29.xml"/><Relationship Id="rId102" Type="http://schemas.openxmlformats.org/officeDocument/2006/relationships/slide" Target="slides/slide52.xml"/><Relationship Id="rId123" Type="http://schemas.openxmlformats.org/officeDocument/2006/relationships/slide" Target="slides/slide73.xml"/><Relationship Id="rId144" Type="http://schemas.openxmlformats.org/officeDocument/2006/relationships/slide" Target="slides/slide94.xml"/><Relationship Id="rId330" Type="http://schemas.openxmlformats.org/officeDocument/2006/relationships/slide" Target="slides/slide280.xml"/><Relationship Id="rId90" Type="http://schemas.openxmlformats.org/officeDocument/2006/relationships/slide" Target="slides/slide40.xml"/><Relationship Id="rId165" Type="http://schemas.openxmlformats.org/officeDocument/2006/relationships/slide" Target="slides/slide115.xml"/><Relationship Id="rId186" Type="http://schemas.openxmlformats.org/officeDocument/2006/relationships/slide" Target="slides/slide136.xml"/><Relationship Id="rId211" Type="http://schemas.openxmlformats.org/officeDocument/2006/relationships/slide" Target="slides/slide161.xml"/><Relationship Id="rId232" Type="http://schemas.openxmlformats.org/officeDocument/2006/relationships/slide" Target="slides/slide182.xml"/><Relationship Id="rId253" Type="http://schemas.openxmlformats.org/officeDocument/2006/relationships/slide" Target="slides/slide203.xml"/><Relationship Id="rId274" Type="http://schemas.openxmlformats.org/officeDocument/2006/relationships/slide" Target="slides/slide224.xml"/><Relationship Id="rId295" Type="http://schemas.openxmlformats.org/officeDocument/2006/relationships/slide" Target="slides/slide245.xml"/><Relationship Id="rId309" Type="http://schemas.openxmlformats.org/officeDocument/2006/relationships/slide" Target="slides/slide259.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9.xml"/><Relationship Id="rId113" Type="http://schemas.openxmlformats.org/officeDocument/2006/relationships/slide" Target="slides/slide63.xml"/><Relationship Id="rId134" Type="http://schemas.openxmlformats.org/officeDocument/2006/relationships/slide" Target="slides/slide84.xml"/><Relationship Id="rId320" Type="http://schemas.openxmlformats.org/officeDocument/2006/relationships/slide" Target="slides/slide270.xml"/><Relationship Id="rId80" Type="http://schemas.openxmlformats.org/officeDocument/2006/relationships/slide" Target="slides/slide30.xml"/><Relationship Id="rId155" Type="http://schemas.openxmlformats.org/officeDocument/2006/relationships/slide" Target="slides/slide105.xml"/><Relationship Id="rId176" Type="http://schemas.openxmlformats.org/officeDocument/2006/relationships/slide" Target="slides/slide126.xml"/><Relationship Id="rId197" Type="http://schemas.openxmlformats.org/officeDocument/2006/relationships/slide" Target="slides/slide147.xml"/><Relationship Id="rId341" Type="http://schemas.openxmlformats.org/officeDocument/2006/relationships/theme" Target="theme/theme1.xml"/><Relationship Id="rId201" Type="http://schemas.openxmlformats.org/officeDocument/2006/relationships/slide" Target="slides/slide151.xml"/><Relationship Id="rId222" Type="http://schemas.openxmlformats.org/officeDocument/2006/relationships/slide" Target="slides/slide172.xml"/><Relationship Id="rId243" Type="http://schemas.openxmlformats.org/officeDocument/2006/relationships/slide" Target="slides/slide193.xml"/><Relationship Id="rId264" Type="http://schemas.openxmlformats.org/officeDocument/2006/relationships/slide" Target="slides/slide214.xml"/><Relationship Id="rId285" Type="http://schemas.openxmlformats.org/officeDocument/2006/relationships/slide" Target="slides/slide235.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9.xml"/><Relationship Id="rId103" Type="http://schemas.openxmlformats.org/officeDocument/2006/relationships/slide" Target="slides/slide53.xml"/><Relationship Id="rId124" Type="http://schemas.openxmlformats.org/officeDocument/2006/relationships/slide" Target="slides/slide74.xml"/><Relationship Id="rId310" Type="http://schemas.openxmlformats.org/officeDocument/2006/relationships/slide" Target="slides/slide260.xml"/><Relationship Id="rId70" Type="http://schemas.openxmlformats.org/officeDocument/2006/relationships/slide" Target="slides/slide20.xml"/><Relationship Id="rId91" Type="http://schemas.openxmlformats.org/officeDocument/2006/relationships/slide" Target="slides/slide41.xml"/><Relationship Id="rId145" Type="http://schemas.openxmlformats.org/officeDocument/2006/relationships/slide" Target="slides/slide95.xml"/><Relationship Id="rId166" Type="http://schemas.openxmlformats.org/officeDocument/2006/relationships/slide" Target="slides/slide116.xml"/><Relationship Id="rId187" Type="http://schemas.openxmlformats.org/officeDocument/2006/relationships/slide" Target="slides/slide137.xml"/><Relationship Id="rId331" Type="http://schemas.openxmlformats.org/officeDocument/2006/relationships/slide" Target="slides/slide281.xml"/><Relationship Id="rId1" Type="http://schemas.openxmlformats.org/officeDocument/2006/relationships/slideMaster" Target="slideMasters/slideMaster1.xml"/><Relationship Id="rId212" Type="http://schemas.openxmlformats.org/officeDocument/2006/relationships/slide" Target="slides/slide162.xml"/><Relationship Id="rId233" Type="http://schemas.openxmlformats.org/officeDocument/2006/relationships/slide" Target="slides/slide183.xml"/><Relationship Id="rId254" Type="http://schemas.openxmlformats.org/officeDocument/2006/relationships/slide" Target="slides/slide20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4.xml"/><Relationship Id="rId275" Type="http://schemas.openxmlformats.org/officeDocument/2006/relationships/slide" Target="slides/slide225.xml"/><Relationship Id="rId296" Type="http://schemas.openxmlformats.org/officeDocument/2006/relationships/slide" Target="slides/slide246.xml"/><Relationship Id="rId300" Type="http://schemas.openxmlformats.org/officeDocument/2006/relationships/slide" Target="slides/slide250.xml"/><Relationship Id="rId60" Type="http://schemas.openxmlformats.org/officeDocument/2006/relationships/slide" Target="slides/slide10.xml"/><Relationship Id="rId81" Type="http://schemas.openxmlformats.org/officeDocument/2006/relationships/slide" Target="slides/slide31.xml"/><Relationship Id="rId135" Type="http://schemas.openxmlformats.org/officeDocument/2006/relationships/slide" Target="slides/slide85.xml"/><Relationship Id="rId156" Type="http://schemas.openxmlformats.org/officeDocument/2006/relationships/slide" Target="slides/slide106.xml"/><Relationship Id="rId177" Type="http://schemas.openxmlformats.org/officeDocument/2006/relationships/slide" Target="slides/slide127.xml"/><Relationship Id="rId198" Type="http://schemas.openxmlformats.org/officeDocument/2006/relationships/slide" Target="slides/slide148.xml"/><Relationship Id="rId321" Type="http://schemas.openxmlformats.org/officeDocument/2006/relationships/slide" Target="slides/slide271.xml"/><Relationship Id="rId342" Type="http://schemas.openxmlformats.org/officeDocument/2006/relationships/tableStyles" Target="tableStyles.xml"/><Relationship Id="rId202" Type="http://schemas.openxmlformats.org/officeDocument/2006/relationships/slide" Target="slides/slide152.xml"/><Relationship Id="rId223" Type="http://schemas.openxmlformats.org/officeDocument/2006/relationships/slide" Target="slides/slide173.xml"/><Relationship Id="rId244" Type="http://schemas.openxmlformats.org/officeDocument/2006/relationships/slide" Target="slides/slide19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5.xml"/><Relationship Id="rId286" Type="http://schemas.openxmlformats.org/officeDocument/2006/relationships/slide" Target="slides/slide236.xml"/><Relationship Id="rId50" Type="http://schemas.openxmlformats.org/officeDocument/2006/relationships/slideMaster" Target="slideMasters/slideMaster50.xml"/><Relationship Id="rId104" Type="http://schemas.openxmlformats.org/officeDocument/2006/relationships/slide" Target="slides/slide54.xml"/><Relationship Id="rId125" Type="http://schemas.openxmlformats.org/officeDocument/2006/relationships/slide" Target="slides/slide75.xml"/><Relationship Id="rId146" Type="http://schemas.openxmlformats.org/officeDocument/2006/relationships/slide" Target="slides/slide96.xml"/><Relationship Id="rId167" Type="http://schemas.openxmlformats.org/officeDocument/2006/relationships/slide" Target="slides/slide117.xml"/><Relationship Id="rId188" Type="http://schemas.openxmlformats.org/officeDocument/2006/relationships/slide" Target="slides/slide138.xml"/><Relationship Id="rId311" Type="http://schemas.openxmlformats.org/officeDocument/2006/relationships/slide" Target="slides/slide261.xml"/><Relationship Id="rId332" Type="http://schemas.openxmlformats.org/officeDocument/2006/relationships/slide" Target="slides/slide282.xml"/><Relationship Id="rId71" Type="http://schemas.openxmlformats.org/officeDocument/2006/relationships/slide" Target="slides/slide21.xml"/><Relationship Id="rId92" Type="http://schemas.openxmlformats.org/officeDocument/2006/relationships/slide" Target="slides/slide42.xml"/><Relationship Id="rId213" Type="http://schemas.openxmlformats.org/officeDocument/2006/relationships/slide" Target="slides/slide163.xml"/><Relationship Id="rId234" Type="http://schemas.openxmlformats.org/officeDocument/2006/relationships/slide" Target="slides/slide18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5.xml"/><Relationship Id="rId276" Type="http://schemas.openxmlformats.org/officeDocument/2006/relationships/slide" Target="slides/slide226.xml"/><Relationship Id="rId297" Type="http://schemas.openxmlformats.org/officeDocument/2006/relationships/slide" Target="slides/slide247.xml"/><Relationship Id="rId40" Type="http://schemas.openxmlformats.org/officeDocument/2006/relationships/slideMaster" Target="slideMasters/slideMaster40.xml"/><Relationship Id="rId115" Type="http://schemas.openxmlformats.org/officeDocument/2006/relationships/slide" Target="slides/slide65.xml"/><Relationship Id="rId136" Type="http://schemas.openxmlformats.org/officeDocument/2006/relationships/slide" Target="slides/slide86.xml"/><Relationship Id="rId157" Type="http://schemas.openxmlformats.org/officeDocument/2006/relationships/slide" Target="slides/slide107.xml"/><Relationship Id="rId178" Type="http://schemas.openxmlformats.org/officeDocument/2006/relationships/slide" Target="slides/slide128.xml"/><Relationship Id="rId301" Type="http://schemas.openxmlformats.org/officeDocument/2006/relationships/slide" Target="slides/slide251.xml"/><Relationship Id="rId322" Type="http://schemas.openxmlformats.org/officeDocument/2006/relationships/slide" Target="slides/slide272.xml"/><Relationship Id="rId61" Type="http://schemas.openxmlformats.org/officeDocument/2006/relationships/slide" Target="slides/slide11.xml"/><Relationship Id="rId82" Type="http://schemas.openxmlformats.org/officeDocument/2006/relationships/slide" Target="slides/slide32.xml"/><Relationship Id="rId199" Type="http://schemas.openxmlformats.org/officeDocument/2006/relationships/slide" Target="slides/slide149.xml"/><Relationship Id="rId203" Type="http://schemas.openxmlformats.org/officeDocument/2006/relationships/slide" Target="slides/slide153.xml"/><Relationship Id="rId19" Type="http://schemas.openxmlformats.org/officeDocument/2006/relationships/slideMaster" Target="slideMasters/slideMaster19.xml"/><Relationship Id="rId224" Type="http://schemas.openxmlformats.org/officeDocument/2006/relationships/slide" Target="slides/slide174.xml"/><Relationship Id="rId245" Type="http://schemas.openxmlformats.org/officeDocument/2006/relationships/slide" Target="slides/slide195.xml"/><Relationship Id="rId266" Type="http://schemas.openxmlformats.org/officeDocument/2006/relationships/slide" Target="slides/slide216.xml"/><Relationship Id="rId287" Type="http://schemas.openxmlformats.org/officeDocument/2006/relationships/slide" Target="slides/slide237.xml"/><Relationship Id="rId30" Type="http://schemas.openxmlformats.org/officeDocument/2006/relationships/slideMaster" Target="slideMasters/slideMaster30.xml"/><Relationship Id="rId105" Type="http://schemas.openxmlformats.org/officeDocument/2006/relationships/slide" Target="slides/slide55.xml"/><Relationship Id="rId126" Type="http://schemas.openxmlformats.org/officeDocument/2006/relationships/slide" Target="slides/slide76.xml"/><Relationship Id="rId147" Type="http://schemas.openxmlformats.org/officeDocument/2006/relationships/slide" Target="slides/slide97.xml"/><Relationship Id="rId168" Type="http://schemas.openxmlformats.org/officeDocument/2006/relationships/slide" Target="slides/slide118.xml"/><Relationship Id="rId312" Type="http://schemas.openxmlformats.org/officeDocument/2006/relationships/slide" Target="slides/slide262.xml"/><Relationship Id="rId333" Type="http://schemas.openxmlformats.org/officeDocument/2006/relationships/slide" Target="slides/slide283.xml"/><Relationship Id="rId51" Type="http://schemas.openxmlformats.org/officeDocument/2006/relationships/slide" Target="slides/slide1.xml"/><Relationship Id="rId72" Type="http://schemas.openxmlformats.org/officeDocument/2006/relationships/slide" Target="slides/slide22.xml"/><Relationship Id="rId93" Type="http://schemas.openxmlformats.org/officeDocument/2006/relationships/slide" Target="slides/slide43.xml"/><Relationship Id="rId189" Type="http://schemas.openxmlformats.org/officeDocument/2006/relationships/slide" Target="slides/slide139.xml"/><Relationship Id="rId3" Type="http://schemas.openxmlformats.org/officeDocument/2006/relationships/slideMaster" Target="slideMasters/slideMaster3.xml"/><Relationship Id="rId214" Type="http://schemas.openxmlformats.org/officeDocument/2006/relationships/slide" Target="slides/slide164.xml"/><Relationship Id="rId235" Type="http://schemas.openxmlformats.org/officeDocument/2006/relationships/slide" Target="slides/slide185.xml"/><Relationship Id="rId256" Type="http://schemas.openxmlformats.org/officeDocument/2006/relationships/slide" Target="slides/slide206.xml"/><Relationship Id="rId277" Type="http://schemas.openxmlformats.org/officeDocument/2006/relationships/slide" Target="slides/slide227.xml"/><Relationship Id="rId298" Type="http://schemas.openxmlformats.org/officeDocument/2006/relationships/slide" Target="slides/slide248.xml"/><Relationship Id="rId116" Type="http://schemas.openxmlformats.org/officeDocument/2006/relationships/slide" Target="slides/slide66.xml"/><Relationship Id="rId137" Type="http://schemas.openxmlformats.org/officeDocument/2006/relationships/slide" Target="slides/slide87.xml"/><Relationship Id="rId158" Type="http://schemas.openxmlformats.org/officeDocument/2006/relationships/slide" Target="slides/slide108.xml"/><Relationship Id="rId302" Type="http://schemas.openxmlformats.org/officeDocument/2006/relationships/slide" Target="slides/slide252.xml"/><Relationship Id="rId323" Type="http://schemas.openxmlformats.org/officeDocument/2006/relationships/slide" Target="slides/slide27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2.xml"/><Relationship Id="rId83" Type="http://schemas.openxmlformats.org/officeDocument/2006/relationships/slide" Target="slides/slide33.xml"/><Relationship Id="rId179" Type="http://schemas.openxmlformats.org/officeDocument/2006/relationships/slide" Target="slides/slide129.xml"/><Relationship Id="rId190" Type="http://schemas.openxmlformats.org/officeDocument/2006/relationships/slide" Target="slides/slide140.xml"/><Relationship Id="rId204" Type="http://schemas.openxmlformats.org/officeDocument/2006/relationships/slide" Target="slides/slide154.xml"/><Relationship Id="rId225" Type="http://schemas.openxmlformats.org/officeDocument/2006/relationships/slide" Target="slides/slide175.xml"/><Relationship Id="rId246" Type="http://schemas.openxmlformats.org/officeDocument/2006/relationships/slide" Target="slides/slide196.xml"/><Relationship Id="rId267" Type="http://schemas.openxmlformats.org/officeDocument/2006/relationships/slide" Target="slides/slide217.xml"/><Relationship Id="rId288" Type="http://schemas.openxmlformats.org/officeDocument/2006/relationships/slide" Target="slides/slide238.xml"/><Relationship Id="rId106" Type="http://schemas.openxmlformats.org/officeDocument/2006/relationships/slide" Target="slides/slide56.xml"/><Relationship Id="rId127" Type="http://schemas.openxmlformats.org/officeDocument/2006/relationships/slide" Target="slides/slide77.xml"/><Relationship Id="rId313" Type="http://schemas.openxmlformats.org/officeDocument/2006/relationships/slide" Target="slides/slide26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xml"/><Relationship Id="rId73" Type="http://schemas.openxmlformats.org/officeDocument/2006/relationships/slide" Target="slides/slide23.xml"/><Relationship Id="rId94" Type="http://schemas.openxmlformats.org/officeDocument/2006/relationships/slide" Target="slides/slide44.xml"/><Relationship Id="rId148" Type="http://schemas.openxmlformats.org/officeDocument/2006/relationships/slide" Target="slides/slide98.xml"/><Relationship Id="rId169" Type="http://schemas.openxmlformats.org/officeDocument/2006/relationships/slide" Target="slides/slide119.xml"/><Relationship Id="rId334" Type="http://schemas.openxmlformats.org/officeDocument/2006/relationships/slide" Target="slides/slide284.xml"/><Relationship Id="rId4" Type="http://schemas.openxmlformats.org/officeDocument/2006/relationships/slideMaster" Target="slideMasters/slideMaster4.xml"/><Relationship Id="rId180" Type="http://schemas.openxmlformats.org/officeDocument/2006/relationships/slide" Target="slides/slide130.xml"/><Relationship Id="rId215" Type="http://schemas.openxmlformats.org/officeDocument/2006/relationships/slide" Target="slides/slide165.xml"/><Relationship Id="rId236" Type="http://schemas.openxmlformats.org/officeDocument/2006/relationships/slide" Target="slides/slide186.xml"/><Relationship Id="rId257" Type="http://schemas.openxmlformats.org/officeDocument/2006/relationships/slide" Target="slides/slide207.xml"/><Relationship Id="rId278" Type="http://schemas.openxmlformats.org/officeDocument/2006/relationships/slide" Target="slides/slide228.xml"/><Relationship Id="rId303" Type="http://schemas.openxmlformats.org/officeDocument/2006/relationships/slide" Target="slides/slide253.xml"/><Relationship Id="rId42" Type="http://schemas.openxmlformats.org/officeDocument/2006/relationships/slideMaster" Target="slideMasters/slideMaster42.xml"/><Relationship Id="rId84" Type="http://schemas.openxmlformats.org/officeDocument/2006/relationships/slide" Target="slides/slide34.xml"/><Relationship Id="rId138" Type="http://schemas.openxmlformats.org/officeDocument/2006/relationships/slide" Target="slides/slide88.xml"/><Relationship Id="rId191" Type="http://schemas.openxmlformats.org/officeDocument/2006/relationships/slide" Target="slides/slide141.xml"/><Relationship Id="rId205" Type="http://schemas.openxmlformats.org/officeDocument/2006/relationships/slide" Target="slides/slide155.xml"/><Relationship Id="rId247" Type="http://schemas.openxmlformats.org/officeDocument/2006/relationships/slide" Target="slides/slide197.xml"/><Relationship Id="rId107" Type="http://schemas.openxmlformats.org/officeDocument/2006/relationships/slide" Target="slides/slide57.xml"/><Relationship Id="rId289" Type="http://schemas.openxmlformats.org/officeDocument/2006/relationships/slide" Target="slides/slide239.xml"/><Relationship Id="rId11" Type="http://schemas.openxmlformats.org/officeDocument/2006/relationships/slideMaster" Target="slideMasters/slideMaster11.xml"/><Relationship Id="rId53" Type="http://schemas.openxmlformats.org/officeDocument/2006/relationships/slide" Target="slides/slide3.xml"/><Relationship Id="rId149" Type="http://schemas.openxmlformats.org/officeDocument/2006/relationships/slide" Target="slides/slide99.xml"/><Relationship Id="rId314" Type="http://schemas.openxmlformats.org/officeDocument/2006/relationships/slide" Target="slides/slide264.xml"/><Relationship Id="rId95" Type="http://schemas.openxmlformats.org/officeDocument/2006/relationships/slide" Target="slides/slide45.xml"/><Relationship Id="rId160" Type="http://schemas.openxmlformats.org/officeDocument/2006/relationships/slide" Target="slides/slide110.xml"/><Relationship Id="rId216" Type="http://schemas.openxmlformats.org/officeDocument/2006/relationships/slide" Target="slides/slide166.xml"/><Relationship Id="rId258" Type="http://schemas.openxmlformats.org/officeDocument/2006/relationships/slide" Target="slides/slide208.xml"/><Relationship Id="rId22" Type="http://schemas.openxmlformats.org/officeDocument/2006/relationships/slideMaster" Target="slideMasters/slideMaster22.xml"/><Relationship Id="rId64" Type="http://schemas.openxmlformats.org/officeDocument/2006/relationships/slide" Target="slides/slide14.xml"/><Relationship Id="rId118" Type="http://schemas.openxmlformats.org/officeDocument/2006/relationships/slide" Target="slides/slide68.xml"/><Relationship Id="rId325" Type="http://schemas.openxmlformats.org/officeDocument/2006/relationships/slide" Target="slides/slide275.xml"/><Relationship Id="rId171" Type="http://schemas.openxmlformats.org/officeDocument/2006/relationships/slide" Target="slides/slide121.xml"/><Relationship Id="rId227" Type="http://schemas.openxmlformats.org/officeDocument/2006/relationships/slide" Target="slides/slide177.xml"/><Relationship Id="rId269" Type="http://schemas.openxmlformats.org/officeDocument/2006/relationships/slide" Target="slides/slide219.xml"/><Relationship Id="rId33" Type="http://schemas.openxmlformats.org/officeDocument/2006/relationships/slideMaster" Target="slideMasters/slideMaster33.xml"/><Relationship Id="rId129" Type="http://schemas.openxmlformats.org/officeDocument/2006/relationships/slide" Target="slides/slide79.xml"/><Relationship Id="rId280" Type="http://schemas.openxmlformats.org/officeDocument/2006/relationships/slide" Target="slides/slide230.xml"/><Relationship Id="rId336" Type="http://schemas.openxmlformats.org/officeDocument/2006/relationships/slide" Target="slides/slide286.xml"/><Relationship Id="rId75" Type="http://schemas.openxmlformats.org/officeDocument/2006/relationships/slide" Target="slides/slide25.xml"/><Relationship Id="rId140" Type="http://schemas.openxmlformats.org/officeDocument/2006/relationships/slide" Target="slides/slide90.xml"/><Relationship Id="rId182" Type="http://schemas.openxmlformats.org/officeDocument/2006/relationships/slide" Target="slides/slide132.xml"/><Relationship Id="rId6" Type="http://schemas.openxmlformats.org/officeDocument/2006/relationships/slideMaster" Target="slideMasters/slideMaster6.xml"/><Relationship Id="rId238" Type="http://schemas.openxmlformats.org/officeDocument/2006/relationships/slide" Target="slides/slide188.xml"/><Relationship Id="rId291" Type="http://schemas.openxmlformats.org/officeDocument/2006/relationships/slide" Target="slides/slide241.xml"/><Relationship Id="rId305" Type="http://schemas.openxmlformats.org/officeDocument/2006/relationships/slide" Target="slides/slide255.xml"/><Relationship Id="rId44" Type="http://schemas.openxmlformats.org/officeDocument/2006/relationships/slideMaster" Target="slideMasters/slideMaster44.xml"/><Relationship Id="rId86" Type="http://schemas.openxmlformats.org/officeDocument/2006/relationships/slide" Target="slides/slide36.xml"/><Relationship Id="rId151" Type="http://schemas.openxmlformats.org/officeDocument/2006/relationships/slide" Target="slides/slide101.xml"/><Relationship Id="rId193" Type="http://schemas.openxmlformats.org/officeDocument/2006/relationships/slide" Target="slides/slide143.xml"/><Relationship Id="rId207" Type="http://schemas.openxmlformats.org/officeDocument/2006/relationships/slide" Target="slides/slide157.xml"/><Relationship Id="rId249" Type="http://schemas.openxmlformats.org/officeDocument/2006/relationships/slide" Target="slides/slide199.xml"/><Relationship Id="rId13" Type="http://schemas.openxmlformats.org/officeDocument/2006/relationships/slideMaster" Target="slideMasters/slideMaster13.xml"/><Relationship Id="rId109" Type="http://schemas.openxmlformats.org/officeDocument/2006/relationships/slide" Target="slides/slide59.xml"/><Relationship Id="rId260" Type="http://schemas.openxmlformats.org/officeDocument/2006/relationships/slide" Target="slides/slide210.xml"/><Relationship Id="rId316" Type="http://schemas.openxmlformats.org/officeDocument/2006/relationships/slide" Target="slides/slide266.xml"/><Relationship Id="rId55" Type="http://schemas.openxmlformats.org/officeDocument/2006/relationships/slide" Target="slides/slide5.xml"/><Relationship Id="rId97" Type="http://schemas.openxmlformats.org/officeDocument/2006/relationships/slide" Target="slides/slide47.xml"/><Relationship Id="rId120" Type="http://schemas.openxmlformats.org/officeDocument/2006/relationships/slide" Target="slides/slide70.xml"/><Relationship Id="rId162" Type="http://schemas.openxmlformats.org/officeDocument/2006/relationships/slide" Target="slides/slide112.xml"/><Relationship Id="rId218" Type="http://schemas.openxmlformats.org/officeDocument/2006/relationships/slide" Target="slides/slide168.xml"/><Relationship Id="rId271" Type="http://schemas.openxmlformats.org/officeDocument/2006/relationships/slide" Target="slides/slide221.xml"/><Relationship Id="rId24" Type="http://schemas.openxmlformats.org/officeDocument/2006/relationships/slideMaster" Target="slideMasters/slideMaster24.xml"/><Relationship Id="rId66" Type="http://schemas.openxmlformats.org/officeDocument/2006/relationships/slide" Target="slides/slide16.xml"/><Relationship Id="rId131" Type="http://schemas.openxmlformats.org/officeDocument/2006/relationships/slide" Target="slides/slide81.xml"/><Relationship Id="rId327" Type="http://schemas.openxmlformats.org/officeDocument/2006/relationships/slide" Target="slides/slide277.xml"/><Relationship Id="rId173" Type="http://schemas.openxmlformats.org/officeDocument/2006/relationships/slide" Target="slides/slide123.xml"/><Relationship Id="rId229" Type="http://schemas.openxmlformats.org/officeDocument/2006/relationships/slide" Target="slides/slide179.xml"/></Relationships>
</file>

<file path=ppt/_rels/viewProps.xml.rels><?xml version="1.0" encoding="UTF-8" standalone="yes"?>
<Relationships xmlns="http://schemas.openxmlformats.org/package/2006/relationships"><Relationship Id="rId1" Type="http://schemas.openxmlformats.org/officeDocument/2006/relationships/slide" Target="slides/slide23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5F14F36-5964-4553-99B3-958D65F2F53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ar-JO"/>
          </a:p>
        </p:txBody>
      </p:sp>
      <p:sp>
        <p:nvSpPr>
          <p:cNvPr id="3" name="Date Placeholder 2">
            <a:extLst>
              <a:ext uri="{FF2B5EF4-FFF2-40B4-BE49-F238E27FC236}">
                <a16:creationId xmlns:a16="http://schemas.microsoft.com/office/drawing/2014/main" id="{3F9768D0-E448-4827-9CC8-65065197C93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a:defRPr sz="1200"/>
            </a:lvl1pPr>
          </a:lstStyle>
          <a:p>
            <a:fld id="{7F4C7F3C-E1DF-49F1-B235-4881A72EBD57}" type="datetimeFigureOut">
              <a:rPr lang="ar-JO" smtClean="0"/>
              <a:pPr/>
              <a:t>8‏/10‏/1446</a:t>
            </a:fld>
            <a:endParaRPr lang="ar-JO"/>
          </a:p>
        </p:txBody>
      </p:sp>
      <p:sp>
        <p:nvSpPr>
          <p:cNvPr id="4" name="Footer Placeholder 3">
            <a:extLst>
              <a:ext uri="{FF2B5EF4-FFF2-40B4-BE49-F238E27FC236}">
                <a16:creationId xmlns:a16="http://schemas.microsoft.com/office/drawing/2014/main" id="{FE1C8DAE-62A8-4A8E-9CED-38999D86EC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r">
              <a:defRPr sz="1200"/>
            </a:lvl1pPr>
          </a:lstStyle>
          <a:p>
            <a:endParaRPr lang="ar-JO"/>
          </a:p>
        </p:txBody>
      </p:sp>
      <p:sp>
        <p:nvSpPr>
          <p:cNvPr id="5" name="Slide Number Placeholder 4">
            <a:extLst>
              <a:ext uri="{FF2B5EF4-FFF2-40B4-BE49-F238E27FC236}">
                <a16:creationId xmlns:a16="http://schemas.microsoft.com/office/drawing/2014/main" id="{A0FD3F20-8B0A-4ED3-BFE8-EFB5E7E9C43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l">
              <a:defRPr sz="1200"/>
            </a:lvl1pPr>
          </a:lstStyle>
          <a:p>
            <a:fld id="{DFDA0CB6-B5E8-4E86-811E-9B0B8163AE39}" type="slidenum">
              <a:rPr lang="ar-JO" smtClean="0"/>
              <a:pPr/>
              <a:t>‹#›</a:t>
            </a:fld>
            <a:endParaRPr lang="ar-JO"/>
          </a:p>
        </p:txBody>
      </p:sp>
    </p:spTree>
    <p:extLst>
      <p:ext uri="{BB962C8B-B14F-4D97-AF65-F5344CB8AC3E}">
        <p14:creationId xmlns:p14="http://schemas.microsoft.com/office/powerpoint/2010/main" val="1608736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07" charset="0"/>
                <a:ea typeface="+mn-ea"/>
                <a:cs typeface="+mn-cs"/>
              </a:defRPr>
            </a:lvl1pPr>
          </a:lstStyle>
          <a:p>
            <a:pPr>
              <a:defRPr/>
            </a:pPr>
            <a:endParaRPr lang="en-US"/>
          </a:p>
        </p:txBody>
      </p:sp>
      <p:sp>
        <p:nvSpPr>
          <p:cNvPr id="142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23C2D4E-3306-1E45-BCC0-9ECB597C8D25}" type="slidenum">
              <a:rPr lang="en-US"/>
              <a:pPr>
                <a:defRPr/>
              </a:pPr>
              <a:t>‹#›</a:t>
            </a:fld>
            <a:endParaRPr lang="en-US"/>
          </a:p>
        </p:txBody>
      </p:sp>
    </p:spTree>
    <p:extLst>
      <p:ext uri="{BB962C8B-B14F-4D97-AF65-F5344CB8AC3E}">
        <p14:creationId xmlns:p14="http://schemas.microsoft.com/office/powerpoint/2010/main" val="15820115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Here is our second letter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a:t>
            </a:r>
          </a:p>
          <a:p>
            <a:endParaRPr lang="en-US"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a:t>
            </a:fld>
            <a:endParaRPr lang="en-US"/>
          </a:p>
        </p:txBody>
      </p:sp>
    </p:spTree>
    <p:extLst>
      <p:ext uri="{BB962C8B-B14F-4D97-AF65-F5344CB8AC3E}">
        <p14:creationId xmlns:p14="http://schemas.microsoft.com/office/powerpoint/2010/main" val="36621558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focus of this letter is to get the readers to change their view of Paul from doubt to trust. In the first movement (1–7), he defends himself against those who accused him of greed and an inferior ministry to that of the false teachers in their midst. Once their confidence in Paul is restored, they would then be motivated to give his team their offerings for Jerusalem saints (8–9), and then finally (10–13) to see that he is an apostle with authority even to judge them.</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125</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b="1" dirty="0">
                <a:latin typeface="Arial" panose="020B0604020202020204" pitchFamily="34" charset="0"/>
                <a:ea typeface="ＭＳ Ｐゴシック" charset="0"/>
                <a:cs typeface="Arial" panose="020B0604020202020204" pitchFamily="34" charset="0"/>
              </a:rPr>
              <a:t>OS-23-Isaiah 1-12-Slide 87</a:t>
            </a:r>
          </a:p>
          <a:p>
            <a:r>
              <a:rPr lang="en-US" b="1" dirty="0">
                <a:latin typeface="Arial" panose="020B0604020202020204" pitchFamily="34" charset="0"/>
                <a:ea typeface="ＭＳ Ｐゴシック" charset="0"/>
                <a:cs typeface="Arial" panose="020B0604020202020204" pitchFamily="34" charset="0"/>
              </a:rPr>
              <a:t>OS-26-Ezekiel 1-39-Slide 247</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OS-31-Obadiah-142</a:t>
            </a:r>
          </a:p>
          <a:p>
            <a:r>
              <a:rPr lang="en-US" b="1" dirty="0">
                <a:latin typeface="Arial" panose="020B0604020202020204" pitchFamily="34" charset="0"/>
                <a:ea typeface="ＭＳ Ｐゴシック" charset="0"/>
                <a:cs typeface="Arial" panose="020B0604020202020204" pitchFamily="34" charset="0"/>
              </a:rPr>
              <a:t>OS-39-Zechariah-158, 168, 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8B142B-DB1A-FA45-9C0A-22CAAA72898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1BA66D-E8BC-5642-B1A4-610CCA8B30C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2946" name="Rectangle 2"/>
          <p:cNvSpPr>
            <a:spLocks noGrp="1" noRot="1" noChangeAspect="1" noChangeArrowheads="1"/>
          </p:cNvSpPr>
          <p:nvPr>
            <p:ph type="sldImg"/>
          </p:nvPr>
        </p:nvSpPr>
        <p:spPr>
          <a:xfrm>
            <a:off x="1103313" y="676275"/>
            <a:ext cx="4603750" cy="3452813"/>
          </a:xfrm>
          <a:solidFill>
            <a:srgbClr val="FFFFFF"/>
          </a:solidFill>
          <a:ln/>
        </p:spPr>
      </p:sp>
      <p:sp>
        <p:nvSpPr>
          <p:cNvPr id="829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CD470A-CD55-2749-8912-7F85A8EDD7C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4994" name="Rectangle 2"/>
          <p:cNvSpPr>
            <a:spLocks noGrp="1" noRot="1" noChangeAspect="1" noChangeArrowheads="1"/>
          </p:cNvSpPr>
          <p:nvPr>
            <p:ph type="sldImg"/>
          </p:nvPr>
        </p:nvSpPr>
        <p:spPr>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83F86-B418-514A-A813-E3B01F8F0A26}" type="slidenum">
              <a:rPr lang="en-US" sz="1200" b="1">
                <a:solidFill>
                  <a:prstClr val="black"/>
                </a:solidFill>
                <a:latin typeface="Arial" panose="020B0604020202020204" pitchFamily="34" charset="0"/>
              </a:rPr>
              <a:pPr/>
              <a:t>132</a:t>
            </a:fld>
            <a:endParaRPr lang="en-US" sz="1200" b="1">
              <a:solidFill>
                <a:prstClr val="black"/>
              </a:solidFill>
              <a:latin typeface="Arial" panose="020B0604020202020204" pitchFamily="34" charset="0"/>
            </a:endParaRPr>
          </a:p>
        </p:txBody>
      </p:sp>
      <p:sp>
        <p:nvSpPr>
          <p:cNvPr id="870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945A86-5D7B-C34F-A8D7-11131DF5748D}" type="slidenum">
              <a:rPr lang="en-US" sz="1200" b="1">
                <a:solidFill>
                  <a:prstClr val="black"/>
                </a:solidFill>
                <a:latin typeface="Arial" panose="020B0604020202020204" pitchFamily="34" charset="0"/>
              </a:rPr>
              <a:pPr algn="r" eaLnBrk="0" hangingPunct="0"/>
              <a:t>132</a:t>
            </a:fld>
            <a:endParaRPr lang="en-US" sz="1200" b="1">
              <a:solidFill>
                <a:prstClr val="black"/>
              </a:solidFill>
              <a:latin typeface="Arial" panose="020B0604020202020204" pitchFamily="34" charset="0"/>
            </a:endParaRPr>
          </a:p>
        </p:txBody>
      </p:sp>
      <p:sp>
        <p:nvSpPr>
          <p:cNvPr id="87043" name="Rectangle 2"/>
          <p:cNvSpPr>
            <a:spLocks noGrp="1" noRot="1" noChangeAspect="1" noChangeArrowheads="1" noTextEdit="1"/>
          </p:cNvSpPr>
          <p:nvPr>
            <p:ph type="sldImg"/>
          </p:nvPr>
        </p:nvSpPr>
        <p:spPr>
          <a:solidFill>
            <a:srgbClr val="FFFFFF"/>
          </a:solidFill>
          <a:ln/>
        </p:spPr>
      </p:sp>
      <p:sp>
        <p:nvSpPr>
          <p:cNvPr id="870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8A98F2C-F1AD-6947-B118-6B315A1D636C}" type="slidenum">
              <a:rPr lang="en-US" sz="1200" b="1">
                <a:solidFill>
                  <a:prstClr val="black"/>
                </a:solidFill>
                <a:latin typeface="Arial" panose="020B0604020202020204" pitchFamily="34" charset="0"/>
              </a:rPr>
              <a:pPr/>
              <a:t>133</a:t>
            </a:fld>
            <a:endParaRPr lang="en-US" sz="1200" b="1">
              <a:solidFill>
                <a:prstClr val="black"/>
              </a:solidFill>
              <a:latin typeface="Arial" panose="020B0604020202020204" pitchFamily="34" charset="0"/>
            </a:endParaRPr>
          </a:p>
        </p:txBody>
      </p:sp>
      <p:sp>
        <p:nvSpPr>
          <p:cNvPr id="890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F3B16FD-C565-B74B-B568-D2A915637B30}" type="slidenum">
              <a:rPr lang="en-US" sz="1200" b="1">
                <a:solidFill>
                  <a:prstClr val="black"/>
                </a:solidFill>
                <a:latin typeface="Arial" panose="020B0604020202020204" pitchFamily="34" charset="0"/>
              </a:rPr>
              <a:pPr algn="r" eaLnBrk="0" hangingPunct="0"/>
              <a:t>133</a:t>
            </a:fld>
            <a:endParaRPr lang="en-US" sz="1200" b="1">
              <a:solidFill>
                <a:prstClr val="black"/>
              </a:solidFill>
              <a:latin typeface="Arial" panose="020B0604020202020204" pitchFamily="34" charset="0"/>
            </a:endParaRPr>
          </a:p>
        </p:txBody>
      </p:sp>
      <p:sp>
        <p:nvSpPr>
          <p:cNvPr id="89091" name="Rectangle 2"/>
          <p:cNvSpPr>
            <a:spLocks noGrp="1" noRot="1" noChangeAspect="1" noChangeArrowheads="1" noTextEdit="1"/>
          </p:cNvSpPr>
          <p:nvPr>
            <p:ph type="sldImg"/>
          </p:nvPr>
        </p:nvSpPr>
        <p:spPr>
          <a:solidFill>
            <a:srgbClr val="FFFFFF"/>
          </a:solidFill>
          <a:ln/>
        </p:spPr>
      </p:sp>
      <p:sp>
        <p:nvSpPr>
          <p:cNvPr id="890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1471289-8018-C847-88A6-2C89DC5D53F6}" type="slidenum">
              <a:rPr lang="en-US" sz="1200" b="1">
                <a:solidFill>
                  <a:prstClr val="black"/>
                </a:solidFill>
                <a:latin typeface="Arial" panose="020B0604020202020204" pitchFamily="34" charset="0"/>
              </a:rPr>
              <a:pPr/>
              <a:t>134</a:t>
            </a:fld>
            <a:endParaRPr lang="en-US" sz="1200" b="1">
              <a:solidFill>
                <a:prstClr val="black"/>
              </a:solidFill>
              <a:latin typeface="Arial" panose="020B0604020202020204" pitchFamily="34" charset="0"/>
            </a:endParaRPr>
          </a:p>
        </p:txBody>
      </p:sp>
      <p:sp>
        <p:nvSpPr>
          <p:cNvPr id="91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C725A34-E89F-164B-A0A3-0DB9551BD872}" type="slidenum">
              <a:rPr lang="en-US" sz="1200" b="1">
                <a:solidFill>
                  <a:prstClr val="black"/>
                </a:solidFill>
                <a:latin typeface="Arial" panose="020B0604020202020204" pitchFamily="34" charset="0"/>
              </a:rPr>
              <a:pPr algn="r" eaLnBrk="0" hangingPunct="0"/>
              <a:t>134</a:t>
            </a:fld>
            <a:endParaRPr lang="en-US" sz="1200" b="1">
              <a:solidFill>
                <a:prstClr val="black"/>
              </a:solidFill>
              <a:latin typeface="Arial" panose="020B0604020202020204" pitchFamily="34" charset="0"/>
            </a:endParaRPr>
          </a:p>
        </p:txBody>
      </p:sp>
      <p:sp>
        <p:nvSpPr>
          <p:cNvPr id="91139" name="Rectangle 2"/>
          <p:cNvSpPr>
            <a:spLocks noGrp="1" noRot="1" noChangeAspect="1" noChangeArrowheads="1" noTextEdit="1"/>
          </p:cNvSpPr>
          <p:nvPr>
            <p:ph type="sldImg"/>
          </p:nvPr>
        </p:nvSpPr>
        <p:spPr>
          <a:solidFill>
            <a:srgbClr val="FFFFFF"/>
          </a:solidFill>
          <a:ln/>
        </p:spPr>
      </p:sp>
      <p:sp>
        <p:nvSpPr>
          <p:cNvPr id="91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33D2F14-F2B0-3D4C-9068-B6C8EC63BB00}" type="slidenum">
              <a:rPr lang="en-US" sz="1200" b="1">
                <a:solidFill>
                  <a:prstClr val="black"/>
                </a:solidFill>
                <a:latin typeface="Arial" panose="020B0604020202020204" pitchFamily="34" charset="0"/>
              </a:rPr>
              <a:pPr/>
              <a:t>135</a:t>
            </a:fld>
            <a:endParaRPr lang="en-US" sz="1200" b="1">
              <a:solidFill>
                <a:prstClr val="black"/>
              </a:solidFill>
              <a:latin typeface="Arial" panose="020B0604020202020204" pitchFamily="34" charset="0"/>
            </a:endParaRPr>
          </a:p>
        </p:txBody>
      </p:sp>
      <p:sp>
        <p:nvSpPr>
          <p:cNvPr id="93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7416F8A-22E6-C043-A770-E9BF670745B6}" type="slidenum">
              <a:rPr lang="en-US" sz="1200" b="1">
                <a:solidFill>
                  <a:prstClr val="black"/>
                </a:solidFill>
                <a:latin typeface="Arial" panose="020B0604020202020204" pitchFamily="34" charset="0"/>
              </a:rPr>
              <a:pPr algn="r" eaLnBrk="0" hangingPunct="0"/>
              <a:t>135</a:t>
            </a:fld>
            <a:endParaRPr lang="en-US" sz="1200" b="1">
              <a:solidFill>
                <a:prstClr val="black"/>
              </a:solidFill>
              <a:latin typeface="Arial" panose="020B0604020202020204" pitchFamily="34" charset="0"/>
            </a:endParaRPr>
          </a:p>
        </p:txBody>
      </p:sp>
      <p:sp>
        <p:nvSpPr>
          <p:cNvPr id="93187" name="Rectangle 2"/>
          <p:cNvSpPr>
            <a:spLocks noGrp="1" noRot="1" noChangeAspect="1" noChangeArrowheads="1" noTextEdit="1"/>
          </p:cNvSpPr>
          <p:nvPr>
            <p:ph type="sldImg"/>
          </p:nvPr>
        </p:nvSpPr>
        <p:spPr>
          <a:solidFill>
            <a:srgbClr val="FFFFFF"/>
          </a:solidFill>
          <a:ln/>
        </p:spPr>
      </p:sp>
      <p:sp>
        <p:nvSpPr>
          <p:cNvPr id="93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4E197-464C-1D45-A30A-02BCBE622C40}" type="slidenum">
              <a:rPr lang="en-US" sz="1200" b="1">
                <a:solidFill>
                  <a:prstClr val="black"/>
                </a:solidFill>
                <a:latin typeface="Arial" panose="020B0604020202020204" pitchFamily="34" charset="0"/>
              </a:rPr>
              <a:pPr/>
              <a:t>138</a:t>
            </a:fld>
            <a:endParaRPr lang="en-US" sz="1200" b="1">
              <a:solidFill>
                <a:prstClr val="black"/>
              </a:solidFill>
              <a:latin typeface="Arial" panose="020B0604020202020204" pitchFamily="34" charset="0"/>
            </a:endParaRPr>
          </a:p>
        </p:txBody>
      </p:sp>
      <p:sp>
        <p:nvSpPr>
          <p:cNvPr id="993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C6276A-CA3D-2442-BDF8-BAAD9349265B}" type="slidenum">
              <a:rPr lang="en-US" sz="1200" b="1">
                <a:solidFill>
                  <a:prstClr val="black"/>
                </a:solidFill>
                <a:latin typeface="Arial" panose="020B0604020202020204" pitchFamily="34" charset="0"/>
              </a:rPr>
              <a:pPr algn="r" eaLnBrk="0" hangingPunct="0"/>
              <a:t>138</a:t>
            </a:fld>
            <a:endParaRPr lang="en-US" sz="1200" b="1">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ea typeface="ＭＳ Ｐゴシック" charset="0"/>
                <a:cs typeface="ＭＳ Ｐゴシック" charset="0"/>
              </a:rPr>
              <a:t>http://corinth.sas.upenn.edu/schola.html</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883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7F62D-978A-5744-910D-F179481F00E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A29D18-5CDE-3C4C-BD27-D33B7D6E63D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2" name="Rectangle 2"/>
          <p:cNvSpPr>
            <a:spLocks noGrp="1" noRot="1" noChangeAspect="1" noChangeArrowheads="1" noTextEdit="1"/>
          </p:cNvSpPr>
          <p:nvPr>
            <p:ph type="sldImg"/>
          </p:nvPr>
        </p:nvSpPr>
        <p:spPr>
          <a:solidFill>
            <a:srgbClr val="FFFFFF"/>
          </a:solidFill>
          <a:ln/>
        </p:spPr>
      </p:sp>
      <p:sp>
        <p:nvSpPr>
          <p:cNvPr id="15565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64373315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78C98D-6E09-5E4B-A752-DD3BCE75C5A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D46D00-879A-F247-805F-B539719475E5}"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219251532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23DE766-E1B8-054D-A537-7EF5A990AAAA}" type="slidenum">
              <a:rPr lang="en-US" sz="1200" b="1">
                <a:solidFill>
                  <a:prstClr val="black"/>
                </a:solidFill>
                <a:latin typeface="Arial" panose="020B0604020202020204" pitchFamily="34" charset="0"/>
              </a:rPr>
              <a:pPr/>
              <a:t>141</a:t>
            </a:fld>
            <a:endParaRPr lang="en-US" sz="1200" b="1">
              <a:solidFill>
                <a:prstClr val="black"/>
              </a:solidFill>
              <a:latin typeface="Arial" panose="020B0604020202020204" pitchFamily="34" charset="0"/>
            </a:endParaRPr>
          </a:p>
        </p:txBody>
      </p:sp>
      <p:sp>
        <p:nvSpPr>
          <p:cNvPr id="1054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26CE913-ACBB-0341-AB64-ED088AB27360}"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6E21AA7-2975-6B4A-8824-B3810C3A9204}"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6" name="Rectangle 2"/>
          <p:cNvSpPr>
            <a:spLocks noGrp="1" noRot="1" noChangeAspect="1" noChangeArrowheads="1" noTextEdit="1"/>
          </p:cNvSpPr>
          <p:nvPr>
            <p:ph type="sldImg"/>
          </p:nvPr>
        </p:nvSpPr>
        <p:spPr>
          <a:solidFill>
            <a:srgbClr val="FFFFFF"/>
          </a:solidFill>
          <a:ln/>
        </p:spPr>
      </p:sp>
      <p:sp>
        <p:nvSpPr>
          <p:cNvPr id="10547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9FCA49E-3333-6B47-A8DD-B578C6AA5AC6}" type="slidenum">
              <a:rPr lang="en-US" sz="1200" b="1">
                <a:solidFill>
                  <a:prstClr val="black"/>
                </a:solidFill>
                <a:latin typeface="Arial" panose="020B0604020202020204" pitchFamily="34" charset="0"/>
              </a:rPr>
              <a:pPr/>
              <a:t>142</a:t>
            </a:fld>
            <a:endParaRPr lang="en-US" sz="1200" b="1">
              <a:solidFill>
                <a:prstClr val="black"/>
              </a:solidFill>
              <a:latin typeface="Arial" panose="020B0604020202020204" pitchFamily="34" charset="0"/>
            </a:endParaRPr>
          </a:p>
        </p:txBody>
      </p:sp>
      <p:sp>
        <p:nvSpPr>
          <p:cNvPr id="107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79BC167-E8DB-5C44-B2B5-351D8F16ACD1}" type="slidenum">
              <a:rPr lang="en-US" sz="1200" b="1">
                <a:solidFill>
                  <a:prstClr val="black"/>
                </a:solidFill>
                <a:latin typeface="Arial" panose="020B0604020202020204" pitchFamily="34" charset="0"/>
              </a:rPr>
              <a:pPr algn="r" eaLnBrk="0" hangingPunct="0"/>
              <a:t>142</a:t>
            </a:fld>
            <a:endParaRPr lang="en-US" sz="1200" b="1">
              <a:solidFill>
                <a:prstClr val="black"/>
              </a:solidFill>
              <a:latin typeface="Arial" panose="020B0604020202020204" pitchFamily="34" charset="0"/>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E6CF61-17BF-2344-868F-6B0C6D5A32BF}" type="slidenum">
              <a:rPr lang="en-US" sz="1200" b="1">
                <a:solidFill>
                  <a:prstClr val="black"/>
                </a:solidFill>
                <a:latin typeface="Arial" panose="020B0604020202020204" pitchFamily="34" charset="0"/>
              </a:rPr>
              <a:pPr/>
              <a:t>143</a:t>
            </a:fld>
            <a:endParaRPr lang="en-US" sz="1200" b="1">
              <a:solidFill>
                <a:prstClr val="black"/>
              </a:solidFill>
              <a:latin typeface="Arial" panose="020B0604020202020204" pitchFamily="34" charset="0"/>
            </a:endParaRPr>
          </a:p>
        </p:txBody>
      </p:sp>
      <p:sp>
        <p:nvSpPr>
          <p:cNvPr id="109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E212AA-9E15-7140-86CD-AFB74B7A7B8C}" type="slidenum">
              <a:rPr lang="en-US" sz="1200" b="1">
                <a:solidFill>
                  <a:prstClr val="black"/>
                </a:solidFill>
                <a:latin typeface="Arial" panose="020B0604020202020204" pitchFamily="34" charset="0"/>
              </a:rPr>
              <a:pPr algn="r" eaLnBrk="0" hangingPunct="0"/>
              <a:t>143</a:t>
            </a:fld>
            <a:endParaRPr lang="en-US" sz="1200" b="1">
              <a:solidFill>
                <a:prstClr val="black"/>
              </a:solidFill>
              <a:latin typeface="Arial" panose="020B0604020202020204" pitchFamily="34" charset="0"/>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4603F8-2316-7646-88D3-2D7964B940F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5" name="Rectangle 2"/>
          <p:cNvSpPr>
            <a:spLocks noGrp="1" noRot="1" noChangeAspect="1" noChangeArrowheads="1"/>
          </p:cNvSpPr>
          <p:nvPr>
            <p:ph type="sldImg"/>
          </p:nvPr>
        </p:nvSpPr>
        <p:spPr>
          <a:xfrm>
            <a:off x="1103313" y="676275"/>
            <a:ext cx="4603750" cy="3452813"/>
          </a:xfrm>
          <a:solidFill>
            <a:srgbClr val="FFFFFF"/>
          </a:solidFill>
          <a:ln/>
        </p:spPr>
      </p:sp>
      <p:sp>
        <p:nvSpPr>
          <p:cNvPr id="166916"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P</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aul marks of a genuine ministry in his suffering does not discredit his ministry through offending others by requiring a comfortable lifestyle (6:3-10).</a:t>
            </a:r>
            <a:endPar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245629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61537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They should open their hearts to him—not to unbelievers—as he did to them (6:11–7:16).</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154</a:t>
            </a:fld>
            <a:endParaRPr lang="en-US"/>
          </a:p>
        </p:txBody>
      </p:sp>
    </p:spTree>
    <p:extLst>
      <p:ext uri="{BB962C8B-B14F-4D97-AF65-F5344CB8AC3E}">
        <p14:creationId xmlns:p14="http://schemas.microsoft.com/office/powerpoint/2010/main" val="64412050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92D6EE-09E6-FC43-9B09-87ADD921B90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3576C7-D91B-0046-B1A2-3DEC34F2C48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1EAF6-103A-F14C-9881-B5DF2974B2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F1ED49-A2D3-6546-9335-34CEA280CBC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2E1857-79CF-0E47-93F3-5CD626C691D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BBB602-F494-9542-814A-67C65AD581F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8687183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352987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cs typeface="ＭＳ Ｐゴシック" charset="0"/>
              </a:rPr>
              <a:t>Think the best of them. (Corinth thought the worst of Paul.)</a:t>
            </a:r>
          </a:p>
          <a:p>
            <a:r>
              <a:rPr lang="en-SG" dirty="0">
                <a:cs typeface="ＭＳ Ｐゴシック" charset="0"/>
              </a:rPr>
              <a:t>Give them new covenant latitude—not old covenant legalism. </a:t>
            </a:r>
          </a:p>
          <a:p>
            <a:r>
              <a:rPr lang="en-SG" dirty="0">
                <a:cs typeface="ＭＳ Ｐゴシック" charset="0"/>
              </a:rPr>
              <a:t>How can we encourage our leaders?</a:t>
            </a:r>
          </a:p>
          <a:p>
            <a:r>
              <a:rPr lang="en-SG" dirty="0">
                <a:cs typeface="ＭＳ Ｐゴシック" charset="0"/>
              </a:rPr>
              <a:t>Ask them!</a:t>
            </a:r>
          </a:p>
          <a:p>
            <a:r>
              <a:rPr lang="en-SG" dirty="0">
                <a:cs typeface="ＭＳ Ｐゴシック" charset="0"/>
              </a:rPr>
              <a:t>Give them a break.</a:t>
            </a:r>
          </a:p>
          <a:p>
            <a:r>
              <a:rPr lang="en-SG" dirty="0">
                <a:cs typeface="ＭＳ Ｐゴシック" charset="0"/>
              </a:rPr>
              <a:t>Tell them how they minister to you.</a:t>
            </a:r>
          </a:p>
          <a:p>
            <a:endParaRPr lang="en-US" dirty="0">
              <a:cs typeface="ＭＳ Ｐゴシック" charset="0"/>
            </a:endParaRPr>
          </a:p>
        </p:txBody>
      </p:sp>
    </p:spTree>
    <p:extLst>
      <p:ext uri="{BB962C8B-B14F-4D97-AF65-F5344CB8AC3E}">
        <p14:creationId xmlns:p14="http://schemas.microsoft.com/office/powerpoint/2010/main" val="4356735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b="1" dirty="0">
                <a:latin typeface="Arial" panose="020B0604020202020204" pitchFamily="34" charset="0"/>
                <a:cs typeface="Arial" panose="020B0604020202020204" pitchFamily="34" charset="0"/>
              </a:rPr>
              <a:t>Your family background is far from ideal. Your father—or mother—neglected you growing up.</a:t>
            </a:r>
          </a:p>
          <a:p>
            <a:r>
              <a:rPr lang="en-SG" b="1"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5679867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1"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20801944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2724513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Slide Image Placeholder 1"/>
          <p:cNvSpPr>
            <a:spLocks noGrp="1" noRot="1" noChangeAspect="1"/>
          </p:cNvSpPr>
          <p:nvPr>
            <p:ph type="sldImg"/>
          </p:nvPr>
        </p:nvSpPr>
        <p:spPr>
          <a:ln/>
        </p:spPr>
      </p:sp>
      <p:sp>
        <p:nvSpPr>
          <p:cNvPr id="262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b="1" dirty="0">
                <a:latin typeface="Times New Roman" charset="0"/>
                <a:ea typeface="ＭＳ Ｐゴシック" charset="0"/>
              </a:rPr>
              <a:t>A man married for 20 years once decided to divorce his wife.  In preparing for the financial settlement, he began to rummage through his old checks.  </a:t>
            </a:r>
          </a:p>
          <a:p>
            <a:pPr lvl="3"/>
            <a:r>
              <a:rPr lang="en-US" b="1" dirty="0">
                <a:latin typeface="Times New Roman" charset="0"/>
                <a:ea typeface="ＭＳ Ｐゴシック" charset="0"/>
              </a:rPr>
              <a:t>One cancelled check after another stirred up memories of a long-forgotten past: the check to the hotel where he and his wife had spent their honeymoon, the check for their first car, the check for the hospital bill for their daughter</a:t>
            </a:r>
            <a:r>
              <a:rPr lang="fr-FR" b="1" dirty="0">
                <a:latin typeface="Times New Roman" charset="0"/>
                <a:ea typeface="ＭＳ Ｐゴシック" charset="0"/>
              </a:rPr>
              <a:t>'</a:t>
            </a:r>
            <a:r>
              <a:rPr lang="en-US" b="1" dirty="0">
                <a:latin typeface="Times New Roman" charset="0"/>
                <a:ea typeface="ＭＳ Ｐゴシック" charset="0"/>
              </a:rPr>
              <a:t>s birth, the check for the $2000 down payment on their first home.</a:t>
            </a:r>
          </a:p>
          <a:p>
            <a:pPr lvl="3"/>
            <a:r>
              <a:rPr lang="en-US" b="1" dirty="0">
                <a:latin typeface="Times New Roman" charset="0"/>
                <a:ea typeface="ＭＳ Ｐゴシック" charset="0"/>
              </a:rPr>
              <a:t>Finally, he could stand it no longer.  He pushed the checks aside, reached for the phone, and rang up his wife.  Telling her that they had invested too much in each other to throw it all away, he asked her for a new start.</a:t>
            </a:r>
          </a:p>
          <a:p>
            <a:pPr lvl="3"/>
            <a:r>
              <a:rPr lang="en-US" b="1" dirty="0">
                <a:latin typeface="Times New Roman" charset="0"/>
                <a:ea typeface="ＭＳ Ｐゴシック" charset="0"/>
              </a:rPr>
              <a:t>Your checkbook and mine also tells the story of our lives—our values and our lifestyles.  And more than anything else, our checkbook reveals our true walk with God because it announces what our treasures are (Chuck Swindoll, </a:t>
            </a:r>
            <a:r>
              <a:rPr lang="en-US" b="1" i="1" dirty="0">
                <a:latin typeface="Times New Roman" charset="0"/>
                <a:ea typeface="ＭＳ Ｐゴシック" charset="0"/>
              </a:rPr>
              <a:t>A Minister Everyone Would Respect</a:t>
            </a:r>
            <a:r>
              <a:rPr lang="en-US" b="1" dirty="0">
                <a:latin typeface="Times New Roman" charset="0"/>
                <a:ea typeface="ＭＳ Ｐゴシック" charset="0"/>
              </a:rPr>
              <a:t>, 1).</a:t>
            </a:r>
          </a:p>
        </p:txBody>
      </p:sp>
      <p:sp>
        <p:nvSpPr>
          <p:cNvPr id="262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602A15-5F69-6243-A59F-E8EA6E73F2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dirty="0">
                <a:latin typeface="Times New Roman" charset="0"/>
                <a:ea typeface="ＭＳ Ｐゴシック" charset="0"/>
              </a:rPr>
              <a:t>I </a:t>
            </a:r>
            <a:r>
              <a:rPr lang="en-US" b="1" dirty="0">
                <a:latin typeface="Times New Roman" charset="0"/>
                <a:ea typeface="ＭＳ Ｐゴシック" charset="0"/>
              </a:rPr>
              <a:t>was struck by the front page of the </a:t>
            </a:r>
            <a:r>
              <a:rPr lang="en-US" b="1" i="1" dirty="0">
                <a:latin typeface="Times New Roman" charset="0"/>
                <a:ea typeface="ＭＳ Ｐゴシック" charset="0"/>
              </a:rPr>
              <a:t>Straits Times</a:t>
            </a:r>
            <a:r>
              <a:rPr lang="en-US" b="1" dirty="0">
                <a:latin typeface="Times New Roman" charset="0"/>
                <a:ea typeface="ＭＳ Ｐゴシック" charset="0"/>
              </a:rPr>
              <a:t> on 14 October 1991.  The title: "Vision 2030: S</a:t>
            </a:r>
            <a:r>
              <a:rPr lang="fr-FR" b="1" dirty="0">
                <a:latin typeface="Times New Roman" charset="0"/>
                <a:ea typeface="ＭＳ Ｐゴシック" charset="0"/>
              </a:rPr>
              <a:t>'</a:t>
            </a:r>
            <a:r>
              <a:rPr lang="en-US" b="1" dirty="0" err="1">
                <a:latin typeface="Times New Roman" charset="0"/>
                <a:ea typeface="ＭＳ Ｐゴシック" charset="0"/>
              </a:rPr>
              <a:t>poreans</a:t>
            </a:r>
            <a:r>
              <a:rPr lang="en-US" b="1" dirty="0">
                <a:latin typeface="Times New Roman" charset="0"/>
                <a:ea typeface="ＭＳ Ｐゴシック" charset="0"/>
              </a:rPr>
              <a:t> to be as rich as Americans."  That</a:t>
            </a:r>
            <a:r>
              <a:rPr lang="fr-FR" b="1" dirty="0">
                <a:latin typeface="Times New Roman" charset="0"/>
                <a:ea typeface="ＭＳ Ｐゴシック" charset="0"/>
              </a:rPr>
              <a:t>'</a:t>
            </a:r>
            <a:r>
              <a:rPr lang="en-US" b="1" dirty="0">
                <a:latin typeface="Times New Roman" charset="0"/>
                <a:ea typeface="ＭＳ Ｐゴシック" charset="0"/>
              </a:rPr>
              <a:t>s the government plan here, and that</a:t>
            </a:r>
            <a:r>
              <a:rPr lang="fr-FR" b="1" dirty="0">
                <a:latin typeface="Times New Roman" charset="0"/>
                <a:ea typeface="ＭＳ Ｐゴシック" charset="0"/>
              </a:rPr>
              <a:t>'</a:t>
            </a:r>
            <a:r>
              <a:rPr lang="en-US" b="1" dirty="0">
                <a:latin typeface="Times New Roman" charset="0"/>
                <a:ea typeface="ＭＳ Ｐゴシック" charset="0"/>
              </a:rPr>
              <a:t>s the individual plan of many people—Christians included.</a:t>
            </a:r>
          </a:p>
          <a:p>
            <a:pPr lvl="3"/>
            <a:r>
              <a:rPr lang="en-US" b="1" dirty="0">
                <a:latin typeface="Times New Roman" charset="0"/>
                <a:ea typeface="ＭＳ Ｐゴシック" charset="0"/>
              </a:rPr>
              <a:t>Now my guess is that many of you don</a:t>
            </a:r>
            <a:r>
              <a:rPr lang="fr-FR" b="1" dirty="0">
                <a:latin typeface="Times New Roman" charset="0"/>
                <a:ea typeface="ＭＳ Ｐゴシック" charset="0"/>
              </a:rPr>
              <a:t>'</a:t>
            </a:r>
            <a:r>
              <a:rPr lang="en-US" b="1" dirty="0">
                <a:latin typeface="Times New Roman" charset="0"/>
                <a:ea typeface="ＭＳ Ｐゴシック" charset="0"/>
              </a:rPr>
              <a:t>t have becoming rich as a chief goal—only to have more money than you have right now!  But </a:t>
            </a:r>
            <a:r>
              <a:rPr lang="en-US" b="1" i="1" dirty="0">
                <a:latin typeface="Times New Roman" charset="0"/>
                <a:ea typeface="ＭＳ Ｐゴシック" charset="0"/>
              </a:rPr>
              <a:t>how much more?</a:t>
            </a:r>
            <a:r>
              <a:rPr lang="en-US" b="1" dirty="0">
                <a:latin typeface="Times New Roman" charset="0"/>
                <a:ea typeface="ＭＳ Ｐゴシック" charset="0"/>
              </a:rPr>
              <a:t>  </a:t>
            </a:r>
          </a:p>
          <a:p>
            <a:endParaRPr lang="en-US" dirty="0">
              <a:latin typeface="Times New Roman" charset="0"/>
              <a:ea typeface="ＭＳ Ｐゴシック" charset="0"/>
              <a:cs typeface="ＭＳ Ｐゴシック" charset="0"/>
            </a:endParaRPr>
          </a:p>
        </p:txBody>
      </p:sp>
      <p:sp>
        <p:nvSpPr>
          <p:cNvPr id="2662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02D684-A4D2-F749-AB40-D5D1D591F37A}" type="slidenum">
              <a:rPr lang="en-US" sz="1200"/>
              <a:pPr eaLnBrk="1" hangingPunct="1"/>
              <a:t>177</a:t>
            </a:fld>
            <a:endParaRPr lang="en-US" sz="120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After all, this is the philosophy of the famous best-selling book by </a:t>
            </a:r>
            <a:r>
              <a:rPr lang="en-US" dirty="0" err="1">
                <a:latin typeface="Times New Roman" charset="0"/>
                <a:ea typeface="ＭＳ Ｐゴシック" charset="0"/>
                <a:cs typeface="ＭＳ Ｐゴシック" charset="0"/>
              </a:rPr>
              <a:t>Napolean</a:t>
            </a:r>
            <a:r>
              <a:rPr lang="en-US" dirty="0">
                <a:latin typeface="Times New Roman" charset="0"/>
                <a:ea typeface="ＭＳ Ｐゴシック" charset="0"/>
                <a:cs typeface="ＭＳ Ｐゴシック" charset="0"/>
              </a:rPr>
              <a:t> Hill entitled </a:t>
            </a:r>
            <a:r>
              <a:rPr lang="en-US" i="1" dirty="0">
                <a:latin typeface="Times New Roman" charset="0"/>
                <a:ea typeface="ＭＳ Ｐゴシック" charset="0"/>
                <a:cs typeface="ＭＳ Ｐゴシック" charset="0"/>
              </a:rPr>
              <a:t>Think and Grow Rich!</a:t>
            </a:r>
            <a:r>
              <a:rPr lang="en-US" dirty="0">
                <a:latin typeface="Times New Roman" charset="0"/>
                <a:ea typeface="ＭＳ Ｐゴシック" charset="0"/>
                <a:cs typeface="ＭＳ Ｐゴシック" charset="0"/>
              </a:rPr>
              <a:t>  It has gone through many printings and I grew up with my parents quoting it frequently.  We ended up a family with 3 homes, 2 boats, and 7 cars—with so many payments we were miserable!  So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look at what the Bible says about the subject instead… </a:t>
            </a:r>
          </a:p>
        </p:txBody>
      </p:sp>
      <p:sp>
        <p:nvSpPr>
          <p:cNvPr id="2703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4B3110-C1AA-0A4D-97FF-3F847CC58ADC}" type="slidenum">
              <a:rPr lang="en-US" sz="1200"/>
              <a:pPr eaLnBrk="1" hangingPunct="1"/>
              <a:t>180</a:t>
            </a:fld>
            <a:endParaRPr lang="en-US" sz="120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i="1" dirty="0">
                <a:latin typeface="+mn-lt"/>
                <a:ea typeface="ＭＳ Ｐゴシック" charset="-128"/>
                <a:cs typeface="ＭＳ Ｐゴシック" charset="-128"/>
              </a:rPr>
              <a:t>For some of us it reminds us of our insecurities about life.</a:t>
            </a:r>
            <a:r>
              <a:rPr lang="en-US" dirty="0">
                <a:latin typeface="+mn-lt"/>
                <a:ea typeface="ＭＳ Ｐゴシック" charset="-128"/>
                <a:cs typeface="ＭＳ Ｐゴシック" charset="-128"/>
              </a:rPr>
              <a:t>  John Wayne</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son, after his father</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death, reported of his millionaire Dad</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financial insecurity.  He noted that his Dad always carried $2000-$3000 in cash, stored in the seams or back pocket of his pants—just in case he lost all of his fortunes and had only the money on his person and "needed some money for lunch or something" (ABC New Report, Jan 1990 MONEY fear of losing).</a:t>
            </a:r>
            <a:r>
              <a:rPr lang="en-US" dirty="0"/>
              <a:t> </a:t>
            </a:r>
          </a:p>
        </p:txBody>
      </p:sp>
      <p:sp>
        <p:nvSpPr>
          <p:cNvPr id="3092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43DCFC-69A2-A940-8413-1E063B8493A9}" type="slidenum">
              <a:rPr lang="en-US" sz="1200">
                <a:solidFill>
                  <a:srgbClr val="000000"/>
                </a:solidFill>
              </a:rPr>
              <a:pPr eaLnBrk="1" hangingPunct="1"/>
              <a:t>217</a:t>
            </a:fld>
            <a:endParaRPr lang="en-US" sz="1200">
              <a:solidFill>
                <a:srgbClr val="000000"/>
              </a:solidFil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1" dirty="0">
                <a:latin typeface="Times New Roman" charset="0"/>
                <a:ea typeface="ＭＳ Ｐゴシック" charset="0"/>
              </a:rPr>
              <a:t>Others of us are reminded of our ultimate pursuit in this life.  The Sunday school lesson was on Luke 16, that famous passage on Lazarus and the Rich Man.  Following the lesson, the teacher concluded by asking the class, "Now which would you rather be?  The rich man who ended up in Hades, or the poor man Lazarus who ended up in Paradise?"  A little boy replied, "</a:t>
            </a:r>
            <a:r>
              <a:rPr lang="en-US" altLang="ja-JP" b="1" dirty="0">
                <a:latin typeface="Times New Roman" charset="0"/>
                <a:ea typeface="ＭＳ Ｐゴシック" charset="0"/>
              </a:rPr>
              <a:t>I</a:t>
            </a:r>
            <a:r>
              <a:rPr lang="fr-FR" altLang="ja-JP" b="1" dirty="0">
                <a:latin typeface="Times New Roman" charset="0"/>
                <a:ea typeface="ＭＳ Ｐゴシック" charset="0"/>
              </a:rPr>
              <a:t>'</a:t>
            </a:r>
            <a:r>
              <a:rPr lang="en-US" altLang="ja-JP" b="1" dirty="0">
                <a:latin typeface="Times New Roman" charset="0"/>
                <a:ea typeface="ＭＳ Ｐゴシック" charset="0"/>
              </a:rPr>
              <a:t>d rather be the rich man in this life and Lazarus in the next!</a:t>
            </a:r>
            <a:r>
              <a:rPr lang="en-US" b="1" dirty="0">
                <a:latin typeface="Times New Roman" charset="0"/>
                <a:ea typeface="ＭＳ Ｐゴシック" charset="0"/>
              </a:rPr>
              <a:t>"</a:t>
            </a:r>
            <a:r>
              <a:rPr lang="en-US" altLang="ja-JP" b="1" dirty="0">
                <a:latin typeface="Times New Roman" charset="0"/>
                <a:ea typeface="ＭＳ Ｐゴシック" charset="0"/>
              </a:rPr>
              <a:t> (MONEY desire for).</a:t>
            </a:r>
            <a:endParaRPr lang="en-US" b="1" dirty="0">
              <a:latin typeface="Times New Roman" charset="0"/>
              <a:ea typeface="ＭＳ Ｐゴシック" charset="0"/>
            </a:endParaRPr>
          </a:p>
        </p:txBody>
      </p:sp>
      <p:sp>
        <p:nvSpPr>
          <p:cNvPr id="31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A88DCB-122A-5A44-A522-6F3FC94CC2ED}" type="slidenum">
              <a:rPr lang="en-US" sz="1200">
                <a:solidFill>
                  <a:srgbClr val="000000"/>
                </a:solidFill>
              </a:rPr>
              <a:pPr eaLnBrk="1" hangingPunct="1"/>
              <a:t>218</a:t>
            </a:fld>
            <a:endParaRPr lang="en-US" sz="1200">
              <a:solidFill>
                <a:srgbClr val="000000"/>
              </a:solidFill>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Slide Image Placeholder 1"/>
          <p:cNvSpPr>
            <a:spLocks noGrp="1" noRot="1" noChangeAspect="1"/>
          </p:cNvSpPr>
          <p:nvPr>
            <p:ph type="sldImg"/>
          </p:nvPr>
        </p:nvSpPr>
        <p:spPr>
          <a:ln/>
        </p:spPr>
      </p:sp>
      <p:sp>
        <p:nvSpPr>
          <p:cNvPr id="31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1" dirty="0">
                <a:latin typeface="Arial" panose="020B0604020202020204" pitchFamily="34" charset="0"/>
                <a:ea typeface="ＭＳ Ｐゴシック" charset="0"/>
                <a:cs typeface="Arial" panose="020B0604020202020204" pitchFamily="34" charset="0"/>
              </a:rPr>
              <a:t>Money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quickly slips through our fingers.  One woman wrote, "My grandfather had had extensive dental work done, but was nonetheless appalled by the amount of his bill.  Discussing it with his dentist, Grandpa was told, </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I</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ve had years of expensive schooling, and when you require my services you must be prepared to pay for that schooling.</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  Grandpa mused this over for a moment and then asked, </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All by myself?</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 (Nancy P. Bishop, Reader</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Digest in MONEY medical expenses)</a:t>
            </a:r>
          </a:p>
        </p:txBody>
      </p:sp>
      <p:sp>
        <p:nvSpPr>
          <p:cNvPr id="31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CB8DA6-8C98-7642-9C8B-22A63B249B2D}" type="slidenum">
              <a:rPr lang="en-US" sz="1200">
                <a:solidFill>
                  <a:srgbClr val="000000"/>
                </a:solidFill>
              </a:rPr>
              <a:pPr eaLnBrk="1" hangingPunct="1"/>
              <a:t>219</a:t>
            </a:fld>
            <a:endParaRPr lang="en-US" sz="1200">
              <a:solidFill>
                <a:srgbClr val="000000"/>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b="1" dirty="0">
                <a:latin typeface="+mn-lt"/>
                <a:ea typeface="ＭＳ Ｐゴシック" charset="-128"/>
                <a:cs typeface="ＭＳ Ｐゴシック" charset="-128"/>
              </a:rPr>
              <a:t>Many of us are classified by our age and our wealth (Mark Bailey, </a:t>
            </a:r>
            <a:r>
              <a:rPr lang="en-US" b="1" i="1" dirty="0">
                <a:latin typeface="+mn-lt"/>
                <a:ea typeface="ＭＳ Ｐゴシック" charset="-128"/>
                <a:cs typeface="ＭＳ Ｐゴシック" charset="-128"/>
              </a:rPr>
              <a:t>Kindred Spirit</a:t>
            </a:r>
            <a:r>
              <a:rPr lang="en-US" b="1" dirty="0">
                <a:latin typeface="+mn-lt"/>
                <a:ea typeface="ＭＳ Ｐゴシック" charset="-128"/>
                <a:cs typeface="ＭＳ Ｐゴシック" charset="-128"/>
              </a:rPr>
              <a:t> Spring 88 in MONEY acronyms…)</a:t>
            </a:r>
            <a:r>
              <a:rPr lang="en-US" b="1" dirty="0"/>
              <a:t> </a:t>
            </a:r>
          </a:p>
        </p:txBody>
      </p:sp>
      <p:sp>
        <p:nvSpPr>
          <p:cNvPr id="31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10299D-8EDE-3D46-981C-3A892F0A6680}" type="slidenum">
              <a:rPr lang="en-US" sz="1200">
                <a:solidFill>
                  <a:srgbClr val="000000"/>
                </a:solidFill>
              </a:rPr>
              <a:pPr eaLnBrk="1" hangingPunct="1"/>
              <a:t>220</a:t>
            </a:fld>
            <a:endParaRPr 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wrote the second letter to Corinth that we have in our possession during his third journey, which essentially was a follow-up trip to Greece but had its greatest amount of time in Ephesus where he taught two years (Acts 19:10).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8965951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Slide Image Placeholder 1"/>
          <p:cNvSpPr>
            <a:spLocks noGrp="1" noRot="1" noChangeAspect="1"/>
          </p:cNvSpPr>
          <p:nvPr>
            <p:ph type="sldImg"/>
          </p:nvPr>
        </p:nvSpPr>
        <p:spPr>
          <a:ln/>
        </p:spPr>
      </p:sp>
      <p:sp>
        <p:nvSpPr>
          <p:cNvPr id="32563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4400" b="1" dirty="0">
                <a:latin typeface="Calibri" charset="0"/>
                <a:ea typeface="ＭＳ Ｐゴシック" charset="0"/>
                <a:cs typeface="ＭＳ Ｐゴシック" charset="0"/>
              </a:rPr>
              <a:t>The $4000 in stocks my mom purchased was worth $400 twenty years later.</a:t>
            </a:r>
          </a:p>
          <a:p>
            <a:pPr eaLnBrk="1" hangingPunct="1"/>
            <a:r>
              <a:rPr lang="en-US" sz="4400" b="1" dirty="0">
                <a:latin typeface="Calibri" charset="0"/>
                <a:ea typeface="ＭＳ Ｐゴシック" charset="0"/>
                <a:cs typeface="ＭＳ Ｐゴシック" charset="0"/>
              </a:rPr>
              <a:t>Men were robbed of $25,000 cash at Turf club in 1992.</a:t>
            </a:r>
          </a:p>
          <a:p>
            <a:pPr eaLnBrk="1" hangingPunct="1"/>
            <a:r>
              <a:rPr lang="en-US" sz="4400" b="1" dirty="0">
                <a:latin typeface="Calibri" charset="0"/>
                <a:ea typeface="ＭＳ Ｐゴシック" charset="0"/>
                <a:cs typeface="ＭＳ Ｐゴシック" charset="0"/>
              </a:rPr>
              <a:t> </a:t>
            </a:r>
          </a:p>
          <a:p>
            <a:pPr eaLnBrk="1" hangingPunct="1"/>
            <a:r>
              <a:rPr lang="en-US" sz="4400" b="1" dirty="0">
                <a:latin typeface="Calibri" charset="0"/>
                <a:ea typeface="ＭＳ Ｐゴシック" charset="0"/>
                <a:cs typeface="ＭＳ Ｐゴシック" charset="0"/>
              </a:rPr>
              <a:t>(So verse 6 says that God blesses you according to how much you give.  That leads to the question, </a:t>
            </a:r>
            <a:r>
              <a:rPr lang="en-US" altLang="ja-JP" sz="4400" b="1" dirty="0">
                <a:latin typeface="Calibri" charset="0"/>
                <a:ea typeface="ＭＳ Ｐゴシック" charset="0"/>
                <a:cs typeface="ＭＳ Ｐゴシック" charset="0"/>
              </a:rPr>
              <a:t>"Well, how much </a:t>
            </a:r>
            <a:r>
              <a:rPr lang="en-US" altLang="ja-JP" sz="4400" b="1" i="1" dirty="0">
                <a:latin typeface="Calibri" charset="0"/>
                <a:ea typeface="ＭＳ Ｐゴシック" charset="0"/>
                <a:cs typeface="ＭＳ Ｐゴシック" charset="0"/>
              </a:rPr>
              <a:t>should</a:t>
            </a:r>
            <a:r>
              <a:rPr lang="en-US" altLang="ja-JP" sz="4400" b="1" dirty="0">
                <a:latin typeface="Calibri" charset="0"/>
                <a:ea typeface="ＭＳ Ｐゴシック" charset="0"/>
                <a:cs typeface="ＭＳ Ｐゴシック" charset="0"/>
              </a:rPr>
              <a:t> you give?"  Fortunately, verse 7 provides the answer…)</a:t>
            </a:r>
            <a:endParaRPr lang="en-US" sz="4400" b="1" dirty="0">
              <a:latin typeface="Calibri" charset="0"/>
              <a:ea typeface="ＭＳ Ｐゴシック" charset="0"/>
              <a:cs typeface="ＭＳ Ｐゴシック" charset="0"/>
            </a:endParaRPr>
          </a:p>
        </p:txBody>
      </p:sp>
      <p:sp>
        <p:nvSpPr>
          <p:cNvPr id="32563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A449A2-9C62-A647-950F-25B9CE9514F1}" type="slidenum">
              <a:rPr lang="en-US" sz="1200" b="1">
                <a:solidFill>
                  <a:srgbClr val="000000"/>
                </a:solidFill>
                <a:latin typeface="Arial" panose="020B0604020202020204" pitchFamily="34" charset="0"/>
              </a:rPr>
              <a:pPr eaLnBrk="1" hangingPunct="1"/>
              <a:t>229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Slide Image Placeholder 1"/>
          <p:cNvSpPr>
            <a:spLocks noGrp="1" noRot="1" noChangeAspect="1"/>
          </p:cNvSpPr>
          <p:nvPr>
            <p:ph type="sldImg"/>
          </p:nvPr>
        </p:nvSpPr>
        <p:spPr>
          <a:ln/>
        </p:spPr>
      </p:sp>
      <p:sp>
        <p:nvSpPr>
          <p:cNvPr id="32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sz="2400" dirty="0">
                <a:latin typeface="Calibri" charset="0"/>
                <a:ea typeface="ＭＳ Ｐゴシック" charset="0"/>
                <a:cs typeface="ＭＳ Ｐゴシック" charset="0"/>
              </a:rPr>
              <a:t>Tithing is the ONLY action in the Bible that the Lord has said to "test" Him on!</a:t>
            </a:r>
          </a:p>
        </p:txBody>
      </p:sp>
      <p:sp>
        <p:nvSpPr>
          <p:cNvPr id="32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15ED6C7-4827-954A-938A-C14B7257B65F}" type="slidenum">
              <a:rPr lang="en-US" sz="1200" b="1">
                <a:solidFill>
                  <a:srgbClr val="000000"/>
                </a:solidFill>
                <a:latin typeface="Arial" panose="020B0604020202020204" pitchFamily="34" charset="0"/>
              </a:rPr>
              <a:pPr eaLnBrk="1" hangingPunct="1"/>
              <a:t>232</a:t>
            </a:fld>
            <a:endParaRPr lang="en-US" sz="1200" b="1">
              <a:solidFill>
                <a:srgbClr val="000000"/>
              </a:solidFill>
              <a:latin typeface="Arial" panose="020B0604020202020204"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Slide Image Placeholder 1"/>
          <p:cNvSpPr>
            <a:spLocks noGrp="1" noRot="1" noChangeAspect="1"/>
          </p:cNvSpPr>
          <p:nvPr>
            <p:ph type="sldImg"/>
          </p:nvPr>
        </p:nvSpPr>
        <p:spPr>
          <a:ln/>
        </p:spPr>
      </p:sp>
      <p:sp>
        <p:nvSpPr>
          <p:cNvPr id="3358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dirty="0">
                <a:latin typeface="Calibri" charset="0"/>
                <a:ea typeface="ＭＳ Ｐゴシック" charset="0"/>
                <a:cs typeface="ＭＳ Ｐゴシック" charset="0"/>
              </a:rPr>
              <a:t>It takes 10 tithers to support 1 pastor at the same salary.</a:t>
            </a:r>
          </a:p>
          <a:p>
            <a:pPr eaLnBrk="1" hangingPunct="1"/>
            <a:r>
              <a:rPr lang="en-US" dirty="0">
                <a:latin typeface="Calibri" charset="0"/>
                <a:ea typeface="ＭＳ Ｐゴシック" charset="0"/>
                <a:cs typeface="ＭＳ Ｐゴシック" charset="0"/>
              </a:rPr>
              <a:t>It would take another 10 who tithe to pay our rent and other expenses.</a:t>
            </a:r>
          </a:p>
        </p:txBody>
      </p:sp>
      <p:sp>
        <p:nvSpPr>
          <p:cNvPr id="3358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12634C-00E3-1F46-94BB-D63894AAEE54}" type="slidenum">
              <a:rPr lang="en-US" sz="1200" b="1">
                <a:solidFill>
                  <a:srgbClr val="000000"/>
                </a:solidFill>
                <a:latin typeface="Arial" panose="020B0604020202020204" pitchFamily="34" charset="0"/>
              </a:rPr>
              <a:pPr eaLnBrk="1" hangingPunct="1"/>
              <a:t>237</a:t>
            </a:fld>
            <a:endParaRPr lang="en-US" sz="1200" b="1">
              <a:solidFill>
                <a:srgbClr val="000000"/>
              </a:solidFill>
              <a:latin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CE3030-A7DA-844C-B96F-D3C149832D5B}" type="slidenum">
              <a:rPr lang="en-US" sz="1200" b="1">
                <a:solidFill>
                  <a:srgbClr val="000000"/>
                </a:solidFill>
                <a:latin typeface="Arial" panose="020B0604020202020204" pitchFamily="34" charset="0"/>
              </a:rPr>
              <a:pPr eaLnBrk="1" hangingPunct="1"/>
              <a:t>238</a:t>
            </a:fld>
            <a:endParaRPr lang="en-US" sz="1200" b="1">
              <a:solidFill>
                <a:srgbClr val="000000"/>
              </a:solidFill>
              <a:latin typeface="Arial" panose="020B0604020202020204" pitchFamily="34" charset="0"/>
            </a:endParaRPr>
          </a:p>
        </p:txBody>
      </p:sp>
      <p:sp>
        <p:nvSpPr>
          <p:cNvPr id="337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489AA965-9518-6642-930B-0F198203C421}" type="slidenum">
              <a:rPr lang="en-US" sz="1200">
                <a:solidFill>
                  <a:srgbClr val="000000"/>
                </a:solidFill>
              </a:rPr>
              <a:pPr algn="r" eaLnBrk="1" hangingPunct="1"/>
              <a:t>238</a:t>
            </a:fld>
            <a:endParaRPr lang="en-US" sz="1200">
              <a:solidFill>
                <a:srgbClr val="000000"/>
              </a:solidFill>
            </a:endParaRPr>
          </a:p>
        </p:txBody>
      </p:sp>
      <p:sp>
        <p:nvSpPr>
          <p:cNvPr id="337923" name="Rectangle 2"/>
          <p:cNvSpPr>
            <a:spLocks noGrp="1" noRot="1" noChangeAspect="1" noChangeArrowheads="1"/>
          </p:cNvSpPr>
          <p:nvPr>
            <p:ph type="sldImg"/>
          </p:nvPr>
        </p:nvSpPr>
        <p:spPr>
          <a:solidFill>
            <a:srgbClr val="FFFFFF"/>
          </a:solidFill>
          <a:ln/>
        </p:spPr>
      </p:sp>
      <p:sp>
        <p:nvSpPr>
          <p:cNvPr id="337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Slide Image Placeholder 1"/>
          <p:cNvSpPr>
            <a:spLocks noGrp="1" noRot="1" noChangeAspect="1"/>
          </p:cNvSpPr>
          <p:nvPr>
            <p:ph type="sldImg"/>
          </p:nvPr>
        </p:nvSpPr>
        <p:spPr>
          <a:ln/>
        </p:spPr>
      </p:sp>
      <p:sp>
        <p:nvSpPr>
          <p:cNvPr id="33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endParaRPr lang="en-US">
              <a:latin typeface="Calibri" charset="0"/>
              <a:ea typeface="ＭＳ Ｐゴシック" charset="0"/>
              <a:cs typeface="ＭＳ Ｐゴシック" charset="0"/>
            </a:endParaRPr>
          </a:p>
        </p:txBody>
      </p:sp>
      <p:sp>
        <p:nvSpPr>
          <p:cNvPr id="33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EB6AB6-9DB5-9444-8C61-457CF3553885}" type="slidenum">
              <a:rPr lang="en-US" sz="1200" b="1">
                <a:solidFill>
                  <a:srgbClr val="000000"/>
                </a:solidFill>
                <a:latin typeface="Arial" panose="020B0604020202020204" pitchFamily="34" charset="0"/>
              </a:rPr>
              <a:pPr eaLnBrk="1" hangingPunct="1"/>
              <a:t>239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Slide Image Placeholder 1"/>
          <p:cNvSpPr>
            <a:spLocks noGrp="1" noRot="1" noChangeAspect="1"/>
          </p:cNvSpPr>
          <p:nvPr>
            <p:ph type="sldImg"/>
          </p:nvPr>
        </p:nvSpPr>
        <p:spPr>
          <a:ln/>
        </p:spPr>
      </p:sp>
      <p:sp>
        <p:nvSpPr>
          <p:cNvPr id="3420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Have you asked God if what you give now is the amount </a:t>
            </a:r>
            <a:r>
              <a:rPr lang="en-US" sz="1800" b="0" i="1" dirty="0">
                <a:latin typeface="Calibri" charset="0"/>
                <a:ea typeface="ＭＳ Ｐゴシック" charset="0"/>
                <a:cs typeface="ＭＳ Ｐゴシック" charset="0"/>
              </a:rPr>
              <a:t>He</a:t>
            </a:r>
            <a:r>
              <a:rPr lang="en-US" sz="1800" b="0" dirty="0">
                <a:latin typeface="Calibri" charset="0"/>
                <a:ea typeface="ＭＳ Ｐゴシック" charset="0"/>
                <a:cs typeface="ＭＳ Ｐゴシック" charset="0"/>
              </a:rPr>
              <a:t> wants you to give?</a:t>
            </a:r>
          </a:p>
          <a:p>
            <a:pPr eaLnBrk="1" hangingPunct="1"/>
            <a:r>
              <a:rPr lang="en-US" sz="1800" b="0" dirty="0">
                <a:latin typeface="Calibri" charset="0"/>
                <a:ea typeface="ＭＳ Ｐゴシック" charset="0"/>
                <a:cs typeface="ＭＳ Ｐゴシック" charset="0"/>
              </a:rPr>
              <a:t>Check your motives though.  We should always get to give—not give to get.</a:t>
            </a:r>
          </a:p>
        </p:txBody>
      </p:sp>
      <p:sp>
        <p:nvSpPr>
          <p:cNvPr id="3420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9084B6-4B84-EF48-925E-BE11DCB0E4BD}" type="slidenum">
              <a:rPr lang="en-US" sz="1200" b="1">
                <a:solidFill>
                  <a:srgbClr val="000000"/>
                </a:solidFill>
                <a:latin typeface="Arial" panose="020B0604020202020204" pitchFamily="34" charset="0"/>
              </a:rPr>
              <a:pPr eaLnBrk="1" hangingPunct="1"/>
              <a:t>240</a:t>
            </a:fld>
            <a:endParaRPr lang="en-US" sz="1200" b="1">
              <a:solidFill>
                <a:srgbClr val="000000"/>
              </a:solidFill>
              <a:latin typeface="Arial" panose="020B0604020202020204"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Phil 4:19</a:t>
            </a:r>
          </a:p>
          <a:p>
            <a:pPr eaLnBrk="1" hangingPunct="1"/>
            <a:r>
              <a:rPr lang="en-US">
                <a:latin typeface="Calibri" charset="0"/>
                <a:ea typeface="ＭＳ Ｐゴシック" charset="0"/>
                <a:cs typeface="ＭＳ Ｐゴシック" charset="0"/>
              </a:rPr>
              <a:t>My life: most left over</a:t>
            </a:r>
          </a:p>
          <a:p>
            <a:pPr eaLnBrk="1" hangingPunct="1"/>
            <a:r>
              <a:rPr lang="en-US">
                <a:latin typeface="Calibri" charset="0"/>
                <a:ea typeface="ＭＳ Ｐゴシック" charset="0"/>
                <a:cs typeface="ＭＳ Ｐゴシック" charset="0"/>
              </a:rPr>
              <a:t>All you need—not want!</a:t>
            </a:r>
          </a:p>
        </p:txBody>
      </p:sp>
      <p:sp>
        <p:nvSpPr>
          <p:cNvPr id="34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D17233-DCCA-7849-BC45-A34EE62CEB60}" type="slidenum">
              <a:rPr lang="en-US" sz="1200" b="1">
                <a:solidFill>
                  <a:srgbClr val="000000"/>
                </a:solidFill>
                <a:latin typeface="Arial" panose="020B0604020202020204" pitchFamily="34" charset="0"/>
              </a:rPr>
              <a:pPr eaLnBrk="1" hangingPunct="1"/>
              <a:t>244</a:t>
            </a:fld>
            <a:endParaRPr lang="en-US" sz="1200" b="1">
              <a:solidFill>
                <a:srgbClr val="000000"/>
              </a:solidFill>
              <a:latin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Slide Image Placeholder 1"/>
          <p:cNvSpPr>
            <a:spLocks noGrp="1" noRot="1" noChangeAspect="1"/>
          </p:cNvSpPr>
          <p:nvPr>
            <p:ph type="sldImg"/>
          </p:nvPr>
        </p:nvSpPr>
        <p:spPr>
          <a:ln/>
        </p:spPr>
      </p:sp>
      <p:sp>
        <p:nvSpPr>
          <p:cNvPr id="3502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An ambitious young man went to his pastor for counsel:</a:t>
            </a:r>
          </a:p>
          <a:p>
            <a:pPr eaLnBrk="1" hangingPunct="1"/>
            <a:r>
              <a:rPr lang="en-US">
                <a:latin typeface="Calibri" charset="0"/>
                <a:ea typeface="ＭＳ Ｐゴシック" charset="0"/>
                <a:cs typeface="ＭＳ Ｐゴシック" charset="0"/>
              </a:rPr>
              <a:t>S$60  -- $6</a:t>
            </a:r>
          </a:p>
          <a:p>
            <a:pPr eaLnBrk="1" hangingPunct="1"/>
            <a:r>
              <a:rPr lang="en-US">
                <a:latin typeface="Calibri" charset="0"/>
                <a:ea typeface="ＭＳ Ｐゴシック" charset="0"/>
                <a:cs typeface="ＭＳ Ｐゴシック" charset="0"/>
              </a:rPr>
              <a:t>S$800 -- $80</a:t>
            </a:r>
          </a:p>
        </p:txBody>
      </p:sp>
      <p:sp>
        <p:nvSpPr>
          <p:cNvPr id="3502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63D459-DA16-8B4A-B84C-AA082B44FBE0}" type="slidenum">
              <a:rPr lang="en-US" sz="1200" b="1">
                <a:solidFill>
                  <a:srgbClr val="000000"/>
                </a:solidFill>
                <a:latin typeface="Arial" panose="020B0604020202020204" pitchFamily="34" charset="0"/>
              </a:rPr>
              <a:pPr eaLnBrk="1" hangingPunct="1"/>
              <a:t>246</a:t>
            </a:fld>
            <a:endParaRPr lang="en-US" sz="1200" b="1">
              <a:solidFill>
                <a:srgbClr val="000000"/>
              </a:solidFill>
              <a:latin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Slide Image Placeholder 1"/>
          <p:cNvSpPr>
            <a:spLocks noGrp="1" noRot="1" noChangeAspect="1"/>
          </p:cNvSpPr>
          <p:nvPr>
            <p:ph type="sldImg"/>
          </p:nvPr>
        </p:nvSpPr>
        <p:spPr>
          <a:ln/>
        </p:spPr>
      </p:sp>
      <p:sp>
        <p:nvSpPr>
          <p:cNvPr id="3522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Friday, 1 September 1989</a:t>
            </a:r>
          </a:p>
          <a:p>
            <a:pPr eaLnBrk="1" hangingPunct="1"/>
            <a:r>
              <a:rPr lang="en-US">
                <a:latin typeface="Calibri" charset="0"/>
                <a:ea typeface="ＭＳ Ｐゴシック" charset="0"/>
                <a:cs typeface="ＭＳ Ｐゴシック" charset="0"/>
              </a:rPr>
              <a:t>Fired as salesman by deacon</a:t>
            </a:r>
          </a:p>
          <a:p>
            <a:pPr eaLnBrk="1" hangingPunct="1"/>
            <a:r>
              <a:rPr lang="en-US">
                <a:latin typeface="Calibri" charset="0"/>
                <a:ea typeface="ＭＳ Ｐゴシック" charset="0"/>
                <a:cs typeface="ＭＳ Ｐゴシック" charset="0"/>
              </a:rPr>
              <a:t>Stephen born 3 weeks before</a:t>
            </a:r>
          </a:p>
          <a:p>
            <a:pPr eaLnBrk="1" hangingPunct="1"/>
            <a:r>
              <a:rPr lang="en-US">
                <a:latin typeface="Calibri" charset="0"/>
                <a:ea typeface="ＭＳ Ｐゴシック" charset="0"/>
                <a:cs typeface="ＭＳ Ｐゴシック" charset="0"/>
              </a:rPr>
              <a:t>There we were: No money, job, time to look for job, no time to work (dissertation deadline two weeks away)</a:t>
            </a:r>
          </a:p>
          <a:p>
            <a:pPr eaLnBrk="1" hangingPunct="1"/>
            <a:r>
              <a:rPr lang="en-US">
                <a:latin typeface="Calibri" charset="0"/>
                <a:ea typeface="ＭＳ Ｐゴシック" charset="0"/>
                <a:cs typeface="ＭＳ Ｐゴシック" charset="0"/>
              </a:rPr>
              <a:t>3 days later at CCBC: $1000</a:t>
            </a:r>
          </a:p>
        </p:txBody>
      </p:sp>
      <p:sp>
        <p:nvSpPr>
          <p:cNvPr id="3522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BF2911-4A6D-144B-82BB-799D4EDB91B9}" type="slidenum">
              <a:rPr lang="en-US" sz="1200" b="1">
                <a:solidFill>
                  <a:srgbClr val="000000"/>
                </a:solidFill>
                <a:latin typeface="Arial" panose="020B0604020202020204" pitchFamily="34" charset="0"/>
              </a:rPr>
              <a:pPr eaLnBrk="1" hangingPunct="1"/>
              <a:t>247</a:t>
            </a:fld>
            <a:endParaRPr lang="en-US" sz="1200" b="1">
              <a:solidFill>
                <a:srgbClr val="000000"/>
              </a:solidFill>
              <a:latin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Slide Image Placeholder 1"/>
          <p:cNvSpPr>
            <a:spLocks noGrp="1" noRot="1" noChangeAspect="1"/>
          </p:cNvSpPr>
          <p:nvPr>
            <p:ph type="sldImg"/>
          </p:nvPr>
        </p:nvSpPr>
        <p:spPr>
          <a:ln/>
        </p:spPr>
      </p:sp>
      <p:sp>
        <p:nvSpPr>
          <p:cNvPr id="3543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That $1000 lasted the whole month</a:t>
            </a:r>
          </a:p>
          <a:p>
            <a:pPr eaLnBrk="1" hangingPunct="1"/>
            <a:r>
              <a:rPr lang="en-US">
                <a:latin typeface="Calibri" charset="0"/>
                <a:ea typeface="ＭＳ Ｐゴシック" charset="0"/>
                <a:cs typeface="ＭＳ Ｐゴシック" charset="0"/>
              </a:rPr>
              <a:t>5 more months amazingly!</a:t>
            </a:r>
          </a:p>
          <a:p>
            <a:pPr eaLnBrk="1" hangingPunct="1"/>
            <a:r>
              <a:rPr lang="en-US">
                <a:latin typeface="Calibri" charset="0"/>
                <a:ea typeface="ＭＳ Ｐゴシック" charset="0"/>
                <a:cs typeface="ＭＳ Ｐゴシック" charset="0"/>
              </a:rPr>
              <a:t>Lived on gifts for 30 years now</a:t>
            </a:r>
          </a:p>
        </p:txBody>
      </p:sp>
      <p:sp>
        <p:nvSpPr>
          <p:cNvPr id="3543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5D02BA-73C1-D940-A8E3-88091C43CD2C}" type="slidenum">
              <a:rPr lang="en-US" sz="1200" b="1">
                <a:solidFill>
                  <a:srgbClr val="000000"/>
                </a:solidFill>
                <a:latin typeface="Arial" panose="020B0604020202020204" pitchFamily="34" charset="0"/>
              </a:rPr>
              <a:pPr eaLnBrk="1" hangingPunct="1"/>
              <a:t>248</a:t>
            </a:fld>
            <a:endParaRPr lang="en-US" sz="1200" b="1">
              <a:solidFill>
                <a:srgbClr val="000000"/>
              </a:solidFill>
              <a:latin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0876805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God gets the credit!</a:t>
            </a:r>
          </a:p>
          <a:p>
            <a:pPr eaLnBrk="1" hangingPunct="1"/>
            <a:r>
              <a:rPr lang="en-US">
                <a:latin typeface="Calibri" charset="0"/>
                <a:ea typeface="ＭＳ Ｐゴシック" charset="0"/>
                <a:cs typeface="ＭＳ Ｐゴシック" charset="0"/>
              </a:rPr>
              <a:t>John Hansen gave a turkey</a:t>
            </a:r>
          </a:p>
        </p:txBody>
      </p:sp>
      <p:sp>
        <p:nvSpPr>
          <p:cNvPr id="3563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44F2B-FA2E-754B-8A3A-A3D0B8F1273A}" type="slidenum">
              <a:rPr lang="en-US" sz="1200" b="1">
                <a:solidFill>
                  <a:srgbClr val="000000"/>
                </a:solidFill>
                <a:latin typeface="Arial" panose="020B0604020202020204" pitchFamily="34" charset="0"/>
              </a:rPr>
              <a:pPr eaLnBrk="1" hangingPunct="1"/>
              <a:t>249</a:t>
            </a:fld>
            <a:endParaRPr lang="en-US" sz="1200" b="1">
              <a:solidFill>
                <a:srgbClr val="000000"/>
              </a:solidFill>
              <a:latin typeface="Arial" panose="020B0604020202020204"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Slide Image Placeholder 1"/>
          <p:cNvSpPr>
            <a:spLocks noGrp="1" noRot="1" noChangeAspect="1"/>
          </p:cNvSpPr>
          <p:nvPr>
            <p:ph type="sldImg"/>
          </p:nvPr>
        </p:nvSpPr>
        <p:spPr>
          <a:ln/>
        </p:spPr>
      </p:sp>
      <p:sp>
        <p:nvSpPr>
          <p:cNvPr id="3614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600" b="1" dirty="0">
                <a:latin typeface="Calibri" charset="0"/>
                <a:ea typeface="ＭＳ Ｐゴシック" charset="0"/>
                <a:cs typeface="ＭＳ Ｐゴシック" charset="0"/>
              </a:rPr>
              <a:t>Don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think you will be generous once you get out of your entry-level job and make more money.  </a:t>
            </a:r>
          </a:p>
          <a:p>
            <a:pPr eaLnBrk="1" hangingPunct="1"/>
            <a:endParaRPr lang="en-US" sz="1600" b="1" dirty="0">
              <a:latin typeface="Calibri" charset="0"/>
              <a:ea typeface="ＭＳ Ｐゴシック" charset="0"/>
              <a:cs typeface="ＭＳ Ｐゴシック" charset="0"/>
            </a:endParaRPr>
          </a:p>
          <a:p>
            <a:pPr eaLnBrk="1" hangingPunct="1"/>
            <a:r>
              <a:rPr lang="en-US" sz="1600" b="1" dirty="0">
                <a:latin typeface="Calibri" charset="0"/>
                <a:ea typeface="ＭＳ Ｐゴシック" charset="0"/>
                <a:cs typeface="ＭＳ Ｐゴシック" charset="0"/>
              </a:rPr>
              <a:t>If you don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give now, you won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when you make more money!</a:t>
            </a:r>
          </a:p>
          <a:p>
            <a:pPr eaLnBrk="1" hangingPunct="1"/>
            <a:endParaRPr lang="en-US" sz="1600" b="1" dirty="0">
              <a:latin typeface="Calibri" charset="0"/>
              <a:ea typeface="ＭＳ Ｐゴシック" charset="0"/>
              <a:cs typeface="ＭＳ Ｐゴシック" charset="0"/>
            </a:endParaRPr>
          </a:p>
          <a:p>
            <a:pPr eaLnBrk="1" hangingPunct="1"/>
            <a:r>
              <a:rPr lang="en-US" sz="1600" b="1" dirty="0">
                <a:latin typeface="Calibri" charset="0"/>
                <a:ea typeface="ＭＳ Ｐゴシック" charset="0"/>
                <a:cs typeface="ＭＳ Ｐゴシック" charset="0"/>
              </a:rPr>
              <a:t>John D. Rockefeller, Sr., tithed to his Baptist church all his life.  He said...</a:t>
            </a:r>
          </a:p>
        </p:txBody>
      </p:sp>
      <p:sp>
        <p:nvSpPr>
          <p:cNvPr id="3614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4DB5F7-63D8-514D-A8F6-11C45CAE1AD1}" type="slidenum">
              <a:rPr lang="en-US" sz="1200" b="1">
                <a:solidFill>
                  <a:srgbClr val="000000"/>
                </a:solidFill>
                <a:latin typeface="Arial" panose="020B0604020202020204" pitchFamily="34" charset="0"/>
              </a:rPr>
              <a:pPr eaLnBrk="1" hangingPunct="1"/>
              <a:t>253</a:t>
            </a:fld>
            <a:endParaRPr lang="en-US" sz="1200" b="1">
              <a:solidFill>
                <a:srgbClr val="000000"/>
              </a:solidFill>
              <a:latin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Slide Image Placeholder 1"/>
          <p:cNvSpPr>
            <a:spLocks noGrp="1" noRot="1" noChangeAspect="1"/>
          </p:cNvSpPr>
          <p:nvPr>
            <p:ph type="sldImg"/>
          </p:nvPr>
        </p:nvSpPr>
        <p:spPr>
          <a:ln/>
        </p:spPr>
      </p:sp>
      <p:sp>
        <p:nvSpPr>
          <p:cNvPr id="3635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1" dirty="0">
                <a:latin typeface="Calibri" charset="0"/>
                <a:ea typeface="ＭＳ Ｐゴシック" charset="0"/>
                <a:cs typeface="ＭＳ Ｐゴシック" charset="0"/>
              </a:rPr>
              <a:t>Country preacher</a:t>
            </a:r>
            <a:r>
              <a:rPr lang="fr-FR" altLang="ja-JP" sz="1800" b="1" dirty="0">
                <a:latin typeface="Calibri" charset="0"/>
                <a:ea typeface="ＭＳ Ｐゴシック" charset="0"/>
                <a:cs typeface="ＭＳ Ｐゴシック" charset="0"/>
              </a:rPr>
              <a:t>'</a:t>
            </a:r>
            <a:r>
              <a:rPr lang="en-US" altLang="ja-JP" sz="1800" b="1" dirty="0">
                <a:latin typeface="Calibri" charset="0"/>
                <a:ea typeface="ＭＳ Ｐゴシック" charset="0"/>
                <a:cs typeface="ＭＳ Ｐゴシック" charset="0"/>
              </a:rPr>
              <a:t>s testimony—100 years ago but the lessons are timeless!</a:t>
            </a:r>
            <a:endParaRPr lang="en-US" sz="1800" b="1" dirty="0">
              <a:latin typeface="Calibri" charset="0"/>
              <a:ea typeface="ＭＳ Ｐゴシック" charset="0"/>
              <a:cs typeface="ＭＳ Ｐゴシック" charset="0"/>
            </a:endParaRPr>
          </a:p>
        </p:txBody>
      </p:sp>
      <p:sp>
        <p:nvSpPr>
          <p:cNvPr id="3635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806AC5-317C-D541-BAE3-1BB070065A03}" type="slidenum">
              <a:rPr lang="en-US" sz="1200" b="1">
                <a:solidFill>
                  <a:srgbClr val="000000"/>
                </a:solidFill>
                <a:latin typeface="Arial" panose="020B0604020202020204" pitchFamily="34" charset="0"/>
              </a:rPr>
              <a:pPr eaLnBrk="1" hangingPunct="1"/>
              <a:t>254</a:t>
            </a:fld>
            <a:endParaRPr lang="en-US" sz="1200" b="1">
              <a:solidFill>
                <a:srgbClr val="000000"/>
              </a:solidFill>
              <a:latin typeface="Arial" panose="020B0604020202020204"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a:ln/>
        </p:spPr>
      </p:sp>
      <p:sp>
        <p:nvSpPr>
          <p:cNvPr id="3655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1">
                <a:latin typeface="Calibri" charset="0"/>
                <a:ea typeface="ＭＳ Ｐゴシック" charset="0"/>
                <a:cs typeface="ＭＳ Ｐゴシック" charset="0"/>
              </a:rPr>
              <a:t>This is the only place in the Bible where God says to test Him!</a:t>
            </a:r>
          </a:p>
        </p:txBody>
      </p:sp>
      <p:sp>
        <p:nvSpPr>
          <p:cNvPr id="3655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EDE51E-5E70-F749-958F-08A8EF195F31}" type="slidenum">
              <a:rPr lang="en-US" sz="1200" b="1">
                <a:solidFill>
                  <a:srgbClr val="000000"/>
                </a:solidFill>
                <a:latin typeface="Arial" panose="020B0604020202020204" pitchFamily="34" charset="0"/>
              </a:rPr>
              <a:pPr eaLnBrk="1" hangingPunct="1"/>
              <a:t>255</a:t>
            </a:fld>
            <a:endParaRPr lang="en-US" sz="1200" b="1">
              <a:solidFill>
                <a:srgbClr val="000000"/>
              </a:solidFill>
              <a:latin typeface="Arial" panose="020B0604020202020204"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7149775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14212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4670936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8815167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265645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82976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a:t>
            </a:r>
            <a:r>
              <a:rPr lang="en-SG" b="1"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079968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 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r>
              <a:rPr lang="en-US" dirty="0"/>
              <a:t>NS-08-2Cor-268</a:t>
            </a:r>
          </a:p>
          <a:p>
            <a:r>
              <a:rPr lang="en-US" dirty="0"/>
              <a:t>NS-21-1Peter-235</a:t>
            </a:r>
          </a:p>
          <a:p>
            <a:r>
              <a:rPr lang="en-US" dirty="0"/>
              <a:t>NS-22-Rev20-22-slide 155</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1" u="none" strike="noStrike" kern="1200" cap="none" spc="0" normalizeH="0" baseline="0" noProof="0" smtClean="0">
                <a:ln>
                  <a:noFill/>
                </a:ln>
                <a:solidFill>
                  <a:prstClr val="black"/>
                </a:solidFill>
                <a:effectLst/>
                <a:uLnTx/>
                <a:uFillTx/>
                <a:latin typeface="Calibri"/>
                <a:ea typeface="MS PGothic" pitchFamily="34"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1" u="none" strike="noStrike" kern="1200" cap="none" spc="0" normalizeH="0" baseline="0" noProof="0">
              <a:ln>
                <a:noFill/>
              </a:ln>
              <a:solidFill>
                <a:prstClr val="black"/>
              </a:solidFill>
              <a:effectLst/>
              <a:uLnTx/>
              <a:uFillTx/>
              <a:latin typeface="Calibri"/>
              <a:ea typeface="MS PGothic" pitchFamily="34" charset="-128"/>
              <a:cs typeface="Arial" panose="020B0604020202020204"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They must submit to God’s authority by loving each other (13:11-14).</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806103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1903451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latin typeface="Arial" panose="020B0604020202020204" pitchFamily="34" charset="0"/>
                <a:cs typeface="Arial" panose="020B0604020202020204" pitchFamily="34" charset="0"/>
              </a:rPr>
              <a:t>Juan Carlos Ortiz pictures this as signing a contract. Do you trust the Lord? Imagine God placing before you a piece of paper. He says, “Please sign at the bottom.” You say, “OK, Lord, what is this?” “It is my plan for your life,” God responds. “Wow, how fantastic!” you reply and then look at the paper. “But, Lord,” you observe, “This paper is completely blank. There isn’t a word on it!” “Yes,” he says, “But don’t you trust me?”</a:t>
            </a:r>
          </a:p>
          <a:p>
            <a:r>
              <a:rPr lang="en-SG" b="1" dirty="0">
                <a:latin typeface="Arial" panose="020B0604020202020204" pitchFamily="34" charset="0"/>
                <a:cs typeface="Arial" panose="020B0604020202020204" pitchFamily="34" charset="0"/>
              </a:rPr>
              <a:t>Would you sign such a contract?</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168206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69567338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2560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621127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544BB-BD86-9E48-94BD-2F964CE2D19F}" type="slidenum">
              <a:rPr lang="en-US" sz="1200" b="1">
                <a:solidFill>
                  <a:srgbClr val="000000"/>
                </a:solidFill>
                <a:latin typeface="Arial" panose="020B0604020202020204" pitchFamily="34" charset="0"/>
              </a:rPr>
              <a:pPr eaLnBrk="1" hangingPunct="1"/>
              <a:t>285</a:t>
            </a:fld>
            <a:endParaRPr lang="en-US" sz="1200" b="1">
              <a:solidFill>
                <a:srgbClr val="000000"/>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286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dirty="0" err="1"/>
              <a:t>neature</a:t>
            </a:r>
            <a:r>
              <a:rPr lang="en-US" dirty="0"/>
              <a:t> of the gospel itself—so his authority as an apostle is the focus of this second letter.</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Image Placeholder 1"/>
          <p:cNvSpPr>
            <a:spLocks noGrp="1" noRot="1" noChangeAspect="1"/>
          </p:cNvSpPr>
          <p:nvPr>
            <p:ph type="sldImg"/>
          </p:nvPr>
        </p:nvSpPr>
        <p:spPr>
          <a:ln/>
        </p:spPr>
      </p:sp>
      <p:sp>
        <p:nvSpPr>
          <p:cNvPr id="147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
        <p:nvSpPr>
          <p:cNvPr id="147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37611-BC68-4445-9992-A3EB15AFB2DB}" type="slidenum">
              <a:rPr lang="en-US" sz="1200"/>
              <a:pPr eaLnBrk="1" hangingPunct="1"/>
              <a:t>22</a:t>
            </a:fld>
            <a:endParaRPr 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a:defRPr/>
            </a:pPr>
            <a:r>
              <a:rPr lang="en-US" dirty="0">
                <a:latin typeface="+mn-lt"/>
                <a:ea typeface="+mn-ea"/>
                <a:cs typeface="+mn-cs"/>
              </a:rPr>
              <a:t>We may suppose that it takes a long time for heresies to develop, but the New Testament teaches otherwise.  Within a generation of Christ</a:t>
            </a:r>
            <a:r>
              <a:rPr lang="fr-FR" dirty="0">
                <a:latin typeface="+mn-lt"/>
                <a:ea typeface="+mn-ea"/>
                <a:cs typeface="+mn-cs"/>
              </a:rPr>
              <a:t>'</a:t>
            </a:r>
            <a:r>
              <a:rPr lang="en-US" dirty="0">
                <a:latin typeface="+mn-lt"/>
                <a:ea typeface="+mn-ea"/>
                <a:cs typeface="+mn-cs"/>
              </a:rPr>
              <a:t>s life, many false systems developed.  Paul writes in the AD 60s, just prior to his beheading, that many had fallen into the snare of deceptive teaching</a:t>
            </a:r>
            <a:r>
              <a:rPr lang="en-SG" dirty="0">
                <a:latin typeface="+mn-lt"/>
                <a:ea typeface="+mn-ea"/>
                <a:cs typeface="+mn-cs"/>
              </a:rPr>
              <a:t>.</a:t>
            </a:r>
          </a:p>
          <a:p>
            <a:endParaRPr lang="en-US" dirty="0"/>
          </a:p>
          <a:p>
            <a:r>
              <a:rPr lang="en-US" dirty="0"/>
              <a:t>Yet nearly all of Paul's writings responded to a heresy. This means that he took false doctrine seriously, in contrast to the church or our day in many circumstances.</a:t>
            </a:r>
          </a:p>
          <a:p>
            <a:endParaRPr lang="en-US" dirty="0"/>
          </a:p>
          <a:p>
            <a:r>
              <a:rPr lang="en-US" dirty="0"/>
              <a:t>Paul wrote while traveling, imprisoned, or to key leaders.</a:t>
            </a:r>
          </a:p>
          <a:p>
            <a:pPr marL="0" indent="0">
              <a:buFont typeface="Arial" panose="020B0604020202020204" pitchFamily="34" charset="0"/>
              <a:buNone/>
            </a:pPr>
            <a:r>
              <a:rPr lang="en-US" dirty="0"/>
              <a:t>_______________</a:t>
            </a:r>
          </a:p>
          <a:p>
            <a:pPr marL="0" indent="0">
              <a:buFont typeface="Arial" panose="020B0604020202020204" pitchFamily="34" charset="0"/>
              <a:buNone/>
            </a:pPr>
            <a:r>
              <a:rPr lang="en-US" dirty="0"/>
              <a:t>Common-493</a:t>
            </a:r>
          </a:p>
          <a:p>
            <a:pPr marL="0" indent="0">
              <a:buFont typeface="Arial" panose="020B0604020202020204" pitchFamily="34" charset="0"/>
              <a:buNone/>
            </a:pPr>
            <a:r>
              <a:rPr lang="en-US" dirty="0"/>
              <a:t>NS-00-NT Introduction-97</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NS-06-MissionaryEpistles-2</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endParaRPr lang="en-US" b="1" u="none" dirty="0">
              <a:latin typeface="Arial" panose="020B0604020202020204" pitchFamily="34" charset="0"/>
              <a:ea typeface="ＭＳ Ｐゴシック" charset="0"/>
              <a:cs typeface="ＭＳ Ｐゴシック" charset="0"/>
            </a:endParaRPr>
          </a:p>
          <a:p>
            <a:pPr eaLnBrk="1" hangingPunct="1">
              <a:spcBef>
                <a:spcPct val="0"/>
              </a:spcBef>
            </a:pPr>
            <a:r>
              <a:rPr lang="en-US" b="1" u="none" dirty="0">
                <a:latin typeface="Arial" panose="020B0604020202020204" pitchFamily="34" charset="0"/>
                <a:ea typeface="ＭＳ Ｐゴシック" charset="0"/>
              </a:rPr>
              <a:t>NS-08-2Cor-27</a:t>
            </a:r>
            <a:endParaRPr lang="en-US" u="none" dirty="0"/>
          </a:p>
          <a:p>
            <a:endParaRPr lang="en-US" dirty="0"/>
          </a:p>
          <a:p>
            <a:pPr algn="l" rtl="0" eaLnBrk="1" hangingPunct="1"/>
            <a:endParaRPr lang="en-US" b="0" dirty="0">
              <a:latin typeface="Times"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569239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r>
              <a:rPr lang="ar-JO" dirty="0">
                <a:latin typeface="Times New Roman" charset="0"/>
                <a:ea typeface="ＭＳ Ｐゴシック" charset="0"/>
                <a:cs typeface="ＭＳ Ｐゴシック" charset="0"/>
              </a:rPr>
              <a:t>ترجمة لكلمات ترنيمة؛ </a:t>
            </a:r>
          </a:p>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a:effectLst/>
                <a:latin typeface="Roboto" panose="02000000000000000000" pitchFamily="2" charset="0"/>
              </a:rPr>
              <a:t>“Be Thou My Vision”</a:t>
            </a:r>
          </a:p>
          <a:p>
            <a:pPr eaLnBrk="1" hangingPunct="1">
              <a:spcBef>
                <a:spcPct val="0"/>
              </a:spcBef>
            </a:pPr>
            <a:endParaRPr lang="en-US" dirty="0">
              <a:latin typeface="Times New Roman" charset="0"/>
              <a:ea typeface="ＭＳ Ｐゴシック" charset="0"/>
              <a:cs typeface="ＭＳ Ｐゴシック" charset="0"/>
            </a:endParaRPr>
          </a:p>
        </p:txBody>
      </p:sp>
      <p:sp>
        <p:nvSpPr>
          <p:cNvPr id="1546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CCB2AB-FCA3-C14C-8E8F-86566E21558A}" type="slidenum">
              <a:rPr lang="en-US" sz="1200">
                <a:solidFill>
                  <a:srgbClr val="000000"/>
                </a:solidFill>
              </a:rPr>
              <a:pPr eaLnBrk="1" hangingPunct="1"/>
              <a:t>28</a:t>
            </a:fld>
            <a:endParaRPr lang="en-US" sz="1200">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66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BAC3B6-E4E4-1749-8CD4-37BD9EB86A8E}" type="slidenum">
              <a:rPr lang="en-US" sz="1200">
                <a:solidFill>
                  <a:srgbClr val="000000"/>
                </a:solidFill>
              </a:rPr>
              <a:pPr eaLnBrk="1" hangingPunct="1"/>
              <a:t>29</a:t>
            </a:fld>
            <a:endParaRPr lang="en-US" sz="1200">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87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C890F5-5A68-F241-8D53-103B5C1DD0CF}" type="slidenum">
              <a:rPr lang="en-US" sz="1200">
                <a:solidFill>
                  <a:srgbClr val="000000"/>
                </a:solidFill>
              </a:rPr>
              <a:pPr eaLnBrk="1" hangingPunct="1"/>
              <a:t>30</a:t>
            </a:fld>
            <a:endParaRPr lang="en-US" sz="1200">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607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B564BEA-8487-1448-AD99-35C64854D15C}" type="slidenum">
              <a:rPr lang="en-US" sz="1200">
                <a:solidFill>
                  <a:srgbClr val="000000"/>
                </a:solidFill>
              </a:rPr>
              <a:pPr eaLnBrk="1" hangingPunct="1"/>
              <a:t>31</a:t>
            </a:fld>
            <a:endParaRPr 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F736D4-F857-E842-B294-35ACA8A2A028}" type="slidenum">
              <a:rPr lang="en-US" sz="1200" b="1">
                <a:solidFill>
                  <a:srgbClr val="000000"/>
                </a:solidFill>
                <a:latin typeface="Arial" panose="020B0604020202020204" pitchFamily="34" charset="0"/>
              </a:rPr>
              <a:pPr eaLnBrk="1" hangingPunct="1"/>
              <a:t>32</a:t>
            </a:fld>
            <a:endParaRPr lang="en-US" sz="1200" b="1">
              <a:solidFill>
                <a:srgbClr val="000000"/>
              </a:solidFill>
              <a:latin typeface="Arial" panose="020B0604020202020204" pitchFamily="34"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83206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34</a:t>
            </a:fld>
            <a:endParaRPr lang="en-US"/>
          </a:p>
        </p:txBody>
      </p:sp>
    </p:spTree>
    <p:extLst>
      <p:ext uri="{BB962C8B-B14F-4D97-AF65-F5344CB8AC3E}">
        <p14:creationId xmlns:p14="http://schemas.microsoft.com/office/powerpoint/2010/main" val="3478643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35</a:t>
            </a:fld>
            <a:endParaRPr lang="en-US"/>
          </a:p>
        </p:txBody>
      </p:sp>
    </p:spTree>
    <p:extLst>
      <p:ext uri="{BB962C8B-B14F-4D97-AF65-F5344CB8AC3E}">
        <p14:creationId xmlns:p14="http://schemas.microsoft.com/office/powerpoint/2010/main" val="39830989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If a leader loses his credibility, people will no longer follow him and his message. So Paul seemed not to hesitate to defend his authority as one commissioned by Jesus himself to preach to the Gentiles, such as those at Corinth.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Sometimes the credibility of leaders becomes compromised due to unsubstantiated rumors. </a:t>
            </a:r>
            <a:r>
              <a:rPr lang="en-US">
                <a:cs typeface="ＭＳ Ｐゴシック" charset="0"/>
              </a:rPr>
              <a:t>Such attempts to undermine the leaders so that the subordinates remain unresponsive.</a:t>
            </a:r>
          </a:p>
          <a:p>
            <a:endParaRPr lang="en-US">
              <a:cs typeface="ＭＳ Ｐゴシック" charset="0"/>
            </a:endParaRPr>
          </a:p>
        </p:txBody>
      </p:sp>
    </p:spTree>
    <p:extLst>
      <p:ext uri="{BB962C8B-B14F-4D97-AF65-F5344CB8AC3E}">
        <p14:creationId xmlns:p14="http://schemas.microsoft.com/office/powerpoint/2010/main" val="3984514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It is easy to forget that, despite our problems, believers are on the same team which requires us to work together much like a sports team must work in sync with one another.</a:t>
            </a:r>
          </a:p>
          <a:p>
            <a:endParaRPr lang="en-US" dirty="0">
              <a:cs typeface="ＭＳ Ｐゴシック" charset="0"/>
            </a:endParaRPr>
          </a:p>
        </p:txBody>
      </p:sp>
    </p:spTree>
    <p:extLst>
      <p:ext uri="{BB962C8B-B14F-4D97-AF65-F5344CB8AC3E}">
        <p14:creationId xmlns:p14="http://schemas.microsoft.com/office/powerpoint/2010/main" val="13571142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5392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One of our cruelest responses to others is apathy. Once I knew someone who simply ignored me. He acted as if I did not exist. When I talked, he pretended not to hear. When I walked toward him in a hallway as he walked toward me, he wouldn’t greet me. When I was in the same room as him, he watched me in the corner of his eye to assure that he would sit on the other side of the room. I sat down with him and his wife some years ago to talk about it and see what I had contributed to this. He listed many vain imaginations of things I had done to spy on him, so he said that he was just trying to guard his privacy. The amazing thing about this is that I am the one responsible for sticking my neck out to help him find his calling in life.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0687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b="1" dirty="0">
                <a:latin typeface="Arial" panose="020B0604020202020204" pitchFamily="34" charset="0"/>
                <a:cs typeface="Arial" panose="020B0604020202020204" pitchFamily="34" charset="0"/>
              </a:rPr>
              <a:t>Your family background is far from ideal. Your father—or mother—neglected you growing up.</a:t>
            </a:r>
          </a:p>
          <a:p>
            <a:r>
              <a:rPr lang="en-SG" b="1"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a:t>
            </a:r>
            <a:r>
              <a:rPr lang="en-SG" b="1"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reached out to a church that was feeling conflicted and apathetic towards him—even though he started the church!</a:t>
            </a:r>
            <a:r>
              <a:rPr lang="en-SG" b="1"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1" charset="0"/>
                <a:ea typeface="ＭＳ Ｐゴシック" pitchFamily="-107" charset="-128"/>
                <a:cs typeface="ＭＳ Ｐゴシック" pitchFamily="-107" charset="-128"/>
              </a:rPr>
              <a:t>Imagine investing yourself into someone substantially—you help him or her get a job, you train the person with life skills that lead to success, or you even raise the person as your son or daughter. Despite all this, then that person turns against you! How would you feel? Certainly, this would hurt deeply. </a:t>
            </a:r>
            <a:endParaRPr lang="en-SG" sz="1200" b="0" kern="1200" dirty="0">
              <a:solidFill>
                <a:schemeClr val="tx1"/>
              </a:solidFill>
              <a:effectLst/>
              <a:latin typeface="Times New Roman" pitchFamily="-111" charset="0"/>
              <a:ea typeface="ＭＳ Ｐゴシック" pitchFamily="-107" charset="-128"/>
              <a:cs typeface="ＭＳ Ｐゴシック" pitchFamily="-107" charset="-128"/>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07883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3E7587-1391-964A-8A6E-CEB26355767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9" name="Rectangle 2"/>
          <p:cNvSpPr>
            <a:spLocks noGrp="1" noRot="1" noChangeAspect="1" noChangeArrowheads="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1127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These verses comprise a fitting summary of the letter since the church thought that their leaders were each preaching themselves. And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37230079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In a world where right is considered wrong and wrong is deemed right, God has called believers to be different.</a:t>
            </a:r>
          </a:p>
        </p:txBody>
      </p:sp>
    </p:spTree>
    <p:extLst>
      <p:ext uri="{BB962C8B-B14F-4D97-AF65-F5344CB8AC3E}">
        <p14:creationId xmlns:p14="http://schemas.microsoft.com/office/powerpoint/2010/main" val="28626298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00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719482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26496700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5903695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Occasion: Paul's planting the Corinthian church on his second missionary journey took about eighteen months from March AD 51-September AD 52 (1 Cor 3:6, 10; 4:15; Acts 18:1-17).  Nearly four years later while in Ephesus on his third missionary journey he received disturbing reports from Chloe’s household about divisions in the church (1 Cor 1:10) and a letter from the church carried by three men (1 Cor 16:17) that requested Paul's opinion on certain issues (1 Cor 7:1; 8:1; 12:1; 15:1; 16:1).  He answered the problem of divisions and gave the much-needed response to the church's questions in the letter of 1 Corinthians (he had already written a letter before this; cf. 1 Cor 5:9). </a:t>
            </a:r>
            <a:endParaRPr lang="en-US" b="1" dirty="0">
              <a:latin typeface="Arial" panose="020B0604020202020204" pitchFamily="34" charset="0"/>
              <a:cs typeface="Arial" panose="020B0604020202020204" pitchFamily="34" charset="0"/>
            </a:endParaRPr>
          </a:p>
          <a:p>
            <a:endParaRPr lang="en-SG"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17020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Basically, 2 Corinthians addresses how the church can respond to God. It answers the same question for us: 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0344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3642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971091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His postponed visit when they doubted his care actually prevented Paul from overly rebuking them for not disciplining their leader who opposed Paul (1:12-24).</a:t>
            </a:r>
            <a:endPar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2460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Their discipline of this leader should make Paul’s next visit a positive one so that Satan would not drive a wedge between Paul, this leader, and the church (2:1-11). </a:t>
            </a:r>
          </a:p>
          <a:p>
            <a:r>
              <a:rPr lang="en-SG" b="1" dirty="0">
                <a:latin typeface="Arial" panose="020B0604020202020204" pitchFamily="34" charset="0"/>
                <a:cs typeface="Arial" panose="020B0604020202020204" pitchFamily="34" charset="0"/>
              </a:rPr>
              <a:t>Instead of returning, Paul’s sending Titus will remind them to spread the sweet aroma of Christ to believers and warn unbelievers of their impending peril (2:12-17).</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1740279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Paul’s new covenant ministry blessed Corinth—not the false teachers (3:1–6:10)</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50730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These verses are the key verses on the New</a:t>
            </a:r>
            <a:r>
              <a:rPr lang="en-US" b="1" baseline="0" dirty="0">
                <a:latin typeface="Arial" panose="020B0604020202020204" pitchFamily="34" charset="0"/>
                <a:ea typeface="ＭＳ Ｐゴシック" charset="0"/>
                <a:cs typeface="Arial" panose="020B0604020202020204" pitchFamily="34" charset="0"/>
              </a:rPr>
              <a:t> Covenant in the whole Bible.</a:t>
            </a:r>
          </a:p>
          <a:p>
            <a:r>
              <a:rPr lang="en-US" b="1" baseline="0" dirty="0">
                <a:latin typeface="Arial" panose="020B0604020202020204" pitchFamily="34" charset="0"/>
                <a:ea typeface="ＭＳ Ｐゴシック" charset="0"/>
                <a:cs typeface="Arial" panose="020B0604020202020204" pitchFamily="34" charset="0"/>
              </a:rPr>
              <a:t>_______</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Common-384</a:t>
            </a:r>
          </a:p>
          <a:p>
            <a:r>
              <a:rPr lang="en-US" b="1" baseline="0" dirty="0">
                <a:latin typeface="Arial" panose="020B0604020202020204" pitchFamily="34" charset="0"/>
                <a:ea typeface="ＭＳ Ｐゴシック" charset="0"/>
                <a:cs typeface="Arial" panose="020B0604020202020204" pitchFamily="34" charset="0"/>
              </a:rPr>
              <a:t>BE-24-Jeremiah-58</a:t>
            </a:r>
          </a:p>
          <a:p>
            <a:r>
              <a:rPr lang="en-US" b="1" baseline="0" dirty="0">
                <a:latin typeface="Arial" panose="020B0604020202020204" pitchFamily="34" charset="0"/>
                <a:ea typeface="ＭＳ Ｐゴシック" charset="0"/>
                <a:cs typeface="Arial" panose="020B0604020202020204" pitchFamily="34" charset="0"/>
              </a:rPr>
              <a:t>FU-05-Biblical Covenants-27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OS-24-Jeremiah-162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NS-08-2 Corinthians-79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NS-19-Hebrews-333</a:t>
            </a:r>
            <a:endParaRPr lang="en-US" b="1"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p:txBody>
      </p:sp>
      <p:sp>
        <p:nvSpPr>
          <p:cNvPr id="22016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271DBF-9AE1-0F4B-B741-4DC707DDF1E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16275419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C1D3A4-0773-2D4D-ABBC-14E24974A5AD}"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spcBef>
                <a:spcPct val="0"/>
              </a:spcBef>
            </a:pPr>
            <a:r>
              <a:rPr lang="en-US" sz="1100" b="1" dirty="0">
                <a:latin typeface="Arial" panose="020B0604020202020204" pitchFamily="34" charset="0"/>
                <a:ea typeface="ＭＳ Ｐゴシック" charset="0"/>
                <a:cs typeface="Arial" panose="020B0604020202020204" pitchFamily="34" charset="0"/>
              </a:rPr>
              <a:t>Three covenants amplify</a:t>
            </a:r>
            <a:r>
              <a:rPr lang="en-US" sz="1100" b="1" baseline="0" dirty="0">
                <a:latin typeface="Arial" panose="020B0604020202020204" pitchFamily="34" charset="0"/>
                <a:ea typeface="ＭＳ Ｐゴシック" charset="0"/>
                <a:cs typeface="Arial" panose="020B0604020202020204" pitchFamily="34" charset="0"/>
              </a:rPr>
              <a:t> </a:t>
            </a:r>
            <a:r>
              <a:rPr lang="en-US" sz="1100" b="1" dirty="0">
                <a:latin typeface="Arial" panose="020B0604020202020204" pitchFamily="34" charset="0"/>
                <a:ea typeface="ＭＳ Ｐゴシック" charset="0"/>
                <a:cs typeface="Arial" panose="020B0604020202020204" pitchFamily="34" charset="0"/>
              </a:rPr>
              <a:t>the Abrahamic covenant.</a:t>
            </a:r>
            <a:r>
              <a:rPr lang="en-US" sz="1100" b="1" baseline="0" dirty="0">
                <a:latin typeface="Arial" panose="020B0604020202020204" pitchFamily="34" charset="0"/>
                <a:ea typeface="ＭＳ Ｐゴシック" charset="0"/>
                <a:cs typeface="Arial" panose="020B0604020202020204" pitchFamily="34" charset="0"/>
              </a:rPr>
              <a:t> T</a:t>
            </a:r>
            <a:r>
              <a:rPr lang="en-US" sz="1100" b="1" dirty="0">
                <a:latin typeface="Arial" panose="020B0604020202020204" pitchFamily="34" charset="0"/>
                <a:ea typeface="ＭＳ Ｐゴシック" charset="0"/>
                <a:cs typeface="Arial" panose="020B0604020202020204" pitchFamily="34" charset="0"/>
              </a:rPr>
              <a:t>he new covenant was one of them. </a:t>
            </a:r>
          </a:p>
          <a:p>
            <a:pPr>
              <a:lnSpc>
                <a:spcPct val="90000"/>
              </a:lnSpc>
              <a:spcBef>
                <a:spcPct val="0"/>
              </a:spcBef>
            </a:pPr>
            <a:endParaRPr lang="en-US" sz="1100" b="1" dirty="0">
              <a:latin typeface="Arial" panose="020B0604020202020204" pitchFamily="34" charset="0"/>
              <a:ea typeface="ＭＳ Ｐゴシック" charset="0"/>
              <a:cs typeface="Arial" panose="020B0604020202020204" pitchFamily="34" charset="0"/>
            </a:endParaRPr>
          </a:p>
          <a:p>
            <a:pPr>
              <a:lnSpc>
                <a:spcPct val="90000"/>
              </a:lnSpc>
            </a:pPr>
            <a:r>
              <a:rPr lang="en-US" sz="1100" b="1" dirty="0">
                <a:latin typeface="Arial" panose="020B0604020202020204" pitchFamily="34" charset="0"/>
                <a:ea typeface="ＭＳ Ｐゴシック" charset="0"/>
                <a:cs typeface="Arial" panose="020B0604020202020204" pitchFamily="34" charset="0"/>
              </a:rPr>
              <a:t>(cf. Deut. 30:1-10) promises:</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Land from Wadi of Egypt to Euphrates River (Isa. 27:12)</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Eternal possession of land (Gen. 17:8) after exile/restoration</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Whole world blessed via the land (Isa. 14:1-2)</a:t>
            </a:r>
          </a:p>
          <a:p>
            <a:pPr>
              <a:lnSpc>
                <a:spcPct val="90000"/>
              </a:lnSpc>
              <a:buFontTx/>
              <a:buChar char="•"/>
            </a:pPr>
            <a:endParaRPr lang="en-US" sz="1100" b="1" dirty="0">
              <a:latin typeface="Arial" panose="020B0604020202020204" pitchFamily="34" charset="0"/>
              <a:ea typeface="ＭＳ Ｐゴシック" charset="0"/>
              <a:cs typeface="Arial" panose="020B0604020202020204" pitchFamily="34" charset="0"/>
            </a:endParaRPr>
          </a:p>
          <a:p>
            <a:pPr>
              <a:lnSpc>
                <a:spcPct val="90000"/>
              </a:lnSpc>
            </a:pPr>
            <a:r>
              <a:rPr lang="en-US" sz="1100" b="1" dirty="0">
                <a:latin typeface="Arial" panose="020B0604020202020204" pitchFamily="34" charset="0"/>
                <a:ea typeface="ＭＳ Ｐゴシック" charset="0"/>
                <a:cs typeface="Arial" panose="020B0604020202020204" pitchFamily="34" charset="0"/>
              </a:rPr>
              <a:t>2 Samuel 7:12-16 promises perpetual:</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Sons (</a:t>
            </a:r>
            <a:r>
              <a:rPr lang="mr-IN" altLang="ja-JP" sz="1100" b="1" dirty="0">
                <a:latin typeface="Arial" panose="020B0604020202020204" pitchFamily="34" charset="0"/>
                <a:ea typeface="ＭＳ Ｐゴシック" charset="0"/>
                <a:cs typeface="ＭＳ Ｐゴシック" charset="0"/>
              </a:rPr>
              <a:t>"</a:t>
            </a:r>
            <a:r>
              <a:rPr lang="en-US" altLang="ja-JP" sz="1100" b="1" dirty="0">
                <a:latin typeface="Arial" panose="020B0604020202020204" pitchFamily="34" charset="0"/>
                <a:ea typeface="ＭＳ Ｐゴシック" charset="0"/>
                <a:cs typeface="Arial" panose="020B0604020202020204" pitchFamily="34" charset="0"/>
              </a:rPr>
              <a:t>house</a:t>
            </a:r>
            <a:r>
              <a:rPr lang="mr-IN" altLang="ja-JP" sz="1100" b="1" dirty="0">
                <a:latin typeface="Arial" panose="020B0604020202020204" pitchFamily="34" charset="0"/>
                <a:ea typeface="ＭＳ Ｐゴシック" charset="0"/>
                <a:cs typeface="ＭＳ Ｐゴシック" charset="0"/>
              </a:rPr>
              <a:t>"</a:t>
            </a:r>
            <a:r>
              <a:rPr lang="en-US" altLang="ja-JP" sz="1100" b="1" dirty="0">
                <a:latin typeface="Arial" panose="020B0604020202020204" pitchFamily="34" charset="0"/>
                <a:ea typeface="ＭＳ Ｐゴシック" charset="0"/>
                <a:cs typeface="Arial" panose="020B0604020202020204" pitchFamily="34" charset="0"/>
              </a:rPr>
              <a:t> never wiped out)</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Kingdom (political dynasty)</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Throne (right to rule by descendants)</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Temple (son to build it)</a:t>
            </a:r>
          </a:p>
          <a:p>
            <a:pPr>
              <a:lnSpc>
                <a:spcPct val="90000"/>
              </a:lnSpc>
            </a:pPr>
            <a:endParaRPr lang="en-US" sz="1100" b="1" dirty="0">
              <a:latin typeface="Arial" panose="020B0604020202020204" pitchFamily="34" charset="0"/>
              <a:ea typeface="ＭＳ Ｐゴシック" charset="0"/>
              <a:cs typeface="Arial" panose="020B0604020202020204" pitchFamily="34" charset="0"/>
            </a:endParaRPr>
          </a:p>
          <a:p>
            <a:pPr>
              <a:lnSpc>
                <a:spcPct val="90000"/>
              </a:lnSpc>
            </a:pPr>
            <a:r>
              <a:rPr lang="en-US" sz="1100" b="1" dirty="0">
                <a:latin typeface="Arial" panose="020B0604020202020204" pitchFamily="34" charset="0"/>
                <a:ea typeface="ＭＳ Ｐゴシック" charset="0"/>
                <a:cs typeface="Arial" panose="020B0604020202020204" pitchFamily="34" charset="0"/>
              </a:rPr>
              <a:t>Jeremiah 31:31-34 promises:</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Forgiveness</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Indwelling Spirit</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New heart, nature, mind</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Reunification of Israel and Judah</a:t>
            </a:r>
          </a:p>
          <a:p>
            <a:pPr>
              <a:lnSpc>
                <a:spcPct val="90000"/>
              </a:lnSpc>
              <a:buFontTx/>
              <a:buChar char="•"/>
            </a:pPr>
            <a:r>
              <a:rPr lang="en-US" sz="1100" b="1" dirty="0">
                <a:latin typeface="Arial" panose="020B0604020202020204" pitchFamily="34" charset="0"/>
                <a:ea typeface="ＭＳ Ｐゴシック" charset="0"/>
                <a:cs typeface="Arial" panose="020B0604020202020204" pitchFamily="34" charset="0"/>
              </a:rPr>
              <a:t>No need for evangelism</a:t>
            </a:r>
          </a:p>
          <a:p>
            <a:r>
              <a:rPr lang="en-US" sz="1100" b="1" baseline="0" dirty="0">
                <a:latin typeface="Arial" panose="020B0604020202020204" pitchFamily="34" charset="0"/>
                <a:ea typeface="ＭＳ Ｐゴシック" charset="0"/>
                <a:cs typeface="Arial" panose="020B0604020202020204" pitchFamily="34" charset="0"/>
              </a:rPr>
              <a:t>__________</a:t>
            </a:r>
          </a:p>
          <a:p>
            <a:r>
              <a:rPr lang="en-US" sz="1100" b="1" baseline="0" dirty="0">
                <a:latin typeface="Arial" panose="020B0604020202020204" pitchFamily="34" charset="0"/>
                <a:ea typeface="ＭＳ Ｐゴシック" charset="0"/>
                <a:cs typeface="Arial" panose="020B0604020202020204" pitchFamily="34" charset="0"/>
              </a:rPr>
              <a:t>Common-385</a:t>
            </a:r>
          </a:p>
          <a:p>
            <a:r>
              <a:rPr lang="en-US" sz="1100" b="1" baseline="0" dirty="0">
                <a:latin typeface="Arial" panose="020B0604020202020204" pitchFamily="34" charset="0"/>
                <a:ea typeface="ＭＳ Ｐゴシック" charset="0"/>
                <a:cs typeface="Arial" panose="020B0604020202020204" pitchFamily="34" charset="0"/>
              </a:rPr>
              <a:t>BE-24-Jeremiah-59</a:t>
            </a:r>
          </a:p>
          <a:p>
            <a:r>
              <a:rPr lang="en-US" sz="1100" b="1" baseline="0" dirty="0">
                <a:latin typeface="Arial" panose="020B0604020202020204" pitchFamily="34" charset="0"/>
                <a:ea typeface="ＭＳ Ｐゴシック" charset="0"/>
                <a:cs typeface="Arial" panose="020B0604020202020204" pitchFamily="34" charset="0"/>
              </a:rPr>
              <a:t>FU-05-Biblical Covenants-28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1" baseline="0" dirty="0">
                <a:latin typeface="Arial" panose="020B0604020202020204" pitchFamily="34" charset="0"/>
                <a:ea typeface="ＭＳ Ｐゴシック" charset="0"/>
                <a:cs typeface="Arial" panose="020B0604020202020204" pitchFamily="34" charset="0"/>
              </a:rPr>
              <a:t>OS-24-Jeremiah-163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1" baseline="0" dirty="0">
                <a:latin typeface="Arial" panose="020B0604020202020204" pitchFamily="34" charset="0"/>
                <a:ea typeface="ＭＳ Ｐゴシック" charset="0"/>
                <a:cs typeface="Arial" panose="020B0604020202020204" pitchFamily="34" charset="0"/>
              </a:rPr>
              <a:t>NS-08-2 Corinthians-80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1" baseline="0" dirty="0">
                <a:latin typeface="Arial" panose="020B0604020202020204" pitchFamily="34" charset="0"/>
                <a:ea typeface="ＭＳ Ｐゴシック" charset="0"/>
                <a:cs typeface="Arial" panose="020B0604020202020204" pitchFamily="34" charset="0"/>
              </a:rPr>
              <a:t>NS-19-Hebrews-334</a:t>
            </a:r>
            <a:endParaRPr lang="en-US" sz="1100" b="1" dirty="0">
              <a:latin typeface="Arial" panose="020B0604020202020204" pitchFamily="34" charset="0"/>
              <a:ea typeface="ＭＳ Ｐゴシック" charset="0"/>
              <a:cs typeface="Arial" panose="020B0604020202020204" pitchFamily="34" charset="0"/>
            </a:endParaRPr>
          </a:p>
          <a:p>
            <a:pPr>
              <a:lnSpc>
                <a:spcPct val="90000"/>
              </a:lnSpc>
              <a:buFontTx/>
              <a:buChar char="•"/>
            </a:pPr>
            <a:endParaRPr lang="en-US" sz="11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10420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1A4511-0FA2-E147-80BA-4321446656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42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425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Jeremiah anticipates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Common-386</a:t>
            </a:r>
          </a:p>
          <a:p>
            <a:r>
              <a:rPr lang="en-US" sz="1200" b="1" baseline="0" dirty="0">
                <a:latin typeface="Arial" panose="020B0604020202020204" pitchFamily="34" charset="0"/>
                <a:ea typeface="ＭＳ Ｐゴシック" charset="0"/>
                <a:cs typeface="Arial" panose="020B0604020202020204" pitchFamily="34" charset="0"/>
              </a:rPr>
              <a:t>BE-24-Jeremiah-60</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Covenants-29</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NS-19-Hebrews-335</a:t>
            </a:r>
            <a:endParaRPr lang="en-US" sz="1200" b="1" dirty="0">
              <a:latin typeface="Arial" panose="020B0604020202020204" pitchFamily="34" charset="0"/>
              <a:ea typeface="ＭＳ Ｐゴシック" charset="0"/>
              <a:cs typeface="Arial" panose="020B0604020202020204" pitchFamily="34" charset="0"/>
            </a:endParaRPr>
          </a:p>
          <a:p>
            <a:pPr>
              <a:spcBef>
                <a:spcPct val="0"/>
              </a:spcBef>
            </a:pP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103302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80DD49-A05C-B141-8160-34BB4EBFE4C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63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Verse 34 looks forward to a time when everyone in Israel is saved (all know me) and forgiven. Zechariah repeatedly promises this to happen in a single day! </a:t>
            </a:r>
          </a:p>
          <a:p>
            <a:pPr>
              <a:spcBef>
                <a:spcPct val="0"/>
              </a:spcBef>
            </a:pPr>
            <a:endParaRPr lang="en-US" dirty="0">
              <a:latin typeface="Calibri" charset="0"/>
              <a:ea typeface="ＭＳ Ｐゴシック" charset="0"/>
              <a:cs typeface="ＭＳ Ｐゴシック" charset="0"/>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3:9</a:t>
            </a:r>
            <a:r>
              <a:rPr lang="en-US" sz="1200" kern="1200" dirty="0">
                <a:solidFill>
                  <a:schemeClr val="tx1"/>
                </a:solidFill>
                <a:effectLst/>
                <a:latin typeface="+mn-lt"/>
                <a:ea typeface="+mn-ea"/>
                <a:cs typeface="+mn-cs"/>
              </a:rPr>
              <a:t> Now look at the jewel I have set before Jeshua, a single stone with seven facets.</a:t>
            </a:r>
            <a:r>
              <a:rPr lang="en-US" sz="1200" kern="1200" baseline="300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 will engrave an inscription on it, says the LORD of Heaven’s Armies, and I will remove the sins of this land in a single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I will make the clans of Judah like a flame that sets a woodpile ablaze or like a burning torch among sheaves of grain. They will burn up all the neighboring nations right and left, while the people living in Jerusalem remain secure.</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12:11</a:t>
            </a:r>
            <a:r>
              <a:rPr lang="en-US" sz="1200" kern="1200" dirty="0">
                <a:solidFill>
                  <a:schemeClr val="tx1"/>
                </a:solidFill>
                <a:effectLst/>
                <a:latin typeface="+mn-lt"/>
                <a:ea typeface="+mn-ea"/>
                <a:cs typeface="+mn-cs"/>
              </a:rPr>
              <a:t> The sorrow and mourning in Jerusalem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will be like the great mourning for Hadad-Rimmon in the valley of Megiddo.</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14:4</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his feet will stand on the Mount of Olives, east of Jerusalem. And the Mount of Olives will split apart, making a wide valley running from east to west. Half the mountain will move toward the north and half toward the south.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 Only the LORD knows how this could happen. There will be no normal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and night, for at evening time it will still be light.</a:t>
            </a:r>
            <a:endParaRPr lang="en-US" dirty="0">
              <a:latin typeface="Calibri" charset="0"/>
              <a:ea typeface="ＭＳ Ｐゴシック" charset="0"/>
              <a:cs typeface="ＭＳ Ｐゴシック" charset="0"/>
            </a:endParaRP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Common-387</a:t>
            </a:r>
          </a:p>
          <a:p>
            <a:r>
              <a:rPr lang="en-US" sz="1200" b="1" baseline="0" dirty="0">
                <a:latin typeface="Arial" panose="020B0604020202020204" pitchFamily="34" charset="0"/>
                <a:ea typeface="ＭＳ Ｐゴシック" charset="0"/>
                <a:cs typeface="Arial" panose="020B0604020202020204" pitchFamily="34" charset="0"/>
              </a:rPr>
              <a:t>BE-24-Jeremiah-61</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Covenants-30</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8541136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F2266-65EB-D74A-9F6A-FEB0913FECBA}"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lgn="r" rtl="1">
              <a:spcBef>
                <a:spcPct val="0"/>
              </a:spcBef>
            </a:pPr>
            <a:r>
              <a:rPr lang="ar-JO" b="1" dirty="0">
                <a:latin typeface="Arial" panose="020B0604020202020204" pitchFamily="34" charset="0"/>
                <a:ea typeface="ＭＳ Ｐゴシック" charset="0"/>
                <a:cs typeface="Arial" panose="020B0604020202020204" pitchFamily="34" charset="0"/>
              </a:rPr>
              <a:t>كيف نعرف أنه كان غير مشروط؟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the word "kingdom" does not appear in this letter, labor for the kingdom is the focus. Such efforts are not without hardship, as this letter well testifies. </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17319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452040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3980029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7588047-64C6-214B-AB8D-659B5A42A2D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334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347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b="1" dirty="0">
                <a:latin typeface="Arial" panose="020B0604020202020204" pitchFamily="34" charset="0"/>
                <a:ea typeface="ＭＳ Ｐゴシック" charset="0"/>
                <a:cs typeface="Arial" panose="020B0604020202020204" pitchFamily="34" charset="0"/>
              </a:rPr>
              <a:t>There are debates about the how far or when or to whom the covenant refers. This is because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declares the covenant is for Israel and Judah but in the New Testament</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it is declared for the church (Luke 22:20; 1 Cor 11:25; 2 Cor.3:6; Heb 8:8;9:15).</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a:p>
            <a:pPr>
              <a:spcBef>
                <a:spcPct val="0"/>
              </a:spcBef>
            </a:pPr>
            <a:r>
              <a:rPr lang="en-US" b="1" dirty="0">
                <a:latin typeface="Arial" panose="020B0604020202020204" pitchFamily="34" charset="0"/>
                <a:ea typeface="ＭＳ Ｐゴシック" charset="0"/>
                <a:cs typeface="Arial" panose="020B0604020202020204" pitchFamily="34" charset="0"/>
              </a:rPr>
              <a:t>So questions arise.</a:t>
            </a:r>
            <a:r>
              <a:rPr lang="en-US" b="1" baseline="0" dirty="0">
                <a:latin typeface="Arial" panose="020B0604020202020204" pitchFamily="34" charset="0"/>
                <a:ea typeface="ＭＳ Ｐゴシック" charset="0"/>
                <a:cs typeface="Arial" panose="020B0604020202020204" pitchFamily="34" charset="0"/>
              </a:rPr>
              <a:t> I</a:t>
            </a:r>
            <a:r>
              <a:rPr lang="en-US" b="1" dirty="0">
                <a:latin typeface="Arial" panose="020B0604020202020204" pitchFamily="34" charset="0"/>
                <a:ea typeface="ＭＳ Ｐゴシック" charset="0"/>
                <a:cs typeface="Arial" panose="020B0604020202020204" pitchFamily="34" charset="0"/>
              </a:rPr>
              <a:t>s there a new covenant? Is it especially for the church? Or is it only for Israel? Or was there two covenants? Or are these promises built upon each other?</a:t>
            </a:r>
          </a:p>
        </p:txBody>
      </p:sp>
    </p:spTree>
    <p:extLst>
      <p:ext uri="{BB962C8B-B14F-4D97-AF65-F5344CB8AC3E}">
        <p14:creationId xmlns:p14="http://schemas.microsoft.com/office/powerpoint/2010/main" val="11185531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552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algn="r" rtl="1">
              <a:buFontTx/>
              <a:buAutoNum type="arabicParenR"/>
            </a:pPr>
            <a:r>
              <a:rPr lang="ar-SA" dirty="0">
                <a:latin typeface=""/>
                <a:ea typeface="ＭＳ Ｐゴシック" charset="0"/>
                <a:cs typeface="ＭＳ Ｐゴシック" charset="0"/>
              </a:rPr>
              <a:t>يتجاهل العهد الجديد، كلمات المسيح، وتعاليم بولس.</a:t>
            </a:r>
          </a:p>
          <a:p>
            <a:pPr marL="228600" indent="-228600" algn="r" rtl="1">
              <a:buFontTx/>
              <a:buAutoNum type="arabicParenR"/>
            </a:pPr>
            <a:r>
              <a:rPr lang="ar-SA" dirty="0">
                <a:latin typeface=""/>
                <a:ea typeface="ＭＳ Ｐゴシック" charset="0"/>
                <a:cs typeface="ＭＳ Ｐゴシック" charset="0"/>
              </a:rPr>
              <a:t>تجاهل العمل الحالي للروح القدس.</a:t>
            </a:r>
          </a:p>
          <a:p>
            <a:pPr marL="228600" indent="-228600" algn="r" rtl="1">
              <a:buFontTx/>
              <a:buAutoNum type="arabicParenR"/>
            </a:pPr>
            <a:r>
              <a:rPr lang="ar-SA">
                <a:latin typeface=""/>
                <a:ea typeface="ＭＳ Ｐゴシック" charset="0"/>
                <a:cs typeface="ＭＳ Ｐゴシック" charset="0"/>
              </a:rPr>
              <a:t>لا </a:t>
            </a:r>
            <a:r>
              <a:rPr lang="ar-SA" dirty="0">
                <a:latin typeface=""/>
                <a:ea typeface="ＭＳ Ｐゴシック" charset="0"/>
                <a:cs typeface="ＭＳ Ｐゴシック" charset="0"/>
              </a:rPr>
              <a:t>يمكن التوفيق بين نفس المصطلحات للعهدين القديم والجديد.</a:t>
            </a:r>
          </a:p>
          <a:p>
            <a:pPr marL="228600" indent="-228600" algn="r" rtl="1">
              <a:buFontTx/>
              <a:buAutoNum type="arabicParenR"/>
            </a:pPr>
            <a:r>
              <a:rPr lang="ar-SA" dirty="0">
                <a:latin typeface=""/>
                <a:ea typeface="ＭＳ Ｐゴシック" charset="0"/>
                <a:cs typeface="ＭＳ Ｐゴシック" charset="0"/>
              </a:rPr>
              <a:t>الفروقات حادة للغاية.</a:t>
            </a:r>
          </a:p>
          <a:p>
            <a:pPr marL="228600" indent="-228600"/>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View most modern pre-mils take. Deals with both OT/NT data, forgiveness and the holy spirit are blessings that we experience now. </a:t>
            </a:r>
          </a:p>
          <a:p>
            <a:pPr marL="228600" indent="-228600">
              <a:buFontTx/>
              <a:buAutoNum type="arabicParenR" startAt="3"/>
            </a:pPr>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Ignoring OT data between the distinctions between church and Israel </a:t>
            </a:r>
          </a:p>
        </p:txBody>
      </p:sp>
      <p:sp>
        <p:nvSpPr>
          <p:cNvPr id="23552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E10705-8DA6-E640-8A52-A437EAD0B62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latin typeface="Calibri" charset="0"/>
                <a:ea typeface="ＭＳ Ｐゴシック" charset="0"/>
                <a:cs typeface="ＭＳ Ｐゴシック" charset="0"/>
              </a:rPr>
              <a:t>Here are two unacceptable views on the new covenant (NC) that do not distinguish between it and the old covenant (OC0.</a:t>
            </a:r>
          </a:p>
          <a:p>
            <a:r>
              <a:rPr lang="en-US" dirty="0"/>
              <a:t>__________</a:t>
            </a:r>
          </a:p>
          <a:p>
            <a:r>
              <a:rPr lang="en-US" dirty="0"/>
              <a:t>Common-394</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1209510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latin typeface="Calibri" charset="0"/>
                <a:ea typeface="ＭＳ Ｐゴシック" charset="0"/>
                <a:cs typeface="ＭＳ Ｐゴシック" charset="0"/>
              </a:rPr>
              <a:t>The first two views have too many problems.</a:t>
            </a:r>
          </a:p>
          <a:p>
            <a:r>
              <a:rPr lang="en-US" dirty="0"/>
              <a:t>__________</a:t>
            </a:r>
          </a:p>
          <a:p>
            <a:r>
              <a:rPr lang="en-US" dirty="0"/>
              <a:t>Common-395</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0811067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Christians are therefore no longer under the old covenant of Moses. But that does not mean there is no future fulfillment of this new covenant to a believing Israel.</a:t>
            </a:r>
          </a:p>
          <a:p>
            <a:r>
              <a:rPr lang="en-US" dirty="0"/>
              <a:t>__________</a:t>
            </a:r>
          </a:p>
          <a:p>
            <a:r>
              <a:rPr lang="en-US"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Paul's ministry was deemed even greater than Moses's since the glory of the new covenant is greater than that of the Mosaic covenant (2 Cor 3).</a:t>
            </a:r>
          </a:p>
          <a:p>
            <a:r>
              <a:rPr lang="en-US" dirty="0"/>
              <a:t>_____________</a:t>
            </a:r>
          </a:p>
          <a:p>
            <a:r>
              <a:rPr lang="en-US" dirty="0"/>
              <a:t>Common-397</a:t>
            </a:r>
          </a:p>
          <a:p>
            <a:r>
              <a:rPr lang="en-US" dirty="0"/>
              <a:t>OS-24-Jeremiah-177</a:t>
            </a:r>
          </a:p>
          <a:p>
            <a:r>
              <a:rPr lang="en-US" dirty="0"/>
              <a:t>NS-08-2Cor-85</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70554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God's promises had an accompanying sign or visible evidence of his covenant faithfulness, except perhaps the Land Covenant, although even it promises the exile of the nation (Deut 30:1-10).</a:t>
            </a:r>
          </a:p>
          <a:p>
            <a:r>
              <a:rPr lang="en-US" dirty="0"/>
              <a:t>____________</a:t>
            </a:r>
          </a:p>
          <a:p>
            <a:r>
              <a:rPr lang="en-US" dirty="0"/>
              <a:t>Common-397</a:t>
            </a:r>
          </a:p>
          <a:p>
            <a:r>
              <a:rPr lang="en-US" dirty="0"/>
              <a:t>OS-24-Jeremiah-177</a:t>
            </a:r>
          </a:p>
          <a:p>
            <a:r>
              <a:rPr lang="en-US" dirty="0"/>
              <a:t>NS-08-2Cor-85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8387444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cs typeface="Arial" panose="020B0604020202020204" pitchFamily="34" charset="0"/>
              </a:rPr>
              <a:t>Christians</a:t>
            </a:r>
            <a:r>
              <a:rPr lang="en-US" b="1" baseline="0" dirty="0">
                <a:latin typeface="Arial" panose="020B0604020202020204" pitchFamily="34" charset="0"/>
                <a:cs typeface="Arial" panose="020B0604020202020204" pitchFamily="34" charset="0"/>
              </a:rPr>
              <a:t> are not under the covenant with Moses. We are new covenant believers. </a:t>
            </a:r>
            <a:endParaRPr lang="en-SG" dirty="0">
              <a:effectLst/>
            </a:endParaRP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b="1" baseline="0" dirty="0">
                <a:latin typeface="Arial" panose="020B0604020202020204" pitchFamily="34" charset="0"/>
                <a:ea typeface="ＭＳ Ｐゴシック" charset="0"/>
                <a:cs typeface="Arial" panose="020B0604020202020204" pitchFamily="34" charset="0"/>
              </a:rPr>
              <a:t>FU-05-Biblical Covenants-34</a:t>
            </a:r>
            <a:endParaRPr lang="en-US" dirty="0"/>
          </a:p>
          <a:p>
            <a:pPr>
              <a:spcBef>
                <a:spcPts val="0"/>
              </a:spcBef>
              <a:buNone/>
            </a:pPr>
            <a:r>
              <a:rPr lang="en-US" dirty="0"/>
              <a:t>OS-02-Exodus-370,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Corinthians-93</a:t>
            </a:r>
          </a:p>
          <a:p>
            <a:pPr>
              <a:spcBef>
                <a:spcPts val="0"/>
              </a:spcBef>
              <a:buNone/>
            </a:pPr>
            <a:r>
              <a:rPr lang="en-US" dirty="0"/>
              <a:t>NS-09-Galatians-144</a:t>
            </a:r>
          </a:p>
          <a:p>
            <a:pPr>
              <a:spcBef>
                <a:spcPts val="0"/>
              </a:spcBef>
              <a:buNone/>
            </a:pPr>
            <a:r>
              <a:rPr lang="en-US" dirty="0"/>
              <a:t>NS-19-Hebrews-298, 344</a:t>
            </a:r>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442615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Davidic,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1"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1" dirty="0">
                <a:latin typeface="Arial" panose="020B0604020202020204" pitchFamily="34" charset="0"/>
                <a:ea typeface="ＭＳ Ｐゴシック" charset="0"/>
                <a:cs typeface="Arial" panose="020B0604020202020204" pitchFamily="34" charset="0"/>
              </a:rPr>
              <a:t>____________</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altLang="zh-CN" b="1" dirty="0">
                <a:latin typeface="Arial" panose="020B0604020202020204" pitchFamily="34" charset="0"/>
                <a:ea typeface="SimSun" charset="0"/>
                <a:cs typeface="SimSun" charset="0"/>
              </a:rPr>
              <a:t>Common-151</a:t>
            </a:r>
          </a:p>
          <a:p>
            <a:pPr eaLnBrk="1" hangingPunct="1"/>
            <a:r>
              <a:rPr lang="en-US" altLang="zh-CN" b="1" dirty="0">
                <a:latin typeface="Arial" panose="020B0604020202020204" pitchFamily="34" charset="0"/>
                <a:ea typeface="SimSun" charset="0"/>
                <a:cs typeface="SimSun" charset="0"/>
              </a:rPr>
              <a:t>BT-01-OT Biblical Theology-25</a:t>
            </a:r>
          </a:p>
          <a:p>
            <a:pPr eaLnBrk="1" hangingPunct="1"/>
            <a:r>
              <a:rPr lang="en-US" altLang="zh-CN" b="1" dirty="0">
                <a:latin typeface="Arial" panose="020B0604020202020204" pitchFamily="34" charset="0"/>
                <a:ea typeface="SimSun" charset="0"/>
                <a:cs typeface="SimSun" charset="0"/>
              </a:rPr>
              <a:t>CH-02-Nature-103-p34a</a:t>
            </a:r>
          </a:p>
          <a:p>
            <a:pPr eaLnBrk="1" hangingPunct="1"/>
            <a:r>
              <a:rPr lang="en-US" altLang="zh-CN" b="1" dirty="0">
                <a:latin typeface="Arial" panose="020B0604020202020204" pitchFamily="34" charset="0"/>
                <a:ea typeface="SimSun" charset="0"/>
                <a:cs typeface="SimSun" charset="0"/>
              </a:rPr>
              <a:t>OC-10-Chronology-42</a:t>
            </a:r>
          </a:p>
          <a:p>
            <a:pPr eaLnBrk="1" hangingPunct="1"/>
            <a:r>
              <a:rPr lang="en-US" altLang="zh-CN" b="1" dirty="0">
                <a:latin typeface="Arial" panose="020B0604020202020204" pitchFamily="34" charset="0"/>
                <a:ea typeface="SimSun" charset="0"/>
                <a:cs typeface="SimSun" charset="0"/>
              </a:rPr>
              <a:t>OS-00-Intro &amp; Biblical Theology-40 &amp; 103</a:t>
            </a:r>
          </a:p>
          <a:p>
            <a:pPr eaLnBrk="1" hangingPunct="1"/>
            <a:r>
              <a:rPr lang="en-US" altLang="zh-CN" b="1" dirty="0">
                <a:latin typeface="Arial" panose="020B0604020202020204" pitchFamily="34" charset="0"/>
                <a:ea typeface="SimSun" charset="0"/>
                <a:cs typeface="SimSun" charset="0"/>
              </a:rPr>
              <a:t>OS-02-Exodus-267-p22</a:t>
            </a:r>
          </a:p>
          <a:p>
            <a:pPr eaLnBrk="1" hangingPunct="1"/>
            <a:r>
              <a:rPr lang="en-US" altLang="zh-CN" b="1" dirty="0">
                <a:latin typeface="Arial" panose="020B0604020202020204" pitchFamily="34" charset="0"/>
                <a:ea typeface="SimSun" charset="0"/>
                <a:cs typeface="SimSun" charset="0"/>
              </a:rPr>
              <a:t>OS-05-Deut-279, 300</a:t>
            </a:r>
          </a:p>
          <a:p>
            <a:pPr eaLnBrk="1" hangingPunct="1"/>
            <a:r>
              <a:rPr lang="en-US" altLang="zh-CN" b="1" dirty="0">
                <a:latin typeface="Arial" panose="020B0604020202020204" pitchFamily="34"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1" dirty="0">
              <a:latin typeface="Arial" panose="020B0604020202020204" pitchFamily="34" charset="0"/>
              <a:ea typeface="SimSun" charset="0"/>
              <a:cs typeface="SimSun" charset="0"/>
            </a:endParaRPr>
          </a:p>
          <a:p>
            <a:pPr eaLnBrk="1" hangingPunct="1"/>
            <a:r>
              <a:rPr lang="en-US" altLang="zh-CN" b="1" dirty="0">
                <a:latin typeface="Arial" panose="020B0604020202020204" pitchFamily="34"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OS-24-Jeremiah-174-p337</a:t>
            </a:r>
          </a:p>
          <a:p>
            <a:pPr eaLnBrk="1" hangingPunct="1"/>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NS-09-Gal-143-p9g</a:t>
            </a:r>
          </a:p>
          <a:p>
            <a:pPr eaLnBrk="1" hangingPunct="1"/>
            <a:r>
              <a:rPr lang="en-US" altLang="zh-CN" b="1" dirty="0">
                <a:latin typeface="Arial" panose="020B0604020202020204" pitchFamily="34" charset="0"/>
                <a:ea typeface="SimSun" charset="0"/>
                <a:cs typeface="SimSun" charset="0"/>
              </a:rPr>
              <a:t>NS-19-Hebrews-342-p9g</a:t>
            </a:r>
          </a:p>
          <a:p>
            <a:pPr eaLnBrk="1" hangingPunct="1"/>
            <a:r>
              <a:rPr lang="en-US" altLang="zh-CN" b="1" dirty="0">
                <a:latin typeface="Arial" panose="020B0604020202020204" pitchFamily="34" charset="0"/>
                <a:ea typeface="SimSun" charset="0"/>
                <a:cs typeface="SimSun" charset="0"/>
              </a:rPr>
              <a:t>NS-27-Rev20-22-slide 189</a:t>
            </a:r>
          </a:p>
          <a:p>
            <a:pPr eaLnBrk="1" hangingPunct="1"/>
            <a:r>
              <a:rPr lang="en-US" altLang="zh-CN" b="1" dirty="0">
                <a:latin typeface="Arial" panose="020B0604020202020204" pitchFamily="34" charset="0"/>
                <a:ea typeface="SimSun" charset="0"/>
                <a:cs typeface="SimSun" charset="0"/>
              </a:rPr>
              <a:t>SA-08-Mosaic Law-19-p38a</a:t>
            </a:r>
            <a:endParaRPr lang="zh-CN" altLang="en-US" b="1" dirty="0">
              <a:latin typeface="Arial" panose="020B0604020202020204" pitchFamily="34" charset="0"/>
              <a:ea typeface="SimSun" charset="0"/>
              <a:cs typeface="SimSun" charset="0"/>
            </a:endParaRPr>
          </a:p>
          <a:p>
            <a:pPr eaLnBrk="1" hangingPunct="1"/>
            <a:endParaRPr lang="zh-CN" altLang="en-US" b="1" dirty="0">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P</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aul never gives up during suffering because God's power helps him to minister for their benefit (4:1-15).</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077154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F8DB55-1390-8747-AAD2-5281E11BED2A}" type="slidenum">
              <a:rPr lang="en-US" sz="1200" b="1">
                <a:solidFill>
                  <a:srgbClr val="000000"/>
                </a:solidFill>
                <a:latin typeface="Arial" panose="020B0604020202020204" pitchFamily="34" charset="0"/>
              </a:rPr>
              <a:pPr eaLnBrk="1" hangingPunct="1"/>
              <a:t>97</a:t>
            </a:fld>
            <a:endParaRPr lang="en-US" sz="1200" b="1">
              <a:solidFill>
                <a:srgbClr val="000000"/>
              </a:solidFill>
              <a:latin typeface="Arial" panose="020B0604020202020204" pitchFamily="34" charset="0"/>
            </a:endParaRPr>
          </a:p>
        </p:txBody>
      </p:sp>
      <p:sp>
        <p:nvSpPr>
          <p:cNvPr id="1873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87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376909-3B73-9E44-BF7A-7430DD05281A}" type="slidenum">
              <a:rPr lang="en-US" sz="1200" b="1">
                <a:solidFill>
                  <a:srgbClr val="000000"/>
                </a:solidFill>
                <a:latin typeface="Arial" panose="020B0604020202020204" pitchFamily="34" charset="0"/>
              </a:rPr>
              <a:pPr eaLnBrk="1" hangingPunct="1"/>
              <a:t>98</a:t>
            </a:fld>
            <a:endParaRPr lang="en-US" sz="1200" b="1">
              <a:solidFill>
                <a:srgbClr val="000000"/>
              </a:solidFill>
              <a:latin typeface="Arial" panose="020B0604020202020204" pitchFamily="34" charset="0"/>
            </a:endParaRPr>
          </a:p>
        </p:txBody>
      </p:sp>
      <p:sp>
        <p:nvSpPr>
          <p:cNvPr id="189442" name="Rectangle 2"/>
          <p:cNvSpPr>
            <a:spLocks noGrp="1" noRot="1" noChangeAspect="1" noChangeArrowheads="1"/>
          </p:cNvSpPr>
          <p:nvPr>
            <p:ph type="sldImg"/>
          </p:nvPr>
        </p:nvSpPr>
        <p:spPr>
          <a:solidFill>
            <a:srgbClr val="FFFFFF"/>
          </a:solidFill>
          <a:ln/>
        </p:spPr>
      </p:sp>
      <p:sp>
        <p:nvSpPr>
          <p:cNvPr id="189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B953DD-CDEA-0648-BAE2-2BD0F56E2023}" type="slidenum">
              <a:rPr lang="en-US" sz="1200" b="1">
                <a:solidFill>
                  <a:srgbClr val="000000"/>
                </a:solidFill>
                <a:latin typeface="Arial" panose="020B0604020202020204" pitchFamily="34" charset="0"/>
              </a:rPr>
              <a:pPr eaLnBrk="1" hangingPunct="1"/>
              <a:t>99</a:t>
            </a:fld>
            <a:endParaRPr lang="en-US" sz="1200" b="1">
              <a:solidFill>
                <a:srgbClr val="000000"/>
              </a:solidFill>
              <a:latin typeface="Arial" panose="020B0604020202020204" pitchFamily="34"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41DA38-1AC7-C048-B610-CB9588C80D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251081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059215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2428C9-966D-3B4D-ABDC-D689158432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25EEB1-454C-9C4D-AFFF-EC856E40BCB0}" type="slidenum">
              <a:rPr lang="en-US" sz="1200" b="1">
                <a:solidFill>
                  <a:srgbClr val="000000"/>
                </a:solidFill>
                <a:latin typeface="Arial" panose="020B0604020202020204" pitchFamily="34" charset="0"/>
              </a:rPr>
              <a:pPr eaLnBrk="1" hangingPunct="1"/>
              <a:t>104</a:t>
            </a:fld>
            <a:endParaRPr lang="en-US" sz="1200" b="1">
              <a:solidFill>
                <a:srgbClr val="000000"/>
              </a:solidFill>
              <a:latin typeface="Arial" panose="020B0604020202020204" pitchFamily="34"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250893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750BAE-FA91-1F4C-95D2-49C4BB3D6A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094211-B9E1-C04C-9E30-442E9209B1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5826" name="Rectangle 2"/>
          <p:cNvSpPr>
            <a:spLocks noGrp="1" noRot="1" noChangeAspect="1" noChangeArrowheads="1"/>
          </p:cNvSpPr>
          <p:nvPr>
            <p:ph type="sldImg"/>
          </p:nvPr>
        </p:nvSpPr>
        <p:spPr>
          <a:solidFill>
            <a:srgbClr val="FFFFFF"/>
          </a:solidFill>
          <a:ln/>
        </p:spPr>
      </p:sp>
      <p:sp>
        <p:nvSpPr>
          <p:cNvPr id="205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317644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10E7520-5186-F641-B1E0-699D700DA2DC}" type="slidenum">
              <a:rPr lang="en-US" sz="1200" b="1">
                <a:solidFill>
                  <a:srgbClr val="000000"/>
                </a:solidFill>
                <a:latin typeface="Arial" panose="020B0604020202020204" pitchFamily="34" charset="0"/>
              </a:rPr>
              <a:pPr eaLnBrk="1" hangingPunct="1"/>
              <a:t>108</a:t>
            </a:fld>
            <a:endParaRPr lang="en-US" sz="1200" b="1">
              <a:solidFill>
                <a:srgbClr val="000000"/>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F6A010-670B-AA49-A7D0-E5ACF0E8AD1C}" type="slidenum">
              <a:rPr lang="en-US" sz="1200" b="1">
                <a:solidFill>
                  <a:srgbClr val="000000"/>
                </a:solidFill>
                <a:latin typeface="Arial" panose="020B0604020202020204" pitchFamily="34" charset="0"/>
              </a:rPr>
              <a:pPr eaLnBrk="1" hangingPunct="1"/>
              <a:t>109</a:t>
            </a:fld>
            <a:endParaRPr lang="en-US" sz="1200" b="1">
              <a:solidFill>
                <a:srgbClr val="000000"/>
              </a:solidFill>
              <a:latin typeface="Arial" panose="020B0604020202020204" pitchFamily="34" charset="0"/>
            </a:endParaRPr>
          </a:p>
        </p:txBody>
      </p:sp>
      <p:sp>
        <p:nvSpPr>
          <p:cNvPr id="9218"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a:spcBef>
                <a:spcPct val="0"/>
              </a:spcBef>
              <a:defRPr/>
            </a:pPr>
            <a:endParaRPr lang="en-US" sz="2400" b="1">
              <a:latin typeface="Arial" panose="020B0604020202020204" pitchFamily="34" charset="0"/>
            </a:endParaRPr>
          </a:p>
        </p:txBody>
      </p:sp>
      <p:sp>
        <p:nvSpPr>
          <p:cNvPr id="211971" name="Rectangle 3"/>
          <p:cNvSpPr>
            <a:spLocks noGrp="1" noRot="1" noChangeAspect="1" noChangeArrowheads="1" noTextEdit="1"/>
          </p:cNvSpPr>
          <p:nvPr>
            <p:ph type="sldImg"/>
          </p:nvPr>
        </p:nvSpPr>
        <p:spPr>
          <a:xfrm>
            <a:off x="1158875" y="698500"/>
            <a:ext cx="4540250" cy="3405188"/>
          </a:xfrm>
          <a:ln w="12700" cap="flat">
            <a:solidFill>
              <a:schemeClr val="tx1"/>
            </a:solidFill>
          </a:ln>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492161-F812-1E4E-835E-ED62B305A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7756B-B6E5-404F-ADF9-25C54D11FA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7FFFB47-BD17-0B42-B289-C1754A614B05}" type="slidenum">
              <a:rPr lang="en-US" sz="1200" b="1">
                <a:solidFill>
                  <a:srgbClr val="000000"/>
                </a:solidFill>
                <a:latin typeface="Arial" panose="020B0604020202020204" pitchFamily="34" charset="0"/>
              </a:rPr>
              <a:pPr eaLnBrk="1" hangingPunct="1"/>
              <a:t>112</a:t>
            </a:fld>
            <a:endParaRPr lang="en-US" sz="1200" b="1">
              <a:solidFill>
                <a:srgbClr val="000000"/>
              </a:solidFill>
              <a:latin typeface="Arial" panose="020B0604020202020204" pitchFamily="34" charset="0"/>
            </a:endParaRPr>
          </a:p>
        </p:txBody>
      </p:sp>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287D66-D3EA-5A48-85AD-7E8F8CAF2EBB}" type="slidenum">
              <a:rPr lang="en-US" sz="1200" b="1">
                <a:solidFill>
                  <a:srgbClr val="000000"/>
                </a:solidFill>
                <a:latin typeface="Arial" panose="020B0604020202020204" pitchFamily="34" charset="0"/>
              </a:rPr>
              <a:pPr eaLnBrk="1" hangingPunct="1"/>
              <a:t>114</a:t>
            </a:fld>
            <a:endParaRPr lang="en-US" sz="1200" b="1">
              <a:solidFill>
                <a:srgbClr val="000000"/>
              </a:solidFill>
              <a:latin typeface="Arial" panose="020B0604020202020204" pitchFamily="34" charset="0"/>
            </a:endParaRPr>
          </a:p>
        </p:txBody>
      </p:sp>
      <p:sp>
        <p:nvSpPr>
          <p:cNvPr id="222210" name="Rectangle 2"/>
          <p:cNvSpPr>
            <a:spLocks noGrp="1" noRot="1" noChangeAspect="1" noChangeArrowheads="1"/>
          </p:cNvSpPr>
          <p:nvPr>
            <p:ph type="sldImg"/>
          </p:nvPr>
        </p:nvSpPr>
        <p:spPr>
          <a:solidFill>
            <a:srgbClr val="FFFFFF"/>
          </a:solidFill>
          <a:ln/>
        </p:spPr>
      </p:sp>
      <p:sp>
        <p:nvSpPr>
          <p:cNvPr id="222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Our master is the "Lord Jesus Christ," and since he is the Lord of all, he is the highest authority in the universe. The focus should not be human teachers, but the Divine Teacher with all authority.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379535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84EA2-1CC8-7A4F-B80D-5403AC297F54}" type="slidenum">
              <a:rPr lang="en-US" sz="1200" b="1">
                <a:solidFill>
                  <a:srgbClr val="000000"/>
                </a:solidFill>
                <a:latin typeface="Arial" panose="020B0604020202020204" pitchFamily="34" charset="0"/>
              </a:rPr>
              <a:pPr eaLnBrk="1" hangingPunct="1"/>
              <a:t>115</a:t>
            </a:fld>
            <a:endParaRPr lang="en-US" sz="1200" b="1">
              <a:solidFill>
                <a:srgbClr val="000000"/>
              </a:solidFill>
              <a:latin typeface="Arial" panose="020B0604020202020204" pitchFamily="34"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89289E-3163-914B-8B08-C686CB062B96}" type="slidenum">
              <a:rPr lang="en-US" sz="1200" b="1">
                <a:solidFill>
                  <a:srgbClr val="000000"/>
                </a:solidFill>
                <a:latin typeface="Arial" panose="020B0604020202020204" pitchFamily="34" charset="0"/>
              </a:rPr>
              <a:pPr eaLnBrk="1" hangingPunct="1"/>
              <a:t>116</a:t>
            </a:fld>
            <a:endParaRPr lang="en-US" sz="1200" b="1">
              <a:solidFill>
                <a:srgbClr val="000000"/>
              </a:solidFill>
              <a:latin typeface="Arial" panose="020B0604020202020204" pitchFamily="34" charset="0"/>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254B364-5D22-794A-8749-DF5439E027DE}" type="slidenum">
              <a:rPr lang="en-US" sz="1200" b="1">
                <a:solidFill>
                  <a:srgbClr val="000000"/>
                </a:solidFill>
                <a:latin typeface="Arial" panose="020B0604020202020204" pitchFamily="34" charset="0"/>
              </a:rPr>
              <a:pPr eaLnBrk="1" hangingPunct="1"/>
              <a:t>117</a:t>
            </a:fld>
            <a:endParaRPr lang="en-US" sz="1200" b="1">
              <a:solidFill>
                <a:srgbClr val="000000"/>
              </a:solidFill>
              <a:latin typeface="Arial" panose="020B0604020202020204" pitchFamily="34"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536726-8CFB-1B42-B599-AFE7E9630B56}" type="slidenum">
              <a:rPr lang="en-US" sz="1200" b="1">
                <a:solidFill>
                  <a:srgbClr val="000000"/>
                </a:solidFill>
                <a:latin typeface="Arial" panose="020B0604020202020204" pitchFamily="34" charset="0"/>
              </a:rPr>
              <a:pPr eaLnBrk="1" hangingPunct="1"/>
              <a:t>118</a:t>
            </a:fld>
            <a:endParaRPr lang="en-US" sz="1200" b="1">
              <a:solidFill>
                <a:srgbClr val="000000"/>
              </a:solidFill>
              <a:latin typeface="Arial" panose="020B0604020202020204" pitchFamily="34" charset="0"/>
            </a:endParaRPr>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929627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2422348-15F9-B649-A38F-5440B214292E}" type="slidenum">
              <a:rPr lang="en-US" sz="1200" b="1">
                <a:solidFill>
                  <a:srgbClr val="000000"/>
                </a:solidFill>
                <a:latin typeface="Arial" panose="020B0604020202020204" pitchFamily="34" charset="0"/>
              </a:rPr>
              <a:pPr eaLnBrk="1" hangingPunct="1"/>
              <a:t>120</a:t>
            </a:fld>
            <a:endParaRPr lang="en-US" sz="1200" b="1">
              <a:solidFill>
                <a:srgbClr val="000000"/>
              </a:solidFill>
              <a:latin typeface="Arial" panose="020B0604020202020204" pitchFamily="34"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B8AA76-8CB2-8E4F-B8AB-16461BD3132C}" type="slidenum">
              <a:rPr lang="en-US" sz="1200" b="1">
                <a:solidFill>
                  <a:srgbClr val="000000"/>
                </a:solidFill>
                <a:latin typeface="Arial" panose="020B0604020202020204" pitchFamily="34" charset="0"/>
              </a:rPr>
              <a:pPr eaLnBrk="1" hangingPunct="1"/>
              <a:t>121</a:t>
            </a:fld>
            <a:endParaRPr lang="en-US" sz="1200" b="1">
              <a:solidFill>
                <a:srgbClr val="000000"/>
              </a:solidFill>
              <a:latin typeface="Arial" panose="020B0604020202020204" pitchFamily="34"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A41D24-8BDE-6843-8980-85D9254FD6D5}" type="slidenum">
              <a:rPr lang="en-US" sz="1200" b="1">
                <a:solidFill>
                  <a:srgbClr val="000000"/>
                </a:solidFill>
                <a:latin typeface="Arial" panose="020B0604020202020204" pitchFamily="34" charset="0"/>
              </a:rPr>
              <a:pPr eaLnBrk="1" hangingPunct="1"/>
              <a:t>122</a:t>
            </a:fld>
            <a:endParaRPr lang="en-US" sz="1200" b="1">
              <a:solidFill>
                <a:srgbClr val="000000"/>
              </a:solidFill>
              <a:latin typeface="Arial" panose="020B0604020202020204" pitchFamily="34" charset="0"/>
            </a:endParaRPr>
          </a:p>
        </p:txBody>
      </p:sp>
      <p:sp>
        <p:nvSpPr>
          <p:cNvPr id="238594" name="Rectangle 2"/>
          <p:cNvSpPr>
            <a:spLocks noGrp="1" noRot="1" noChangeAspect="1" noChangeArrowheads="1" noTextEdit="1"/>
          </p:cNvSpPr>
          <p:nvPr>
            <p:ph type="sldImg"/>
          </p:nvPr>
        </p:nvSpPr>
        <p:spPr>
          <a:ln/>
        </p:spPr>
      </p:sp>
      <p:sp>
        <p:nvSpPr>
          <p:cNvPr id="238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81F8435-9C20-1640-974E-E19EC3CAFCD2}" type="slidenum">
              <a:rPr lang="en-US" sz="1200" b="1">
                <a:solidFill>
                  <a:srgbClr val="000000"/>
                </a:solidFill>
                <a:latin typeface="Arial" panose="020B0604020202020204" pitchFamily="34" charset="0"/>
              </a:rPr>
              <a:pPr eaLnBrk="1" hangingPunct="1"/>
              <a:t>123</a:t>
            </a:fld>
            <a:endParaRPr lang="en-US" sz="1200" b="1">
              <a:solidFill>
                <a:srgbClr val="000000"/>
              </a:solidFill>
              <a:latin typeface="Arial" panose="020B0604020202020204" pitchFamily="34" charset="0"/>
            </a:endParaRPr>
          </a:p>
        </p:txBody>
      </p:sp>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retains courage in suffering because his motivation comes from an eternal view and a love that compels him in his ministry of reconciliation (4:16–6:2)</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124</a:t>
            </a:fld>
            <a:endParaRPr lang="en-US"/>
          </a:p>
        </p:txBody>
      </p:sp>
    </p:spTree>
    <p:extLst>
      <p:ext uri="{BB962C8B-B14F-4D97-AF65-F5344CB8AC3E}">
        <p14:creationId xmlns:p14="http://schemas.microsoft.com/office/powerpoint/2010/main" val="410742675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8.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4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8.xml"/><Relationship Id="rId4" Type="http://schemas.openxmlformats.org/officeDocument/2006/relationships/image" Target="../media/image19.png"/></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8.xml"/><Relationship Id="rId4" Type="http://schemas.openxmlformats.org/officeDocument/2006/relationships/image" Target="../media/image8.jpeg"/></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38.xml"/><Relationship Id="rId4" Type="http://schemas.openxmlformats.org/officeDocument/2006/relationships/image" Target="../media/image25.png"/></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38.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38.xml"/><Relationship Id="rId4" Type="http://schemas.openxmlformats.org/officeDocument/2006/relationships/image" Target="../media/image7.jpeg"/></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8.xml"/><Relationship Id="rId4" Type="http://schemas.openxmlformats.org/officeDocument/2006/relationships/image" Target="../media/image8.jpeg"/></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8.xml"/><Relationship Id="rId4" Type="http://schemas.openxmlformats.org/officeDocument/2006/relationships/image" Target="../media/image8.jpeg"/></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8.xml"/><Relationship Id="rId4" Type="http://schemas.openxmlformats.org/officeDocument/2006/relationships/image" Target="../media/image8.jpeg"/></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8.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40310001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6171608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A36D125-2033-AF48-BCC8-34B5C25B3C7B}" type="slidenum">
              <a:rPr lang="en-US"/>
              <a:pPr>
                <a:defRPr/>
              </a:pPr>
              <a:t>‹#›</a:t>
            </a:fld>
            <a:endParaRPr lang="en-US"/>
          </a:p>
        </p:txBody>
      </p:sp>
    </p:spTree>
    <p:extLst>
      <p:ext uri="{BB962C8B-B14F-4D97-AF65-F5344CB8AC3E}">
        <p14:creationId xmlns:p14="http://schemas.microsoft.com/office/powerpoint/2010/main" val="289220262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75554221"/>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58773499"/>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6064984"/>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50861566"/>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6403590"/>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46676487"/>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031355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928388"/>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45065082"/>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52082680"/>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BCBA036-D776-3942-B2D9-E1C95ED38D15}" type="slidenum">
              <a:rPr lang="en-US"/>
              <a:pPr>
                <a:defRPr/>
              </a:pPr>
              <a:t>‹#›</a:t>
            </a:fld>
            <a:endParaRPr lang="en-US"/>
          </a:p>
        </p:txBody>
      </p:sp>
    </p:spTree>
    <p:extLst>
      <p:ext uri="{BB962C8B-B14F-4D97-AF65-F5344CB8AC3E}">
        <p14:creationId xmlns:p14="http://schemas.microsoft.com/office/powerpoint/2010/main" val="36233745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04633691"/>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7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1184004"/>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36915735"/>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699724"/>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65894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469916"/>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0136035"/>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368705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568951"/>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890404"/>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79C4C69-D410-C34D-8FB7-1D86220AD12F}" type="slidenum">
              <a:rPr lang="en-US"/>
              <a:pPr>
                <a:defRPr/>
              </a:pPr>
              <a:t>‹#›</a:t>
            </a:fld>
            <a:endParaRPr lang="en-US"/>
          </a:p>
        </p:txBody>
      </p:sp>
    </p:spTree>
    <p:extLst>
      <p:ext uri="{BB962C8B-B14F-4D97-AF65-F5344CB8AC3E}">
        <p14:creationId xmlns:p14="http://schemas.microsoft.com/office/powerpoint/2010/main" val="197233034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78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64873"/>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4871889"/>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48077"/>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3C9DCEB-3CBE-1045-999D-6E1C3E9AD94D}" type="datetime1">
              <a:rPr lang="en-US"/>
              <a:pPr>
                <a:defRPr/>
              </a:pPr>
              <a:t>4/6/25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DDEF92D2-2EC5-C24F-B2DF-A8358511F6A9}" type="slidenum">
              <a:rPr lang="en-US"/>
              <a:pPr>
                <a:defRPr/>
              </a:pPr>
              <a:t>‹#›</a:t>
            </a:fld>
            <a:endParaRPr lang="en-US"/>
          </a:p>
        </p:txBody>
      </p:sp>
    </p:spTree>
    <p:extLst>
      <p:ext uri="{BB962C8B-B14F-4D97-AF65-F5344CB8AC3E}">
        <p14:creationId xmlns:p14="http://schemas.microsoft.com/office/powerpoint/2010/main" val="3429840011"/>
      </p:ext>
    </p:extLst>
  </p:cSld>
  <p:clrMapOvr>
    <a:overrideClrMapping bg1="lt1" tx1="dk1" bg2="lt2" tx2="dk2" accent1="accent1" accent2="accent2" accent3="accent3" accent4="accent4" accent5="accent5" accent6="accent6" hlink="hlink" folHlink="folHlink"/>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latin typeface="Georgia"/>
            </a:endParaRPr>
          </a:p>
        </p:txBody>
      </p:sp>
      <p:sp>
        <p:nvSpPr>
          <p:cNvPr id="16" name="Date Placeholder 3"/>
          <p:cNvSpPr>
            <a:spLocks noGrp="1"/>
          </p:cNvSpPr>
          <p:nvPr>
            <p:ph type="dt" sz="half" idx="11"/>
          </p:nvPr>
        </p:nvSpPr>
        <p:spPr/>
        <p:txBody>
          <a:bodyPr/>
          <a:lstStyle>
            <a:lvl1pPr>
              <a:defRPr/>
            </a:lvl1pPr>
          </a:lstStyle>
          <a:p>
            <a:pPr>
              <a:defRPr/>
            </a:pPr>
            <a:fld id="{E7EFBB9D-0321-9D4F-BDC1-74066C82F4A6}" type="datetime1">
              <a:rPr lang="en-US"/>
              <a:pPr>
                <a:defRPr/>
              </a:pPr>
              <a:t>4/6/25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AE519A6C-F3E4-6049-8F85-01291AEB73AD}" type="slidenum">
              <a:rPr lang="en-US"/>
              <a:pPr>
                <a:defRPr/>
              </a:pPr>
              <a:t>‹#›</a:t>
            </a:fld>
            <a:endParaRPr lang="en-US"/>
          </a:p>
        </p:txBody>
      </p:sp>
    </p:spTree>
    <p:extLst>
      <p:ext uri="{BB962C8B-B14F-4D97-AF65-F5344CB8AC3E}">
        <p14:creationId xmlns:p14="http://schemas.microsoft.com/office/powerpoint/2010/main" val="1937777608"/>
      </p:ext>
    </p:extLst>
  </p:cSld>
  <p:clrMapOvr>
    <a:overrideClrMapping bg1="lt1" tx1="dk1" bg2="lt2" tx2="dk2" accent1="accent1" accent2="accent2" accent3="accent3" accent4="accent4" accent5="accent5" accent6="accent6" hlink="hlink" folHlink="folHlink"/>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prstClr val="black"/>
              </a:solidFill>
              <a:latin typeface="Arial" panose="020B0604020202020204" pitchFamily="34" charset="0"/>
              <a:ea typeface="ＭＳ Ｐゴシック" charset="0"/>
              <a:cs typeface="ＭＳ Ｐゴシック"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CBC84355-7014-1F40-AF67-BD1BBE87FAE2}" type="datetime1">
              <a:rPr lang="en-US"/>
              <a:pPr>
                <a:defRPr/>
              </a:pPr>
              <a:t>4/6/25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latin typeface="Georgia"/>
            </a:endParaRPr>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8B0EBC-F39F-6E49-9E06-B087B0D4AD0D}" type="slidenum">
              <a:rPr lang="en-US"/>
              <a:pPr>
                <a:defRPr/>
              </a:pPr>
              <a:t>‹#›</a:t>
            </a:fld>
            <a:endParaRPr lang="en-US"/>
          </a:p>
        </p:txBody>
      </p:sp>
    </p:spTree>
    <p:extLst>
      <p:ext uri="{BB962C8B-B14F-4D97-AF65-F5344CB8AC3E}">
        <p14:creationId xmlns:p14="http://schemas.microsoft.com/office/powerpoint/2010/main" val="4277021917"/>
      </p:ext>
    </p:extLst>
  </p:cSld>
  <p:clrMapOvr>
    <a:overrideClrMapping bg1="lt1" tx1="dk1" bg2="lt2" tx2="dk2" accent1="accent1" accent2="accent2" accent3="accent3" accent4="accent4" accent5="accent5" accent6="accent6" hlink="hlink" folHlink="folHlink"/>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5522836F-E0F3-634C-ADDA-C92A2EB4B98A}" type="datetime1">
              <a:rPr lang="en-US"/>
              <a:pPr>
                <a:defRPr/>
              </a:pPr>
              <a:t>4/6/25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latin typeface="Georgia"/>
            </a:endParaRPr>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E80ECE3B-7CFD-C846-8DF9-5897A7EFE78A}" type="slidenum">
              <a:rPr lang="en-US"/>
              <a:pPr>
                <a:defRPr/>
              </a:pPr>
              <a:t>‹#›</a:t>
            </a:fld>
            <a:endParaRPr lang="en-US"/>
          </a:p>
        </p:txBody>
      </p:sp>
    </p:spTree>
    <p:extLst>
      <p:ext uri="{BB962C8B-B14F-4D97-AF65-F5344CB8AC3E}">
        <p14:creationId xmlns:p14="http://schemas.microsoft.com/office/powerpoint/2010/main" val="1249018103"/>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8" name="Date Placeholder 1"/>
          <p:cNvSpPr>
            <a:spLocks noGrp="1"/>
          </p:cNvSpPr>
          <p:nvPr>
            <p:ph type="dt" sz="half" idx="10"/>
          </p:nvPr>
        </p:nvSpPr>
        <p:spPr/>
        <p:txBody>
          <a:bodyPr/>
          <a:lstStyle>
            <a:lvl1pPr>
              <a:defRPr/>
            </a:lvl1pPr>
          </a:lstStyle>
          <a:p>
            <a:pPr>
              <a:defRPr/>
            </a:pPr>
            <a:fld id="{5E54196F-42FA-0848-83AD-E4FC5AE0E259}" type="datetime1">
              <a:rPr lang="en-US"/>
              <a:pPr>
                <a:defRPr/>
              </a:pPr>
              <a:t>4/6/25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latin typeface="Georgia"/>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C2182598-0677-C944-ABC0-3FAE6D290267}" type="slidenum">
              <a:rPr lang="en-US"/>
              <a:pPr>
                <a:defRPr/>
              </a:pPr>
              <a:t>‹#›</a:t>
            </a:fld>
            <a:endParaRPr lang="en-US"/>
          </a:p>
        </p:txBody>
      </p:sp>
    </p:spTree>
    <p:extLst>
      <p:ext uri="{BB962C8B-B14F-4D97-AF65-F5344CB8AC3E}">
        <p14:creationId xmlns:p14="http://schemas.microsoft.com/office/powerpoint/2010/main" val="217684877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Rectangle 21"/>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54D43633-8453-304F-B7E7-3328FE33DB54}" type="slidenum">
              <a:rPr lang="en-US"/>
              <a:pPr>
                <a:defRPr/>
              </a:pPr>
              <a:t>‹#›</a:t>
            </a:fld>
            <a:endParaRPr lang="en-US"/>
          </a:p>
        </p:txBody>
      </p:sp>
    </p:spTree>
    <p:extLst>
      <p:ext uri="{BB962C8B-B14F-4D97-AF65-F5344CB8AC3E}">
        <p14:creationId xmlns:p14="http://schemas.microsoft.com/office/powerpoint/2010/main" val="31616384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BFE2266-011C-7F44-AB8E-133A8361CF9C}" type="datetime1">
              <a:rPr lang="en-US"/>
              <a:pPr>
                <a:defRPr/>
              </a:pPr>
              <a:t>4/6/25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p:txBody>
          <a:bodyPr/>
          <a:lstStyle>
            <a:lvl1pPr>
              <a:defRPr/>
            </a:lvl1pPr>
          </a:lstStyle>
          <a:p>
            <a:pPr>
              <a:defRPr/>
            </a:pPr>
            <a:fld id="{00DED170-D075-5C4D-8DA4-785827FD8AD6}" type="slidenum">
              <a:rPr lang="en-US"/>
              <a:pPr>
                <a:defRPr/>
              </a:pPr>
              <a:t>‹#›</a:t>
            </a:fld>
            <a:endParaRPr lang="en-US"/>
          </a:p>
        </p:txBody>
      </p:sp>
    </p:spTree>
    <p:extLst>
      <p:ext uri="{BB962C8B-B14F-4D97-AF65-F5344CB8AC3E}">
        <p14:creationId xmlns:p14="http://schemas.microsoft.com/office/powerpoint/2010/main" val="227125874"/>
      </p:ext>
    </p:extLst>
  </p:cSld>
  <p:clrMapOvr>
    <a:overrideClrMapping bg1="lt1" tx1="dk1" bg2="lt2" tx2="dk2" accent1="accent1" accent2="accent2" accent3="accent3" accent4="accent4" accent5="accent5" accent6="accent6" hlink="hlink" folHlink="folHlink"/>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8041B03-1201-CE4E-8FD6-53C0AA5AFF3C}" type="slidenum">
              <a:rPr lang="en-US"/>
              <a:pPr>
                <a:defRPr/>
              </a:pPr>
              <a:t>‹#›</a:t>
            </a:fld>
            <a:endParaRPr lang="en-US"/>
          </a:p>
        </p:txBody>
      </p:sp>
    </p:spTree>
    <p:extLst>
      <p:ext uri="{BB962C8B-B14F-4D97-AF65-F5344CB8AC3E}">
        <p14:creationId xmlns:p14="http://schemas.microsoft.com/office/powerpoint/2010/main" val="64676415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166E1647-530F-FA4B-898D-5EBB31DD8E34}"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C15BBDD7-C11C-7643-BC20-B4085915D5E7}" type="datetime1">
              <a:rPr lang="en-US"/>
              <a:pPr>
                <a:defRPr/>
              </a:pPr>
              <a:t>4/6/25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15744716"/>
      </p:ext>
    </p:extLst>
  </p:cSld>
  <p:clrMapOvr>
    <a:overrideClrMapping bg1="lt1" tx1="dk1" bg2="lt2" tx2="dk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4451DBD7-076A-F445-ACD7-DC723477C32E}"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C5FF50C5-A5D5-B047-9C29-08F7151F0947}" type="datetime1">
              <a:rPr lang="en-US"/>
              <a:pPr>
                <a:defRPr/>
              </a:pPr>
              <a:t>4/6/25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4076123768"/>
      </p:ext>
    </p:extLst>
  </p:cSld>
  <p:clrMapOvr>
    <a:overrideClrMapping bg1="lt1" tx1="dk1" bg2="lt2" tx2="dk2" accent1="accent1" accent2="accent2" accent3="accent3" accent4="accent4" accent5="accent5" accent6="accent6" hlink="hlink" folHlink="folHlink"/>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AED73B65-C526-484E-99E2-3EAE9424BB3E}" type="datetime1">
              <a:rPr lang="en-US"/>
              <a:pPr>
                <a:defRPr/>
              </a:pPr>
              <a:t>4/6/25</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latin typeface="Georgia"/>
            </a:endParaRPr>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743E8CEA-515C-4344-B85E-562726F6F684}" type="slidenum">
              <a:rPr lang="en-US"/>
              <a:pPr>
                <a:defRPr/>
              </a:pPr>
              <a:t>‹#›</a:t>
            </a:fld>
            <a:endParaRPr lang="en-US"/>
          </a:p>
        </p:txBody>
      </p:sp>
    </p:spTree>
    <p:extLst>
      <p:ext uri="{BB962C8B-B14F-4D97-AF65-F5344CB8AC3E}">
        <p14:creationId xmlns:p14="http://schemas.microsoft.com/office/powerpoint/2010/main" val="2849044830"/>
      </p:ext>
    </p:extLst>
  </p:cSld>
  <p:clrMapOvr>
    <a:overrideClrMapping bg1="lt1" tx1="dk1" bg2="lt2" tx2="dk2" accent1="accent1" accent2="accent2" accent3="accent3" accent4="accent4" accent5="accent5" accent6="accent6" hlink="hlink" folHlink="folHlink"/>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87D1F201-1FD1-C44F-A51D-CAEE4DD6E182}" type="slidenum">
              <a:rPr lang="en-US"/>
              <a:pPr>
                <a:defRPr/>
              </a:pPr>
              <a:t>‹#›</a:t>
            </a:fld>
            <a:endParaRPr lang="en-US"/>
          </a:p>
        </p:txBody>
      </p:sp>
    </p:spTree>
    <p:extLst>
      <p:ext uri="{BB962C8B-B14F-4D97-AF65-F5344CB8AC3E}">
        <p14:creationId xmlns:p14="http://schemas.microsoft.com/office/powerpoint/2010/main" val="98116559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EE920E-76D7-B744-ACDE-48F2FE9CE2AF}" type="slidenum">
              <a:rPr lang="en-US"/>
              <a:pPr>
                <a:defRPr/>
              </a:pPr>
              <a:t>‹#›</a:t>
            </a:fld>
            <a:endParaRPr lang="en-US"/>
          </a:p>
        </p:txBody>
      </p:sp>
    </p:spTree>
    <p:extLst>
      <p:ext uri="{BB962C8B-B14F-4D97-AF65-F5344CB8AC3E}">
        <p14:creationId xmlns:p14="http://schemas.microsoft.com/office/powerpoint/2010/main" val="192033628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DA2CAFE7-5AB0-FA4B-9372-44979F41F445}" type="slidenum">
              <a:rPr lang="en-US"/>
              <a:pPr>
                <a:defRPr/>
              </a:pPr>
              <a:t>‹#›</a:t>
            </a:fld>
            <a:endParaRPr lang="en-US"/>
          </a:p>
        </p:txBody>
      </p:sp>
    </p:spTree>
    <p:extLst>
      <p:ext uri="{BB962C8B-B14F-4D97-AF65-F5344CB8AC3E}">
        <p14:creationId xmlns:p14="http://schemas.microsoft.com/office/powerpoint/2010/main" val="2292856870"/>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15B0DE93-60F8-934F-9090-842875308B85}" type="slidenum">
              <a:rPr lang="en-US"/>
              <a:pPr>
                <a:defRPr/>
              </a:pPr>
              <a:t>‹#›</a:t>
            </a:fld>
            <a:endParaRPr lang="en-US"/>
          </a:p>
        </p:txBody>
      </p:sp>
    </p:spTree>
    <p:extLst>
      <p:ext uri="{BB962C8B-B14F-4D97-AF65-F5344CB8AC3E}">
        <p14:creationId xmlns:p14="http://schemas.microsoft.com/office/powerpoint/2010/main" val="1150652744"/>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07240C0F-6698-4341-9430-CDF481B94F48}" type="slidenum">
              <a:rPr lang="en-US"/>
              <a:pPr>
                <a:defRPr/>
              </a:pPr>
              <a:t>‹#›</a:t>
            </a:fld>
            <a:endParaRPr lang="en-US"/>
          </a:p>
        </p:txBody>
      </p:sp>
    </p:spTree>
    <p:extLst>
      <p:ext uri="{BB962C8B-B14F-4D97-AF65-F5344CB8AC3E}">
        <p14:creationId xmlns:p14="http://schemas.microsoft.com/office/powerpoint/2010/main" val="129828354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FD6F31B-43FC-5C40-8A53-F252B63FBE8C}" type="slidenum">
              <a:rPr lang="en-US"/>
              <a:pPr>
                <a:defRPr/>
              </a:pPr>
              <a:t>‹#›</a:t>
            </a:fld>
            <a:endParaRPr lang="en-US"/>
          </a:p>
        </p:txBody>
      </p:sp>
    </p:spTree>
    <p:extLst>
      <p:ext uri="{BB962C8B-B14F-4D97-AF65-F5344CB8AC3E}">
        <p14:creationId xmlns:p14="http://schemas.microsoft.com/office/powerpoint/2010/main" val="422861534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81D6653-7358-D248-AA3D-5F2769E0A757}" type="slidenum">
              <a:rPr lang="en-US"/>
              <a:pPr>
                <a:defRPr/>
              </a:pPr>
              <a:t>‹#›</a:t>
            </a:fld>
            <a:endParaRPr lang="en-US"/>
          </a:p>
        </p:txBody>
      </p:sp>
    </p:spTree>
    <p:extLst>
      <p:ext uri="{BB962C8B-B14F-4D97-AF65-F5344CB8AC3E}">
        <p14:creationId xmlns:p14="http://schemas.microsoft.com/office/powerpoint/2010/main" val="145634281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310B14-EE60-7649-9C32-F6CC9B8BEF22}" type="slidenum">
              <a:rPr lang="en-US"/>
              <a:pPr>
                <a:defRPr/>
              </a:pPr>
              <a:t>‹#›</a:t>
            </a:fld>
            <a:endParaRPr lang="en-US"/>
          </a:p>
        </p:txBody>
      </p:sp>
    </p:spTree>
    <p:extLst>
      <p:ext uri="{BB962C8B-B14F-4D97-AF65-F5344CB8AC3E}">
        <p14:creationId xmlns:p14="http://schemas.microsoft.com/office/powerpoint/2010/main" val="119696752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7DFFD1-1499-064F-AE9E-1E226F10364B}" type="slidenum">
              <a:rPr lang="en-US"/>
              <a:pPr>
                <a:defRPr/>
              </a:pPr>
              <a:t>‹#›</a:t>
            </a:fld>
            <a:endParaRPr lang="en-US"/>
          </a:p>
        </p:txBody>
      </p:sp>
    </p:spTree>
    <p:extLst>
      <p:ext uri="{BB962C8B-B14F-4D97-AF65-F5344CB8AC3E}">
        <p14:creationId xmlns:p14="http://schemas.microsoft.com/office/powerpoint/2010/main" val="229475721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EAF5BE9E-0DFD-4545-AE75-41C4593F1EFC}" type="slidenum">
              <a:rPr lang="en-US"/>
              <a:pPr>
                <a:defRPr/>
              </a:pPr>
              <a:t>‹#›</a:t>
            </a:fld>
            <a:endParaRPr lang="en-US"/>
          </a:p>
        </p:txBody>
      </p:sp>
    </p:spTree>
    <p:extLst>
      <p:ext uri="{BB962C8B-B14F-4D97-AF65-F5344CB8AC3E}">
        <p14:creationId xmlns:p14="http://schemas.microsoft.com/office/powerpoint/2010/main" val="2772023032"/>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B36BE237-0EA1-324C-BC05-455E742C47A4}" type="slidenum">
              <a:rPr lang="en-US"/>
              <a:pPr>
                <a:defRPr/>
              </a:pPr>
              <a:t>‹#›</a:t>
            </a:fld>
            <a:endParaRPr lang="en-US"/>
          </a:p>
        </p:txBody>
      </p:sp>
    </p:spTree>
    <p:extLst>
      <p:ext uri="{BB962C8B-B14F-4D97-AF65-F5344CB8AC3E}">
        <p14:creationId xmlns:p14="http://schemas.microsoft.com/office/powerpoint/2010/main" val="2567443628"/>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B8E2D60-C034-B24F-B84F-6FCE54BDDB0D}" type="slidenum">
              <a:rPr lang="en-US"/>
              <a:pPr>
                <a:defRPr/>
              </a:pPr>
              <a:t>‹#›</a:t>
            </a:fld>
            <a:endParaRPr lang="en-US"/>
          </a:p>
        </p:txBody>
      </p:sp>
    </p:spTree>
    <p:extLst>
      <p:ext uri="{BB962C8B-B14F-4D97-AF65-F5344CB8AC3E}">
        <p14:creationId xmlns:p14="http://schemas.microsoft.com/office/powerpoint/2010/main" val="3344935139"/>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CD01A552-17B6-4D42-B670-FF88F0BEC505}" type="slidenum">
              <a:rPr lang="en-US"/>
              <a:pPr>
                <a:defRPr/>
              </a:pPr>
              <a:t>‹#›</a:t>
            </a:fld>
            <a:endParaRPr lang="en-US"/>
          </a:p>
        </p:txBody>
      </p:sp>
    </p:spTree>
    <p:extLst>
      <p:ext uri="{BB962C8B-B14F-4D97-AF65-F5344CB8AC3E}">
        <p14:creationId xmlns:p14="http://schemas.microsoft.com/office/powerpoint/2010/main" val="300038203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45FD52C-383C-B149-BC9E-9FB2E019D161}" type="slidenum">
              <a:rPr lang="en-US"/>
              <a:pPr>
                <a:defRPr/>
              </a:pPr>
              <a:t>‹#›</a:t>
            </a:fld>
            <a:endParaRPr lang="en-US"/>
          </a:p>
        </p:txBody>
      </p:sp>
    </p:spTree>
    <p:extLst>
      <p:ext uri="{BB962C8B-B14F-4D97-AF65-F5344CB8AC3E}">
        <p14:creationId xmlns:p14="http://schemas.microsoft.com/office/powerpoint/2010/main" val="576302751"/>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919055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9601189"/>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2129175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069908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DA4D92-1DDC-574B-89A1-F636000EA672}" type="slidenum">
              <a:rPr lang="en-US"/>
              <a:pPr>
                <a:defRPr/>
              </a:pPr>
              <a:t>‹#›</a:t>
            </a:fld>
            <a:endParaRPr lang="en-US"/>
          </a:p>
        </p:txBody>
      </p:sp>
    </p:spTree>
    <p:extLst>
      <p:ext uri="{BB962C8B-B14F-4D97-AF65-F5344CB8AC3E}">
        <p14:creationId xmlns:p14="http://schemas.microsoft.com/office/powerpoint/2010/main" val="13838822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231607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0509267"/>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77351671"/>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89776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5300906"/>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756979"/>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9174222"/>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75559336"/>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11314281"/>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0652957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C9127D-B1B6-F942-924C-783346808C46}" type="slidenum">
              <a:rPr lang="en-US"/>
              <a:pPr>
                <a:defRPr/>
              </a:pPr>
              <a:t>‹#›</a:t>
            </a:fld>
            <a:endParaRPr lang="en-US"/>
          </a:p>
        </p:txBody>
      </p:sp>
    </p:spTree>
    <p:extLst>
      <p:ext uri="{BB962C8B-B14F-4D97-AF65-F5344CB8AC3E}">
        <p14:creationId xmlns:p14="http://schemas.microsoft.com/office/powerpoint/2010/main" val="19961427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C6384E-5C59-9544-B981-9B0B1BF726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435185"/>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8C8B02-A65E-5C43-A2F4-882C5A57D3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37007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925639-6D86-5248-B822-DD2A208557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895634"/>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B0B5-D805-BA44-A15C-37BC1056F1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066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09C96E0-CEB6-BB40-9817-863E92C0B5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9061133"/>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1F1EE6-9B57-FC46-8C21-D6996A604B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812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066C97E-00B2-9D4E-A71E-18A2836CB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6356768"/>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4318D1-646D-884B-AFD7-BBB16F9FA1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31667"/>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67B689-5C79-FC48-80F6-D4BC1BA5B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358811"/>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723718-0ECB-9F46-AD59-CBD1C7DD91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12281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0E66895-212D-5344-BB55-5FD2FA2CC557}" type="slidenum">
              <a:rPr lang="en-US"/>
              <a:pPr>
                <a:defRPr/>
              </a:pPr>
              <a:t>‹#›</a:t>
            </a:fld>
            <a:endParaRPr lang="en-US"/>
          </a:p>
        </p:txBody>
      </p:sp>
    </p:spTree>
    <p:extLst>
      <p:ext uri="{BB962C8B-B14F-4D97-AF65-F5344CB8AC3E}">
        <p14:creationId xmlns:p14="http://schemas.microsoft.com/office/powerpoint/2010/main" val="357998700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521CF9-BB6F-3D46-B355-2EEEF840C4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2976729"/>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660072593"/>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2634236394"/>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4024617806"/>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2851066077"/>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213399309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402412809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10242781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2243890929"/>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8221170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079EF19-0234-E44C-88B2-8B37C9911D36}" type="slidenum">
              <a:rPr lang="en-US"/>
              <a:pPr>
                <a:defRPr/>
              </a:pPr>
              <a:t>‹#›</a:t>
            </a:fld>
            <a:endParaRPr lang="en-US"/>
          </a:p>
        </p:txBody>
      </p:sp>
    </p:spTree>
    <p:extLst>
      <p:ext uri="{BB962C8B-B14F-4D97-AF65-F5344CB8AC3E}">
        <p14:creationId xmlns:p14="http://schemas.microsoft.com/office/powerpoint/2010/main" val="225971987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074780619"/>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1819896361"/>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4229680370"/>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416968221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84381532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a:pPr/>
              <a:t>‹#›</a:t>
            </a:fld>
            <a:endParaRPr lang="en-US"/>
          </a:p>
        </p:txBody>
      </p:sp>
    </p:spTree>
    <p:extLst>
      <p:ext uri="{BB962C8B-B14F-4D97-AF65-F5344CB8AC3E}">
        <p14:creationId xmlns:p14="http://schemas.microsoft.com/office/powerpoint/2010/main" val="4215320801"/>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a:pPr/>
              <a:t>‹#›</a:t>
            </a:fld>
            <a:endParaRPr lang="en-US"/>
          </a:p>
        </p:txBody>
      </p:sp>
    </p:spTree>
    <p:extLst>
      <p:ext uri="{BB962C8B-B14F-4D97-AF65-F5344CB8AC3E}">
        <p14:creationId xmlns:p14="http://schemas.microsoft.com/office/powerpoint/2010/main" val="1766528277"/>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a:pPr/>
              <a:t>‹#›</a:t>
            </a:fld>
            <a:endParaRPr lang="en-US"/>
          </a:p>
        </p:txBody>
      </p:sp>
    </p:spTree>
    <p:extLst>
      <p:ext uri="{BB962C8B-B14F-4D97-AF65-F5344CB8AC3E}">
        <p14:creationId xmlns:p14="http://schemas.microsoft.com/office/powerpoint/2010/main" val="83570029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66551992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a:pPr/>
              <a:t>‹#›</a:t>
            </a:fld>
            <a:endParaRPr lang="en-US"/>
          </a:p>
        </p:txBody>
      </p:sp>
    </p:spTree>
    <p:extLst>
      <p:ext uri="{BB962C8B-B14F-4D97-AF65-F5344CB8AC3E}">
        <p14:creationId xmlns:p14="http://schemas.microsoft.com/office/powerpoint/2010/main" val="19641071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4CAA58-C5A5-0346-BA7B-E49A768484BE}" type="slidenum">
              <a:rPr lang="en-US"/>
              <a:pPr>
                <a:defRPr/>
              </a:pPr>
              <a:t>‹#›</a:t>
            </a:fld>
            <a:endParaRPr lang="en-US"/>
          </a:p>
        </p:txBody>
      </p:sp>
    </p:spTree>
    <p:extLst>
      <p:ext uri="{BB962C8B-B14F-4D97-AF65-F5344CB8AC3E}">
        <p14:creationId xmlns:p14="http://schemas.microsoft.com/office/powerpoint/2010/main" val="68592810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274686966"/>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a:pPr/>
              <a:t>‹#›</a:t>
            </a:fld>
            <a:endParaRPr lang="en-US"/>
          </a:p>
        </p:txBody>
      </p:sp>
    </p:spTree>
    <p:extLst>
      <p:ext uri="{BB962C8B-B14F-4D97-AF65-F5344CB8AC3E}">
        <p14:creationId xmlns:p14="http://schemas.microsoft.com/office/powerpoint/2010/main" val="1132984614"/>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a:pPr/>
              <a:t>‹#›</a:t>
            </a:fld>
            <a:endParaRPr lang="en-US"/>
          </a:p>
        </p:txBody>
      </p:sp>
    </p:spTree>
    <p:extLst>
      <p:ext uri="{BB962C8B-B14F-4D97-AF65-F5344CB8AC3E}">
        <p14:creationId xmlns:p14="http://schemas.microsoft.com/office/powerpoint/2010/main" val="1881266973"/>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026389274"/>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a:pPr/>
              <a:t>‹#›</a:t>
            </a:fld>
            <a:endParaRPr lang="en-US"/>
          </a:p>
        </p:txBody>
      </p:sp>
    </p:spTree>
    <p:extLst>
      <p:ext uri="{BB962C8B-B14F-4D97-AF65-F5344CB8AC3E}">
        <p14:creationId xmlns:p14="http://schemas.microsoft.com/office/powerpoint/2010/main" val="4631735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0212831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686F59D-2A4A-9F42-8213-F0405C2FC243}" type="slidenum">
              <a:rPr lang="en-US"/>
              <a:pPr>
                <a:defRPr/>
              </a:pPr>
              <a:t>‹#›</a:t>
            </a:fld>
            <a:endParaRPr lang="en-US"/>
          </a:p>
        </p:txBody>
      </p:sp>
    </p:spTree>
    <p:extLst>
      <p:ext uri="{BB962C8B-B14F-4D97-AF65-F5344CB8AC3E}">
        <p14:creationId xmlns:p14="http://schemas.microsoft.com/office/powerpoint/2010/main" val="402505979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D4584D7-CB25-0242-B961-1457030ED8A9}" type="slidenum">
              <a:rPr lang="en-US"/>
              <a:pPr>
                <a:defRPr/>
              </a:pPr>
              <a:t>‹#›</a:t>
            </a:fld>
            <a:endParaRPr lang="en-US"/>
          </a:p>
        </p:txBody>
      </p:sp>
    </p:spTree>
    <p:extLst>
      <p:ext uri="{BB962C8B-B14F-4D97-AF65-F5344CB8AC3E}">
        <p14:creationId xmlns:p14="http://schemas.microsoft.com/office/powerpoint/2010/main" val="404676705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80E18F9-AD84-A64A-8EDB-438EB0FF9B88}" type="slidenum">
              <a:rPr lang="en-US"/>
              <a:pPr>
                <a:defRPr/>
              </a:pPr>
              <a:t>‹#›</a:t>
            </a:fld>
            <a:endParaRPr lang="en-US"/>
          </a:p>
        </p:txBody>
      </p:sp>
    </p:spTree>
    <p:extLst>
      <p:ext uri="{BB962C8B-B14F-4D97-AF65-F5344CB8AC3E}">
        <p14:creationId xmlns:p14="http://schemas.microsoft.com/office/powerpoint/2010/main" val="10987083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ED0714B9-7A17-1A4B-AA12-A29720F6E0BD}" type="slidenum">
              <a:rPr lang="en-US"/>
              <a:pPr>
                <a:defRPr/>
              </a:pPr>
              <a:t>‹#›</a:t>
            </a:fld>
            <a:endParaRPr lang="en-US"/>
          </a:p>
        </p:txBody>
      </p:sp>
    </p:spTree>
    <p:extLst>
      <p:ext uri="{BB962C8B-B14F-4D97-AF65-F5344CB8AC3E}">
        <p14:creationId xmlns:p14="http://schemas.microsoft.com/office/powerpoint/2010/main" val="25222066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1FC3000-42FB-174B-8936-A4B5F095F6CF}" type="slidenum">
              <a:rPr lang="en-US"/>
              <a:pPr>
                <a:defRPr/>
              </a:pPr>
              <a:t>‹#›</a:t>
            </a:fld>
            <a:endParaRPr lang="en-US"/>
          </a:p>
        </p:txBody>
      </p:sp>
    </p:spTree>
    <p:extLst>
      <p:ext uri="{BB962C8B-B14F-4D97-AF65-F5344CB8AC3E}">
        <p14:creationId xmlns:p14="http://schemas.microsoft.com/office/powerpoint/2010/main" val="30576365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78F59A2-36CC-CA4D-98A9-3D4DE4DAFB48}" type="slidenum">
              <a:rPr lang="en-US"/>
              <a:pPr>
                <a:defRPr/>
              </a:pPr>
              <a:t>‹#›</a:t>
            </a:fld>
            <a:endParaRPr lang="en-US"/>
          </a:p>
        </p:txBody>
      </p:sp>
    </p:spTree>
    <p:extLst>
      <p:ext uri="{BB962C8B-B14F-4D97-AF65-F5344CB8AC3E}">
        <p14:creationId xmlns:p14="http://schemas.microsoft.com/office/powerpoint/2010/main" val="232248129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12945D5-22FA-6748-9AB9-553833B2CBF6}" type="slidenum">
              <a:rPr lang="en-US"/>
              <a:pPr>
                <a:defRPr/>
              </a:pPr>
              <a:t>‹#›</a:t>
            </a:fld>
            <a:endParaRPr lang="en-US"/>
          </a:p>
        </p:txBody>
      </p:sp>
    </p:spTree>
    <p:extLst>
      <p:ext uri="{BB962C8B-B14F-4D97-AF65-F5344CB8AC3E}">
        <p14:creationId xmlns:p14="http://schemas.microsoft.com/office/powerpoint/2010/main" val="410168606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9A3ED2E-C99C-0A4B-91A5-61100EC75C0E}" type="slidenum">
              <a:rPr lang="en-US"/>
              <a:pPr>
                <a:defRPr/>
              </a:pPr>
              <a:t>‹#›</a:t>
            </a:fld>
            <a:endParaRPr lang="en-US"/>
          </a:p>
        </p:txBody>
      </p:sp>
    </p:spTree>
    <p:extLst>
      <p:ext uri="{BB962C8B-B14F-4D97-AF65-F5344CB8AC3E}">
        <p14:creationId xmlns:p14="http://schemas.microsoft.com/office/powerpoint/2010/main" val="330224629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BA5F3C9-E2AC-C843-BE71-0028C8B9BB01}" type="slidenum">
              <a:rPr lang="en-US"/>
              <a:pPr>
                <a:defRPr/>
              </a:pPr>
              <a:t>‹#›</a:t>
            </a:fld>
            <a:endParaRPr lang="en-US"/>
          </a:p>
        </p:txBody>
      </p:sp>
    </p:spTree>
    <p:extLst>
      <p:ext uri="{BB962C8B-B14F-4D97-AF65-F5344CB8AC3E}">
        <p14:creationId xmlns:p14="http://schemas.microsoft.com/office/powerpoint/2010/main" val="249708327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a:latin typeface="Times New Roman" charset="0"/>
              </a:defRPr>
            </a:lvl1pPr>
          </a:lstStyle>
          <a:p>
            <a:pPr>
              <a:defRPr/>
            </a:pPr>
            <a:fld id="{912AB7AE-D34C-B849-99EC-1C5B44E5F9A6}" type="slidenum">
              <a:rPr lang="en-US"/>
              <a:pPr>
                <a:defRPr/>
              </a:pPr>
              <a:t>‹#›</a:t>
            </a:fld>
            <a:endParaRPr lang="en-US"/>
          </a:p>
        </p:txBody>
      </p:sp>
    </p:spTree>
    <p:extLst>
      <p:ext uri="{BB962C8B-B14F-4D97-AF65-F5344CB8AC3E}">
        <p14:creationId xmlns:p14="http://schemas.microsoft.com/office/powerpoint/2010/main" val="7124147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7C5EA4-1929-FF46-8EF2-D79692060754}" type="slidenum">
              <a:rPr lang="en-US"/>
              <a:pPr>
                <a:defRPr/>
              </a:pPr>
              <a:t>‹#›</a:t>
            </a:fld>
            <a:endParaRPr lang="en-US"/>
          </a:p>
        </p:txBody>
      </p:sp>
    </p:spTree>
    <p:extLst>
      <p:ext uri="{BB962C8B-B14F-4D97-AF65-F5344CB8AC3E}">
        <p14:creationId xmlns:p14="http://schemas.microsoft.com/office/powerpoint/2010/main" val="629080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155356434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00133370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C1874D-6019-5945-A8E3-23F7962A3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244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9138B3-563A-E345-A4ED-466FA728DF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105805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BAB2AE-31C3-6A4A-A4FB-55758049BE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195138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55A88F-EC0F-3344-8D08-2EE8C9907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0049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65CB87-F8ED-5848-A418-7BD78FB67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48534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AB572-478D-4D42-B9E9-514FCCDDE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12435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D378F-257D-354F-9698-5E91A9AD9E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82753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06BC1-9BAB-4B46-A03C-CC3B71BF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7536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CADEFD-430E-B94C-BFA1-956A36FF3FF8}" type="slidenum">
              <a:rPr lang="en-US"/>
              <a:pPr>
                <a:defRPr/>
              </a:pPr>
              <a:t>‹#›</a:t>
            </a:fld>
            <a:endParaRPr lang="en-US"/>
          </a:p>
        </p:txBody>
      </p:sp>
    </p:spTree>
    <p:extLst>
      <p:ext uri="{BB962C8B-B14F-4D97-AF65-F5344CB8AC3E}">
        <p14:creationId xmlns:p14="http://schemas.microsoft.com/office/powerpoint/2010/main" val="3929047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F9D990-5BB7-7D4D-AB17-EDCDCB7AA6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63237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4DFF75-E2A9-1C49-A0C8-AE51C9FF55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21087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040ABC-8DFA-8841-8C06-6B7B452129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92792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r>
              <a:rPr lang="en-US"/>
              <a:t>Click to edit Master title style</a:t>
            </a:r>
          </a:p>
        </p:txBody>
      </p:sp>
      <p:sp>
        <p:nvSpPr>
          <p:cNvPr id="51203" name="Rectangle 3"/>
          <p:cNvSpPr>
            <a:spLocks noGrp="1" noChangeArrowheads="1"/>
          </p:cNvSpPr>
          <p:nvPr>
            <p:ph type="subTitle" idx="1"/>
          </p:nvPr>
        </p:nvSpPr>
        <p:spPr>
          <a:xfrm>
            <a:off x="2133600" y="3886200"/>
            <a:ext cx="4267200" cy="2057400"/>
          </a:xfrm>
          <a:effectLst/>
        </p:spPr>
        <p:txBody>
          <a:bodyPr/>
          <a:lstStyle>
            <a:lvl1pPr marL="0" indent="0">
              <a:buFont typeface="Wingdings" pitchFamily="-111" charset="2"/>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smtClean="0"/>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4F608746-AAA3-084F-B90D-4C00654A57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92032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8CB8CF-2FD0-B34C-BAC3-F36A917574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358416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F1429C-4D1D-B045-BC08-878BB42C12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1549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7BDF57-0786-8247-AC1F-407FA1280E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89452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02F5659-4D65-864A-9709-258CDBA6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68495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991738-E47F-F44A-920F-F964BBC798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29949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0601A0-9521-4442-9910-26CA8A8F7C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7125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0DCD3D9-0D76-254C-A34C-CDFF580E829A}" type="slidenum">
              <a:rPr lang="en-US"/>
              <a:pPr>
                <a:defRPr/>
              </a:pPr>
              <a:t>‹#›</a:t>
            </a:fld>
            <a:endParaRPr lang="en-US"/>
          </a:p>
        </p:txBody>
      </p:sp>
    </p:spTree>
    <p:extLst>
      <p:ext uri="{BB962C8B-B14F-4D97-AF65-F5344CB8AC3E}">
        <p14:creationId xmlns:p14="http://schemas.microsoft.com/office/powerpoint/2010/main" val="36138766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6B85FC-B692-D744-85D9-5086F0F1DA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3461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70C0FF-A839-2E4E-BBB6-FBC9EAFA0A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153609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F5546A-5B27-1C43-A569-884C830670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56952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C07EA9-702C-8745-A8DE-FAA0A7B98E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0702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D3439DF-7AC1-4049-BBAC-1D1514F7DF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659743"/>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10FA8A21-870F-EC4E-887E-955FA9D68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839600"/>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7C02FBDC-A282-A04D-B3F3-507BCDC8E7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751168"/>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2B6ADE07-CE14-494A-AD87-76134EA4E0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929876"/>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A56066AB-589D-0042-B2EA-AE0C8981BB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396165"/>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CDDBE836-4A44-844F-B871-830F0375EB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6300101"/>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AB2372F-9C66-094A-82FF-7CF3906ACD93}" type="slidenum">
              <a:rPr lang="en-US"/>
              <a:pPr>
                <a:defRPr/>
              </a:pPr>
              <a:t>‹#›</a:t>
            </a:fld>
            <a:endParaRPr lang="en-US"/>
          </a:p>
        </p:txBody>
      </p:sp>
    </p:spTree>
    <p:extLst>
      <p:ext uri="{BB962C8B-B14F-4D97-AF65-F5344CB8AC3E}">
        <p14:creationId xmlns:p14="http://schemas.microsoft.com/office/powerpoint/2010/main" val="33681545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A2D5C86E-8A1B-734F-86A6-5C0B06FDE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722122"/>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612AFE94-F41A-424E-B29D-DB923A2B8C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931903"/>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AC9FDFAD-44D0-0547-B31F-C4E72AC9AC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192315"/>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7840C72-0259-C04F-8A99-B6122C495C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01869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D69605F6-41FD-1C4D-885B-651F133DD1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37157"/>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5A0FD167-5FDD-7949-AF13-8C0A0584784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834524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C8156BD0-0313-6749-B504-2DB2E5DEA4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821628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4408379F-9C21-614D-9C34-3F215C43A5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55715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619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43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65330E6D-8B96-4441-9E14-5A3152C2016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4911646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8"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16"/>
          <p:cNvSpPr>
            <a:spLocks noGrp="1" noChangeArrowheads="1"/>
          </p:cNvSpPr>
          <p:nvPr>
            <p:ph type="sldNum" sz="quarter" idx="12"/>
          </p:nvPr>
        </p:nvSpPr>
        <p:spPr>
          <a:ln/>
        </p:spPr>
        <p:txBody>
          <a:bodyPr/>
          <a:lstStyle>
            <a:lvl1pPr>
              <a:defRPr/>
            </a:lvl1pPr>
          </a:lstStyle>
          <a:p>
            <a:pPr>
              <a:defRPr/>
            </a:pPr>
            <a:fld id="{D0A12E64-5AAA-4D4C-A52C-FA1D5ED7E2B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88325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D12EC0E-8138-BE45-837E-56D4240C6A66}" type="slidenum">
              <a:rPr lang="en-US"/>
              <a:pPr>
                <a:defRPr/>
              </a:pPr>
              <a:t>‹#›</a:t>
            </a:fld>
            <a:endParaRPr lang="en-US"/>
          </a:p>
        </p:txBody>
      </p:sp>
    </p:spTree>
    <p:extLst>
      <p:ext uri="{BB962C8B-B14F-4D97-AF65-F5344CB8AC3E}">
        <p14:creationId xmlns:p14="http://schemas.microsoft.com/office/powerpoint/2010/main" val="41809217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4"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16"/>
          <p:cNvSpPr>
            <a:spLocks noGrp="1" noChangeArrowheads="1"/>
          </p:cNvSpPr>
          <p:nvPr>
            <p:ph type="sldNum" sz="quarter" idx="12"/>
          </p:nvPr>
        </p:nvSpPr>
        <p:spPr>
          <a:ln/>
        </p:spPr>
        <p:txBody>
          <a:bodyPr/>
          <a:lstStyle>
            <a:lvl1pPr>
              <a:defRPr/>
            </a:lvl1pPr>
          </a:lstStyle>
          <a:p>
            <a:pPr>
              <a:defRPr/>
            </a:pPr>
            <a:fld id="{ECADD582-6401-F34D-B689-B510B51AD52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473563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3"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16"/>
          <p:cNvSpPr>
            <a:spLocks noGrp="1" noChangeArrowheads="1"/>
          </p:cNvSpPr>
          <p:nvPr>
            <p:ph type="sldNum" sz="quarter" idx="12"/>
          </p:nvPr>
        </p:nvSpPr>
        <p:spPr>
          <a:ln/>
        </p:spPr>
        <p:txBody>
          <a:bodyPr/>
          <a:lstStyle>
            <a:lvl1pPr>
              <a:defRPr/>
            </a:lvl1pPr>
          </a:lstStyle>
          <a:p>
            <a:pPr>
              <a:defRPr/>
            </a:pPr>
            <a:fld id="{65BCBC4D-6462-604E-8B2F-37EA4408C7E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95540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37777760-F80B-AE4B-9163-D87BD9EAE7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786210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E7B29FD1-00A3-0545-8A14-3462F9F9C67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247069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7FA1E3D7-C9C0-AC44-8C30-B7E4ED88CB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465933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0388" y="228600"/>
            <a:ext cx="2081212"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61988" y="228600"/>
            <a:ext cx="60960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27E0F3F8-6608-3548-8613-457F2E880A0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85246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5196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94693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26231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5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60B021A-DC47-5247-AD56-7D5F0A74F02E}" type="slidenum">
              <a:rPr lang="en-US"/>
              <a:pPr>
                <a:defRPr/>
              </a:pPr>
              <a:t>‹#›</a:t>
            </a:fld>
            <a:endParaRPr lang="en-US"/>
          </a:p>
        </p:txBody>
      </p:sp>
    </p:spTree>
    <p:extLst>
      <p:ext uri="{BB962C8B-B14F-4D97-AF65-F5344CB8AC3E}">
        <p14:creationId xmlns:p14="http://schemas.microsoft.com/office/powerpoint/2010/main" val="38921909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324923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47064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77975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07142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420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7586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23476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224814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1410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9730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F9A08B9-D524-9B45-854A-B8F7AE0CECE6}" type="slidenum">
              <a:rPr lang="en-US"/>
              <a:pPr>
                <a:defRPr/>
              </a:pPr>
              <a:t>‹#›</a:t>
            </a:fld>
            <a:endParaRPr lang="en-US"/>
          </a:p>
        </p:txBody>
      </p:sp>
    </p:spTree>
    <p:extLst>
      <p:ext uri="{BB962C8B-B14F-4D97-AF65-F5344CB8AC3E}">
        <p14:creationId xmlns:p14="http://schemas.microsoft.com/office/powerpoint/2010/main" val="20179563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07337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0408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78630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5405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842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2081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9529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0292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6631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6845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E6A87A-6D15-1E4E-B57C-D35767E05946}" type="slidenum">
              <a:rPr lang="en-US"/>
              <a:pPr>
                <a:defRPr/>
              </a:pPr>
              <a:t>‹#›</a:t>
            </a:fld>
            <a:endParaRPr lang="en-US"/>
          </a:p>
        </p:txBody>
      </p:sp>
    </p:spTree>
    <p:extLst>
      <p:ext uri="{BB962C8B-B14F-4D97-AF65-F5344CB8AC3E}">
        <p14:creationId xmlns:p14="http://schemas.microsoft.com/office/powerpoint/2010/main" val="1827735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1823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79730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470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413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7587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827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393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1237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9939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4259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1350081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9D7EE81-845D-D848-B11F-BBB9F8B443DE}" type="slidenum">
              <a:rPr lang="en-US"/>
              <a:pPr>
                <a:defRPr/>
              </a:pPr>
              <a:t>‹#›</a:t>
            </a:fld>
            <a:endParaRPr lang="en-US"/>
          </a:p>
        </p:txBody>
      </p:sp>
    </p:spTree>
    <p:extLst>
      <p:ext uri="{BB962C8B-B14F-4D97-AF65-F5344CB8AC3E}">
        <p14:creationId xmlns:p14="http://schemas.microsoft.com/office/powerpoint/2010/main" val="166890869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8155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78074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3243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71500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633111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73608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213968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60268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9045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4/6/25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29533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396C4D-3DBC-A94F-BB68-7A57E0A97BC7}" type="slidenum">
              <a:rPr lang="en-US"/>
              <a:pPr>
                <a:defRPr/>
              </a:pPr>
              <a:t>‹#›</a:t>
            </a:fld>
            <a:endParaRPr lang="en-US"/>
          </a:p>
        </p:txBody>
      </p:sp>
    </p:spTree>
    <p:extLst>
      <p:ext uri="{BB962C8B-B14F-4D97-AF65-F5344CB8AC3E}">
        <p14:creationId xmlns:p14="http://schemas.microsoft.com/office/powerpoint/2010/main" val="28307451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87559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4029863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15171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65707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7301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63185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6500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92837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1687178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531473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A65B9AC-6D5B-7E4C-B3D1-D41C39555F26}" type="slidenum">
              <a:rPr lang="en-US"/>
              <a:pPr>
                <a:defRPr/>
              </a:pPr>
              <a:t>‹#›</a:t>
            </a:fld>
            <a:endParaRPr lang="en-US"/>
          </a:p>
        </p:txBody>
      </p:sp>
    </p:spTree>
    <p:extLst>
      <p:ext uri="{BB962C8B-B14F-4D97-AF65-F5344CB8AC3E}">
        <p14:creationId xmlns:p14="http://schemas.microsoft.com/office/powerpoint/2010/main" val="3116928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22287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09290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65287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0175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784629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19029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026309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84919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75471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13271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066E6CE6-F21D-2748-AE2F-FD222D98F622}" type="slidenum">
              <a:rPr lang="en-US"/>
              <a:pPr>
                <a:defRPr/>
              </a:pPr>
              <a:t>‹#›</a:t>
            </a:fld>
            <a:endParaRPr lang="en-US"/>
          </a:p>
        </p:txBody>
      </p:sp>
    </p:spTree>
    <p:extLst>
      <p:ext uri="{BB962C8B-B14F-4D97-AF65-F5344CB8AC3E}">
        <p14:creationId xmlns:p14="http://schemas.microsoft.com/office/powerpoint/2010/main" val="57001330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85479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66664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25100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70535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4/6/25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0303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4/6/25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33682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4/6/25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109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4/6/25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910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4/6/25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50661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4/6/25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244210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A11E523-326B-BA4E-9E49-4B8DACF5D948}" type="slidenum">
              <a:rPr lang="en-US"/>
              <a:pPr>
                <a:defRPr/>
              </a:pPr>
              <a:t>‹#›</a:t>
            </a:fld>
            <a:endParaRPr lang="en-US"/>
          </a:p>
        </p:txBody>
      </p:sp>
    </p:spTree>
    <p:extLst>
      <p:ext uri="{BB962C8B-B14F-4D97-AF65-F5344CB8AC3E}">
        <p14:creationId xmlns:p14="http://schemas.microsoft.com/office/powerpoint/2010/main" val="2355814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4/6/25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9694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4/6/25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91178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4/6/25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10037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4/6/25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17610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4/6/25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3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0155DF63-BF03-2449-A07E-016AC7F528FF}"/>
              </a:ext>
            </a:extLst>
          </p:cNvPr>
          <p:cNvSpPr>
            <a:spLocks noGrp="1"/>
          </p:cNvSpPr>
          <p:nvPr>
            <p:ph type="dt" sz="half" idx="10"/>
          </p:nvPr>
        </p:nvSpPr>
        <p:spPr/>
        <p:txBody>
          <a:bodyPr/>
          <a:lstStyle>
            <a:lvl1pPr>
              <a:defRPr/>
            </a:lvl1pPr>
          </a:lstStyle>
          <a:p>
            <a:fld id="{D19D509D-D371-8545-8D7C-17551CF73FEC}"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B923A97A-9565-AF42-BABF-F95D0A348A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2A28B0-E9F1-C248-A135-AC509F2EE516}"/>
              </a:ext>
            </a:extLst>
          </p:cNvPr>
          <p:cNvSpPr>
            <a:spLocks noGrp="1"/>
          </p:cNvSpPr>
          <p:nvPr>
            <p:ph type="sldNum" sz="quarter" idx="12"/>
          </p:nvPr>
        </p:nvSpPr>
        <p:spPr/>
        <p:txBody>
          <a:bodyPr/>
          <a:lstStyle>
            <a:lvl1pPr>
              <a:defRPr/>
            </a:lvl1pPr>
          </a:lstStyle>
          <a:p>
            <a:fld id="{D41CC3B4-1F99-8C4F-B726-9C2D144F03F3}" type="slidenum">
              <a:rPr lang="en-US" altLang="en-US"/>
              <a:pPr/>
              <a:t>‹#›</a:t>
            </a:fld>
            <a:endParaRPr lang="en-US" altLang="en-US"/>
          </a:p>
        </p:txBody>
      </p:sp>
    </p:spTree>
    <p:extLst>
      <p:ext uri="{BB962C8B-B14F-4D97-AF65-F5344CB8AC3E}">
        <p14:creationId xmlns:p14="http://schemas.microsoft.com/office/powerpoint/2010/main" val="3962410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B74307-1295-8549-ADAA-4345B0013969}"/>
              </a:ext>
            </a:extLst>
          </p:cNvPr>
          <p:cNvSpPr>
            <a:spLocks noGrp="1"/>
          </p:cNvSpPr>
          <p:nvPr>
            <p:ph type="dt" sz="half" idx="10"/>
          </p:nvPr>
        </p:nvSpPr>
        <p:spPr/>
        <p:txBody>
          <a:bodyPr/>
          <a:lstStyle>
            <a:lvl1pPr>
              <a:defRPr/>
            </a:lvl1pPr>
          </a:lstStyle>
          <a:p>
            <a:fld id="{32A15442-4AFD-384F-A9D1-33894CD9755B}"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F32F6E1E-6DC9-7D4F-AAAB-708A384A4D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1BB87C-419C-6447-86E6-5D026997A287}"/>
              </a:ext>
            </a:extLst>
          </p:cNvPr>
          <p:cNvSpPr>
            <a:spLocks noGrp="1"/>
          </p:cNvSpPr>
          <p:nvPr>
            <p:ph type="sldNum" sz="quarter" idx="12"/>
          </p:nvPr>
        </p:nvSpPr>
        <p:spPr/>
        <p:txBody>
          <a:bodyPr/>
          <a:lstStyle>
            <a:lvl1pPr>
              <a:defRPr/>
            </a:lvl1pPr>
          </a:lstStyle>
          <a:p>
            <a:fld id="{6BFC2511-8759-5744-A944-CEAB62E2B701}" type="slidenum">
              <a:rPr lang="en-US" altLang="en-US"/>
              <a:pPr/>
              <a:t>‹#›</a:t>
            </a:fld>
            <a:endParaRPr lang="en-US" altLang="en-US"/>
          </a:p>
        </p:txBody>
      </p:sp>
    </p:spTree>
    <p:extLst>
      <p:ext uri="{BB962C8B-B14F-4D97-AF65-F5344CB8AC3E}">
        <p14:creationId xmlns:p14="http://schemas.microsoft.com/office/powerpoint/2010/main" val="18996656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BF58C0-1F70-AF46-BCA7-E66633F2A03D}"/>
              </a:ext>
            </a:extLst>
          </p:cNvPr>
          <p:cNvSpPr>
            <a:spLocks noGrp="1"/>
          </p:cNvSpPr>
          <p:nvPr>
            <p:ph type="dt" sz="half" idx="10"/>
          </p:nvPr>
        </p:nvSpPr>
        <p:spPr/>
        <p:txBody>
          <a:bodyPr/>
          <a:lstStyle>
            <a:lvl1pPr>
              <a:defRPr/>
            </a:lvl1pPr>
          </a:lstStyle>
          <a:p>
            <a:fld id="{138969EA-7450-B242-B352-DAB9BC222335}"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57B086CD-E13A-F848-96BF-5DE634DBA1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2365D4E-6909-F844-93EB-47BEA33314F5}"/>
              </a:ext>
            </a:extLst>
          </p:cNvPr>
          <p:cNvSpPr>
            <a:spLocks noGrp="1"/>
          </p:cNvSpPr>
          <p:nvPr>
            <p:ph type="sldNum" sz="quarter" idx="12"/>
          </p:nvPr>
        </p:nvSpPr>
        <p:spPr/>
        <p:txBody>
          <a:bodyPr/>
          <a:lstStyle>
            <a:lvl1pPr>
              <a:defRPr/>
            </a:lvl1pPr>
          </a:lstStyle>
          <a:p>
            <a:fld id="{84F9E32F-BD8B-D948-9D5B-7CF6B1559ADA}" type="slidenum">
              <a:rPr lang="en-US" altLang="en-US"/>
              <a:pPr/>
              <a:t>‹#›</a:t>
            </a:fld>
            <a:endParaRPr lang="en-US" altLang="en-US"/>
          </a:p>
        </p:txBody>
      </p:sp>
    </p:spTree>
    <p:extLst>
      <p:ext uri="{BB962C8B-B14F-4D97-AF65-F5344CB8AC3E}">
        <p14:creationId xmlns:p14="http://schemas.microsoft.com/office/powerpoint/2010/main" val="8760132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06EA9D0-B7D6-A34B-B8B3-C0A9BB7112DB}"/>
              </a:ext>
            </a:extLst>
          </p:cNvPr>
          <p:cNvSpPr>
            <a:spLocks noGrp="1"/>
          </p:cNvSpPr>
          <p:nvPr>
            <p:ph type="dt" sz="half" idx="10"/>
          </p:nvPr>
        </p:nvSpPr>
        <p:spPr/>
        <p:txBody>
          <a:bodyPr/>
          <a:lstStyle>
            <a:lvl1pPr>
              <a:defRPr/>
            </a:lvl1pPr>
          </a:lstStyle>
          <a:p>
            <a:fld id="{8C51ED82-85FB-BB47-8001-42DD7744FEA2}" type="datetimeFigureOut">
              <a:rPr lang="en-US" altLang="en-US"/>
              <a:pPr/>
              <a:t>4/6/25</a:t>
            </a:fld>
            <a:endParaRPr lang="en-US" altLang="en-US"/>
          </a:p>
        </p:txBody>
      </p:sp>
      <p:sp>
        <p:nvSpPr>
          <p:cNvPr id="6" name="Footer Placeholder 4">
            <a:extLst>
              <a:ext uri="{FF2B5EF4-FFF2-40B4-BE49-F238E27FC236}">
                <a16:creationId xmlns:a16="http://schemas.microsoft.com/office/drawing/2014/main" id="{A2FCED7A-28B6-3545-B430-FC7EF9EBAB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8BB8D20-FD9D-4F40-8B00-2FE5CCE75509}"/>
              </a:ext>
            </a:extLst>
          </p:cNvPr>
          <p:cNvSpPr>
            <a:spLocks noGrp="1"/>
          </p:cNvSpPr>
          <p:nvPr>
            <p:ph type="sldNum" sz="quarter" idx="12"/>
          </p:nvPr>
        </p:nvSpPr>
        <p:spPr/>
        <p:txBody>
          <a:bodyPr/>
          <a:lstStyle>
            <a:lvl1pPr>
              <a:defRPr/>
            </a:lvl1pPr>
          </a:lstStyle>
          <a:p>
            <a:fld id="{317D664C-5BBC-E24B-8D80-7F5415515077}" type="slidenum">
              <a:rPr lang="en-US" altLang="en-US"/>
              <a:pPr/>
              <a:t>‹#›</a:t>
            </a:fld>
            <a:endParaRPr lang="en-US" altLang="en-US"/>
          </a:p>
        </p:txBody>
      </p:sp>
    </p:spTree>
    <p:extLst>
      <p:ext uri="{BB962C8B-B14F-4D97-AF65-F5344CB8AC3E}">
        <p14:creationId xmlns:p14="http://schemas.microsoft.com/office/powerpoint/2010/main" val="46307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DB11DA-A0F0-5A43-8D9A-9F8C0D502CF9}"/>
              </a:ext>
            </a:extLst>
          </p:cNvPr>
          <p:cNvSpPr>
            <a:spLocks noGrp="1"/>
          </p:cNvSpPr>
          <p:nvPr>
            <p:ph type="dt" sz="half" idx="10"/>
          </p:nvPr>
        </p:nvSpPr>
        <p:spPr/>
        <p:txBody>
          <a:bodyPr/>
          <a:lstStyle>
            <a:lvl1pPr>
              <a:defRPr/>
            </a:lvl1pPr>
          </a:lstStyle>
          <a:p>
            <a:fld id="{CF27D10A-CC1C-4D4A-8DF4-83F2B7085534}" type="datetimeFigureOut">
              <a:rPr lang="en-US" altLang="en-US"/>
              <a:pPr/>
              <a:t>4/6/25</a:t>
            </a:fld>
            <a:endParaRPr lang="en-US" altLang="en-US"/>
          </a:p>
        </p:txBody>
      </p:sp>
      <p:sp>
        <p:nvSpPr>
          <p:cNvPr id="8" name="Footer Placeholder 4">
            <a:extLst>
              <a:ext uri="{FF2B5EF4-FFF2-40B4-BE49-F238E27FC236}">
                <a16:creationId xmlns:a16="http://schemas.microsoft.com/office/drawing/2014/main" id="{BBB5645F-613E-1F40-AD00-B62DC356D7F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6FFAB85-64CD-2941-9177-402C65CE4852}"/>
              </a:ext>
            </a:extLst>
          </p:cNvPr>
          <p:cNvSpPr>
            <a:spLocks noGrp="1"/>
          </p:cNvSpPr>
          <p:nvPr>
            <p:ph type="sldNum" sz="quarter" idx="12"/>
          </p:nvPr>
        </p:nvSpPr>
        <p:spPr/>
        <p:txBody>
          <a:bodyPr/>
          <a:lstStyle>
            <a:lvl1pPr>
              <a:defRPr/>
            </a:lvl1pPr>
          </a:lstStyle>
          <a:p>
            <a:fld id="{B2E9DBFF-105B-6F49-A55F-1C3B8DD22E05}" type="slidenum">
              <a:rPr lang="en-US" altLang="en-US"/>
              <a:pPr/>
              <a:t>‹#›</a:t>
            </a:fld>
            <a:endParaRPr lang="en-US" altLang="en-US"/>
          </a:p>
        </p:txBody>
      </p:sp>
    </p:spTree>
    <p:extLst>
      <p:ext uri="{BB962C8B-B14F-4D97-AF65-F5344CB8AC3E}">
        <p14:creationId xmlns:p14="http://schemas.microsoft.com/office/powerpoint/2010/main" val="33460805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403313665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9333EC0-6A70-3B49-B0A9-05BCBE71170C}"/>
              </a:ext>
            </a:extLst>
          </p:cNvPr>
          <p:cNvSpPr>
            <a:spLocks noGrp="1"/>
          </p:cNvSpPr>
          <p:nvPr>
            <p:ph type="dt" sz="half" idx="10"/>
          </p:nvPr>
        </p:nvSpPr>
        <p:spPr/>
        <p:txBody>
          <a:bodyPr/>
          <a:lstStyle>
            <a:lvl1pPr>
              <a:defRPr/>
            </a:lvl1pPr>
          </a:lstStyle>
          <a:p>
            <a:fld id="{77349BAE-DAB1-8847-AA72-321D50C0ABE5}" type="datetimeFigureOut">
              <a:rPr lang="en-US" altLang="en-US"/>
              <a:pPr/>
              <a:t>4/6/25</a:t>
            </a:fld>
            <a:endParaRPr lang="en-US" altLang="en-US"/>
          </a:p>
        </p:txBody>
      </p:sp>
      <p:sp>
        <p:nvSpPr>
          <p:cNvPr id="4" name="Footer Placeholder 4">
            <a:extLst>
              <a:ext uri="{FF2B5EF4-FFF2-40B4-BE49-F238E27FC236}">
                <a16:creationId xmlns:a16="http://schemas.microsoft.com/office/drawing/2014/main" id="{2D158F98-B0E4-6C4F-BA24-0B320865395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2E428E3-349A-534A-AFDD-7DA6F62BEAA2}"/>
              </a:ext>
            </a:extLst>
          </p:cNvPr>
          <p:cNvSpPr>
            <a:spLocks noGrp="1"/>
          </p:cNvSpPr>
          <p:nvPr>
            <p:ph type="sldNum" sz="quarter" idx="12"/>
          </p:nvPr>
        </p:nvSpPr>
        <p:spPr/>
        <p:txBody>
          <a:bodyPr/>
          <a:lstStyle>
            <a:lvl1pPr>
              <a:defRPr/>
            </a:lvl1pPr>
          </a:lstStyle>
          <a:p>
            <a:fld id="{FBBDAF83-2A6C-2444-803F-031FA577EA38}" type="slidenum">
              <a:rPr lang="en-US" altLang="en-US"/>
              <a:pPr/>
              <a:t>‹#›</a:t>
            </a:fld>
            <a:endParaRPr lang="en-US" altLang="en-US"/>
          </a:p>
        </p:txBody>
      </p:sp>
    </p:spTree>
    <p:extLst>
      <p:ext uri="{BB962C8B-B14F-4D97-AF65-F5344CB8AC3E}">
        <p14:creationId xmlns:p14="http://schemas.microsoft.com/office/powerpoint/2010/main" val="42110996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CF9EB-1DA5-FD45-834B-068DDF782F88}"/>
              </a:ext>
            </a:extLst>
          </p:cNvPr>
          <p:cNvSpPr>
            <a:spLocks noGrp="1"/>
          </p:cNvSpPr>
          <p:nvPr>
            <p:ph type="dt" sz="half" idx="10"/>
          </p:nvPr>
        </p:nvSpPr>
        <p:spPr/>
        <p:txBody>
          <a:bodyPr/>
          <a:lstStyle>
            <a:lvl1pPr>
              <a:defRPr/>
            </a:lvl1pPr>
          </a:lstStyle>
          <a:p>
            <a:fld id="{D67B0F24-979E-F64B-8914-F1682D294E29}" type="datetimeFigureOut">
              <a:rPr lang="en-US" altLang="en-US"/>
              <a:pPr/>
              <a:t>4/6/25</a:t>
            </a:fld>
            <a:endParaRPr lang="en-US" altLang="en-US"/>
          </a:p>
        </p:txBody>
      </p:sp>
      <p:sp>
        <p:nvSpPr>
          <p:cNvPr id="3" name="Footer Placeholder 4">
            <a:extLst>
              <a:ext uri="{FF2B5EF4-FFF2-40B4-BE49-F238E27FC236}">
                <a16:creationId xmlns:a16="http://schemas.microsoft.com/office/drawing/2014/main" id="{0BD08F0B-889F-D14E-B6B9-E45515AF4A4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53C90B30-9617-8A41-9F25-1D827BC59D7E}"/>
              </a:ext>
            </a:extLst>
          </p:cNvPr>
          <p:cNvSpPr>
            <a:spLocks noGrp="1"/>
          </p:cNvSpPr>
          <p:nvPr>
            <p:ph type="sldNum" sz="quarter" idx="12"/>
          </p:nvPr>
        </p:nvSpPr>
        <p:spPr/>
        <p:txBody>
          <a:bodyPr/>
          <a:lstStyle>
            <a:lvl1pPr>
              <a:defRPr/>
            </a:lvl1pPr>
          </a:lstStyle>
          <a:p>
            <a:fld id="{4A9D787C-3E38-F043-872F-EC2458E6FD3F}" type="slidenum">
              <a:rPr lang="en-US" altLang="en-US"/>
              <a:pPr/>
              <a:t>‹#›</a:t>
            </a:fld>
            <a:endParaRPr lang="en-US" altLang="en-US"/>
          </a:p>
        </p:txBody>
      </p:sp>
    </p:spTree>
    <p:extLst>
      <p:ext uri="{BB962C8B-B14F-4D97-AF65-F5344CB8AC3E}">
        <p14:creationId xmlns:p14="http://schemas.microsoft.com/office/powerpoint/2010/main" val="31838026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E170BE7-C0AC-574D-8125-B43B8369E5C1}"/>
              </a:ext>
            </a:extLst>
          </p:cNvPr>
          <p:cNvSpPr>
            <a:spLocks noGrp="1"/>
          </p:cNvSpPr>
          <p:nvPr>
            <p:ph type="dt" sz="half" idx="10"/>
          </p:nvPr>
        </p:nvSpPr>
        <p:spPr/>
        <p:txBody>
          <a:bodyPr/>
          <a:lstStyle>
            <a:lvl1pPr>
              <a:defRPr/>
            </a:lvl1pPr>
          </a:lstStyle>
          <a:p>
            <a:fld id="{BF144D85-82C3-864A-9A27-2FDC2630043D}" type="datetimeFigureOut">
              <a:rPr lang="en-US" altLang="en-US"/>
              <a:pPr/>
              <a:t>4/6/25</a:t>
            </a:fld>
            <a:endParaRPr lang="en-US" altLang="en-US"/>
          </a:p>
        </p:txBody>
      </p:sp>
      <p:sp>
        <p:nvSpPr>
          <p:cNvPr id="6" name="Footer Placeholder 4">
            <a:extLst>
              <a:ext uri="{FF2B5EF4-FFF2-40B4-BE49-F238E27FC236}">
                <a16:creationId xmlns:a16="http://schemas.microsoft.com/office/drawing/2014/main" id="{382F43A2-3131-0D40-96EE-D8575AD8D6A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BF510C7-278F-804B-BE69-9AA3C9F6279E}"/>
              </a:ext>
            </a:extLst>
          </p:cNvPr>
          <p:cNvSpPr>
            <a:spLocks noGrp="1"/>
          </p:cNvSpPr>
          <p:nvPr>
            <p:ph type="sldNum" sz="quarter" idx="12"/>
          </p:nvPr>
        </p:nvSpPr>
        <p:spPr/>
        <p:txBody>
          <a:bodyPr/>
          <a:lstStyle>
            <a:lvl1pPr>
              <a:defRPr/>
            </a:lvl1pPr>
          </a:lstStyle>
          <a:p>
            <a:fld id="{5AEC8F7B-EA2D-2D40-9387-8A81FB7A5073}" type="slidenum">
              <a:rPr lang="en-US" altLang="en-US"/>
              <a:pPr/>
              <a:t>‹#›</a:t>
            </a:fld>
            <a:endParaRPr lang="en-US" altLang="en-US"/>
          </a:p>
        </p:txBody>
      </p:sp>
    </p:spTree>
    <p:extLst>
      <p:ext uri="{BB962C8B-B14F-4D97-AF65-F5344CB8AC3E}">
        <p14:creationId xmlns:p14="http://schemas.microsoft.com/office/powerpoint/2010/main" val="32008386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DC697D8-EE2C-624F-A3CD-E58E5A9183A1}"/>
              </a:ext>
            </a:extLst>
          </p:cNvPr>
          <p:cNvSpPr>
            <a:spLocks noGrp="1"/>
          </p:cNvSpPr>
          <p:nvPr>
            <p:ph type="dt" sz="half" idx="10"/>
          </p:nvPr>
        </p:nvSpPr>
        <p:spPr/>
        <p:txBody>
          <a:bodyPr/>
          <a:lstStyle>
            <a:lvl1pPr>
              <a:defRPr/>
            </a:lvl1pPr>
          </a:lstStyle>
          <a:p>
            <a:fld id="{B9CD90A7-2095-FE4D-8A99-18640D826F75}" type="datetimeFigureOut">
              <a:rPr lang="en-US" altLang="en-US"/>
              <a:pPr/>
              <a:t>4/6/25</a:t>
            </a:fld>
            <a:endParaRPr lang="en-US" altLang="en-US"/>
          </a:p>
        </p:txBody>
      </p:sp>
      <p:sp>
        <p:nvSpPr>
          <p:cNvPr id="6" name="Footer Placeholder 4">
            <a:extLst>
              <a:ext uri="{FF2B5EF4-FFF2-40B4-BE49-F238E27FC236}">
                <a16:creationId xmlns:a16="http://schemas.microsoft.com/office/drawing/2014/main" id="{2273BEBA-B723-BB47-80FA-BAD7228F497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D25A4D5-F59D-C048-BD39-3B99B4ADAC00}"/>
              </a:ext>
            </a:extLst>
          </p:cNvPr>
          <p:cNvSpPr>
            <a:spLocks noGrp="1"/>
          </p:cNvSpPr>
          <p:nvPr>
            <p:ph type="sldNum" sz="quarter" idx="12"/>
          </p:nvPr>
        </p:nvSpPr>
        <p:spPr/>
        <p:txBody>
          <a:bodyPr/>
          <a:lstStyle>
            <a:lvl1pPr>
              <a:defRPr/>
            </a:lvl1pPr>
          </a:lstStyle>
          <a:p>
            <a:fld id="{7B722AF5-DC19-C54F-A8DB-3C5626EA2308}" type="slidenum">
              <a:rPr lang="en-US" altLang="en-US"/>
              <a:pPr/>
              <a:t>‹#›</a:t>
            </a:fld>
            <a:endParaRPr lang="en-US" altLang="en-US"/>
          </a:p>
        </p:txBody>
      </p:sp>
    </p:spTree>
    <p:extLst>
      <p:ext uri="{BB962C8B-B14F-4D97-AF65-F5344CB8AC3E}">
        <p14:creationId xmlns:p14="http://schemas.microsoft.com/office/powerpoint/2010/main" val="175452306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CE0990-7804-5644-9C8F-DF6EA4FC99B9}"/>
              </a:ext>
            </a:extLst>
          </p:cNvPr>
          <p:cNvSpPr>
            <a:spLocks noGrp="1"/>
          </p:cNvSpPr>
          <p:nvPr>
            <p:ph type="dt" sz="half" idx="10"/>
          </p:nvPr>
        </p:nvSpPr>
        <p:spPr/>
        <p:txBody>
          <a:bodyPr/>
          <a:lstStyle>
            <a:lvl1pPr>
              <a:defRPr/>
            </a:lvl1pPr>
          </a:lstStyle>
          <a:p>
            <a:fld id="{D69BE518-2125-4041-9773-AFB0CEF39989}"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3A220BB2-5B3B-244B-99E7-FA3ED875D7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AAB3FDD-ED54-3941-B9C0-9711F38504D9}"/>
              </a:ext>
            </a:extLst>
          </p:cNvPr>
          <p:cNvSpPr>
            <a:spLocks noGrp="1"/>
          </p:cNvSpPr>
          <p:nvPr>
            <p:ph type="sldNum" sz="quarter" idx="12"/>
          </p:nvPr>
        </p:nvSpPr>
        <p:spPr/>
        <p:txBody>
          <a:bodyPr/>
          <a:lstStyle>
            <a:lvl1pPr>
              <a:defRPr/>
            </a:lvl1pPr>
          </a:lstStyle>
          <a:p>
            <a:fld id="{773C387E-32D9-1C41-B6E2-AFAEAEA62DBA}" type="slidenum">
              <a:rPr lang="en-US" altLang="en-US"/>
              <a:pPr/>
              <a:t>‹#›</a:t>
            </a:fld>
            <a:endParaRPr lang="en-US" altLang="en-US"/>
          </a:p>
        </p:txBody>
      </p:sp>
    </p:spTree>
    <p:extLst>
      <p:ext uri="{BB962C8B-B14F-4D97-AF65-F5344CB8AC3E}">
        <p14:creationId xmlns:p14="http://schemas.microsoft.com/office/powerpoint/2010/main" val="41244559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006B09-E326-5748-AC9C-B680E71C8FEE}"/>
              </a:ext>
            </a:extLst>
          </p:cNvPr>
          <p:cNvSpPr>
            <a:spLocks noGrp="1"/>
          </p:cNvSpPr>
          <p:nvPr>
            <p:ph type="dt" sz="half" idx="10"/>
          </p:nvPr>
        </p:nvSpPr>
        <p:spPr/>
        <p:txBody>
          <a:bodyPr/>
          <a:lstStyle>
            <a:lvl1pPr>
              <a:defRPr/>
            </a:lvl1pPr>
          </a:lstStyle>
          <a:p>
            <a:fld id="{FB12C801-9CEA-CF47-BAF5-1CB64FA0D3B0}"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19DA8AF5-9667-D84B-B43A-329957CD5C5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B1D33AD-425C-8A4B-AB59-FF90C9978E6B}"/>
              </a:ext>
            </a:extLst>
          </p:cNvPr>
          <p:cNvSpPr>
            <a:spLocks noGrp="1"/>
          </p:cNvSpPr>
          <p:nvPr>
            <p:ph type="sldNum" sz="quarter" idx="12"/>
          </p:nvPr>
        </p:nvSpPr>
        <p:spPr/>
        <p:txBody>
          <a:bodyPr/>
          <a:lstStyle>
            <a:lvl1pPr>
              <a:defRPr/>
            </a:lvl1pPr>
          </a:lstStyle>
          <a:p>
            <a:fld id="{4E4D4558-88D5-5449-B70D-7A07B8F41EC2}" type="slidenum">
              <a:rPr lang="en-US" altLang="en-US"/>
              <a:pPr/>
              <a:t>‹#›</a:t>
            </a:fld>
            <a:endParaRPr lang="en-US" altLang="en-US"/>
          </a:p>
        </p:txBody>
      </p:sp>
    </p:spTree>
    <p:extLst>
      <p:ext uri="{BB962C8B-B14F-4D97-AF65-F5344CB8AC3E}">
        <p14:creationId xmlns:p14="http://schemas.microsoft.com/office/powerpoint/2010/main" val="9510741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1297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236006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5997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363607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6AE5C4A-A8AC-9148-92F1-7672A215EFF2}" type="slidenum">
              <a:rPr lang="en-US"/>
              <a:pPr>
                <a:defRPr/>
              </a:pPr>
              <a:t>‹#›</a:t>
            </a:fld>
            <a:endParaRPr lang="en-US"/>
          </a:p>
        </p:txBody>
      </p:sp>
    </p:spTree>
    <p:extLst>
      <p:ext uri="{BB962C8B-B14F-4D97-AF65-F5344CB8AC3E}">
        <p14:creationId xmlns:p14="http://schemas.microsoft.com/office/powerpoint/2010/main" val="4216780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465178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44028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5318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01778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0396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532163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235995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16971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67991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FD2C84-42FE-2943-B9A6-2FF5B9ED2764}" type="slidenum">
              <a:rPr lang="en-GB"/>
              <a:pPr>
                <a:defRPr/>
              </a:pPr>
              <a:t>‹#›</a:t>
            </a:fld>
            <a:endParaRPr lang="en-GB"/>
          </a:p>
        </p:txBody>
      </p:sp>
    </p:spTree>
    <p:extLst>
      <p:ext uri="{BB962C8B-B14F-4D97-AF65-F5344CB8AC3E}">
        <p14:creationId xmlns:p14="http://schemas.microsoft.com/office/powerpoint/2010/main" val="4123344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6A6F2B-903F-4E45-B419-0B289FFC0D7F}" type="slidenum">
              <a:rPr lang="en-US"/>
              <a:pPr>
                <a:defRPr/>
              </a:pPr>
              <a:t>‹#›</a:t>
            </a:fld>
            <a:endParaRPr lang="en-US"/>
          </a:p>
        </p:txBody>
      </p:sp>
    </p:spTree>
    <p:extLst>
      <p:ext uri="{BB962C8B-B14F-4D97-AF65-F5344CB8AC3E}">
        <p14:creationId xmlns:p14="http://schemas.microsoft.com/office/powerpoint/2010/main" val="366307845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88D7AA-62D0-AF4F-9480-04F13CE16105}" type="slidenum">
              <a:rPr lang="en-GB"/>
              <a:pPr>
                <a:defRPr/>
              </a:pPr>
              <a:t>‹#›</a:t>
            </a:fld>
            <a:endParaRPr lang="en-GB"/>
          </a:p>
        </p:txBody>
      </p:sp>
    </p:spTree>
    <p:extLst>
      <p:ext uri="{BB962C8B-B14F-4D97-AF65-F5344CB8AC3E}">
        <p14:creationId xmlns:p14="http://schemas.microsoft.com/office/powerpoint/2010/main" val="121170086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B99FA0-7ACF-4D4A-967A-3014DFFF9039}" type="slidenum">
              <a:rPr lang="en-GB"/>
              <a:pPr>
                <a:defRPr/>
              </a:pPr>
              <a:t>‹#›</a:t>
            </a:fld>
            <a:endParaRPr lang="en-GB"/>
          </a:p>
        </p:txBody>
      </p:sp>
    </p:spTree>
    <p:extLst>
      <p:ext uri="{BB962C8B-B14F-4D97-AF65-F5344CB8AC3E}">
        <p14:creationId xmlns:p14="http://schemas.microsoft.com/office/powerpoint/2010/main" val="1455860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096E3D-3011-7341-BCCE-09C2FAEA6CB4}" type="slidenum">
              <a:rPr lang="en-GB"/>
              <a:pPr>
                <a:defRPr/>
              </a:pPr>
              <a:t>‹#›</a:t>
            </a:fld>
            <a:endParaRPr lang="en-GB"/>
          </a:p>
        </p:txBody>
      </p:sp>
    </p:spTree>
    <p:extLst>
      <p:ext uri="{BB962C8B-B14F-4D97-AF65-F5344CB8AC3E}">
        <p14:creationId xmlns:p14="http://schemas.microsoft.com/office/powerpoint/2010/main" val="26817488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3C291-1365-2445-9A10-E0E14E89D979}" type="slidenum">
              <a:rPr lang="en-GB"/>
              <a:pPr>
                <a:defRPr/>
              </a:pPr>
              <a:t>‹#›</a:t>
            </a:fld>
            <a:endParaRPr lang="en-GB"/>
          </a:p>
        </p:txBody>
      </p:sp>
    </p:spTree>
    <p:extLst>
      <p:ext uri="{BB962C8B-B14F-4D97-AF65-F5344CB8AC3E}">
        <p14:creationId xmlns:p14="http://schemas.microsoft.com/office/powerpoint/2010/main" val="25557989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39F7D4-559F-9040-A275-A83768BC0014}" type="slidenum">
              <a:rPr lang="en-GB"/>
              <a:pPr>
                <a:defRPr/>
              </a:pPr>
              <a:t>‹#›</a:t>
            </a:fld>
            <a:endParaRPr lang="en-GB"/>
          </a:p>
        </p:txBody>
      </p:sp>
    </p:spTree>
    <p:extLst>
      <p:ext uri="{BB962C8B-B14F-4D97-AF65-F5344CB8AC3E}">
        <p14:creationId xmlns:p14="http://schemas.microsoft.com/office/powerpoint/2010/main" val="14326955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C8D26A-3A6A-E747-A74D-6A8482897586}" type="slidenum">
              <a:rPr lang="en-GB"/>
              <a:pPr>
                <a:defRPr/>
              </a:pPr>
              <a:t>‹#›</a:t>
            </a:fld>
            <a:endParaRPr lang="en-GB"/>
          </a:p>
        </p:txBody>
      </p:sp>
    </p:spTree>
    <p:extLst>
      <p:ext uri="{BB962C8B-B14F-4D97-AF65-F5344CB8AC3E}">
        <p14:creationId xmlns:p14="http://schemas.microsoft.com/office/powerpoint/2010/main" val="5875944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D6D655-8D8C-B249-9F81-98F3CE81FADC}" type="slidenum">
              <a:rPr lang="en-GB"/>
              <a:pPr>
                <a:defRPr/>
              </a:pPr>
              <a:t>‹#›</a:t>
            </a:fld>
            <a:endParaRPr lang="en-GB"/>
          </a:p>
        </p:txBody>
      </p:sp>
    </p:spTree>
    <p:extLst>
      <p:ext uri="{BB962C8B-B14F-4D97-AF65-F5344CB8AC3E}">
        <p14:creationId xmlns:p14="http://schemas.microsoft.com/office/powerpoint/2010/main" val="282108497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877F22-9B94-FC43-BF13-80FCB3D058F8}" type="slidenum">
              <a:rPr lang="en-GB"/>
              <a:pPr>
                <a:defRPr/>
              </a:pPr>
              <a:t>‹#›</a:t>
            </a:fld>
            <a:endParaRPr lang="en-GB"/>
          </a:p>
        </p:txBody>
      </p:sp>
    </p:spTree>
    <p:extLst>
      <p:ext uri="{BB962C8B-B14F-4D97-AF65-F5344CB8AC3E}">
        <p14:creationId xmlns:p14="http://schemas.microsoft.com/office/powerpoint/2010/main" val="19960062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79425C-02D2-C443-A832-13BEC997296E}" type="slidenum">
              <a:rPr lang="en-GB"/>
              <a:pPr>
                <a:defRPr/>
              </a:pPr>
              <a:t>‹#›</a:t>
            </a:fld>
            <a:endParaRPr lang="en-GB"/>
          </a:p>
        </p:txBody>
      </p:sp>
    </p:spTree>
    <p:extLst>
      <p:ext uri="{BB962C8B-B14F-4D97-AF65-F5344CB8AC3E}">
        <p14:creationId xmlns:p14="http://schemas.microsoft.com/office/powerpoint/2010/main" val="20937862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5689E-0350-2C4E-9A7B-535AAFCF5C49}" type="slidenum">
              <a:rPr lang="en-GB"/>
              <a:pPr>
                <a:defRPr/>
              </a:pPr>
              <a:t>‹#›</a:t>
            </a:fld>
            <a:endParaRPr lang="en-GB"/>
          </a:p>
        </p:txBody>
      </p:sp>
    </p:spTree>
    <p:extLst>
      <p:ext uri="{BB962C8B-B14F-4D97-AF65-F5344CB8AC3E}">
        <p14:creationId xmlns:p14="http://schemas.microsoft.com/office/powerpoint/2010/main" val="3589307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101A73-10D3-104D-8847-8A6A8160BE09}" type="slidenum">
              <a:rPr lang="en-US"/>
              <a:pPr>
                <a:defRPr/>
              </a:pPr>
              <a:t>‹#›</a:t>
            </a:fld>
            <a:endParaRPr lang="en-US"/>
          </a:p>
        </p:txBody>
      </p:sp>
    </p:spTree>
    <p:extLst>
      <p:ext uri="{BB962C8B-B14F-4D97-AF65-F5344CB8AC3E}">
        <p14:creationId xmlns:p14="http://schemas.microsoft.com/office/powerpoint/2010/main" val="314454890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676C49-4F89-2C48-9238-D5D69696A678}" type="slidenum">
              <a:rPr lang="en-US"/>
              <a:pPr>
                <a:defRPr/>
              </a:pPr>
              <a:t>‹#›</a:t>
            </a:fld>
            <a:endParaRPr lang="en-US"/>
          </a:p>
        </p:txBody>
      </p:sp>
    </p:spTree>
    <p:extLst>
      <p:ext uri="{BB962C8B-B14F-4D97-AF65-F5344CB8AC3E}">
        <p14:creationId xmlns:p14="http://schemas.microsoft.com/office/powerpoint/2010/main" val="1104249692"/>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10F47E7-A548-1448-BDC6-6AC0E1A149DB}" type="slidenum">
              <a:rPr lang="en-US"/>
              <a:pPr>
                <a:defRPr/>
              </a:pPr>
              <a:t>‹#›</a:t>
            </a:fld>
            <a:endParaRPr lang="en-US"/>
          </a:p>
        </p:txBody>
      </p:sp>
    </p:spTree>
    <p:extLst>
      <p:ext uri="{BB962C8B-B14F-4D97-AF65-F5344CB8AC3E}">
        <p14:creationId xmlns:p14="http://schemas.microsoft.com/office/powerpoint/2010/main" val="4013341284"/>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D5E68B-7375-2246-B85B-8854E17C8E2C}" type="slidenum">
              <a:rPr lang="en-US"/>
              <a:pPr>
                <a:defRPr/>
              </a:pPr>
              <a:t>‹#›</a:t>
            </a:fld>
            <a:endParaRPr lang="en-US"/>
          </a:p>
        </p:txBody>
      </p:sp>
    </p:spTree>
    <p:extLst>
      <p:ext uri="{BB962C8B-B14F-4D97-AF65-F5344CB8AC3E}">
        <p14:creationId xmlns:p14="http://schemas.microsoft.com/office/powerpoint/2010/main" val="229526479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1649D68-19C6-7C48-B5F1-11B10CCAA07E}" type="slidenum">
              <a:rPr lang="en-US"/>
              <a:pPr>
                <a:defRPr/>
              </a:pPr>
              <a:t>‹#›</a:t>
            </a:fld>
            <a:endParaRPr lang="en-US"/>
          </a:p>
        </p:txBody>
      </p:sp>
    </p:spTree>
    <p:extLst>
      <p:ext uri="{BB962C8B-B14F-4D97-AF65-F5344CB8AC3E}">
        <p14:creationId xmlns:p14="http://schemas.microsoft.com/office/powerpoint/2010/main" val="15129813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A6E832F4-4965-0243-A2BB-35239DA6F99E}" type="slidenum">
              <a:rPr lang="en-US"/>
              <a:pPr>
                <a:defRPr/>
              </a:pPr>
              <a:t>‹#›</a:t>
            </a:fld>
            <a:endParaRPr lang="en-US"/>
          </a:p>
        </p:txBody>
      </p:sp>
    </p:spTree>
    <p:extLst>
      <p:ext uri="{BB962C8B-B14F-4D97-AF65-F5344CB8AC3E}">
        <p14:creationId xmlns:p14="http://schemas.microsoft.com/office/powerpoint/2010/main" val="600597186"/>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363AE4F-7E2A-9C43-9A14-C7A794B1E1F4}" type="slidenum">
              <a:rPr lang="en-US"/>
              <a:pPr>
                <a:defRPr/>
              </a:pPr>
              <a:t>‹#›</a:t>
            </a:fld>
            <a:endParaRPr lang="en-US"/>
          </a:p>
        </p:txBody>
      </p:sp>
    </p:spTree>
    <p:extLst>
      <p:ext uri="{BB962C8B-B14F-4D97-AF65-F5344CB8AC3E}">
        <p14:creationId xmlns:p14="http://schemas.microsoft.com/office/powerpoint/2010/main" val="3878439020"/>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5358287-0E45-AA4A-BDF4-BF9E851688E7}" type="slidenum">
              <a:rPr lang="en-US"/>
              <a:pPr>
                <a:defRPr/>
              </a:pPr>
              <a:t>‹#›</a:t>
            </a:fld>
            <a:endParaRPr lang="en-US"/>
          </a:p>
        </p:txBody>
      </p:sp>
    </p:spTree>
    <p:extLst>
      <p:ext uri="{BB962C8B-B14F-4D97-AF65-F5344CB8AC3E}">
        <p14:creationId xmlns:p14="http://schemas.microsoft.com/office/powerpoint/2010/main" val="4223160660"/>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2A8C78-2835-4D48-B489-B76CCEB17C76}" type="slidenum">
              <a:rPr lang="en-US"/>
              <a:pPr>
                <a:defRPr/>
              </a:pPr>
              <a:t>‹#›</a:t>
            </a:fld>
            <a:endParaRPr lang="en-US"/>
          </a:p>
        </p:txBody>
      </p:sp>
    </p:spTree>
    <p:extLst>
      <p:ext uri="{BB962C8B-B14F-4D97-AF65-F5344CB8AC3E}">
        <p14:creationId xmlns:p14="http://schemas.microsoft.com/office/powerpoint/2010/main" val="3692347841"/>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FF4A3BC-6D7B-6648-82AC-3AD748026C01}" type="slidenum">
              <a:rPr lang="en-US"/>
              <a:pPr>
                <a:defRPr/>
              </a:pPr>
              <a:t>‹#›</a:t>
            </a:fld>
            <a:endParaRPr lang="en-US"/>
          </a:p>
        </p:txBody>
      </p:sp>
    </p:spTree>
    <p:extLst>
      <p:ext uri="{BB962C8B-B14F-4D97-AF65-F5344CB8AC3E}">
        <p14:creationId xmlns:p14="http://schemas.microsoft.com/office/powerpoint/2010/main" val="1536422276"/>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4493DE9-88F9-414D-8952-0E68B5F69924}" type="slidenum">
              <a:rPr lang="en-US"/>
              <a:pPr>
                <a:defRPr/>
              </a:pPr>
              <a:t>‹#›</a:t>
            </a:fld>
            <a:endParaRPr lang="en-US"/>
          </a:p>
        </p:txBody>
      </p:sp>
    </p:spTree>
    <p:extLst>
      <p:ext uri="{BB962C8B-B14F-4D97-AF65-F5344CB8AC3E}">
        <p14:creationId xmlns:p14="http://schemas.microsoft.com/office/powerpoint/2010/main" val="3853479224"/>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A7F3A0-9A2E-0D4E-ABF2-334DE6D509F7}" type="slidenum">
              <a:rPr lang="en-US"/>
              <a:pPr>
                <a:defRPr/>
              </a:pPr>
              <a:t>‹#›</a:t>
            </a:fld>
            <a:endParaRPr lang="en-US"/>
          </a:p>
        </p:txBody>
      </p:sp>
    </p:spTree>
    <p:extLst>
      <p:ext uri="{BB962C8B-B14F-4D97-AF65-F5344CB8AC3E}">
        <p14:creationId xmlns:p14="http://schemas.microsoft.com/office/powerpoint/2010/main" val="12765678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3B388C-479D-8146-B779-DA15A15AEFE0}" type="slidenum">
              <a:rPr lang="en-US"/>
              <a:pPr>
                <a:defRPr/>
              </a:pPr>
              <a:t>‹#›</a:t>
            </a:fld>
            <a:endParaRPr lang="en-US"/>
          </a:p>
        </p:txBody>
      </p:sp>
    </p:spTree>
    <p:extLst>
      <p:ext uri="{BB962C8B-B14F-4D97-AF65-F5344CB8AC3E}">
        <p14:creationId xmlns:p14="http://schemas.microsoft.com/office/powerpoint/2010/main" val="127975037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448535-945D-904A-8219-EFFABA66A61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15904564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67A866-5638-CD41-A371-F5CD5B5F49C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646524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711D71-3FDF-2149-87AE-9598DF7B3EF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5638219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BA4A60-5DE8-1249-9F89-66C441CF9DD6}"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0950836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8301F-3A2A-AC43-9AED-6934B8DC8282}"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714298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5D325F-6848-AE45-B73D-66F452E7F67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9121298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4" name="Rectangle 6"/>
          <p:cNvSpPr>
            <a:spLocks noGrp="1" noChangeArrowheads="1"/>
          </p:cNvSpPr>
          <p:nvPr>
            <p:ph type="sldNum" sz="quarter" idx="12"/>
          </p:nvPr>
        </p:nvSpPr>
        <p:spPr>
          <a:ln/>
        </p:spPr>
        <p:txBody>
          <a:bodyPr/>
          <a:lstStyle>
            <a:lvl1pPr>
              <a:defRPr/>
            </a:lvl1pPr>
          </a:lstStyle>
          <a:p>
            <a:pPr>
              <a:defRPr/>
            </a:pPr>
            <a:fld id="{415DEF9E-289B-6C42-8FFD-BD91E59D4DB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12884681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4092E1-CE4D-AC4B-86FE-40EAE74F103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28891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9CCD6BD-5A4F-514D-8176-430B8510307F}"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0031536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8475498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B6FF28-3D65-B84B-991B-15A9B521BCE8}" type="slidenum">
              <a:rPr lang="en-US"/>
              <a:pPr>
                <a:defRPr/>
              </a:pPr>
              <a:t>‹#›</a:t>
            </a:fld>
            <a:endParaRPr lang="en-US"/>
          </a:p>
        </p:txBody>
      </p:sp>
    </p:spTree>
    <p:extLst>
      <p:ext uri="{BB962C8B-B14F-4D97-AF65-F5344CB8AC3E}">
        <p14:creationId xmlns:p14="http://schemas.microsoft.com/office/powerpoint/2010/main" val="8953046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CE6325-2CC6-454D-9C16-A3F92BE2C39D}"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048465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458E1F-6140-A545-B88B-56C20B512FD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767343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0EAA40-39EF-5647-B662-2C19DFCABF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852752"/>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2E8720-31A4-9141-93BC-468D794BE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00208"/>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F3F7F-8144-6744-B725-62B38CCEC4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2201302"/>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867E63-1A9F-2140-B771-ED8DDF5F34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6740644"/>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C42415-86E9-0A42-9E59-AC28AAFA2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995391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B14335-2C15-A447-AA59-EB094CF8C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7635641"/>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4AF4099-C770-ED40-A742-B53C179C70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470180"/>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46C719-03C8-5245-9F7D-6EA185DD4A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40668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052CD99-D289-224E-BD82-6175294A081D}" type="slidenum">
              <a:rPr lang="en-US"/>
              <a:pPr>
                <a:defRPr/>
              </a:pPr>
              <a:t>‹#›</a:t>
            </a:fld>
            <a:endParaRPr lang="en-US"/>
          </a:p>
        </p:txBody>
      </p:sp>
    </p:spTree>
    <p:extLst>
      <p:ext uri="{BB962C8B-B14F-4D97-AF65-F5344CB8AC3E}">
        <p14:creationId xmlns:p14="http://schemas.microsoft.com/office/powerpoint/2010/main" val="11363190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1E116A-D42C-F14C-AD8A-9C1E16F0CD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601400"/>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8D7618-D461-7B4B-BC06-34DEB6ECE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394744"/>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FDA2F-3DD0-FA49-9074-FB8ED4F3A6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33397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86816512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BAC07BF-83E0-F344-B763-134C9147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008425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35FB99-BB75-0940-BEDC-4A3AED16C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56061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16DCD40-5EE7-C341-9182-9E29512498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45146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47C4427-193E-5541-A98F-5EBB73736AC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929346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6912855-A899-5A40-B4E1-D0A4808796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916580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B92D98D-E287-7744-AFFE-CF8C183C36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8415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8492771-48DE-E341-B709-93B604634362}" type="slidenum">
              <a:rPr lang="en-US"/>
              <a:pPr>
                <a:defRPr/>
              </a:pPr>
              <a:t>‹#›</a:t>
            </a:fld>
            <a:endParaRPr lang="en-US"/>
          </a:p>
        </p:txBody>
      </p:sp>
    </p:spTree>
    <p:extLst>
      <p:ext uri="{BB962C8B-B14F-4D97-AF65-F5344CB8AC3E}">
        <p14:creationId xmlns:p14="http://schemas.microsoft.com/office/powerpoint/2010/main" val="107784456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FBF9FE0-0FB3-654C-962C-E18AF103FF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58438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4322881-C3D7-364F-A32F-160E5C5DE0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50466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EF36EF2-F2C7-3D4B-B70E-CC7FD0746D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127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BCFE5FF-2BF6-6E44-8777-367A0CDC44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360647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957793-EC15-A44C-94CD-1C81726C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4806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7359823"/>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4347702"/>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42812384"/>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6882402"/>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22045338"/>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8D30DD4-775D-4D4D-8819-72E2A681C328}" type="slidenum">
              <a:rPr lang="en-US"/>
              <a:pPr>
                <a:defRPr/>
              </a:pPr>
              <a:t>‹#›</a:t>
            </a:fld>
            <a:endParaRPr lang="en-US"/>
          </a:p>
        </p:txBody>
      </p:sp>
    </p:spTree>
    <p:extLst>
      <p:ext uri="{BB962C8B-B14F-4D97-AF65-F5344CB8AC3E}">
        <p14:creationId xmlns:p14="http://schemas.microsoft.com/office/powerpoint/2010/main" val="427055205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724647"/>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877675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62365"/>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8464260"/>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5660359"/>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3869408"/>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051783"/>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695121"/>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757621"/>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90921"/>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B89949-B6AF-A745-B1B7-9CF02C660E6B}" type="slidenum">
              <a:rPr lang="en-US"/>
              <a:pPr>
                <a:defRPr/>
              </a:pPr>
              <a:t>‹#›</a:t>
            </a:fld>
            <a:endParaRPr lang="en-US"/>
          </a:p>
        </p:txBody>
      </p:sp>
    </p:spTree>
    <p:extLst>
      <p:ext uri="{BB962C8B-B14F-4D97-AF65-F5344CB8AC3E}">
        <p14:creationId xmlns:p14="http://schemas.microsoft.com/office/powerpoint/2010/main" val="313274642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2045124"/>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8639832"/>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71474"/>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0248576"/>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9974720"/>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8423830"/>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4770051"/>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3785079"/>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481016"/>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70375130"/>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B0478-833D-194F-82B6-658FA5DC7FA1}" type="slidenum">
              <a:rPr lang="en-US"/>
              <a:pPr>
                <a:defRPr/>
              </a:pPr>
              <a:t>‹#›</a:t>
            </a:fld>
            <a:endParaRPr lang="en-US"/>
          </a:p>
        </p:txBody>
      </p:sp>
    </p:spTree>
    <p:extLst>
      <p:ext uri="{BB962C8B-B14F-4D97-AF65-F5344CB8AC3E}">
        <p14:creationId xmlns:p14="http://schemas.microsoft.com/office/powerpoint/2010/main" val="24421734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13121002"/>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2002709"/>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8856016"/>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6114809"/>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354401"/>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530635"/>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4722508"/>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64335848"/>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7652542"/>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01298133"/>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D0B7E-D11E-F643-9284-27CEF73C4855}" type="slidenum">
              <a:rPr lang="en-US"/>
              <a:pPr>
                <a:defRPr/>
              </a:pPr>
              <a:t>‹#›</a:t>
            </a:fld>
            <a:endParaRPr lang="en-US"/>
          </a:p>
        </p:txBody>
      </p:sp>
    </p:spTree>
    <p:extLst>
      <p:ext uri="{BB962C8B-B14F-4D97-AF65-F5344CB8AC3E}">
        <p14:creationId xmlns:p14="http://schemas.microsoft.com/office/powerpoint/2010/main" val="4131991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54824129"/>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66791"/>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797483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3911701"/>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6313574"/>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68479410"/>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4043310"/>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635939"/>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830912"/>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22807839"/>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29397-18C2-294B-8A69-9E5DA2585569}" type="slidenum">
              <a:rPr lang="en-US"/>
              <a:pPr>
                <a:defRPr/>
              </a:pPr>
              <a:t>‹#›</a:t>
            </a:fld>
            <a:endParaRPr lang="en-US"/>
          </a:p>
        </p:txBody>
      </p:sp>
    </p:spTree>
    <p:extLst>
      <p:ext uri="{BB962C8B-B14F-4D97-AF65-F5344CB8AC3E}">
        <p14:creationId xmlns:p14="http://schemas.microsoft.com/office/powerpoint/2010/main" val="319973841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91962782"/>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7191690"/>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068632"/>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8589460"/>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0088785"/>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07374943"/>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98195695"/>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807087"/>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62396597"/>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4957685"/>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5F62487-61F7-334F-9EBB-F61EFB3B3EB7}" type="slidenum">
              <a:rPr lang="en-US"/>
              <a:pPr>
                <a:defRPr/>
              </a:pPr>
              <a:t>‹#›</a:t>
            </a:fld>
            <a:endParaRPr lang="en-US"/>
          </a:p>
        </p:txBody>
      </p:sp>
    </p:spTree>
    <p:extLst>
      <p:ext uri="{BB962C8B-B14F-4D97-AF65-F5344CB8AC3E}">
        <p14:creationId xmlns:p14="http://schemas.microsoft.com/office/powerpoint/2010/main" val="14121970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4199850"/>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769545"/>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2481973"/>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5300"/>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9967735"/>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2463610"/>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84609706"/>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63493467"/>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2765723"/>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0713351"/>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A61D9B-3B5D-0043-8D3D-D1ECADAE07F1}" type="slidenum">
              <a:rPr lang="en-US"/>
              <a:pPr>
                <a:defRPr/>
              </a:pPr>
              <a:t>‹#›</a:t>
            </a:fld>
            <a:endParaRPr lang="en-US"/>
          </a:p>
        </p:txBody>
      </p:sp>
    </p:spTree>
    <p:extLst>
      <p:ext uri="{BB962C8B-B14F-4D97-AF65-F5344CB8AC3E}">
        <p14:creationId xmlns:p14="http://schemas.microsoft.com/office/powerpoint/2010/main" val="313541333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48452978"/>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3348783"/>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84901567"/>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0657085"/>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18032108"/>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64460310"/>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5124047"/>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9318633"/>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0304839"/>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939524"/>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73445846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5931B4-62D4-A54F-B27A-50CDBA359ECD}" type="slidenum">
              <a:rPr lang="en-US"/>
              <a:pPr>
                <a:defRPr/>
              </a:pPr>
              <a:t>‹#›</a:t>
            </a:fld>
            <a:endParaRPr lang="en-US"/>
          </a:p>
        </p:txBody>
      </p:sp>
    </p:spTree>
    <p:extLst>
      <p:ext uri="{BB962C8B-B14F-4D97-AF65-F5344CB8AC3E}">
        <p14:creationId xmlns:p14="http://schemas.microsoft.com/office/powerpoint/2010/main" val="13468510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801495"/>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54877"/>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051208"/>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9435102"/>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41337"/>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7921095"/>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573172"/>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385105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1317478"/>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5898774"/>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57B43CD-8FC0-0240-9013-E365DC388C6A}" type="slidenum">
              <a:rPr lang="en-US"/>
              <a:pPr>
                <a:defRPr/>
              </a:pPr>
              <a:t>‹#›</a:t>
            </a:fld>
            <a:endParaRPr lang="en-US"/>
          </a:p>
        </p:txBody>
      </p:sp>
    </p:spTree>
    <p:extLst>
      <p:ext uri="{BB962C8B-B14F-4D97-AF65-F5344CB8AC3E}">
        <p14:creationId xmlns:p14="http://schemas.microsoft.com/office/powerpoint/2010/main" val="415436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0052567"/>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647339"/>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598364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039721"/>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143033"/>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5822017"/>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71393"/>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092447"/>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5199070"/>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288050"/>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A4F0BE3-F954-6A49-A456-76F314B0A03C}" type="slidenum">
              <a:rPr lang="en-US"/>
              <a:pPr>
                <a:defRPr/>
              </a:pPr>
              <a:t>‹#›</a:t>
            </a:fld>
            <a:endParaRPr lang="en-US"/>
          </a:p>
        </p:txBody>
      </p:sp>
    </p:spTree>
    <p:extLst>
      <p:ext uri="{BB962C8B-B14F-4D97-AF65-F5344CB8AC3E}">
        <p14:creationId xmlns:p14="http://schemas.microsoft.com/office/powerpoint/2010/main" val="21085959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35937"/>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217426"/>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55993"/>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839644"/>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2912367"/>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6405638"/>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4282924"/>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8790312"/>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5930096"/>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4617402"/>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8356A1-1DE4-E746-9592-E7CB3A28FEB2}" type="slidenum">
              <a:rPr lang="en-US"/>
              <a:pPr>
                <a:defRPr/>
              </a:pPr>
              <a:t>‹#›</a:t>
            </a:fld>
            <a:endParaRPr lang="en-US"/>
          </a:p>
        </p:txBody>
      </p:sp>
    </p:spTree>
    <p:extLst>
      <p:ext uri="{BB962C8B-B14F-4D97-AF65-F5344CB8AC3E}">
        <p14:creationId xmlns:p14="http://schemas.microsoft.com/office/powerpoint/2010/main" val="367671682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9353904"/>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774171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1772100"/>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06179136"/>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83619087"/>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4410696"/>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698203"/>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7459200"/>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262298"/>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262280"/>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EEDED3D-90C1-8F4F-8B44-0BB8B37CE402}" type="slidenum">
              <a:rPr lang="en-US"/>
              <a:pPr>
                <a:defRPr/>
              </a:pPr>
              <a:t>‹#›</a:t>
            </a:fld>
            <a:endParaRPr lang="en-US"/>
          </a:p>
        </p:txBody>
      </p:sp>
    </p:spTree>
    <p:extLst>
      <p:ext uri="{BB962C8B-B14F-4D97-AF65-F5344CB8AC3E}">
        <p14:creationId xmlns:p14="http://schemas.microsoft.com/office/powerpoint/2010/main" val="3079907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48139976"/>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7958958"/>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1471273"/>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545337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93978601"/>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08340197"/>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3794057"/>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3067223"/>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0851605"/>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2165103"/>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20642D-992F-E64C-9F1F-A86CEBF04565}" type="slidenum">
              <a:rPr lang="en-US"/>
              <a:pPr>
                <a:defRPr/>
              </a:pPr>
              <a:t>‹#›</a:t>
            </a:fld>
            <a:endParaRPr lang="en-US"/>
          </a:p>
        </p:txBody>
      </p:sp>
    </p:spTree>
    <p:extLst>
      <p:ext uri="{BB962C8B-B14F-4D97-AF65-F5344CB8AC3E}">
        <p14:creationId xmlns:p14="http://schemas.microsoft.com/office/powerpoint/2010/main" val="41726352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1544040"/>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43799328"/>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887682"/>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681017"/>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5055056"/>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8526780"/>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878479"/>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65010"/>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1471714"/>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973893"/>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4B635E-C6A5-7C40-AE6D-44293C5472E5}" type="slidenum">
              <a:rPr lang="en-US"/>
              <a:pPr>
                <a:defRPr/>
              </a:pPr>
              <a:t>‹#›</a:t>
            </a:fld>
            <a:endParaRPr lang="en-US"/>
          </a:p>
        </p:txBody>
      </p:sp>
    </p:spTree>
    <p:extLst>
      <p:ext uri="{BB962C8B-B14F-4D97-AF65-F5344CB8AC3E}">
        <p14:creationId xmlns:p14="http://schemas.microsoft.com/office/powerpoint/2010/main" val="42124426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3220729"/>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6592514"/>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406877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183652"/>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9501869"/>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5572575"/>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468601"/>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9_Blank">
    <p:spTree>
      <p:nvGrpSpPr>
        <p:cNvPr id="1" name=""/>
        <p:cNvGrpSpPr/>
        <p:nvPr/>
      </p:nvGrpSpPr>
      <p:grpSpPr>
        <a:xfrm>
          <a:off x="0" y="0"/>
          <a:ext cx="0" cy="0"/>
          <a:chOff x="0" y="0"/>
          <a:chExt cx="0" cy="0"/>
        </a:xfrm>
      </p:grpSpPr>
      <p:sp>
        <p:nvSpPr>
          <p:cNvPr id="4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44874967"/>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88898314"/>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8910"/>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30F47EE-B7DC-304C-8B3A-B063F9A8939F}" type="slidenum">
              <a:rPr lang="en-US"/>
              <a:pPr>
                <a:defRPr/>
              </a:pPr>
              <a:t>‹#›</a:t>
            </a:fld>
            <a:endParaRPr lang="en-US"/>
          </a:p>
        </p:txBody>
      </p:sp>
    </p:spTree>
    <p:extLst>
      <p:ext uri="{BB962C8B-B14F-4D97-AF65-F5344CB8AC3E}">
        <p14:creationId xmlns:p14="http://schemas.microsoft.com/office/powerpoint/2010/main" val="37834578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076516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561226"/>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6764582"/>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628019"/>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8502225"/>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4707648"/>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20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2802689"/>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490755"/>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2967842"/>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3192446"/>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F2722B3-23A1-5242-853C-4A0643E133C9}" type="slidenum">
              <a:rPr lang="en-US"/>
              <a:pPr>
                <a:defRPr/>
              </a:pPr>
              <a:t>‹#›</a:t>
            </a:fld>
            <a:endParaRPr lang="en-US"/>
          </a:p>
        </p:txBody>
      </p:sp>
    </p:spTree>
    <p:extLst>
      <p:ext uri="{BB962C8B-B14F-4D97-AF65-F5344CB8AC3E}">
        <p14:creationId xmlns:p14="http://schemas.microsoft.com/office/powerpoint/2010/main" val="303050086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43026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159009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0433127"/>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03413713"/>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357043"/>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75769797"/>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82236170"/>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46736874"/>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381098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377185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6821D9-119C-1344-9C94-3A0236BD2E97}" type="slidenum">
              <a:rPr lang="en-US"/>
              <a:pPr>
                <a:defRPr/>
              </a:pPr>
              <a:t>‹#›</a:t>
            </a:fld>
            <a:endParaRPr lang="en-US"/>
          </a:p>
        </p:txBody>
      </p:sp>
    </p:spTree>
    <p:extLst>
      <p:ext uri="{BB962C8B-B14F-4D97-AF65-F5344CB8AC3E}">
        <p14:creationId xmlns:p14="http://schemas.microsoft.com/office/powerpoint/2010/main" val="32653682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78714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6386410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194217"/>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2841604"/>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78862638"/>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4361215"/>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4136312"/>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70197278"/>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8893277"/>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49955848"/>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7587972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445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0446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1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15" name="Rectangle 15"/>
          <p:cNvSpPr>
            <a:spLocks noGrp="1" noChangeArrowheads="1"/>
          </p:cNvSpPr>
          <p:nvPr>
            <p:ph type="sldNum" sz="quarter" idx="12"/>
          </p:nvPr>
        </p:nvSpPr>
        <p:spPr/>
        <p:txBody>
          <a:bodyPr/>
          <a:lstStyle>
            <a:lvl1pPr eaLnBrk="1" hangingPunct="1">
              <a:defRPr/>
            </a:lvl1pPr>
          </a:lstStyle>
          <a:p>
            <a:pPr>
              <a:defRPr/>
            </a:pPr>
            <a:fld id="{3CA7111A-5171-2C48-8A32-C5513D7ED6BC}" type="slidenum">
              <a:rPr lang="en-US"/>
              <a:pPr>
                <a:defRPr/>
              </a:pPr>
              <a:t>‹#›</a:t>
            </a:fld>
            <a:endParaRPr lang="en-US"/>
          </a:p>
        </p:txBody>
      </p:sp>
    </p:spTree>
    <p:extLst>
      <p:ext uri="{BB962C8B-B14F-4D97-AF65-F5344CB8AC3E}">
        <p14:creationId xmlns:p14="http://schemas.microsoft.com/office/powerpoint/2010/main" val="185826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9300246"/>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25591144"/>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86399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3660139"/>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5048967"/>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1411134"/>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74901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389347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2157401"/>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785808"/>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F2FCC547-0E31-854D-9A39-48BA819D5A14}" type="slidenum">
              <a:rPr lang="en-US"/>
              <a:pPr>
                <a:defRPr/>
              </a:pPr>
              <a:t>‹#›</a:t>
            </a:fld>
            <a:endParaRPr lang="en-US"/>
          </a:p>
        </p:txBody>
      </p:sp>
    </p:spTree>
    <p:extLst>
      <p:ext uri="{BB962C8B-B14F-4D97-AF65-F5344CB8AC3E}">
        <p14:creationId xmlns:p14="http://schemas.microsoft.com/office/powerpoint/2010/main" val="27847190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18570596"/>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3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4419347"/>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1013731"/>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8373362"/>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5993617"/>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52334723"/>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21369"/>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5547974"/>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946001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0758463"/>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321827EA-6D9A-6C43-A94F-F42AE65F5B7C}" type="slidenum">
              <a:rPr lang="en-US"/>
              <a:pPr>
                <a:defRPr/>
              </a:pPr>
              <a:t>‹#›</a:t>
            </a:fld>
            <a:endParaRPr lang="en-US"/>
          </a:p>
        </p:txBody>
      </p:sp>
    </p:spTree>
    <p:extLst>
      <p:ext uri="{BB962C8B-B14F-4D97-AF65-F5344CB8AC3E}">
        <p14:creationId xmlns:p14="http://schemas.microsoft.com/office/powerpoint/2010/main" val="395557890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537488"/>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0355903"/>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984934"/>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982648"/>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68916242"/>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4399574"/>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05305767"/>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5149265"/>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641944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0775246"/>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4AE15B1-00CB-1F49-B741-DEB628EBA135}" type="slidenum">
              <a:rPr lang="en-US"/>
              <a:pPr>
                <a:defRPr/>
              </a:pPr>
              <a:t>‹#›</a:t>
            </a:fld>
            <a:endParaRPr lang="en-US"/>
          </a:p>
        </p:txBody>
      </p:sp>
    </p:spTree>
    <p:extLst>
      <p:ext uri="{BB962C8B-B14F-4D97-AF65-F5344CB8AC3E}">
        <p14:creationId xmlns:p14="http://schemas.microsoft.com/office/powerpoint/2010/main" val="14657725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84618"/>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458516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47640755"/>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007674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042304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299856"/>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216211"/>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5878033"/>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7559534"/>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1498198"/>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5"/>
          <p:cNvSpPr>
            <a:spLocks noGrp="1" noChangeArrowheads="1"/>
          </p:cNvSpPr>
          <p:nvPr>
            <p:ph type="sldNum" sz="quarter" idx="12"/>
          </p:nvPr>
        </p:nvSpPr>
        <p:spPr/>
        <p:txBody>
          <a:bodyPr/>
          <a:lstStyle>
            <a:lvl1pPr eaLnBrk="1" hangingPunct="1">
              <a:defRPr/>
            </a:lvl1pPr>
          </a:lstStyle>
          <a:p>
            <a:pPr>
              <a:defRPr/>
            </a:pPr>
            <a:fld id="{DA07EB45-7744-974E-B4D8-BB025B4976DD}" type="slidenum">
              <a:rPr lang="en-US"/>
              <a:pPr>
                <a:defRPr/>
              </a:pPr>
              <a:t>‹#›</a:t>
            </a:fld>
            <a:endParaRPr lang="en-US"/>
          </a:p>
        </p:txBody>
      </p:sp>
    </p:spTree>
    <p:extLst>
      <p:ext uri="{BB962C8B-B14F-4D97-AF65-F5344CB8AC3E}">
        <p14:creationId xmlns:p14="http://schemas.microsoft.com/office/powerpoint/2010/main" val="151236289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0417567"/>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9936458"/>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474956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5569007"/>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2189888"/>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653266"/>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60933745"/>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7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012688"/>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212189"/>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50682224"/>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5"/>
          <p:cNvSpPr>
            <a:spLocks noGrp="1" noChangeArrowheads="1"/>
          </p:cNvSpPr>
          <p:nvPr>
            <p:ph type="sldNum" sz="quarter" idx="12"/>
          </p:nvPr>
        </p:nvSpPr>
        <p:spPr/>
        <p:txBody>
          <a:bodyPr/>
          <a:lstStyle>
            <a:lvl1pPr eaLnBrk="1" hangingPunct="1">
              <a:defRPr/>
            </a:lvl1pPr>
          </a:lstStyle>
          <a:p>
            <a:pPr>
              <a:defRPr/>
            </a:pPr>
            <a:fld id="{6CFCD788-4756-F341-B737-72A9E7F682E9}" type="slidenum">
              <a:rPr lang="en-US"/>
              <a:pPr>
                <a:defRPr/>
              </a:pPr>
              <a:t>‹#›</a:t>
            </a:fld>
            <a:endParaRPr lang="en-US"/>
          </a:p>
        </p:txBody>
      </p:sp>
    </p:spTree>
    <p:extLst>
      <p:ext uri="{BB962C8B-B14F-4D97-AF65-F5344CB8AC3E}">
        <p14:creationId xmlns:p14="http://schemas.microsoft.com/office/powerpoint/2010/main" val="199588872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471556"/>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363975"/>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30187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554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697940"/>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4575004"/>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592746"/>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17672"/>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0100765"/>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36070270"/>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5"/>
          <p:cNvSpPr>
            <a:spLocks noGrp="1" noChangeArrowheads="1"/>
          </p:cNvSpPr>
          <p:nvPr>
            <p:ph type="sldNum" sz="quarter" idx="12"/>
          </p:nvPr>
        </p:nvSpPr>
        <p:spPr/>
        <p:txBody>
          <a:bodyPr/>
          <a:lstStyle>
            <a:lvl1pPr eaLnBrk="1" hangingPunct="1">
              <a:defRPr/>
            </a:lvl1pPr>
          </a:lstStyle>
          <a:p>
            <a:pPr>
              <a:defRPr/>
            </a:pPr>
            <a:fld id="{CF6D155D-09DE-7745-805F-3AE9065F5FFD}" type="slidenum">
              <a:rPr lang="en-US"/>
              <a:pPr>
                <a:defRPr/>
              </a:pPr>
              <a:t>‹#›</a:t>
            </a:fld>
            <a:endParaRPr lang="en-US"/>
          </a:p>
        </p:txBody>
      </p:sp>
    </p:spTree>
    <p:extLst>
      <p:ext uri="{BB962C8B-B14F-4D97-AF65-F5344CB8AC3E}">
        <p14:creationId xmlns:p14="http://schemas.microsoft.com/office/powerpoint/2010/main" val="34120059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7531812"/>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73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604827"/>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0497013"/>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2021752"/>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9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8383879"/>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21293388"/>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6362351"/>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0023000"/>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4387786"/>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EB64141-D985-104A-9A0C-EF198B86C7BE}" type="slidenum">
              <a:rPr lang="en-US"/>
              <a:pPr>
                <a:defRPr/>
              </a:pPr>
              <a:t>‹#›</a:t>
            </a:fld>
            <a:endParaRPr lang="en-US"/>
          </a:p>
        </p:txBody>
      </p:sp>
    </p:spTree>
    <p:extLst>
      <p:ext uri="{BB962C8B-B14F-4D97-AF65-F5344CB8AC3E}">
        <p14:creationId xmlns:p14="http://schemas.microsoft.com/office/powerpoint/2010/main" val="36026585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67868"/>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3252424"/>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0503226"/>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344897"/>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3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341022"/>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482184"/>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3865198"/>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04160852"/>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181145"/>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8380207"/>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B3368054-7B9E-5449-9550-01A7E2ECA192}" type="slidenum">
              <a:rPr lang="en-US"/>
              <a:pPr>
                <a:defRPr/>
              </a:pPr>
              <a:t>‹#›</a:t>
            </a:fld>
            <a:endParaRPr lang="en-US"/>
          </a:p>
        </p:txBody>
      </p:sp>
    </p:spTree>
    <p:extLst>
      <p:ext uri="{BB962C8B-B14F-4D97-AF65-F5344CB8AC3E}">
        <p14:creationId xmlns:p14="http://schemas.microsoft.com/office/powerpoint/2010/main" val="41635814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3001467"/>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09850238"/>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31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9754797"/>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2390408"/>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690635"/>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0237302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93382248"/>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49644954"/>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961899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841246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5D0C6318-2D88-F344-BB3E-EB18ABB64556}" type="slidenum">
              <a:rPr lang="en-US"/>
              <a:pPr>
                <a:defRPr/>
              </a:pPr>
              <a:t>‹#›</a:t>
            </a:fld>
            <a:endParaRPr lang="en-US"/>
          </a:p>
        </p:txBody>
      </p:sp>
    </p:spTree>
    <p:extLst>
      <p:ext uri="{BB962C8B-B14F-4D97-AF65-F5344CB8AC3E}">
        <p14:creationId xmlns:p14="http://schemas.microsoft.com/office/powerpoint/2010/main" val="35434146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2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090828"/>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6169628"/>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48191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832556"/>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2611645"/>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754215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03739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356669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32887670"/>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845332"/>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3408886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448D095C-D6C5-0841-8181-CFE1D34649C4}" type="slidenum">
              <a:rPr lang="en-US"/>
              <a:pPr>
                <a:defRPr/>
              </a:pPr>
              <a:t>‹#›</a:t>
            </a:fld>
            <a:endParaRPr lang="en-US"/>
          </a:p>
        </p:txBody>
      </p:sp>
    </p:spTree>
    <p:extLst>
      <p:ext uri="{BB962C8B-B14F-4D97-AF65-F5344CB8AC3E}">
        <p14:creationId xmlns:p14="http://schemas.microsoft.com/office/powerpoint/2010/main" val="34438370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880382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6870943"/>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17494461"/>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4085273"/>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7007407"/>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3907703"/>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3979395"/>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34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0432264"/>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6650280"/>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137169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23142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228D836-BFD2-B74C-8C2C-C6687AFB6EF5}" type="slidenum">
              <a:rPr lang="en-US"/>
              <a:pPr>
                <a:defRPr/>
              </a:pPr>
              <a:t>‹#›</a:t>
            </a:fld>
            <a:endParaRPr lang="en-US"/>
          </a:p>
        </p:txBody>
      </p:sp>
    </p:spTree>
    <p:extLst>
      <p:ext uri="{BB962C8B-B14F-4D97-AF65-F5344CB8AC3E}">
        <p14:creationId xmlns:p14="http://schemas.microsoft.com/office/powerpoint/2010/main" val="378158228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681109"/>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16639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01683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317548"/>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997446"/>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52600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35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47691"/>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919718"/>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6863231"/>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1685844"/>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6A98B9-90AD-434E-BD44-54923062317A}" type="slidenum">
              <a:rPr lang="en-US"/>
              <a:pPr>
                <a:defRPr/>
              </a:pPr>
              <a:t>‹#›</a:t>
            </a:fld>
            <a:endParaRPr lang="en-US"/>
          </a:p>
        </p:txBody>
      </p:sp>
    </p:spTree>
    <p:extLst>
      <p:ext uri="{BB962C8B-B14F-4D97-AF65-F5344CB8AC3E}">
        <p14:creationId xmlns:p14="http://schemas.microsoft.com/office/powerpoint/2010/main" val="12670552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88565494"/>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6090191"/>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048329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227377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770200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0123340"/>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65215"/>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4417539"/>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8543751"/>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54507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1D34190-CFDC-484A-825B-49E6C8AA2CC1}" type="slidenum">
              <a:rPr lang="en-US"/>
              <a:pPr>
                <a:defRPr/>
              </a:pPr>
              <a:t>‹#›</a:t>
            </a:fld>
            <a:endParaRPr lang="en-US"/>
          </a:p>
        </p:txBody>
      </p:sp>
    </p:spTree>
    <p:extLst>
      <p:ext uri="{BB962C8B-B14F-4D97-AF65-F5344CB8AC3E}">
        <p14:creationId xmlns:p14="http://schemas.microsoft.com/office/powerpoint/2010/main" val="24606771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6944973"/>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97713851"/>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562892"/>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4853641"/>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71528972"/>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21078465"/>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222819"/>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2930081"/>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83805"/>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6673081"/>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B7504B-DAC9-FF47-8724-0D7A8353136B}" type="slidenum">
              <a:rPr lang="en-US"/>
              <a:pPr>
                <a:defRPr/>
              </a:pPr>
              <a:t>‹#›</a:t>
            </a:fld>
            <a:endParaRPr lang="en-US"/>
          </a:p>
        </p:txBody>
      </p:sp>
    </p:spTree>
    <p:extLst>
      <p:ext uri="{BB962C8B-B14F-4D97-AF65-F5344CB8AC3E}">
        <p14:creationId xmlns:p14="http://schemas.microsoft.com/office/powerpoint/2010/main" val="2504064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5772057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12689858"/>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4642"/>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38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498774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700824"/>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06117586"/>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4076257"/>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58828"/>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67494"/>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995240"/>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A60CA44-8DF9-0B40-B7AC-DF18088919EA}" type="slidenum">
              <a:rPr lang="en-US"/>
              <a:pPr>
                <a:defRPr/>
              </a:pPr>
              <a:t>‹#›</a:t>
            </a:fld>
            <a:endParaRPr lang="en-US"/>
          </a:p>
        </p:txBody>
      </p:sp>
    </p:spTree>
    <p:extLst>
      <p:ext uri="{BB962C8B-B14F-4D97-AF65-F5344CB8AC3E}">
        <p14:creationId xmlns:p14="http://schemas.microsoft.com/office/powerpoint/2010/main" val="151824479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291187"/>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38197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973813"/>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007366"/>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2012431"/>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40076"/>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7796555"/>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97474963"/>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753330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8555362"/>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F99D2C1-E47C-8346-9AF8-6613577F36E1}" type="slidenum">
              <a:rPr lang="en-US"/>
              <a:pPr>
                <a:defRPr/>
              </a:pPr>
              <a:t>‹#›</a:t>
            </a:fld>
            <a:endParaRPr lang="en-US"/>
          </a:p>
        </p:txBody>
      </p:sp>
    </p:spTree>
    <p:extLst>
      <p:ext uri="{BB962C8B-B14F-4D97-AF65-F5344CB8AC3E}">
        <p14:creationId xmlns:p14="http://schemas.microsoft.com/office/powerpoint/2010/main" val="418971552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57162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53585"/>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03539904"/>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369813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56240837"/>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3369631"/>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531462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539540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1787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5379197"/>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95E9828-5219-3D49-AAC7-33AB56DEBDF2}" type="slidenum">
              <a:rPr lang="en-US"/>
              <a:pPr>
                <a:defRPr/>
              </a:pPr>
              <a:t>‹#›</a:t>
            </a:fld>
            <a:endParaRPr lang="en-US"/>
          </a:p>
        </p:txBody>
      </p:sp>
    </p:spTree>
    <p:extLst>
      <p:ext uri="{BB962C8B-B14F-4D97-AF65-F5344CB8AC3E}">
        <p14:creationId xmlns:p14="http://schemas.microsoft.com/office/powerpoint/2010/main" val="16893192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698402"/>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4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774662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2927523"/>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041530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2119546"/>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88365"/>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663066"/>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0148026"/>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067778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09468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2FD6EB-3205-474E-A56D-FB21879E2F57}" type="slidenum">
              <a:rPr lang="en-US"/>
              <a:pPr>
                <a:defRPr/>
              </a:pPr>
              <a:t>‹#›</a:t>
            </a:fld>
            <a:endParaRPr lang="en-US"/>
          </a:p>
        </p:txBody>
      </p:sp>
    </p:spTree>
    <p:extLst>
      <p:ext uri="{BB962C8B-B14F-4D97-AF65-F5344CB8AC3E}">
        <p14:creationId xmlns:p14="http://schemas.microsoft.com/office/powerpoint/2010/main" val="44505215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3972072"/>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64853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016075"/>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032414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4249869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2703696"/>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6780999"/>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0130048"/>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7990437"/>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43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1626165"/>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A3425-EFC9-134A-909B-E004185891E2}" type="slidenum">
              <a:rPr lang="en-US"/>
              <a:pPr>
                <a:defRPr/>
              </a:pPr>
              <a:t>‹#›</a:t>
            </a:fld>
            <a:endParaRPr lang="en-US"/>
          </a:p>
        </p:txBody>
      </p:sp>
    </p:spTree>
    <p:extLst>
      <p:ext uri="{BB962C8B-B14F-4D97-AF65-F5344CB8AC3E}">
        <p14:creationId xmlns:p14="http://schemas.microsoft.com/office/powerpoint/2010/main" val="37204668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709793"/>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2596617"/>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9386690"/>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2428453"/>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027507"/>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04179968"/>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0618593"/>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679288"/>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7446209"/>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2430451"/>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4877610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D5796D2-2D5E-1846-A6E1-BF58CD025E90}" type="slidenum">
              <a:rPr lang="en-US"/>
              <a:pPr>
                <a:defRPr/>
              </a:pPr>
              <a:t>‹#›</a:t>
            </a:fld>
            <a:endParaRPr lang="en-US"/>
          </a:p>
        </p:txBody>
      </p:sp>
    </p:spTree>
    <p:extLst>
      <p:ext uri="{BB962C8B-B14F-4D97-AF65-F5344CB8AC3E}">
        <p14:creationId xmlns:p14="http://schemas.microsoft.com/office/powerpoint/2010/main" val="16489621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59577448"/>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3200985"/>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6165341"/>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3530092"/>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26125453"/>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08481064"/>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37899765"/>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07469483"/>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54126339"/>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167462"/>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68BF621-A35A-224C-814A-BCAA46B08FD3}" type="slidenum">
              <a:rPr lang="en-US"/>
              <a:pPr>
                <a:defRPr/>
              </a:pPr>
              <a:t>‹#›</a:t>
            </a:fld>
            <a:endParaRPr lang="en-US"/>
          </a:p>
        </p:txBody>
      </p:sp>
    </p:spTree>
    <p:extLst>
      <p:ext uri="{BB962C8B-B14F-4D97-AF65-F5344CB8AC3E}">
        <p14:creationId xmlns:p14="http://schemas.microsoft.com/office/powerpoint/2010/main" val="381843885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3931871"/>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4305305"/>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214921"/>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78898509"/>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3770174"/>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940982"/>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1670618"/>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753847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6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39426119"/>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59056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37571"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BBA025-1853-7E4C-A504-2E87180F4ACA}" type="slidenum">
              <a:rPr lang="en-US"/>
              <a:pPr>
                <a:defRPr/>
              </a:pPr>
              <a:t>‹#›</a:t>
            </a:fld>
            <a:endParaRPr lang="en-US"/>
          </a:p>
        </p:txBody>
      </p:sp>
    </p:spTree>
    <p:extLst>
      <p:ext uri="{BB962C8B-B14F-4D97-AF65-F5344CB8AC3E}">
        <p14:creationId xmlns:p14="http://schemas.microsoft.com/office/powerpoint/2010/main" val="42525839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95914160"/>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72206"/>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916488"/>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7822667"/>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067151"/>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816668"/>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08073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7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1217269"/>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9808060"/>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745258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AB0CC7-2E9E-9649-B8B5-702E115BE59B}" type="slidenum">
              <a:rPr lang="en-US"/>
              <a:pPr>
                <a:defRPr/>
              </a:pPr>
              <a:t>‹#›</a:t>
            </a:fld>
            <a:endParaRPr lang="en-US"/>
          </a:p>
        </p:txBody>
      </p:sp>
    </p:spTree>
    <p:extLst>
      <p:ext uri="{BB962C8B-B14F-4D97-AF65-F5344CB8AC3E}">
        <p14:creationId xmlns:p14="http://schemas.microsoft.com/office/powerpoint/2010/main" val="417430236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9975120"/>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8896975"/>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82289486"/>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6741954"/>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07189"/>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8561791"/>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20634173"/>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0758558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62976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8443696"/>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8007165-992F-EA48-9346-9A45A07B2587}" type="slidenum">
              <a:rPr lang="en-US"/>
              <a:pPr>
                <a:defRPr/>
              </a:pPr>
              <a:t>‹#›</a:t>
            </a:fld>
            <a:endParaRPr lang="en-US"/>
          </a:p>
        </p:txBody>
      </p:sp>
    </p:spTree>
    <p:extLst>
      <p:ext uri="{BB962C8B-B14F-4D97-AF65-F5344CB8AC3E}">
        <p14:creationId xmlns:p14="http://schemas.microsoft.com/office/powerpoint/2010/main" val="327455998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585702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9242399"/>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203167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0007605"/>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25244156"/>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4347132"/>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114686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909907"/>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0731691"/>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0012152"/>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9DB4F26-8CA6-404B-95B3-758881C43271}" type="slidenum">
              <a:rPr lang="en-US"/>
              <a:pPr>
                <a:defRPr/>
              </a:pPr>
              <a:t>‹#›</a:t>
            </a:fld>
            <a:endParaRPr lang="en-US"/>
          </a:p>
        </p:txBody>
      </p:sp>
    </p:spTree>
    <p:extLst>
      <p:ext uri="{BB962C8B-B14F-4D97-AF65-F5344CB8AC3E}">
        <p14:creationId xmlns:p14="http://schemas.microsoft.com/office/powerpoint/2010/main" val="23484541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0658215"/>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2343151"/>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304836"/>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68991115"/>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6810356"/>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32741205"/>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9787074"/>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75357960"/>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88026295"/>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3941986"/>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98F2C89-6285-CB4F-8153-ECE6FFA0F4FB}" type="slidenum">
              <a:rPr lang="en-US"/>
              <a:pPr>
                <a:defRPr/>
              </a:pPr>
              <a:t>‹#›</a:t>
            </a:fld>
            <a:endParaRPr lang="en-US"/>
          </a:p>
        </p:txBody>
      </p:sp>
    </p:spTree>
    <p:extLst>
      <p:ext uri="{BB962C8B-B14F-4D97-AF65-F5344CB8AC3E}">
        <p14:creationId xmlns:p14="http://schemas.microsoft.com/office/powerpoint/2010/main" val="15337357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48230533"/>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11127607"/>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2744673"/>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7178687"/>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06266299"/>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925619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1496490"/>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963304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52468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424721"/>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F8B6F3D-61EF-694A-981A-A0F62B2FDC83}" type="slidenum">
              <a:rPr lang="en-US"/>
              <a:pPr>
                <a:defRPr/>
              </a:pPr>
              <a:t>‹#›</a:t>
            </a:fld>
            <a:endParaRPr lang="en-US"/>
          </a:p>
        </p:txBody>
      </p:sp>
    </p:spTree>
    <p:extLst>
      <p:ext uri="{BB962C8B-B14F-4D97-AF65-F5344CB8AC3E}">
        <p14:creationId xmlns:p14="http://schemas.microsoft.com/office/powerpoint/2010/main" val="32557723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50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8840751"/>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09124636"/>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51685402"/>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2818366"/>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8663321"/>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3157014"/>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8465112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48302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53506883"/>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5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55898372"/>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DC0332-DBB8-5146-8E48-BD8B5A1C7658}" type="slidenum">
              <a:rPr lang="en-US"/>
              <a:pPr>
                <a:defRPr/>
              </a:pPr>
              <a:t>‹#›</a:t>
            </a:fld>
            <a:endParaRPr lang="en-US"/>
          </a:p>
        </p:txBody>
      </p:sp>
    </p:spTree>
    <p:extLst>
      <p:ext uri="{BB962C8B-B14F-4D97-AF65-F5344CB8AC3E}">
        <p14:creationId xmlns:p14="http://schemas.microsoft.com/office/powerpoint/2010/main" val="378083755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510316"/>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6278519"/>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07279712"/>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18301958"/>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50060656"/>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2292907"/>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57041535"/>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44788891"/>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52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1329117"/>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64177306"/>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5C6F0C0-3152-2E49-9F91-D1D09218DF4E}" type="slidenum">
              <a:rPr lang="en-US"/>
              <a:pPr>
                <a:defRPr/>
              </a:pPr>
              <a:t>‹#›</a:t>
            </a:fld>
            <a:endParaRPr lang="en-US"/>
          </a:p>
        </p:txBody>
      </p:sp>
    </p:spTree>
    <p:extLst>
      <p:ext uri="{BB962C8B-B14F-4D97-AF65-F5344CB8AC3E}">
        <p14:creationId xmlns:p14="http://schemas.microsoft.com/office/powerpoint/2010/main" val="8631282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6065699"/>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62630453"/>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48005952"/>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14077527"/>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4277854"/>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79062746"/>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27117943"/>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53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2296568"/>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870847"/>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0642371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7664304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13152DD-94C0-EF42-B30C-3943A590DF68}" type="slidenum">
              <a:rPr lang="en-US"/>
              <a:pPr>
                <a:defRPr/>
              </a:pPr>
              <a:t>‹#›</a:t>
            </a:fld>
            <a:endParaRPr lang="en-US"/>
          </a:p>
        </p:txBody>
      </p:sp>
    </p:spTree>
    <p:extLst>
      <p:ext uri="{BB962C8B-B14F-4D97-AF65-F5344CB8AC3E}">
        <p14:creationId xmlns:p14="http://schemas.microsoft.com/office/powerpoint/2010/main" val="2631001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7626495"/>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5200808"/>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3051570"/>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5606185"/>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6811634"/>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277840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7947042"/>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07848430"/>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2665687"/>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714583"/>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A13A8FC-3637-6045-89E3-871009C9D72F}" type="slidenum">
              <a:rPr lang="en-US"/>
              <a:pPr>
                <a:defRPr/>
              </a:pPr>
              <a:t>‹#›</a:t>
            </a:fld>
            <a:endParaRPr lang="en-US"/>
          </a:p>
        </p:txBody>
      </p:sp>
    </p:spTree>
    <p:extLst>
      <p:ext uri="{BB962C8B-B14F-4D97-AF65-F5344CB8AC3E}">
        <p14:creationId xmlns:p14="http://schemas.microsoft.com/office/powerpoint/2010/main" val="9286069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399001"/>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8851225"/>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5946455"/>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1792647"/>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0606291"/>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7656805"/>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2187073"/>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813854"/>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6860181"/>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086426"/>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556278-86F1-4145-A50E-7422E3AF05D0}" type="slidenum">
              <a:rPr lang="en-US"/>
              <a:pPr>
                <a:defRPr/>
              </a:pPr>
              <a:t>‹#›</a:t>
            </a:fld>
            <a:endParaRPr lang="en-US"/>
          </a:p>
        </p:txBody>
      </p:sp>
    </p:spTree>
    <p:extLst>
      <p:ext uri="{BB962C8B-B14F-4D97-AF65-F5344CB8AC3E}">
        <p14:creationId xmlns:p14="http://schemas.microsoft.com/office/powerpoint/2010/main" val="32337353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247179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891784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7566942"/>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9992746"/>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447846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7190978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9089720"/>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5779900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0217094"/>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6169277"/>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49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23450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7CA2192D-4CC8-F84D-832A-C810BBF60245}" type="slidenum">
              <a:rPr lang="en-US"/>
              <a:pPr>
                <a:defRPr/>
              </a:pPr>
              <a:t>‹#›</a:t>
            </a:fld>
            <a:endParaRPr lang="en-US"/>
          </a:p>
        </p:txBody>
      </p:sp>
    </p:spTree>
    <p:extLst>
      <p:ext uri="{BB962C8B-B14F-4D97-AF65-F5344CB8AC3E}">
        <p14:creationId xmlns:p14="http://schemas.microsoft.com/office/powerpoint/2010/main" val="266141608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8025948"/>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1342169"/>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91525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991889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8181414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70046824"/>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150240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3451907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99251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11548884"/>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B5311B7-47A8-CD4E-BF95-781090491A1F}" type="slidenum">
              <a:rPr lang="en-US"/>
              <a:pPr>
                <a:defRPr/>
              </a:pPr>
              <a:t>‹#›</a:t>
            </a:fld>
            <a:endParaRPr lang="en-US"/>
          </a:p>
        </p:txBody>
      </p:sp>
    </p:spTree>
    <p:extLst>
      <p:ext uri="{BB962C8B-B14F-4D97-AF65-F5344CB8AC3E}">
        <p14:creationId xmlns:p14="http://schemas.microsoft.com/office/powerpoint/2010/main" val="14242222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9889568"/>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34825545"/>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00799186"/>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3233474"/>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9549020"/>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01092953"/>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215011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60946110"/>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39946947"/>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017369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C935A9E-A0D4-2B43-989D-BE6CC874CB25}" type="slidenum">
              <a:rPr lang="en-US"/>
              <a:pPr>
                <a:defRPr/>
              </a:pPr>
              <a:t>‹#›</a:t>
            </a:fld>
            <a:endParaRPr lang="en-US"/>
          </a:p>
        </p:txBody>
      </p:sp>
    </p:spTree>
    <p:extLst>
      <p:ext uri="{BB962C8B-B14F-4D97-AF65-F5344CB8AC3E}">
        <p14:creationId xmlns:p14="http://schemas.microsoft.com/office/powerpoint/2010/main" val="239777937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0348778"/>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9466331"/>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6876427"/>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806254"/>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1366861"/>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300432"/>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7225472"/>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7163040"/>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21349"/>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6139312"/>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5053081-FA9A-E344-B9EC-0E8166C7CA73}" type="slidenum">
              <a:rPr lang="en-US"/>
              <a:pPr>
                <a:defRPr/>
              </a:pPr>
              <a:t>‹#›</a:t>
            </a:fld>
            <a:endParaRPr lang="en-US"/>
          </a:p>
        </p:txBody>
      </p:sp>
    </p:spTree>
    <p:extLst>
      <p:ext uri="{BB962C8B-B14F-4D97-AF65-F5344CB8AC3E}">
        <p14:creationId xmlns:p14="http://schemas.microsoft.com/office/powerpoint/2010/main" val="173593476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895976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8829397"/>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965504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263082"/>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0279436"/>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6076284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54227169"/>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94598756"/>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9867387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266104"/>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15560EE-8AC5-FA46-894A-41EA82564066}" type="slidenum">
              <a:rPr lang="en-US"/>
              <a:pPr>
                <a:defRPr/>
              </a:pPr>
              <a:t>‹#›</a:t>
            </a:fld>
            <a:endParaRPr lang="en-US"/>
          </a:p>
        </p:txBody>
      </p:sp>
    </p:spTree>
    <p:extLst>
      <p:ext uri="{BB962C8B-B14F-4D97-AF65-F5344CB8AC3E}">
        <p14:creationId xmlns:p14="http://schemas.microsoft.com/office/powerpoint/2010/main" val="113601670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1858863"/>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88327220"/>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5845331"/>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0832259"/>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4052373"/>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0912622"/>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164835"/>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03750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43843271"/>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68649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C08D7F-2FE6-1745-B44A-86972A2294F2}" type="slidenum">
              <a:rPr lang="en-US"/>
              <a:pPr>
                <a:defRPr/>
              </a:pPr>
              <a:t>‹#›</a:t>
            </a:fld>
            <a:endParaRPr lang="en-US"/>
          </a:p>
        </p:txBody>
      </p:sp>
    </p:spTree>
    <p:extLst>
      <p:ext uri="{BB962C8B-B14F-4D97-AF65-F5344CB8AC3E}">
        <p14:creationId xmlns:p14="http://schemas.microsoft.com/office/powerpoint/2010/main" val="340639809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4001873"/>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6474255"/>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693532"/>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8260694"/>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5383011"/>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3243734"/>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6300396"/>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62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0569780"/>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9597452"/>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4412196"/>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F516E31-AE3C-7244-AB81-303A8C9DEFF2}" type="slidenum">
              <a:rPr lang="en-US"/>
              <a:pPr>
                <a:defRPr/>
              </a:pPr>
              <a:t>‹#›</a:t>
            </a:fld>
            <a:endParaRPr lang="en-US"/>
          </a:p>
        </p:txBody>
      </p:sp>
    </p:spTree>
    <p:extLst>
      <p:ext uri="{BB962C8B-B14F-4D97-AF65-F5344CB8AC3E}">
        <p14:creationId xmlns:p14="http://schemas.microsoft.com/office/powerpoint/2010/main" val="243966357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81857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87122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748627"/>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388200"/>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248963"/>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819419"/>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63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2652412"/>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2693428"/>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2764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720213"/>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9775923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2B10B4-74E5-8443-80CD-5D8CE5FA2367}" type="slidenum">
              <a:rPr lang="en-US"/>
              <a:pPr>
                <a:defRPr/>
              </a:pPr>
              <a:t>‹#›</a:t>
            </a:fld>
            <a:endParaRPr lang="en-US"/>
          </a:p>
        </p:txBody>
      </p:sp>
    </p:spTree>
    <p:extLst>
      <p:ext uri="{BB962C8B-B14F-4D97-AF65-F5344CB8AC3E}">
        <p14:creationId xmlns:p14="http://schemas.microsoft.com/office/powerpoint/2010/main" val="34631100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085184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9390102"/>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792038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5845582"/>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917323"/>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49034184"/>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2554566"/>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9572441"/>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84135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28615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4A12292-76DA-DD4E-8682-21480B958409}" type="slidenum">
              <a:rPr lang="en-US"/>
              <a:pPr>
                <a:defRPr/>
              </a:pPr>
              <a:t>‹#›</a:t>
            </a:fld>
            <a:endParaRPr lang="en-US"/>
          </a:p>
        </p:txBody>
      </p:sp>
    </p:spTree>
    <p:extLst>
      <p:ext uri="{BB962C8B-B14F-4D97-AF65-F5344CB8AC3E}">
        <p14:creationId xmlns:p14="http://schemas.microsoft.com/office/powerpoint/2010/main" val="160303059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127845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9209766"/>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4795705"/>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7956559"/>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085571"/>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7784017"/>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517667"/>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547570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12615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6603742"/>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38BCD3D-1D33-8144-ABFF-7FA6D2E23518}" type="slidenum">
              <a:rPr lang="en-US"/>
              <a:pPr>
                <a:defRPr/>
              </a:pPr>
              <a:t>‹#›</a:t>
            </a:fld>
            <a:endParaRPr lang="en-US"/>
          </a:p>
        </p:txBody>
      </p:sp>
    </p:spTree>
    <p:extLst>
      <p:ext uri="{BB962C8B-B14F-4D97-AF65-F5344CB8AC3E}">
        <p14:creationId xmlns:p14="http://schemas.microsoft.com/office/powerpoint/2010/main" val="5064866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479100"/>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544917"/>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505023"/>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68475"/>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881312"/>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942277"/>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092020"/>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95126"/>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774974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2176557"/>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B87ECB-3396-F64A-BCC7-4BCEE0678B9F}" type="slidenum">
              <a:rPr lang="en-US"/>
              <a:pPr>
                <a:defRPr/>
              </a:pPr>
              <a:t>‹#›</a:t>
            </a:fld>
            <a:endParaRPr lang="en-US"/>
          </a:p>
        </p:txBody>
      </p:sp>
    </p:spTree>
    <p:extLst>
      <p:ext uri="{BB962C8B-B14F-4D97-AF65-F5344CB8AC3E}">
        <p14:creationId xmlns:p14="http://schemas.microsoft.com/office/powerpoint/2010/main" val="361684751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2088417"/>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6836410"/>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81533"/>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52442"/>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7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7997335"/>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4674191"/>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765030"/>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type="tx">
  <p:cSld name="68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309473"/>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725748"/>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15571"/>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solidFill>
                  <a:srgbClr val="000000"/>
                </a:solidFill>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solidFill>
                  <a:srgbClr val="000000"/>
                </a:solidFill>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5EC79CE7-D016-2943-8A01-D0E6D9970BE4}" type="slidenum">
              <a:rPr lang="en-US"/>
              <a:pPr>
                <a:defRPr/>
              </a:pPr>
              <a:t>‹#›</a:t>
            </a:fld>
            <a:endParaRPr lang="en-US"/>
          </a:p>
        </p:txBody>
      </p:sp>
    </p:spTree>
    <p:extLst>
      <p:ext uri="{BB962C8B-B14F-4D97-AF65-F5344CB8AC3E}">
        <p14:creationId xmlns:p14="http://schemas.microsoft.com/office/powerpoint/2010/main" val="1102948230"/>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815324"/>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879599"/>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00007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073266"/>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170048"/>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6761"/>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3026856"/>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473587"/>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03437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9268734"/>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06AFC918-E59A-1845-9E8A-4F53E6DEEF3E}" type="slidenum">
              <a:rPr lang="en-GB"/>
              <a:pPr>
                <a:defRPr/>
              </a:pPr>
              <a:t>‹#›</a:t>
            </a:fld>
            <a:endParaRPr lang="en-GB"/>
          </a:p>
        </p:txBody>
      </p:sp>
    </p:spTree>
    <p:extLst>
      <p:ext uri="{BB962C8B-B14F-4D97-AF65-F5344CB8AC3E}">
        <p14:creationId xmlns:p14="http://schemas.microsoft.com/office/powerpoint/2010/main" val="73013815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48540"/>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814918"/>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1401063"/>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8280309"/>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6860339"/>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880451"/>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1177327"/>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032082"/>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5856525"/>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18194"/>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1DC6ED9-5101-0945-8A0C-2A3716E684CE}" type="slidenum">
              <a:rPr lang="en-US"/>
              <a:pPr>
                <a:defRPr/>
              </a:pPr>
              <a:t>‹#›</a:t>
            </a:fld>
            <a:endParaRPr lang="en-US"/>
          </a:p>
        </p:txBody>
      </p:sp>
    </p:spTree>
    <p:extLst>
      <p:ext uri="{BB962C8B-B14F-4D97-AF65-F5344CB8AC3E}">
        <p14:creationId xmlns:p14="http://schemas.microsoft.com/office/powerpoint/2010/main" val="347380732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900258"/>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291983"/>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8115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776190"/>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6999127"/>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0970260"/>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1829037"/>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4969529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309484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1590753"/>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1095A3D-D439-9748-A96A-6FEDA1FF07D6}" type="slidenum">
              <a:rPr lang="en-US"/>
              <a:pPr>
                <a:defRPr/>
              </a:pPr>
              <a:t>‹#›</a:t>
            </a:fld>
            <a:endParaRPr lang="en-US"/>
          </a:p>
        </p:txBody>
      </p:sp>
    </p:spTree>
    <p:extLst>
      <p:ext uri="{BB962C8B-B14F-4D97-AF65-F5344CB8AC3E}">
        <p14:creationId xmlns:p14="http://schemas.microsoft.com/office/powerpoint/2010/main" val="95573680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891486"/>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1508683"/>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0227458"/>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7608100"/>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5125152"/>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3790597"/>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520143"/>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8235357"/>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3738069"/>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27923"/>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7CB08E-8F99-CB4A-8F8F-A541A56DC4E7}" type="slidenum">
              <a:rPr lang="en-US"/>
              <a:pPr>
                <a:defRPr/>
              </a:pPr>
              <a:t>‹#›</a:t>
            </a:fld>
            <a:endParaRPr lang="en-US"/>
          </a:p>
        </p:txBody>
      </p:sp>
    </p:spTree>
    <p:extLst>
      <p:ext uri="{BB962C8B-B14F-4D97-AF65-F5344CB8AC3E}">
        <p14:creationId xmlns:p14="http://schemas.microsoft.com/office/powerpoint/2010/main" val="217070625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8180976"/>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1991449"/>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2296316"/>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55882637"/>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6820432"/>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5892198"/>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6204779"/>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475731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47879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28996251"/>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F299107-A618-F848-ACDE-88001D042CA6}" type="slidenum">
              <a:rPr lang="en-US"/>
              <a:pPr>
                <a:defRPr/>
              </a:pPr>
              <a:t>‹#›</a:t>
            </a:fld>
            <a:endParaRPr lang="en-US"/>
          </a:p>
        </p:txBody>
      </p:sp>
    </p:spTree>
    <p:extLst>
      <p:ext uri="{BB962C8B-B14F-4D97-AF65-F5344CB8AC3E}">
        <p14:creationId xmlns:p14="http://schemas.microsoft.com/office/powerpoint/2010/main" val="303218245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722109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7263609"/>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12705930"/>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43163654"/>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8167111"/>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33892858"/>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276798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902736"/>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28027"/>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659785"/>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image" Target="../media/image4.jpeg"/><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0.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1.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6.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2.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8.jpe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7.jpeg"/></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95.xml"/><Relationship Id="rId1" Type="http://schemas.openxmlformats.org/officeDocument/2006/relationships/slideLayout" Target="../slideLayouts/slideLayout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0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6.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9.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0.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20.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21.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22.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23.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24.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5.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6.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1.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8.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9.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13.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0.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2.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3.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image" Target="../media/image5.jpeg"/><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image" Target="../media/image14.png"/><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5.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31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7.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8.xml.rels><?xml version="1.0" encoding="UTF-8" standalone="yes"?>
<Relationships xmlns="http://schemas.openxmlformats.org/package/2006/relationships"><Relationship Id="rId117" Type="http://schemas.openxmlformats.org/officeDocument/2006/relationships/slideLayout" Target="../slideLayouts/slideLayout441.xml"/><Relationship Id="rId671" Type="http://schemas.openxmlformats.org/officeDocument/2006/relationships/slideLayout" Target="../slideLayouts/slideLayout995.xml"/><Relationship Id="rId21" Type="http://schemas.openxmlformats.org/officeDocument/2006/relationships/slideLayout" Target="../slideLayouts/slideLayout345.xml"/><Relationship Id="rId324" Type="http://schemas.openxmlformats.org/officeDocument/2006/relationships/slideLayout" Target="../slideLayouts/slideLayout648.xml"/><Relationship Id="rId531" Type="http://schemas.openxmlformats.org/officeDocument/2006/relationships/slideLayout" Target="../slideLayouts/slideLayout855.xml"/><Relationship Id="rId629" Type="http://schemas.openxmlformats.org/officeDocument/2006/relationships/slideLayout" Target="../slideLayouts/slideLayout953.xml"/><Relationship Id="rId170" Type="http://schemas.openxmlformats.org/officeDocument/2006/relationships/slideLayout" Target="../slideLayouts/slideLayout494.xml"/><Relationship Id="rId268" Type="http://schemas.openxmlformats.org/officeDocument/2006/relationships/slideLayout" Target="../slideLayouts/slideLayout592.xml"/><Relationship Id="rId475" Type="http://schemas.openxmlformats.org/officeDocument/2006/relationships/slideLayout" Target="../slideLayouts/slideLayout799.xml"/><Relationship Id="rId682" Type="http://schemas.openxmlformats.org/officeDocument/2006/relationships/slideLayout" Target="../slideLayouts/slideLayout1006.xml"/><Relationship Id="rId32" Type="http://schemas.openxmlformats.org/officeDocument/2006/relationships/slideLayout" Target="../slideLayouts/slideLayout356.xml"/><Relationship Id="rId128" Type="http://schemas.openxmlformats.org/officeDocument/2006/relationships/slideLayout" Target="../slideLayouts/slideLayout452.xml"/><Relationship Id="rId335" Type="http://schemas.openxmlformats.org/officeDocument/2006/relationships/slideLayout" Target="../slideLayouts/slideLayout659.xml"/><Relationship Id="rId542" Type="http://schemas.openxmlformats.org/officeDocument/2006/relationships/slideLayout" Target="../slideLayouts/slideLayout866.xml"/><Relationship Id="rId181" Type="http://schemas.openxmlformats.org/officeDocument/2006/relationships/slideLayout" Target="../slideLayouts/slideLayout505.xml"/><Relationship Id="rId402" Type="http://schemas.openxmlformats.org/officeDocument/2006/relationships/slideLayout" Target="../slideLayouts/slideLayout726.xml"/><Relationship Id="rId279" Type="http://schemas.openxmlformats.org/officeDocument/2006/relationships/slideLayout" Target="../slideLayouts/slideLayout603.xml"/><Relationship Id="rId486" Type="http://schemas.openxmlformats.org/officeDocument/2006/relationships/slideLayout" Target="../slideLayouts/slideLayout810.xml"/><Relationship Id="rId693" Type="http://schemas.openxmlformats.org/officeDocument/2006/relationships/slideLayout" Target="../slideLayouts/slideLayout1017.xml"/><Relationship Id="rId43" Type="http://schemas.openxmlformats.org/officeDocument/2006/relationships/slideLayout" Target="../slideLayouts/slideLayout367.xml"/><Relationship Id="rId139" Type="http://schemas.openxmlformats.org/officeDocument/2006/relationships/slideLayout" Target="../slideLayouts/slideLayout463.xml"/><Relationship Id="rId346" Type="http://schemas.openxmlformats.org/officeDocument/2006/relationships/slideLayout" Target="../slideLayouts/slideLayout670.xml"/><Relationship Id="rId553" Type="http://schemas.openxmlformats.org/officeDocument/2006/relationships/slideLayout" Target="../slideLayouts/slideLayout877.xml"/><Relationship Id="rId192" Type="http://schemas.openxmlformats.org/officeDocument/2006/relationships/slideLayout" Target="../slideLayouts/slideLayout516.xml"/><Relationship Id="rId206" Type="http://schemas.openxmlformats.org/officeDocument/2006/relationships/slideLayout" Target="../slideLayouts/slideLayout530.xml"/><Relationship Id="rId413" Type="http://schemas.openxmlformats.org/officeDocument/2006/relationships/slideLayout" Target="../slideLayouts/slideLayout737.xml"/><Relationship Id="rId497" Type="http://schemas.openxmlformats.org/officeDocument/2006/relationships/slideLayout" Target="../slideLayouts/slideLayout821.xml"/><Relationship Id="rId620" Type="http://schemas.openxmlformats.org/officeDocument/2006/relationships/slideLayout" Target="../slideLayouts/slideLayout944.xml"/><Relationship Id="rId357" Type="http://schemas.openxmlformats.org/officeDocument/2006/relationships/slideLayout" Target="../slideLayouts/slideLayout681.xml"/><Relationship Id="rId54" Type="http://schemas.openxmlformats.org/officeDocument/2006/relationships/slideLayout" Target="../slideLayouts/slideLayout378.xml"/><Relationship Id="rId217" Type="http://schemas.openxmlformats.org/officeDocument/2006/relationships/slideLayout" Target="../slideLayouts/slideLayout541.xml"/><Relationship Id="rId564" Type="http://schemas.openxmlformats.org/officeDocument/2006/relationships/slideLayout" Target="../slideLayouts/slideLayout888.xml"/><Relationship Id="rId424" Type="http://schemas.openxmlformats.org/officeDocument/2006/relationships/slideLayout" Target="../slideLayouts/slideLayout748.xml"/><Relationship Id="rId631" Type="http://schemas.openxmlformats.org/officeDocument/2006/relationships/slideLayout" Target="../slideLayouts/slideLayout955.xml"/><Relationship Id="rId270" Type="http://schemas.openxmlformats.org/officeDocument/2006/relationships/slideLayout" Target="../slideLayouts/slideLayout594.xml"/><Relationship Id="rId65" Type="http://schemas.openxmlformats.org/officeDocument/2006/relationships/slideLayout" Target="../slideLayouts/slideLayout389.xml"/><Relationship Id="rId130" Type="http://schemas.openxmlformats.org/officeDocument/2006/relationships/slideLayout" Target="../slideLayouts/slideLayout454.xml"/><Relationship Id="rId368" Type="http://schemas.openxmlformats.org/officeDocument/2006/relationships/slideLayout" Target="../slideLayouts/slideLayout692.xml"/><Relationship Id="rId575" Type="http://schemas.openxmlformats.org/officeDocument/2006/relationships/slideLayout" Target="../slideLayouts/slideLayout899.xml"/><Relationship Id="rId228" Type="http://schemas.openxmlformats.org/officeDocument/2006/relationships/slideLayout" Target="../slideLayouts/slideLayout552.xml"/><Relationship Id="rId435" Type="http://schemas.openxmlformats.org/officeDocument/2006/relationships/slideLayout" Target="../slideLayouts/slideLayout759.xml"/><Relationship Id="rId642" Type="http://schemas.openxmlformats.org/officeDocument/2006/relationships/slideLayout" Target="../slideLayouts/slideLayout966.xml"/><Relationship Id="rId281" Type="http://schemas.openxmlformats.org/officeDocument/2006/relationships/slideLayout" Target="../slideLayouts/slideLayout605.xml"/><Relationship Id="rId502" Type="http://schemas.openxmlformats.org/officeDocument/2006/relationships/slideLayout" Target="../slideLayouts/slideLayout826.xml"/><Relationship Id="rId76" Type="http://schemas.openxmlformats.org/officeDocument/2006/relationships/slideLayout" Target="../slideLayouts/slideLayout400.xml"/><Relationship Id="rId141" Type="http://schemas.openxmlformats.org/officeDocument/2006/relationships/slideLayout" Target="../slideLayouts/slideLayout465.xml"/><Relationship Id="rId379" Type="http://schemas.openxmlformats.org/officeDocument/2006/relationships/slideLayout" Target="../slideLayouts/slideLayout703.xml"/><Relationship Id="rId586" Type="http://schemas.openxmlformats.org/officeDocument/2006/relationships/slideLayout" Target="../slideLayouts/slideLayout910.xml"/><Relationship Id="rId7" Type="http://schemas.openxmlformats.org/officeDocument/2006/relationships/slideLayout" Target="../slideLayouts/slideLayout331.xml"/><Relationship Id="rId239" Type="http://schemas.openxmlformats.org/officeDocument/2006/relationships/slideLayout" Target="../slideLayouts/slideLayout563.xml"/><Relationship Id="rId446" Type="http://schemas.openxmlformats.org/officeDocument/2006/relationships/slideLayout" Target="../slideLayouts/slideLayout770.xml"/><Relationship Id="rId653" Type="http://schemas.openxmlformats.org/officeDocument/2006/relationships/slideLayout" Target="../slideLayouts/slideLayout977.xml"/><Relationship Id="rId292" Type="http://schemas.openxmlformats.org/officeDocument/2006/relationships/slideLayout" Target="../slideLayouts/slideLayout616.xml"/><Relationship Id="rId306" Type="http://schemas.openxmlformats.org/officeDocument/2006/relationships/slideLayout" Target="../slideLayouts/slideLayout630.xml"/><Relationship Id="rId87" Type="http://schemas.openxmlformats.org/officeDocument/2006/relationships/slideLayout" Target="../slideLayouts/slideLayout411.xml"/><Relationship Id="rId513" Type="http://schemas.openxmlformats.org/officeDocument/2006/relationships/slideLayout" Target="../slideLayouts/slideLayout837.xml"/><Relationship Id="rId597" Type="http://schemas.openxmlformats.org/officeDocument/2006/relationships/slideLayout" Target="../slideLayouts/slideLayout921.xml"/><Relationship Id="rId152" Type="http://schemas.openxmlformats.org/officeDocument/2006/relationships/slideLayout" Target="../slideLayouts/slideLayout476.xml"/><Relationship Id="rId457" Type="http://schemas.openxmlformats.org/officeDocument/2006/relationships/slideLayout" Target="../slideLayouts/slideLayout781.xml"/><Relationship Id="rId664" Type="http://schemas.openxmlformats.org/officeDocument/2006/relationships/slideLayout" Target="../slideLayouts/slideLayout988.xml"/><Relationship Id="rId14" Type="http://schemas.openxmlformats.org/officeDocument/2006/relationships/slideLayout" Target="../slideLayouts/slideLayout338.xml"/><Relationship Id="rId317" Type="http://schemas.openxmlformats.org/officeDocument/2006/relationships/slideLayout" Target="../slideLayouts/slideLayout641.xml"/><Relationship Id="rId524" Type="http://schemas.openxmlformats.org/officeDocument/2006/relationships/slideLayout" Target="../slideLayouts/slideLayout848.xml"/><Relationship Id="rId98" Type="http://schemas.openxmlformats.org/officeDocument/2006/relationships/slideLayout" Target="../slideLayouts/slideLayout422.xml"/><Relationship Id="rId163" Type="http://schemas.openxmlformats.org/officeDocument/2006/relationships/slideLayout" Target="../slideLayouts/slideLayout487.xml"/><Relationship Id="rId370" Type="http://schemas.openxmlformats.org/officeDocument/2006/relationships/slideLayout" Target="../slideLayouts/slideLayout694.xml"/><Relationship Id="rId230" Type="http://schemas.openxmlformats.org/officeDocument/2006/relationships/slideLayout" Target="../slideLayouts/slideLayout554.xml"/><Relationship Id="rId468" Type="http://schemas.openxmlformats.org/officeDocument/2006/relationships/slideLayout" Target="../slideLayouts/slideLayout792.xml"/><Relationship Id="rId675" Type="http://schemas.openxmlformats.org/officeDocument/2006/relationships/slideLayout" Target="../slideLayouts/slideLayout999.xml"/><Relationship Id="rId25" Type="http://schemas.openxmlformats.org/officeDocument/2006/relationships/slideLayout" Target="../slideLayouts/slideLayout349.xml"/><Relationship Id="rId328" Type="http://schemas.openxmlformats.org/officeDocument/2006/relationships/slideLayout" Target="../slideLayouts/slideLayout652.xml"/><Relationship Id="rId535" Type="http://schemas.openxmlformats.org/officeDocument/2006/relationships/slideLayout" Target="../slideLayouts/slideLayout859.xml"/><Relationship Id="rId174" Type="http://schemas.openxmlformats.org/officeDocument/2006/relationships/slideLayout" Target="../slideLayouts/slideLayout498.xml"/><Relationship Id="rId381" Type="http://schemas.openxmlformats.org/officeDocument/2006/relationships/slideLayout" Target="../slideLayouts/slideLayout705.xml"/><Relationship Id="rId602" Type="http://schemas.openxmlformats.org/officeDocument/2006/relationships/slideLayout" Target="../slideLayouts/slideLayout926.xml"/><Relationship Id="rId241" Type="http://schemas.openxmlformats.org/officeDocument/2006/relationships/slideLayout" Target="../slideLayouts/slideLayout565.xml"/><Relationship Id="rId479" Type="http://schemas.openxmlformats.org/officeDocument/2006/relationships/slideLayout" Target="../slideLayouts/slideLayout803.xml"/><Relationship Id="rId686" Type="http://schemas.openxmlformats.org/officeDocument/2006/relationships/slideLayout" Target="../slideLayouts/slideLayout1010.xml"/><Relationship Id="rId36" Type="http://schemas.openxmlformats.org/officeDocument/2006/relationships/slideLayout" Target="../slideLayouts/slideLayout360.xml"/><Relationship Id="rId339" Type="http://schemas.openxmlformats.org/officeDocument/2006/relationships/slideLayout" Target="../slideLayouts/slideLayout663.xml"/><Relationship Id="rId546" Type="http://schemas.openxmlformats.org/officeDocument/2006/relationships/slideLayout" Target="../slideLayouts/slideLayout870.xml"/><Relationship Id="rId101" Type="http://schemas.openxmlformats.org/officeDocument/2006/relationships/slideLayout" Target="../slideLayouts/slideLayout425.xml"/><Relationship Id="rId185" Type="http://schemas.openxmlformats.org/officeDocument/2006/relationships/slideLayout" Target="../slideLayouts/slideLayout509.xml"/><Relationship Id="rId406" Type="http://schemas.openxmlformats.org/officeDocument/2006/relationships/slideLayout" Target="../slideLayouts/slideLayout730.xml"/><Relationship Id="rId392" Type="http://schemas.openxmlformats.org/officeDocument/2006/relationships/slideLayout" Target="../slideLayouts/slideLayout716.xml"/><Relationship Id="rId613" Type="http://schemas.openxmlformats.org/officeDocument/2006/relationships/slideLayout" Target="../slideLayouts/slideLayout937.xml"/><Relationship Id="rId697" Type="http://schemas.openxmlformats.org/officeDocument/2006/relationships/slideLayout" Target="../slideLayouts/slideLayout1021.xml"/><Relationship Id="rId252" Type="http://schemas.openxmlformats.org/officeDocument/2006/relationships/slideLayout" Target="../slideLayouts/slideLayout576.xml"/><Relationship Id="rId47" Type="http://schemas.openxmlformats.org/officeDocument/2006/relationships/slideLayout" Target="../slideLayouts/slideLayout371.xml"/><Relationship Id="rId112" Type="http://schemas.openxmlformats.org/officeDocument/2006/relationships/slideLayout" Target="../slideLayouts/slideLayout436.xml"/><Relationship Id="rId557" Type="http://schemas.openxmlformats.org/officeDocument/2006/relationships/slideLayout" Target="../slideLayouts/slideLayout881.xml"/><Relationship Id="rId196" Type="http://schemas.openxmlformats.org/officeDocument/2006/relationships/slideLayout" Target="../slideLayouts/slideLayout520.xml"/><Relationship Id="rId417" Type="http://schemas.openxmlformats.org/officeDocument/2006/relationships/slideLayout" Target="../slideLayouts/slideLayout741.xml"/><Relationship Id="rId624" Type="http://schemas.openxmlformats.org/officeDocument/2006/relationships/slideLayout" Target="../slideLayouts/slideLayout948.xml"/><Relationship Id="rId263" Type="http://schemas.openxmlformats.org/officeDocument/2006/relationships/slideLayout" Target="../slideLayouts/slideLayout587.xml"/><Relationship Id="rId470" Type="http://schemas.openxmlformats.org/officeDocument/2006/relationships/slideLayout" Target="../slideLayouts/slideLayout794.xml"/><Relationship Id="rId58" Type="http://schemas.openxmlformats.org/officeDocument/2006/relationships/slideLayout" Target="../slideLayouts/slideLayout382.xml"/><Relationship Id="rId123" Type="http://schemas.openxmlformats.org/officeDocument/2006/relationships/slideLayout" Target="../slideLayouts/slideLayout447.xml"/><Relationship Id="rId330" Type="http://schemas.openxmlformats.org/officeDocument/2006/relationships/slideLayout" Target="../slideLayouts/slideLayout654.xml"/><Relationship Id="rId568" Type="http://schemas.openxmlformats.org/officeDocument/2006/relationships/slideLayout" Target="../slideLayouts/slideLayout892.xml"/><Relationship Id="rId428" Type="http://schemas.openxmlformats.org/officeDocument/2006/relationships/slideLayout" Target="../slideLayouts/slideLayout752.xml"/><Relationship Id="rId635" Type="http://schemas.openxmlformats.org/officeDocument/2006/relationships/slideLayout" Target="../slideLayouts/slideLayout959.xml"/><Relationship Id="rId274" Type="http://schemas.openxmlformats.org/officeDocument/2006/relationships/slideLayout" Target="../slideLayouts/slideLayout598.xml"/><Relationship Id="rId481" Type="http://schemas.openxmlformats.org/officeDocument/2006/relationships/slideLayout" Target="../slideLayouts/slideLayout805.xml"/><Relationship Id="rId702" Type="http://schemas.openxmlformats.org/officeDocument/2006/relationships/image" Target="../media/image17.png"/><Relationship Id="rId69" Type="http://schemas.openxmlformats.org/officeDocument/2006/relationships/slideLayout" Target="../slideLayouts/slideLayout393.xml"/><Relationship Id="rId134" Type="http://schemas.openxmlformats.org/officeDocument/2006/relationships/slideLayout" Target="../slideLayouts/slideLayout458.xml"/><Relationship Id="rId579" Type="http://schemas.openxmlformats.org/officeDocument/2006/relationships/slideLayout" Target="../slideLayouts/slideLayout903.xml"/><Relationship Id="rId341" Type="http://schemas.openxmlformats.org/officeDocument/2006/relationships/slideLayout" Target="../slideLayouts/slideLayout665.xml"/><Relationship Id="rId439" Type="http://schemas.openxmlformats.org/officeDocument/2006/relationships/slideLayout" Target="../slideLayouts/slideLayout763.xml"/><Relationship Id="rId646" Type="http://schemas.openxmlformats.org/officeDocument/2006/relationships/slideLayout" Target="../slideLayouts/slideLayout970.xml"/><Relationship Id="rId201" Type="http://schemas.openxmlformats.org/officeDocument/2006/relationships/slideLayout" Target="../slideLayouts/slideLayout525.xml"/><Relationship Id="rId285" Type="http://schemas.openxmlformats.org/officeDocument/2006/relationships/slideLayout" Target="../slideLayouts/slideLayout609.xml"/><Relationship Id="rId506" Type="http://schemas.openxmlformats.org/officeDocument/2006/relationships/slideLayout" Target="../slideLayouts/slideLayout830.xml"/><Relationship Id="rId492" Type="http://schemas.openxmlformats.org/officeDocument/2006/relationships/slideLayout" Target="../slideLayouts/slideLayout816.xml"/><Relationship Id="rId145" Type="http://schemas.openxmlformats.org/officeDocument/2006/relationships/slideLayout" Target="../slideLayouts/slideLayout469.xml"/><Relationship Id="rId352" Type="http://schemas.openxmlformats.org/officeDocument/2006/relationships/slideLayout" Target="../slideLayouts/slideLayout676.xml"/><Relationship Id="rId212" Type="http://schemas.openxmlformats.org/officeDocument/2006/relationships/slideLayout" Target="../slideLayouts/slideLayout536.xml"/><Relationship Id="rId657" Type="http://schemas.openxmlformats.org/officeDocument/2006/relationships/slideLayout" Target="../slideLayouts/slideLayout981.xml"/><Relationship Id="rId296" Type="http://schemas.openxmlformats.org/officeDocument/2006/relationships/slideLayout" Target="../slideLayouts/slideLayout620.xml"/><Relationship Id="rId517" Type="http://schemas.openxmlformats.org/officeDocument/2006/relationships/slideLayout" Target="../slideLayouts/slideLayout841.xml"/><Relationship Id="rId60" Type="http://schemas.openxmlformats.org/officeDocument/2006/relationships/slideLayout" Target="../slideLayouts/slideLayout384.xml"/><Relationship Id="rId156" Type="http://schemas.openxmlformats.org/officeDocument/2006/relationships/slideLayout" Target="../slideLayouts/slideLayout480.xml"/><Relationship Id="rId363" Type="http://schemas.openxmlformats.org/officeDocument/2006/relationships/slideLayout" Target="../slideLayouts/slideLayout687.xml"/><Relationship Id="rId570" Type="http://schemas.openxmlformats.org/officeDocument/2006/relationships/slideLayout" Target="../slideLayouts/slideLayout894.xml"/><Relationship Id="rId223" Type="http://schemas.openxmlformats.org/officeDocument/2006/relationships/slideLayout" Target="../slideLayouts/slideLayout547.xml"/><Relationship Id="rId430" Type="http://schemas.openxmlformats.org/officeDocument/2006/relationships/slideLayout" Target="../slideLayouts/slideLayout754.xml"/><Relationship Id="rId668" Type="http://schemas.openxmlformats.org/officeDocument/2006/relationships/slideLayout" Target="../slideLayouts/slideLayout992.xml"/><Relationship Id="rId18" Type="http://schemas.openxmlformats.org/officeDocument/2006/relationships/slideLayout" Target="../slideLayouts/slideLayout342.xml"/><Relationship Id="rId265" Type="http://schemas.openxmlformats.org/officeDocument/2006/relationships/slideLayout" Target="../slideLayouts/slideLayout589.xml"/><Relationship Id="rId472" Type="http://schemas.openxmlformats.org/officeDocument/2006/relationships/slideLayout" Target="../slideLayouts/slideLayout796.xml"/><Relationship Id="rId528" Type="http://schemas.openxmlformats.org/officeDocument/2006/relationships/slideLayout" Target="../slideLayouts/slideLayout852.xml"/><Relationship Id="rId125" Type="http://schemas.openxmlformats.org/officeDocument/2006/relationships/slideLayout" Target="../slideLayouts/slideLayout449.xml"/><Relationship Id="rId167" Type="http://schemas.openxmlformats.org/officeDocument/2006/relationships/slideLayout" Target="../slideLayouts/slideLayout491.xml"/><Relationship Id="rId332" Type="http://schemas.openxmlformats.org/officeDocument/2006/relationships/slideLayout" Target="../slideLayouts/slideLayout656.xml"/><Relationship Id="rId374" Type="http://schemas.openxmlformats.org/officeDocument/2006/relationships/slideLayout" Target="../slideLayouts/slideLayout698.xml"/><Relationship Id="rId581" Type="http://schemas.openxmlformats.org/officeDocument/2006/relationships/slideLayout" Target="../slideLayouts/slideLayout905.xml"/><Relationship Id="rId71" Type="http://schemas.openxmlformats.org/officeDocument/2006/relationships/slideLayout" Target="../slideLayouts/slideLayout395.xml"/><Relationship Id="rId234" Type="http://schemas.openxmlformats.org/officeDocument/2006/relationships/slideLayout" Target="../slideLayouts/slideLayout558.xml"/><Relationship Id="rId637" Type="http://schemas.openxmlformats.org/officeDocument/2006/relationships/slideLayout" Target="../slideLayouts/slideLayout961.xml"/><Relationship Id="rId679" Type="http://schemas.openxmlformats.org/officeDocument/2006/relationships/slideLayout" Target="../slideLayouts/slideLayout1003.xml"/><Relationship Id="rId2" Type="http://schemas.openxmlformats.org/officeDocument/2006/relationships/slideLayout" Target="../slideLayouts/slideLayout326.xml"/><Relationship Id="rId29" Type="http://schemas.openxmlformats.org/officeDocument/2006/relationships/slideLayout" Target="../slideLayouts/slideLayout353.xml"/><Relationship Id="rId276" Type="http://schemas.openxmlformats.org/officeDocument/2006/relationships/slideLayout" Target="../slideLayouts/slideLayout600.xml"/><Relationship Id="rId441" Type="http://schemas.openxmlformats.org/officeDocument/2006/relationships/slideLayout" Target="../slideLayouts/slideLayout765.xml"/><Relationship Id="rId483" Type="http://schemas.openxmlformats.org/officeDocument/2006/relationships/slideLayout" Target="../slideLayouts/slideLayout807.xml"/><Relationship Id="rId539" Type="http://schemas.openxmlformats.org/officeDocument/2006/relationships/slideLayout" Target="../slideLayouts/slideLayout863.xml"/><Relationship Id="rId690" Type="http://schemas.openxmlformats.org/officeDocument/2006/relationships/slideLayout" Target="../slideLayouts/slideLayout1014.xml"/><Relationship Id="rId704" Type="http://schemas.openxmlformats.org/officeDocument/2006/relationships/image" Target="../media/image19.png"/><Relationship Id="rId40" Type="http://schemas.openxmlformats.org/officeDocument/2006/relationships/slideLayout" Target="../slideLayouts/slideLayout364.xml"/><Relationship Id="rId136" Type="http://schemas.openxmlformats.org/officeDocument/2006/relationships/slideLayout" Target="../slideLayouts/slideLayout460.xml"/><Relationship Id="rId178" Type="http://schemas.openxmlformats.org/officeDocument/2006/relationships/slideLayout" Target="../slideLayouts/slideLayout502.xml"/><Relationship Id="rId301" Type="http://schemas.openxmlformats.org/officeDocument/2006/relationships/slideLayout" Target="../slideLayouts/slideLayout625.xml"/><Relationship Id="rId343" Type="http://schemas.openxmlformats.org/officeDocument/2006/relationships/slideLayout" Target="../slideLayouts/slideLayout667.xml"/><Relationship Id="rId550" Type="http://schemas.openxmlformats.org/officeDocument/2006/relationships/slideLayout" Target="../slideLayouts/slideLayout874.xml"/><Relationship Id="rId82" Type="http://schemas.openxmlformats.org/officeDocument/2006/relationships/slideLayout" Target="../slideLayouts/slideLayout406.xml"/><Relationship Id="rId203" Type="http://schemas.openxmlformats.org/officeDocument/2006/relationships/slideLayout" Target="../slideLayouts/slideLayout527.xml"/><Relationship Id="rId385" Type="http://schemas.openxmlformats.org/officeDocument/2006/relationships/slideLayout" Target="../slideLayouts/slideLayout709.xml"/><Relationship Id="rId592" Type="http://schemas.openxmlformats.org/officeDocument/2006/relationships/slideLayout" Target="../slideLayouts/slideLayout916.xml"/><Relationship Id="rId606" Type="http://schemas.openxmlformats.org/officeDocument/2006/relationships/slideLayout" Target="../slideLayouts/slideLayout930.xml"/><Relationship Id="rId648" Type="http://schemas.openxmlformats.org/officeDocument/2006/relationships/slideLayout" Target="../slideLayouts/slideLayout972.xml"/><Relationship Id="rId245" Type="http://schemas.openxmlformats.org/officeDocument/2006/relationships/slideLayout" Target="../slideLayouts/slideLayout569.xml"/><Relationship Id="rId287" Type="http://schemas.openxmlformats.org/officeDocument/2006/relationships/slideLayout" Target="../slideLayouts/slideLayout611.xml"/><Relationship Id="rId410" Type="http://schemas.openxmlformats.org/officeDocument/2006/relationships/slideLayout" Target="../slideLayouts/slideLayout734.xml"/><Relationship Id="rId452" Type="http://schemas.openxmlformats.org/officeDocument/2006/relationships/slideLayout" Target="../slideLayouts/slideLayout776.xml"/><Relationship Id="rId494" Type="http://schemas.openxmlformats.org/officeDocument/2006/relationships/slideLayout" Target="../slideLayouts/slideLayout818.xml"/><Relationship Id="rId508" Type="http://schemas.openxmlformats.org/officeDocument/2006/relationships/slideLayout" Target="../slideLayouts/slideLayout832.xml"/><Relationship Id="rId105" Type="http://schemas.openxmlformats.org/officeDocument/2006/relationships/slideLayout" Target="../slideLayouts/slideLayout429.xml"/><Relationship Id="rId147" Type="http://schemas.openxmlformats.org/officeDocument/2006/relationships/slideLayout" Target="../slideLayouts/slideLayout471.xml"/><Relationship Id="rId312" Type="http://schemas.openxmlformats.org/officeDocument/2006/relationships/slideLayout" Target="../slideLayouts/slideLayout636.xml"/><Relationship Id="rId354" Type="http://schemas.openxmlformats.org/officeDocument/2006/relationships/slideLayout" Target="../slideLayouts/slideLayout678.xml"/><Relationship Id="rId51" Type="http://schemas.openxmlformats.org/officeDocument/2006/relationships/slideLayout" Target="../slideLayouts/slideLayout375.xml"/><Relationship Id="rId93" Type="http://schemas.openxmlformats.org/officeDocument/2006/relationships/slideLayout" Target="../slideLayouts/slideLayout417.xml"/><Relationship Id="rId189" Type="http://schemas.openxmlformats.org/officeDocument/2006/relationships/slideLayout" Target="../slideLayouts/slideLayout513.xml"/><Relationship Id="rId396" Type="http://schemas.openxmlformats.org/officeDocument/2006/relationships/slideLayout" Target="../slideLayouts/slideLayout720.xml"/><Relationship Id="rId561" Type="http://schemas.openxmlformats.org/officeDocument/2006/relationships/slideLayout" Target="../slideLayouts/slideLayout885.xml"/><Relationship Id="rId617" Type="http://schemas.openxmlformats.org/officeDocument/2006/relationships/slideLayout" Target="../slideLayouts/slideLayout941.xml"/><Relationship Id="rId659" Type="http://schemas.openxmlformats.org/officeDocument/2006/relationships/slideLayout" Target="../slideLayouts/slideLayout983.xml"/><Relationship Id="rId214" Type="http://schemas.openxmlformats.org/officeDocument/2006/relationships/slideLayout" Target="../slideLayouts/slideLayout538.xml"/><Relationship Id="rId256" Type="http://schemas.openxmlformats.org/officeDocument/2006/relationships/slideLayout" Target="../slideLayouts/slideLayout580.xml"/><Relationship Id="rId298" Type="http://schemas.openxmlformats.org/officeDocument/2006/relationships/slideLayout" Target="../slideLayouts/slideLayout622.xml"/><Relationship Id="rId421" Type="http://schemas.openxmlformats.org/officeDocument/2006/relationships/slideLayout" Target="../slideLayouts/slideLayout745.xml"/><Relationship Id="rId463" Type="http://schemas.openxmlformats.org/officeDocument/2006/relationships/slideLayout" Target="../slideLayouts/slideLayout787.xml"/><Relationship Id="rId519" Type="http://schemas.openxmlformats.org/officeDocument/2006/relationships/slideLayout" Target="../slideLayouts/slideLayout843.xml"/><Relationship Id="rId670" Type="http://schemas.openxmlformats.org/officeDocument/2006/relationships/slideLayout" Target="../slideLayouts/slideLayout994.xml"/><Relationship Id="rId116" Type="http://schemas.openxmlformats.org/officeDocument/2006/relationships/slideLayout" Target="../slideLayouts/slideLayout440.xml"/><Relationship Id="rId158" Type="http://schemas.openxmlformats.org/officeDocument/2006/relationships/slideLayout" Target="../slideLayouts/slideLayout482.xml"/><Relationship Id="rId323" Type="http://schemas.openxmlformats.org/officeDocument/2006/relationships/slideLayout" Target="../slideLayouts/slideLayout647.xml"/><Relationship Id="rId530" Type="http://schemas.openxmlformats.org/officeDocument/2006/relationships/slideLayout" Target="../slideLayouts/slideLayout854.xml"/><Relationship Id="rId20" Type="http://schemas.openxmlformats.org/officeDocument/2006/relationships/slideLayout" Target="../slideLayouts/slideLayout344.xml"/><Relationship Id="rId62" Type="http://schemas.openxmlformats.org/officeDocument/2006/relationships/slideLayout" Target="../slideLayouts/slideLayout386.xml"/><Relationship Id="rId365" Type="http://schemas.openxmlformats.org/officeDocument/2006/relationships/slideLayout" Target="../slideLayouts/slideLayout689.xml"/><Relationship Id="rId572" Type="http://schemas.openxmlformats.org/officeDocument/2006/relationships/slideLayout" Target="../slideLayouts/slideLayout896.xml"/><Relationship Id="rId628" Type="http://schemas.openxmlformats.org/officeDocument/2006/relationships/slideLayout" Target="../slideLayouts/slideLayout952.xml"/><Relationship Id="rId225" Type="http://schemas.openxmlformats.org/officeDocument/2006/relationships/slideLayout" Target="../slideLayouts/slideLayout549.xml"/><Relationship Id="rId267" Type="http://schemas.openxmlformats.org/officeDocument/2006/relationships/slideLayout" Target="../slideLayouts/slideLayout591.xml"/><Relationship Id="rId432" Type="http://schemas.openxmlformats.org/officeDocument/2006/relationships/slideLayout" Target="../slideLayouts/slideLayout756.xml"/><Relationship Id="rId474" Type="http://schemas.openxmlformats.org/officeDocument/2006/relationships/slideLayout" Target="../slideLayouts/slideLayout798.xml"/><Relationship Id="rId127" Type="http://schemas.openxmlformats.org/officeDocument/2006/relationships/slideLayout" Target="../slideLayouts/slideLayout451.xml"/><Relationship Id="rId681" Type="http://schemas.openxmlformats.org/officeDocument/2006/relationships/slideLayout" Target="../slideLayouts/slideLayout1005.xml"/><Relationship Id="rId31" Type="http://schemas.openxmlformats.org/officeDocument/2006/relationships/slideLayout" Target="../slideLayouts/slideLayout355.xml"/><Relationship Id="rId73" Type="http://schemas.openxmlformats.org/officeDocument/2006/relationships/slideLayout" Target="../slideLayouts/slideLayout397.xml"/><Relationship Id="rId169" Type="http://schemas.openxmlformats.org/officeDocument/2006/relationships/slideLayout" Target="../slideLayouts/slideLayout493.xml"/><Relationship Id="rId334" Type="http://schemas.openxmlformats.org/officeDocument/2006/relationships/slideLayout" Target="../slideLayouts/slideLayout658.xml"/><Relationship Id="rId376" Type="http://schemas.openxmlformats.org/officeDocument/2006/relationships/slideLayout" Target="../slideLayouts/slideLayout700.xml"/><Relationship Id="rId541" Type="http://schemas.openxmlformats.org/officeDocument/2006/relationships/slideLayout" Target="../slideLayouts/slideLayout865.xml"/><Relationship Id="rId583" Type="http://schemas.openxmlformats.org/officeDocument/2006/relationships/slideLayout" Target="../slideLayouts/slideLayout907.xml"/><Relationship Id="rId639" Type="http://schemas.openxmlformats.org/officeDocument/2006/relationships/slideLayout" Target="../slideLayouts/slideLayout963.xml"/><Relationship Id="rId4" Type="http://schemas.openxmlformats.org/officeDocument/2006/relationships/slideLayout" Target="../slideLayouts/slideLayout328.xml"/><Relationship Id="rId180" Type="http://schemas.openxmlformats.org/officeDocument/2006/relationships/slideLayout" Target="../slideLayouts/slideLayout504.xml"/><Relationship Id="rId236" Type="http://schemas.openxmlformats.org/officeDocument/2006/relationships/slideLayout" Target="../slideLayouts/slideLayout560.xml"/><Relationship Id="rId278" Type="http://schemas.openxmlformats.org/officeDocument/2006/relationships/slideLayout" Target="../slideLayouts/slideLayout602.xml"/><Relationship Id="rId401" Type="http://schemas.openxmlformats.org/officeDocument/2006/relationships/slideLayout" Target="../slideLayouts/slideLayout725.xml"/><Relationship Id="rId443" Type="http://schemas.openxmlformats.org/officeDocument/2006/relationships/slideLayout" Target="../slideLayouts/slideLayout767.xml"/><Relationship Id="rId650" Type="http://schemas.openxmlformats.org/officeDocument/2006/relationships/slideLayout" Target="../slideLayouts/slideLayout974.xml"/><Relationship Id="rId303" Type="http://schemas.openxmlformats.org/officeDocument/2006/relationships/slideLayout" Target="../slideLayouts/slideLayout627.xml"/><Relationship Id="rId485" Type="http://schemas.openxmlformats.org/officeDocument/2006/relationships/slideLayout" Target="../slideLayouts/slideLayout809.xml"/><Relationship Id="rId692" Type="http://schemas.openxmlformats.org/officeDocument/2006/relationships/slideLayout" Target="../slideLayouts/slideLayout1016.xml"/><Relationship Id="rId42" Type="http://schemas.openxmlformats.org/officeDocument/2006/relationships/slideLayout" Target="../slideLayouts/slideLayout366.xml"/><Relationship Id="rId84" Type="http://schemas.openxmlformats.org/officeDocument/2006/relationships/slideLayout" Target="../slideLayouts/slideLayout408.xml"/><Relationship Id="rId138" Type="http://schemas.openxmlformats.org/officeDocument/2006/relationships/slideLayout" Target="../slideLayouts/slideLayout462.xml"/><Relationship Id="rId345" Type="http://schemas.openxmlformats.org/officeDocument/2006/relationships/slideLayout" Target="../slideLayouts/slideLayout669.xml"/><Relationship Id="rId387" Type="http://schemas.openxmlformats.org/officeDocument/2006/relationships/slideLayout" Target="../slideLayouts/slideLayout711.xml"/><Relationship Id="rId510" Type="http://schemas.openxmlformats.org/officeDocument/2006/relationships/slideLayout" Target="../slideLayouts/slideLayout834.xml"/><Relationship Id="rId552" Type="http://schemas.openxmlformats.org/officeDocument/2006/relationships/slideLayout" Target="../slideLayouts/slideLayout876.xml"/><Relationship Id="rId594" Type="http://schemas.openxmlformats.org/officeDocument/2006/relationships/slideLayout" Target="../slideLayouts/slideLayout918.xml"/><Relationship Id="rId608" Type="http://schemas.openxmlformats.org/officeDocument/2006/relationships/slideLayout" Target="../slideLayouts/slideLayout932.xml"/><Relationship Id="rId191" Type="http://schemas.openxmlformats.org/officeDocument/2006/relationships/slideLayout" Target="../slideLayouts/slideLayout515.xml"/><Relationship Id="rId205" Type="http://schemas.openxmlformats.org/officeDocument/2006/relationships/slideLayout" Target="../slideLayouts/slideLayout529.xml"/><Relationship Id="rId247" Type="http://schemas.openxmlformats.org/officeDocument/2006/relationships/slideLayout" Target="../slideLayouts/slideLayout571.xml"/><Relationship Id="rId412" Type="http://schemas.openxmlformats.org/officeDocument/2006/relationships/slideLayout" Target="../slideLayouts/slideLayout736.xml"/><Relationship Id="rId107" Type="http://schemas.openxmlformats.org/officeDocument/2006/relationships/slideLayout" Target="../slideLayouts/slideLayout431.xml"/><Relationship Id="rId289" Type="http://schemas.openxmlformats.org/officeDocument/2006/relationships/slideLayout" Target="../slideLayouts/slideLayout613.xml"/><Relationship Id="rId454" Type="http://schemas.openxmlformats.org/officeDocument/2006/relationships/slideLayout" Target="../slideLayouts/slideLayout778.xml"/><Relationship Id="rId496" Type="http://schemas.openxmlformats.org/officeDocument/2006/relationships/slideLayout" Target="../slideLayouts/slideLayout820.xml"/><Relationship Id="rId661" Type="http://schemas.openxmlformats.org/officeDocument/2006/relationships/slideLayout" Target="../slideLayouts/slideLayout985.xml"/><Relationship Id="rId11" Type="http://schemas.openxmlformats.org/officeDocument/2006/relationships/slideLayout" Target="../slideLayouts/slideLayout335.xml"/><Relationship Id="rId53" Type="http://schemas.openxmlformats.org/officeDocument/2006/relationships/slideLayout" Target="../slideLayouts/slideLayout377.xml"/><Relationship Id="rId149" Type="http://schemas.openxmlformats.org/officeDocument/2006/relationships/slideLayout" Target="../slideLayouts/slideLayout473.xml"/><Relationship Id="rId314" Type="http://schemas.openxmlformats.org/officeDocument/2006/relationships/slideLayout" Target="../slideLayouts/slideLayout638.xml"/><Relationship Id="rId356" Type="http://schemas.openxmlformats.org/officeDocument/2006/relationships/slideLayout" Target="../slideLayouts/slideLayout680.xml"/><Relationship Id="rId398" Type="http://schemas.openxmlformats.org/officeDocument/2006/relationships/slideLayout" Target="../slideLayouts/slideLayout722.xml"/><Relationship Id="rId521" Type="http://schemas.openxmlformats.org/officeDocument/2006/relationships/slideLayout" Target="../slideLayouts/slideLayout845.xml"/><Relationship Id="rId563" Type="http://schemas.openxmlformats.org/officeDocument/2006/relationships/slideLayout" Target="../slideLayouts/slideLayout887.xml"/><Relationship Id="rId619" Type="http://schemas.openxmlformats.org/officeDocument/2006/relationships/slideLayout" Target="../slideLayouts/slideLayout943.xml"/><Relationship Id="rId95" Type="http://schemas.openxmlformats.org/officeDocument/2006/relationships/slideLayout" Target="../slideLayouts/slideLayout419.xml"/><Relationship Id="rId160" Type="http://schemas.openxmlformats.org/officeDocument/2006/relationships/slideLayout" Target="../slideLayouts/slideLayout484.xml"/><Relationship Id="rId216" Type="http://schemas.openxmlformats.org/officeDocument/2006/relationships/slideLayout" Target="../slideLayouts/slideLayout540.xml"/><Relationship Id="rId423" Type="http://schemas.openxmlformats.org/officeDocument/2006/relationships/slideLayout" Target="../slideLayouts/slideLayout747.xml"/><Relationship Id="rId258" Type="http://schemas.openxmlformats.org/officeDocument/2006/relationships/slideLayout" Target="../slideLayouts/slideLayout582.xml"/><Relationship Id="rId465" Type="http://schemas.openxmlformats.org/officeDocument/2006/relationships/slideLayout" Target="../slideLayouts/slideLayout789.xml"/><Relationship Id="rId630" Type="http://schemas.openxmlformats.org/officeDocument/2006/relationships/slideLayout" Target="../slideLayouts/slideLayout954.xml"/><Relationship Id="rId672" Type="http://schemas.openxmlformats.org/officeDocument/2006/relationships/slideLayout" Target="../slideLayouts/slideLayout996.xml"/><Relationship Id="rId22" Type="http://schemas.openxmlformats.org/officeDocument/2006/relationships/slideLayout" Target="../slideLayouts/slideLayout346.xml"/><Relationship Id="rId64" Type="http://schemas.openxmlformats.org/officeDocument/2006/relationships/slideLayout" Target="../slideLayouts/slideLayout388.xml"/><Relationship Id="rId118" Type="http://schemas.openxmlformats.org/officeDocument/2006/relationships/slideLayout" Target="../slideLayouts/slideLayout442.xml"/><Relationship Id="rId325" Type="http://schemas.openxmlformats.org/officeDocument/2006/relationships/slideLayout" Target="../slideLayouts/slideLayout649.xml"/><Relationship Id="rId367" Type="http://schemas.openxmlformats.org/officeDocument/2006/relationships/slideLayout" Target="../slideLayouts/slideLayout691.xml"/><Relationship Id="rId532" Type="http://schemas.openxmlformats.org/officeDocument/2006/relationships/slideLayout" Target="../slideLayouts/slideLayout856.xml"/><Relationship Id="rId574" Type="http://schemas.openxmlformats.org/officeDocument/2006/relationships/slideLayout" Target="../slideLayouts/slideLayout898.xml"/><Relationship Id="rId171" Type="http://schemas.openxmlformats.org/officeDocument/2006/relationships/slideLayout" Target="../slideLayouts/slideLayout495.xml"/><Relationship Id="rId227" Type="http://schemas.openxmlformats.org/officeDocument/2006/relationships/slideLayout" Target="../slideLayouts/slideLayout551.xml"/><Relationship Id="rId269" Type="http://schemas.openxmlformats.org/officeDocument/2006/relationships/slideLayout" Target="../slideLayouts/slideLayout593.xml"/><Relationship Id="rId434" Type="http://schemas.openxmlformats.org/officeDocument/2006/relationships/slideLayout" Target="../slideLayouts/slideLayout758.xml"/><Relationship Id="rId476" Type="http://schemas.openxmlformats.org/officeDocument/2006/relationships/slideLayout" Target="../slideLayouts/slideLayout800.xml"/><Relationship Id="rId641" Type="http://schemas.openxmlformats.org/officeDocument/2006/relationships/slideLayout" Target="../slideLayouts/slideLayout965.xml"/><Relationship Id="rId683" Type="http://schemas.openxmlformats.org/officeDocument/2006/relationships/slideLayout" Target="../slideLayouts/slideLayout1007.xml"/><Relationship Id="rId33" Type="http://schemas.openxmlformats.org/officeDocument/2006/relationships/slideLayout" Target="../slideLayouts/slideLayout357.xml"/><Relationship Id="rId129" Type="http://schemas.openxmlformats.org/officeDocument/2006/relationships/slideLayout" Target="../slideLayouts/slideLayout453.xml"/><Relationship Id="rId280" Type="http://schemas.openxmlformats.org/officeDocument/2006/relationships/slideLayout" Target="../slideLayouts/slideLayout604.xml"/><Relationship Id="rId336" Type="http://schemas.openxmlformats.org/officeDocument/2006/relationships/slideLayout" Target="../slideLayouts/slideLayout660.xml"/><Relationship Id="rId501" Type="http://schemas.openxmlformats.org/officeDocument/2006/relationships/slideLayout" Target="../slideLayouts/slideLayout825.xml"/><Relationship Id="rId543" Type="http://schemas.openxmlformats.org/officeDocument/2006/relationships/slideLayout" Target="../slideLayouts/slideLayout867.xml"/><Relationship Id="rId75" Type="http://schemas.openxmlformats.org/officeDocument/2006/relationships/slideLayout" Target="../slideLayouts/slideLayout399.xml"/><Relationship Id="rId140" Type="http://schemas.openxmlformats.org/officeDocument/2006/relationships/slideLayout" Target="../slideLayouts/slideLayout464.xml"/><Relationship Id="rId182" Type="http://schemas.openxmlformats.org/officeDocument/2006/relationships/slideLayout" Target="../slideLayouts/slideLayout506.xml"/><Relationship Id="rId378" Type="http://schemas.openxmlformats.org/officeDocument/2006/relationships/slideLayout" Target="../slideLayouts/slideLayout702.xml"/><Relationship Id="rId403" Type="http://schemas.openxmlformats.org/officeDocument/2006/relationships/slideLayout" Target="../slideLayouts/slideLayout727.xml"/><Relationship Id="rId585" Type="http://schemas.openxmlformats.org/officeDocument/2006/relationships/slideLayout" Target="../slideLayouts/slideLayout909.xml"/><Relationship Id="rId6" Type="http://schemas.openxmlformats.org/officeDocument/2006/relationships/slideLayout" Target="../slideLayouts/slideLayout330.xml"/><Relationship Id="rId238" Type="http://schemas.openxmlformats.org/officeDocument/2006/relationships/slideLayout" Target="../slideLayouts/slideLayout562.xml"/><Relationship Id="rId445" Type="http://schemas.openxmlformats.org/officeDocument/2006/relationships/slideLayout" Target="../slideLayouts/slideLayout769.xml"/><Relationship Id="rId487" Type="http://schemas.openxmlformats.org/officeDocument/2006/relationships/slideLayout" Target="../slideLayouts/slideLayout811.xml"/><Relationship Id="rId610" Type="http://schemas.openxmlformats.org/officeDocument/2006/relationships/slideLayout" Target="../slideLayouts/slideLayout934.xml"/><Relationship Id="rId652" Type="http://schemas.openxmlformats.org/officeDocument/2006/relationships/slideLayout" Target="../slideLayouts/slideLayout976.xml"/><Relationship Id="rId694" Type="http://schemas.openxmlformats.org/officeDocument/2006/relationships/slideLayout" Target="../slideLayouts/slideLayout1018.xml"/><Relationship Id="rId291" Type="http://schemas.openxmlformats.org/officeDocument/2006/relationships/slideLayout" Target="../slideLayouts/slideLayout615.xml"/><Relationship Id="rId305" Type="http://schemas.openxmlformats.org/officeDocument/2006/relationships/slideLayout" Target="../slideLayouts/slideLayout629.xml"/><Relationship Id="rId347" Type="http://schemas.openxmlformats.org/officeDocument/2006/relationships/slideLayout" Target="../slideLayouts/slideLayout671.xml"/><Relationship Id="rId512" Type="http://schemas.openxmlformats.org/officeDocument/2006/relationships/slideLayout" Target="../slideLayouts/slideLayout836.xml"/><Relationship Id="rId44" Type="http://schemas.openxmlformats.org/officeDocument/2006/relationships/slideLayout" Target="../slideLayouts/slideLayout368.xml"/><Relationship Id="rId86" Type="http://schemas.openxmlformats.org/officeDocument/2006/relationships/slideLayout" Target="../slideLayouts/slideLayout410.xml"/><Relationship Id="rId151" Type="http://schemas.openxmlformats.org/officeDocument/2006/relationships/slideLayout" Target="../slideLayouts/slideLayout475.xml"/><Relationship Id="rId389" Type="http://schemas.openxmlformats.org/officeDocument/2006/relationships/slideLayout" Target="../slideLayouts/slideLayout713.xml"/><Relationship Id="rId554" Type="http://schemas.openxmlformats.org/officeDocument/2006/relationships/slideLayout" Target="../slideLayouts/slideLayout878.xml"/><Relationship Id="rId596" Type="http://schemas.openxmlformats.org/officeDocument/2006/relationships/slideLayout" Target="../slideLayouts/slideLayout920.xml"/><Relationship Id="rId193" Type="http://schemas.openxmlformats.org/officeDocument/2006/relationships/slideLayout" Target="../slideLayouts/slideLayout517.xml"/><Relationship Id="rId207" Type="http://schemas.openxmlformats.org/officeDocument/2006/relationships/slideLayout" Target="../slideLayouts/slideLayout531.xml"/><Relationship Id="rId249" Type="http://schemas.openxmlformats.org/officeDocument/2006/relationships/slideLayout" Target="../slideLayouts/slideLayout573.xml"/><Relationship Id="rId414" Type="http://schemas.openxmlformats.org/officeDocument/2006/relationships/slideLayout" Target="../slideLayouts/slideLayout738.xml"/><Relationship Id="rId456" Type="http://schemas.openxmlformats.org/officeDocument/2006/relationships/slideLayout" Target="../slideLayouts/slideLayout780.xml"/><Relationship Id="rId498" Type="http://schemas.openxmlformats.org/officeDocument/2006/relationships/slideLayout" Target="../slideLayouts/slideLayout822.xml"/><Relationship Id="rId621" Type="http://schemas.openxmlformats.org/officeDocument/2006/relationships/slideLayout" Target="../slideLayouts/slideLayout945.xml"/><Relationship Id="rId663" Type="http://schemas.openxmlformats.org/officeDocument/2006/relationships/slideLayout" Target="../slideLayouts/slideLayout987.xml"/><Relationship Id="rId13" Type="http://schemas.openxmlformats.org/officeDocument/2006/relationships/slideLayout" Target="../slideLayouts/slideLayout337.xml"/><Relationship Id="rId109" Type="http://schemas.openxmlformats.org/officeDocument/2006/relationships/slideLayout" Target="../slideLayouts/slideLayout433.xml"/><Relationship Id="rId260" Type="http://schemas.openxmlformats.org/officeDocument/2006/relationships/slideLayout" Target="../slideLayouts/slideLayout584.xml"/><Relationship Id="rId316" Type="http://schemas.openxmlformats.org/officeDocument/2006/relationships/slideLayout" Target="../slideLayouts/slideLayout640.xml"/><Relationship Id="rId523" Type="http://schemas.openxmlformats.org/officeDocument/2006/relationships/slideLayout" Target="../slideLayouts/slideLayout847.xml"/><Relationship Id="rId55" Type="http://schemas.openxmlformats.org/officeDocument/2006/relationships/slideLayout" Target="../slideLayouts/slideLayout379.xml"/><Relationship Id="rId97" Type="http://schemas.openxmlformats.org/officeDocument/2006/relationships/slideLayout" Target="../slideLayouts/slideLayout421.xml"/><Relationship Id="rId120" Type="http://schemas.openxmlformats.org/officeDocument/2006/relationships/slideLayout" Target="../slideLayouts/slideLayout444.xml"/><Relationship Id="rId358" Type="http://schemas.openxmlformats.org/officeDocument/2006/relationships/slideLayout" Target="../slideLayouts/slideLayout682.xml"/><Relationship Id="rId565" Type="http://schemas.openxmlformats.org/officeDocument/2006/relationships/slideLayout" Target="../slideLayouts/slideLayout889.xml"/><Relationship Id="rId162" Type="http://schemas.openxmlformats.org/officeDocument/2006/relationships/slideLayout" Target="../slideLayouts/slideLayout486.xml"/><Relationship Id="rId218" Type="http://schemas.openxmlformats.org/officeDocument/2006/relationships/slideLayout" Target="../slideLayouts/slideLayout542.xml"/><Relationship Id="rId425" Type="http://schemas.openxmlformats.org/officeDocument/2006/relationships/slideLayout" Target="../slideLayouts/slideLayout749.xml"/><Relationship Id="rId467" Type="http://schemas.openxmlformats.org/officeDocument/2006/relationships/slideLayout" Target="../slideLayouts/slideLayout791.xml"/><Relationship Id="rId632" Type="http://schemas.openxmlformats.org/officeDocument/2006/relationships/slideLayout" Target="../slideLayouts/slideLayout956.xml"/><Relationship Id="rId271" Type="http://schemas.openxmlformats.org/officeDocument/2006/relationships/slideLayout" Target="../slideLayouts/slideLayout595.xml"/><Relationship Id="rId674" Type="http://schemas.openxmlformats.org/officeDocument/2006/relationships/slideLayout" Target="../slideLayouts/slideLayout998.xml"/><Relationship Id="rId24" Type="http://schemas.openxmlformats.org/officeDocument/2006/relationships/slideLayout" Target="../slideLayouts/slideLayout348.xml"/><Relationship Id="rId66" Type="http://schemas.openxmlformats.org/officeDocument/2006/relationships/slideLayout" Target="../slideLayouts/slideLayout390.xml"/><Relationship Id="rId131" Type="http://schemas.openxmlformats.org/officeDocument/2006/relationships/slideLayout" Target="../slideLayouts/slideLayout455.xml"/><Relationship Id="rId327" Type="http://schemas.openxmlformats.org/officeDocument/2006/relationships/slideLayout" Target="../slideLayouts/slideLayout651.xml"/><Relationship Id="rId369" Type="http://schemas.openxmlformats.org/officeDocument/2006/relationships/slideLayout" Target="../slideLayouts/slideLayout693.xml"/><Relationship Id="rId534" Type="http://schemas.openxmlformats.org/officeDocument/2006/relationships/slideLayout" Target="../slideLayouts/slideLayout858.xml"/><Relationship Id="rId576" Type="http://schemas.openxmlformats.org/officeDocument/2006/relationships/slideLayout" Target="../slideLayouts/slideLayout900.xml"/><Relationship Id="rId173" Type="http://schemas.openxmlformats.org/officeDocument/2006/relationships/slideLayout" Target="../slideLayouts/slideLayout497.xml"/><Relationship Id="rId229" Type="http://schemas.openxmlformats.org/officeDocument/2006/relationships/slideLayout" Target="../slideLayouts/slideLayout553.xml"/><Relationship Id="rId380" Type="http://schemas.openxmlformats.org/officeDocument/2006/relationships/slideLayout" Target="../slideLayouts/slideLayout704.xml"/><Relationship Id="rId436" Type="http://schemas.openxmlformats.org/officeDocument/2006/relationships/slideLayout" Target="../slideLayouts/slideLayout760.xml"/><Relationship Id="rId601" Type="http://schemas.openxmlformats.org/officeDocument/2006/relationships/slideLayout" Target="../slideLayouts/slideLayout925.xml"/><Relationship Id="rId643" Type="http://schemas.openxmlformats.org/officeDocument/2006/relationships/slideLayout" Target="../slideLayouts/slideLayout967.xml"/><Relationship Id="rId240" Type="http://schemas.openxmlformats.org/officeDocument/2006/relationships/slideLayout" Target="../slideLayouts/slideLayout564.xml"/><Relationship Id="rId478" Type="http://schemas.openxmlformats.org/officeDocument/2006/relationships/slideLayout" Target="../slideLayouts/slideLayout802.xml"/><Relationship Id="rId685" Type="http://schemas.openxmlformats.org/officeDocument/2006/relationships/slideLayout" Target="../slideLayouts/slideLayout1009.xml"/><Relationship Id="rId35" Type="http://schemas.openxmlformats.org/officeDocument/2006/relationships/slideLayout" Target="../slideLayouts/slideLayout359.xml"/><Relationship Id="rId77" Type="http://schemas.openxmlformats.org/officeDocument/2006/relationships/slideLayout" Target="../slideLayouts/slideLayout401.xml"/><Relationship Id="rId100" Type="http://schemas.openxmlformats.org/officeDocument/2006/relationships/slideLayout" Target="../slideLayouts/slideLayout424.xml"/><Relationship Id="rId282" Type="http://schemas.openxmlformats.org/officeDocument/2006/relationships/slideLayout" Target="../slideLayouts/slideLayout606.xml"/><Relationship Id="rId338" Type="http://schemas.openxmlformats.org/officeDocument/2006/relationships/slideLayout" Target="../slideLayouts/slideLayout662.xml"/><Relationship Id="rId503" Type="http://schemas.openxmlformats.org/officeDocument/2006/relationships/slideLayout" Target="../slideLayouts/slideLayout827.xml"/><Relationship Id="rId545" Type="http://schemas.openxmlformats.org/officeDocument/2006/relationships/slideLayout" Target="../slideLayouts/slideLayout869.xml"/><Relationship Id="rId587" Type="http://schemas.openxmlformats.org/officeDocument/2006/relationships/slideLayout" Target="../slideLayouts/slideLayout911.xml"/><Relationship Id="rId8" Type="http://schemas.openxmlformats.org/officeDocument/2006/relationships/slideLayout" Target="../slideLayouts/slideLayout332.xml"/><Relationship Id="rId142" Type="http://schemas.openxmlformats.org/officeDocument/2006/relationships/slideLayout" Target="../slideLayouts/slideLayout466.xml"/><Relationship Id="rId184" Type="http://schemas.openxmlformats.org/officeDocument/2006/relationships/slideLayout" Target="../slideLayouts/slideLayout508.xml"/><Relationship Id="rId391" Type="http://schemas.openxmlformats.org/officeDocument/2006/relationships/slideLayout" Target="../slideLayouts/slideLayout715.xml"/><Relationship Id="rId405" Type="http://schemas.openxmlformats.org/officeDocument/2006/relationships/slideLayout" Target="../slideLayouts/slideLayout729.xml"/><Relationship Id="rId447" Type="http://schemas.openxmlformats.org/officeDocument/2006/relationships/slideLayout" Target="../slideLayouts/slideLayout771.xml"/><Relationship Id="rId612" Type="http://schemas.openxmlformats.org/officeDocument/2006/relationships/slideLayout" Target="../slideLayouts/slideLayout936.xml"/><Relationship Id="rId251" Type="http://schemas.openxmlformats.org/officeDocument/2006/relationships/slideLayout" Target="../slideLayouts/slideLayout575.xml"/><Relationship Id="rId489" Type="http://schemas.openxmlformats.org/officeDocument/2006/relationships/slideLayout" Target="../slideLayouts/slideLayout813.xml"/><Relationship Id="rId654" Type="http://schemas.openxmlformats.org/officeDocument/2006/relationships/slideLayout" Target="../slideLayouts/slideLayout978.xml"/><Relationship Id="rId696" Type="http://schemas.openxmlformats.org/officeDocument/2006/relationships/slideLayout" Target="../slideLayouts/slideLayout1020.xml"/><Relationship Id="rId46" Type="http://schemas.openxmlformats.org/officeDocument/2006/relationships/slideLayout" Target="../slideLayouts/slideLayout370.xml"/><Relationship Id="rId293" Type="http://schemas.openxmlformats.org/officeDocument/2006/relationships/slideLayout" Target="../slideLayouts/slideLayout617.xml"/><Relationship Id="rId307" Type="http://schemas.openxmlformats.org/officeDocument/2006/relationships/slideLayout" Target="../slideLayouts/slideLayout631.xml"/><Relationship Id="rId349" Type="http://schemas.openxmlformats.org/officeDocument/2006/relationships/slideLayout" Target="../slideLayouts/slideLayout673.xml"/><Relationship Id="rId514" Type="http://schemas.openxmlformats.org/officeDocument/2006/relationships/slideLayout" Target="../slideLayouts/slideLayout838.xml"/><Relationship Id="rId556" Type="http://schemas.openxmlformats.org/officeDocument/2006/relationships/slideLayout" Target="../slideLayouts/slideLayout880.xml"/><Relationship Id="rId88" Type="http://schemas.openxmlformats.org/officeDocument/2006/relationships/slideLayout" Target="../slideLayouts/slideLayout412.xml"/><Relationship Id="rId111" Type="http://schemas.openxmlformats.org/officeDocument/2006/relationships/slideLayout" Target="../slideLayouts/slideLayout435.xml"/><Relationship Id="rId153" Type="http://schemas.openxmlformats.org/officeDocument/2006/relationships/slideLayout" Target="../slideLayouts/slideLayout477.xml"/><Relationship Id="rId195" Type="http://schemas.openxmlformats.org/officeDocument/2006/relationships/slideLayout" Target="../slideLayouts/slideLayout519.xml"/><Relationship Id="rId209" Type="http://schemas.openxmlformats.org/officeDocument/2006/relationships/slideLayout" Target="../slideLayouts/slideLayout533.xml"/><Relationship Id="rId360" Type="http://schemas.openxmlformats.org/officeDocument/2006/relationships/slideLayout" Target="../slideLayouts/slideLayout684.xml"/><Relationship Id="rId416" Type="http://schemas.openxmlformats.org/officeDocument/2006/relationships/slideLayout" Target="../slideLayouts/slideLayout740.xml"/><Relationship Id="rId598" Type="http://schemas.openxmlformats.org/officeDocument/2006/relationships/slideLayout" Target="../slideLayouts/slideLayout922.xml"/><Relationship Id="rId220" Type="http://schemas.openxmlformats.org/officeDocument/2006/relationships/slideLayout" Target="../slideLayouts/slideLayout544.xml"/><Relationship Id="rId458" Type="http://schemas.openxmlformats.org/officeDocument/2006/relationships/slideLayout" Target="../slideLayouts/slideLayout782.xml"/><Relationship Id="rId623" Type="http://schemas.openxmlformats.org/officeDocument/2006/relationships/slideLayout" Target="../slideLayouts/slideLayout947.xml"/><Relationship Id="rId665" Type="http://schemas.openxmlformats.org/officeDocument/2006/relationships/slideLayout" Target="../slideLayouts/slideLayout989.xml"/><Relationship Id="rId15" Type="http://schemas.openxmlformats.org/officeDocument/2006/relationships/slideLayout" Target="../slideLayouts/slideLayout339.xml"/><Relationship Id="rId57" Type="http://schemas.openxmlformats.org/officeDocument/2006/relationships/slideLayout" Target="../slideLayouts/slideLayout381.xml"/><Relationship Id="rId262" Type="http://schemas.openxmlformats.org/officeDocument/2006/relationships/slideLayout" Target="../slideLayouts/slideLayout586.xml"/><Relationship Id="rId318" Type="http://schemas.openxmlformats.org/officeDocument/2006/relationships/slideLayout" Target="../slideLayouts/slideLayout642.xml"/><Relationship Id="rId525" Type="http://schemas.openxmlformats.org/officeDocument/2006/relationships/slideLayout" Target="../slideLayouts/slideLayout849.xml"/><Relationship Id="rId567" Type="http://schemas.openxmlformats.org/officeDocument/2006/relationships/slideLayout" Target="../slideLayouts/slideLayout891.xml"/><Relationship Id="rId99" Type="http://schemas.openxmlformats.org/officeDocument/2006/relationships/slideLayout" Target="../slideLayouts/slideLayout423.xml"/><Relationship Id="rId122" Type="http://schemas.openxmlformats.org/officeDocument/2006/relationships/slideLayout" Target="../slideLayouts/slideLayout446.xml"/><Relationship Id="rId164" Type="http://schemas.openxmlformats.org/officeDocument/2006/relationships/slideLayout" Target="../slideLayouts/slideLayout488.xml"/><Relationship Id="rId371" Type="http://schemas.openxmlformats.org/officeDocument/2006/relationships/slideLayout" Target="../slideLayouts/slideLayout695.xml"/><Relationship Id="rId427" Type="http://schemas.openxmlformats.org/officeDocument/2006/relationships/slideLayout" Target="../slideLayouts/slideLayout751.xml"/><Relationship Id="rId469" Type="http://schemas.openxmlformats.org/officeDocument/2006/relationships/slideLayout" Target="../slideLayouts/slideLayout793.xml"/><Relationship Id="rId634" Type="http://schemas.openxmlformats.org/officeDocument/2006/relationships/slideLayout" Target="../slideLayouts/slideLayout958.xml"/><Relationship Id="rId676" Type="http://schemas.openxmlformats.org/officeDocument/2006/relationships/slideLayout" Target="../slideLayouts/slideLayout1000.xml"/><Relationship Id="rId26" Type="http://schemas.openxmlformats.org/officeDocument/2006/relationships/slideLayout" Target="../slideLayouts/slideLayout350.xml"/><Relationship Id="rId231" Type="http://schemas.openxmlformats.org/officeDocument/2006/relationships/slideLayout" Target="../slideLayouts/slideLayout555.xml"/><Relationship Id="rId273" Type="http://schemas.openxmlformats.org/officeDocument/2006/relationships/slideLayout" Target="../slideLayouts/slideLayout597.xml"/><Relationship Id="rId329" Type="http://schemas.openxmlformats.org/officeDocument/2006/relationships/slideLayout" Target="../slideLayouts/slideLayout653.xml"/><Relationship Id="rId480" Type="http://schemas.openxmlformats.org/officeDocument/2006/relationships/slideLayout" Target="../slideLayouts/slideLayout804.xml"/><Relationship Id="rId536" Type="http://schemas.openxmlformats.org/officeDocument/2006/relationships/slideLayout" Target="../slideLayouts/slideLayout860.xml"/><Relationship Id="rId701" Type="http://schemas.openxmlformats.org/officeDocument/2006/relationships/image" Target="../media/image16.png"/><Relationship Id="rId68" Type="http://schemas.openxmlformats.org/officeDocument/2006/relationships/slideLayout" Target="../slideLayouts/slideLayout392.xml"/><Relationship Id="rId133" Type="http://schemas.openxmlformats.org/officeDocument/2006/relationships/slideLayout" Target="../slideLayouts/slideLayout457.xml"/><Relationship Id="rId175" Type="http://schemas.openxmlformats.org/officeDocument/2006/relationships/slideLayout" Target="../slideLayouts/slideLayout499.xml"/><Relationship Id="rId340" Type="http://schemas.openxmlformats.org/officeDocument/2006/relationships/slideLayout" Target="../slideLayouts/slideLayout664.xml"/><Relationship Id="rId578" Type="http://schemas.openxmlformats.org/officeDocument/2006/relationships/slideLayout" Target="../slideLayouts/slideLayout902.xml"/><Relationship Id="rId200" Type="http://schemas.openxmlformats.org/officeDocument/2006/relationships/slideLayout" Target="../slideLayouts/slideLayout524.xml"/><Relationship Id="rId382" Type="http://schemas.openxmlformats.org/officeDocument/2006/relationships/slideLayout" Target="../slideLayouts/slideLayout706.xml"/><Relationship Id="rId438" Type="http://schemas.openxmlformats.org/officeDocument/2006/relationships/slideLayout" Target="../slideLayouts/slideLayout762.xml"/><Relationship Id="rId603" Type="http://schemas.openxmlformats.org/officeDocument/2006/relationships/slideLayout" Target="../slideLayouts/slideLayout927.xml"/><Relationship Id="rId645" Type="http://schemas.openxmlformats.org/officeDocument/2006/relationships/slideLayout" Target="../slideLayouts/slideLayout969.xml"/><Relationship Id="rId687" Type="http://schemas.openxmlformats.org/officeDocument/2006/relationships/slideLayout" Target="../slideLayouts/slideLayout1011.xml"/><Relationship Id="rId242" Type="http://schemas.openxmlformats.org/officeDocument/2006/relationships/slideLayout" Target="../slideLayouts/slideLayout566.xml"/><Relationship Id="rId284" Type="http://schemas.openxmlformats.org/officeDocument/2006/relationships/slideLayout" Target="../slideLayouts/slideLayout608.xml"/><Relationship Id="rId491" Type="http://schemas.openxmlformats.org/officeDocument/2006/relationships/slideLayout" Target="../slideLayouts/slideLayout815.xml"/><Relationship Id="rId505" Type="http://schemas.openxmlformats.org/officeDocument/2006/relationships/slideLayout" Target="../slideLayouts/slideLayout829.xml"/><Relationship Id="rId37" Type="http://schemas.openxmlformats.org/officeDocument/2006/relationships/slideLayout" Target="../slideLayouts/slideLayout361.xml"/><Relationship Id="rId79" Type="http://schemas.openxmlformats.org/officeDocument/2006/relationships/slideLayout" Target="../slideLayouts/slideLayout403.xml"/><Relationship Id="rId102" Type="http://schemas.openxmlformats.org/officeDocument/2006/relationships/slideLayout" Target="../slideLayouts/slideLayout426.xml"/><Relationship Id="rId144" Type="http://schemas.openxmlformats.org/officeDocument/2006/relationships/slideLayout" Target="../slideLayouts/slideLayout468.xml"/><Relationship Id="rId547" Type="http://schemas.openxmlformats.org/officeDocument/2006/relationships/slideLayout" Target="../slideLayouts/slideLayout871.xml"/><Relationship Id="rId589" Type="http://schemas.openxmlformats.org/officeDocument/2006/relationships/slideLayout" Target="../slideLayouts/slideLayout913.xml"/><Relationship Id="rId90" Type="http://schemas.openxmlformats.org/officeDocument/2006/relationships/slideLayout" Target="../slideLayouts/slideLayout414.xml"/><Relationship Id="rId186" Type="http://schemas.openxmlformats.org/officeDocument/2006/relationships/slideLayout" Target="../slideLayouts/slideLayout510.xml"/><Relationship Id="rId351" Type="http://schemas.openxmlformats.org/officeDocument/2006/relationships/slideLayout" Target="../slideLayouts/slideLayout675.xml"/><Relationship Id="rId393" Type="http://schemas.openxmlformats.org/officeDocument/2006/relationships/slideLayout" Target="../slideLayouts/slideLayout717.xml"/><Relationship Id="rId407" Type="http://schemas.openxmlformats.org/officeDocument/2006/relationships/slideLayout" Target="../slideLayouts/slideLayout731.xml"/><Relationship Id="rId449" Type="http://schemas.openxmlformats.org/officeDocument/2006/relationships/slideLayout" Target="../slideLayouts/slideLayout773.xml"/><Relationship Id="rId614" Type="http://schemas.openxmlformats.org/officeDocument/2006/relationships/slideLayout" Target="../slideLayouts/slideLayout938.xml"/><Relationship Id="rId656" Type="http://schemas.openxmlformats.org/officeDocument/2006/relationships/slideLayout" Target="../slideLayouts/slideLayout980.xml"/><Relationship Id="rId211" Type="http://schemas.openxmlformats.org/officeDocument/2006/relationships/slideLayout" Target="../slideLayouts/slideLayout535.xml"/><Relationship Id="rId253" Type="http://schemas.openxmlformats.org/officeDocument/2006/relationships/slideLayout" Target="../slideLayouts/slideLayout577.xml"/><Relationship Id="rId295" Type="http://schemas.openxmlformats.org/officeDocument/2006/relationships/slideLayout" Target="../slideLayouts/slideLayout619.xml"/><Relationship Id="rId309" Type="http://schemas.openxmlformats.org/officeDocument/2006/relationships/slideLayout" Target="../slideLayouts/slideLayout633.xml"/><Relationship Id="rId460" Type="http://schemas.openxmlformats.org/officeDocument/2006/relationships/slideLayout" Target="../slideLayouts/slideLayout784.xml"/><Relationship Id="rId516" Type="http://schemas.openxmlformats.org/officeDocument/2006/relationships/slideLayout" Target="../slideLayouts/slideLayout840.xml"/><Relationship Id="rId698" Type="http://schemas.openxmlformats.org/officeDocument/2006/relationships/slideLayout" Target="../slideLayouts/slideLayout1022.xml"/><Relationship Id="rId48" Type="http://schemas.openxmlformats.org/officeDocument/2006/relationships/slideLayout" Target="../slideLayouts/slideLayout372.xml"/><Relationship Id="rId113" Type="http://schemas.openxmlformats.org/officeDocument/2006/relationships/slideLayout" Target="../slideLayouts/slideLayout437.xml"/><Relationship Id="rId320" Type="http://schemas.openxmlformats.org/officeDocument/2006/relationships/slideLayout" Target="../slideLayouts/slideLayout644.xml"/><Relationship Id="rId558" Type="http://schemas.openxmlformats.org/officeDocument/2006/relationships/slideLayout" Target="../slideLayouts/slideLayout882.xml"/><Relationship Id="rId155" Type="http://schemas.openxmlformats.org/officeDocument/2006/relationships/slideLayout" Target="../slideLayouts/slideLayout479.xml"/><Relationship Id="rId197" Type="http://schemas.openxmlformats.org/officeDocument/2006/relationships/slideLayout" Target="../slideLayouts/slideLayout521.xml"/><Relationship Id="rId362" Type="http://schemas.openxmlformats.org/officeDocument/2006/relationships/slideLayout" Target="../slideLayouts/slideLayout686.xml"/><Relationship Id="rId418" Type="http://schemas.openxmlformats.org/officeDocument/2006/relationships/slideLayout" Target="../slideLayouts/slideLayout742.xml"/><Relationship Id="rId625" Type="http://schemas.openxmlformats.org/officeDocument/2006/relationships/slideLayout" Target="../slideLayouts/slideLayout949.xml"/><Relationship Id="rId222" Type="http://schemas.openxmlformats.org/officeDocument/2006/relationships/slideLayout" Target="../slideLayouts/slideLayout546.xml"/><Relationship Id="rId264" Type="http://schemas.openxmlformats.org/officeDocument/2006/relationships/slideLayout" Target="../slideLayouts/slideLayout588.xml"/><Relationship Id="rId471" Type="http://schemas.openxmlformats.org/officeDocument/2006/relationships/slideLayout" Target="../slideLayouts/slideLayout795.xml"/><Relationship Id="rId667" Type="http://schemas.openxmlformats.org/officeDocument/2006/relationships/slideLayout" Target="../slideLayouts/slideLayout991.xml"/><Relationship Id="rId17" Type="http://schemas.openxmlformats.org/officeDocument/2006/relationships/slideLayout" Target="../slideLayouts/slideLayout341.xml"/><Relationship Id="rId59" Type="http://schemas.openxmlformats.org/officeDocument/2006/relationships/slideLayout" Target="../slideLayouts/slideLayout383.xml"/><Relationship Id="rId124" Type="http://schemas.openxmlformats.org/officeDocument/2006/relationships/slideLayout" Target="../slideLayouts/slideLayout448.xml"/><Relationship Id="rId527" Type="http://schemas.openxmlformats.org/officeDocument/2006/relationships/slideLayout" Target="../slideLayouts/slideLayout851.xml"/><Relationship Id="rId569" Type="http://schemas.openxmlformats.org/officeDocument/2006/relationships/slideLayout" Target="../slideLayouts/slideLayout893.xml"/><Relationship Id="rId70" Type="http://schemas.openxmlformats.org/officeDocument/2006/relationships/slideLayout" Target="../slideLayouts/slideLayout394.xml"/><Relationship Id="rId166" Type="http://schemas.openxmlformats.org/officeDocument/2006/relationships/slideLayout" Target="../slideLayouts/slideLayout490.xml"/><Relationship Id="rId331" Type="http://schemas.openxmlformats.org/officeDocument/2006/relationships/slideLayout" Target="../slideLayouts/slideLayout655.xml"/><Relationship Id="rId373" Type="http://schemas.openxmlformats.org/officeDocument/2006/relationships/slideLayout" Target="../slideLayouts/slideLayout697.xml"/><Relationship Id="rId429" Type="http://schemas.openxmlformats.org/officeDocument/2006/relationships/slideLayout" Target="../slideLayouts/slideLayout753.xml"/><Relationship Id="rId580" Type="http://schemas.openxmlformats.org/officeDocument/2006/relationships/slideLayout" Target="../slideLayouts/slideLayout904.xml"/><Relationship Id="rId636" Type="http://schemas.openxmlformats.org/officeDocument/2006/relationships/slideLayout" Target="../slideLayouts/slideLayout960.xml"/><Relationship Id="rId1" Type="http://schemas.openxmlformats.org/officeDocument/2006/relationships/slideLayout" Target="../slideLayouts/slideLayout325.xml"/><Relationship Id="rId233" Type="http://schemas.openxmlformats.org/officeDocument/2006/relationships/slideLayout" Target="../slideLayouts/slideLayout557.xml"/><Relationship Id="rId440" Type="http://schemas.openxmlformats.org/officeDocument/2006/relationships/slideLayout" Target="../slideLayouts/slideLayout764.xml"/><Relationship Id="rId678" Type="http://schemas.openxmlformats.org/officeDocument/2006/relationships/slideLayout" Target="../slideLayouts/slideLayout1002.xml"/><Relationship Id="rId28" Type="http://schemas.openxmlformats.org/officeDocument/2006/relationships/slideLayout" Target="../slideLayouts/slideLayout352.xml"/><Relationship Id="rId275" Type="http://schemas.openxmlformats.org/officeDocument/2006/relationships/slideLayout" Target="../slideLayouts/slideLayout599.xml"/><Relationship Id="rId300" Type="http://schemas.openxmlformats.org/officeDocument/2006/relationships/slideLayout" Target="../slideLayouts/slideLayout624.xml"/><Relationship Id="rId482" Type="http://schemas.openxmlformats.org/officeDocument/2006/relationships/slideLayout" Target="../slideLayouts/slideLayout806.xml"/><Relationship Id="rId538" Type="http://schemas.openxmlformats.org/officeDocument/2006/relationships/slideLayout" Target="../slideLayouts/slideLayout862.xml"/><Relationship Id="rId703" Type="http://schemas.openxmlformats.org/officeDocument/2006/relationships/image" Target="../media/image18.png"/><Relationship Id="rId81" Type="http://schemas.openxmlformats.org/officeDocument/2006/relationships/slideLayout" Target="../slideLayouts/slideLayout405.xml"/><Relationship Id="rId135" Type="http://schemas.openxmlformats.org/officeDocument/2006/relationships/slideLayout" Target="../slideLayouts/slideLayout459.xml"/><Relationship Id="rId177" Type="http://schemas.openxmlformats.org/officeDocument/2006/relationships/slideLayout" Target="../slideLayouts/slideLayout501.xml"/><Relationship Id="rId342" Type="http://schemas.openxmlformats.org/officeDocument/2006/relationships/slideLayout" Target="../slideLayouts/slideLayout666.xml"/><Relationship Id="rId384" Type="http://schemas.openxmlformats.org/officeDocument/2006/relationships/slideLayout" Target="../slideLayouts/slideLayout708.xml"/><Relationship Id="rId591" Type="http://schemas.openxmlformats.org/officeDocument/2006/relationships/slideLayout" Target="../slideLayouts/slideLayout915.xml"/><Relationship Id="rId605" Type="http://schemas.openxmlformats.org/officeDocument/2006/relationships/slideLayout" Target="../slideLayouts/slideLayout929.xml"/><Relationship Id="rId202" Type="http://schemas.openxmlformats.org/officeDocument/2006/relationships/slideLayout" Target="../slideLayouts/slideLayout526.xml"/><Relationship Id="rId244" Type="http://schemas.openxmlformats.org/officeDocument/2006/relationships/slideLayout" Target="../slideLayouts/slideLayout568.xml"/><Relationship Id="rId647" Type="http://schemas.openxmlformats.org/officeDocument/2006/relationships/slideLayout" Target="../slideLayouts/slideLayout971.xml"/><Relationship Id="rId689" Type="http://schemas.openxmlformats.org/officeDocument/2006/relationships/slideLayout" Target="../slideLayouts/slideLayout1013.xml"/><Relationship Id="rId39" Type="http://schemas.openxmlformats.org/officeDocument/2006/relationships/slideLayout" Target="../slideLayouts/slideLayout363.xml"/><Relationship Id="rId286" Type="http://schemas.openxmlformats.org/officeDocument/2006/relationships/slideLayout" Target="../slideLayouts/slideLayout610.xml"/><Relationship Id="rId451" Type="http://schemas.openxmlformats.org/officeDocument/2006/relationships/slideLayout" Target="../slideLayouts/slideLayout775.xml"/><Relationship Id="rId493" Type="http://schemas.openxmlformats.org/officeDocument/2006/relationships/slideLayout" Target="../slideLayouts/slideLayout817.xml"/><Relationship Id="rId507" Type="http://schemas.openxmlformats.org/officeDocument/2006/relationships/slideLayout" Target="../slideLayouts/slideLayout831.xml"/><Relationship Id="rId549" Type="http://schemas.openxmlformats.org/officeDocument/2006/relationships/slideLayout" Target="../slideLayouts/slideLayout873.xml"/><Relationship Id="rId50" Type="http://schemas.openxmlformats.org/officeDocument/2006/relationships/slideLayout" Target="../slideLayouts/slideLayout374.xml"/><Relationship Id="rId104" Type="http://schemas.openxmlformats.org/officeDocument/2006/relationships/slideLayout" Target="../slideLayouts/slideLayout428.xml"/><Relationship Id="rId146" Type="http://schemas.openxmlformats.org/officeDocument/2006/relationships/slideLayout" Target="../slideLayouts/slideLayout470.xml"/><Relationship Id="rId188" Type="http://schemas.openxmlformats.org/officeDocument/2006/relationships/slideLayout" Target="../slideLayouts/slideLayout512.xml"/><Relationship Id="rId311" Type="http://schemas.openxmlformats.org/officeDocument/2006/relationships/slideLayout" Target="../slideLayouts/slideLayout635.xml"/><Relationship Id="rId353" Type="http://schemas.openxmlformats.org/officeDocument/2006/relationships/slideLayout" Target="../slideLayouts/slideLayout677.xml"/><Relationship Id="rId395" Type="http://schemas.openxmlformats.org/officeDocument/2006/relationships/slideLayout" Target="../slideLayouts/slideLayout719.xml"/><Relationship Id="rId409" Type="http://schemas.openxmlformats.org/officeDocument/2006/relationships/slideLayout" Target="../slideLayouts/slideLayout733.xml"/><Relationship Id="rId560" Type="http://schemas.openxmlformats.org/officeDocument/2006/relationships/slideLayout" Target="../slideLayouts/slideLayout884.xml"/><Relationship Id="rId92" Type="http://schemas.openxmlformats.org/officeDocument/2006/relationships/slideLayout" Target="../slideLayouts/slideLayout416.xml"/><Relationship Id="rId213" Type="http://schemas.openxmlformats.org/officeDocument/2006/relationships/slideLayout" Target="../slideLayouts/slideLayout537.xml"/><Relationship Id="rId420" Type="http://schemas.openxmlformats.org/officeDocument/2006/relationships/slideLayout" Target="../slideLayouts/slideLayout744.xml"/><Relationship Id="rId616" Type="http://schemas.openxmlformats.org/officeDocument/2006/relationships/slideLayout" Target="../slideLayouts/slideLayout940.xml"/><Relationship Id="rId658" Type="http://schemas.openxmlformats.org/officeDocument/2006/relationships/slideLayout" Target="../slideLayouts/slideLayout982.xml"/><Relationship Id="rId255" Type="http://schemas.openxmlformats.org/officeDocument/2006/relationships/slideLayout" Target="../slideLayouts/slideLayout579.xml"/><Relationship Id="rId297" Type="http://schemas.openxmlformats.org/officeDocument/2006/relationships/slideLayout" Target="../slideLayouts/slideLayout621.xml"/><Relationship Id="rId462" Type="http://schemas.openxmlformats.org/officeDocument/2006/relationships/slideLayout" Target="../slideLayouts/slideLayout786.xml"/><Relationship Id="rId518" Type="http://schemas.openxmlformats.org/officeDocument/2006/relationships/slideLayout" Target="../slideLayouts/slideLayout842.xml"/><Relationship Id="rId115" Type="http://schemas.openxmlformats.org/officeDocument/2006/relationships/slideLayout" Target="../slideLayouts/slideLayout439.xml"/><Relationship Id="rId157" Type="http://schemas.openxmlformats.org/officeDocument/2006/relationships/slideLayout" Target="../slideLayouts/slideLayout481.xml"/><Relationship Id="rId322" Type="http://schemas.openxmlformats.org/officeDocument/2006/relationships/slideLayout" Target="../slideLayouts/slideLayout646.xml"/><Relationship Id="rId364" Type="http://schemas.openxmlformats.org/officeDocument/2006/relationships/slideLayout" Target="../slideLayouts/slideLayout688.xml"/><Relationship Id="rId61" Type="http://schemas.openxmlformats.org/officeDocument/2006/relationships/slideLayout" Target="../slideLayouts/slideLayout385.xml"/><Relationship Id="rId199" Type="http://schemas.openxmlformats.org/officeDocument/2006/relationships/slideLayout" Target="../slideLayouts/slideLayout523.xml"/><Relationship Id="rId571" Type="http://schemas.openxmlformats.org/officeDocument/2006/relationships/slideLayout" Target="../slideLayouts/slideLayout895.xml"/><Relationship Id="rId627" Type="http://schemas.openxmlformats.org/officeDocument/2006/relationships/slideLayout" Target="../slideLayouts/slideLayout951.xml"/><Relationship Id="rId669" Type="http://schemas.openxmlformats.org/officeDocument/2006/relationships/slideLayout" Target="../slideLayouts/slideLayout993.xml"/><Relationship Id="rId19" Type="http://schemas.openxmlformats.org/officeDocument/2006/relationships/slideLayout" Target="../slideLayouts/slideLayout343.xml"/><Relationship Id="rId224" Type="http://schemas.openxmlformats.org/officeDocument/2006/relationships/slideLayout" Target="../slideLayouts/slideLayout548.xml"/><Relationship Id="rId266" Type="http://schemas.openxmlformats.org/officeDocument/2006/relationships/slideLayout" Target="../slideLayouts/slideLayout590.xml"/><Relationship Id="rId431" Type="http://schemas.openxmlformats.org/officeDocument/2006/relationships/slideLayout" Target="../slideLayouts/slideLayout755.xml"/><Relationship Id="rId473" Type="http://schemas.openxmlformats.org/officeDocument/2006/relationships/slideLayout" Target="../slideLayouts/slideLayout797.xml"/><Relationship Id="rId529" Type="http://schemas.openxmlformats.org/officeDocument/2006/relationships/slideLayout" Target="../slideLayouts/slideLayout853.xml"/><Relationship Id="rId680" Type="http://schemas.openxmlformats.org/officeDocument/2006/relationships/slideLayout" Target="../slideLayouts/slideLayout1004.xml"/><Relationship Id="rId30" Type="http://schemas.openxmlformats.org/officeDocument/2006/relationships/slideLayout" Target="../slideLayouts/slideLayout354.xml"/><Relationship Id="rId126" Type="http://schemas.openxmlformats.org/officeDocument/2006/relationships/slideLayout" Target="../slideLayouts/slideLayout450.xml"/><Relationship Id="rId168" Type="http://schemas.openxmlformats.org/officeDocument/2006/relationships/slideLayout" Target="../slideLayouts/slideLayout492.xml"/><Relationship Id="rId333" Type="http://schemas.openxmlformats.org/officeDocument/2006/relationships/slideLayout" Target="../slideLayouts/slideLayout657.xml"/><Relationship Id="rId540" Type="http://schemas.openxmlformats.org/officeDocument/2006/relationships/slideLayout" Target="../slideLayouts/slideLayout864.xml"/><Relationship Id="rId72" Type="http://schemas.openxmlformats.org/officeDocument/2006/relationships/slideLayout" Target="../slideLayouts/slideLayout396.xml"/><Relationship Id="rId375" Type="http://schemas.openxmlformats.org/officeDocument/2006/relationships/slideLayout" Target="../slideLayouts/slideLayout699.xml"/><Relationship Id="rId582" Type="http://schemas.openxmlformats.org/officeDocument/2006/relationships/slideLayout" Target="../slideLayouts/slideLayout906.xml"/><Relationship Id="rId638" Type="http://schemas.openxmlformats.org/officeDocument/2006/relationships/slideLayout" Target="../slideLayouts/slideLayout962.xml"/><Relationship Id="rId3" Type="http://schemas.openxmlformats.org/officeDocument/2006/relationships/slideLayout" Target="../slideLayouts/slideLayout327.xml"/><Relationship Id="rId235" Type="http://schemas.openxmlformats.org/officeDocument/2006/relationships/slideLayout" Target="../slideLayouts/slideLayout559.xml"/><Relationship Id="rId277" Type="http://schemas.openxmlformats.org/officeDocument/2006/relationships/slideLayout" Target="../slideLayouts/slideLayout601.xml"/><Relationship Id="rId400" Type="http://schemas.openxmlformats.org/officeDocument/2006/relationships/slideLayout" Target="../slideLayouts/slideLayout724.xml"/><Relationship Id="rId442" Type="http://schemas.openxmlformats.org/officeDocument/2006/relationships/slideLayout" Target="../slideLayouts/slideLayout766.xml"/><Relationship Id="rId484" Type="http://schemas.openxmlformats.org/officeDocument/2006/relationships/slideLayout" Target="../slideLayouts/slideLayout808.xml"/><Relationship Id="rId137" Type="http://schemas.openxmlformats.org/officeDocument/2006/relationships/slideLayout" Target="../slideLayouts/slideLayout461.xml"/><Relationship Id="rId302" Type="http://schemas.openxmlformats.org/officeDocument/2006/relationships/slideLayout" Target="../slideLayouts/slideLayout626.xml"/><Relationship Id="rId344" Type="http://schemas.openxmlformats.org/officeDocument/2006/relationships/slideLayout" Target="../slideLayouts/slideLayout668.xml"/><Relationship Id="rId691" Type="http://schemas.openxmlformats.org/officeDocument/2006/relationships/slideLayout" Target="../slideLayouts/slideLayout1015.xml"/><Relationship Id="rId41" Type="http://schemas.openxmlformats.org/officeDocument/2006/relationships/slideLayout" Target="../slideLayouts/slideLayout365.xml"/><Relationship Id="rId83" Type="http://schemas.openxmlformats.org/officeDocument/2006/relationships/slideLayout" Target="../slideLayouts/slideLayout407.xml"/><Relationship Id="rId179" Type="http://schemas.openxmlformats.org/officeDocument/2006/relationships/slideLayout" Target="../slideLayouts/slideLayout503.xml"/><Relationship Id="rId386" Type="http://schemas.openxmlformats.org/officeDocument/2006/relationships/slideLayout" Target="../slideLayouts/slideLayout710.xml"/><Relationship Id="rId551" Type="http://schemas.openxmlformats.org/officeDocument/2006/relationships/slideLayout" Target="../slideLayouts/slideLayout875.xml"/><Relationship Id="rId593" Type="http://schemas.openxmlformats.org/officeDocument/2006/relationships/slideLayout" Target="../slideLayouts/slideLayout917.xml"/><Relationship Id="rId607" Type="http://schemas.openxmlformats.org/officeDocument/2006/relationships/slideLayout" Target="../slideLayouts/slideLayout931.xml"/><Relationship Id="rId649" Type="http://schemas.openxmlformats.org/officeDocument/2006/relationships/slideLayout" Target="../slideLayouts/slideLayout973.xml"/><Relationship Id="rId190" Type="http://schemas.openxmlformats.org/officeDocument/2006/relationships/slideLayout" Target="../slideLayouts/slideLayout514.xml"/><Relationship Id="rId204" Type="http://schemas.openxmlformats.org/officeDocument/2006/relationships/slideLayout" Target="../slideLayouts/slideLayout528.xml"/><Relationship Id="rId246" Type="http://schemas.openxmlformats.org/officeDocument/2006/relationships/slideLayout" Target="../slideLayouts/slideLayout570.xml"/><Relationship Id="rId288" Type="http://schemas.openxmlformats.org/officeDocument/2006/relationships/slideLayout" Target="../slideLayouts/slideLayout612.xml"/><Relationship Id="rId411" Type="http://schemas.openxmlformats.org/officeDocument/2006/relationships/slideLayout" Target="../slideLayouts/slideLayout735.xml"/><Relationship Id="rId453" Type="http://schemas.openxmlformats.org/officeDocument/2006/relationships/slideLayout" Target="../slideLayouts/slideLayout777.xml"/><Relationship Id="rId509" Type="http://schemas.openxmlformats.org/officeDocument/2006/relationships/slideLayout" Target="../slideLayouts/slideLayout833.xml"/><Relationship Id="rId660" Type="http://schemas.openxmlformats.org/officeDocument/2006/relationships/slideLayout" Target="../slideLayouts/slideLayout984.xml"/><Relationship Id="rId106" Type="http://schemas.openxmlformats.org/officeDocument/2006/relationships/slideLayout" Target="../slideLayouts/slideLayout430.xml"/><Relationship Id="rId313" Type="http://schemas.openxmlformats.org/officeDocument/2006/relationships/slideLayout" Target="../slideLayouts/slideLayout637.xml"/><Relationship Id="rId495" Type="http://schemas.openxmlformats.org/officeDocument/2006/relationships/slideLayout" Target="../slideLayouts/slideLayout819.xml"/><Relationship Id="rId10" Type="http://schemas.openxmlformats.org/officeDocument/2006/relationships/slideLayout" Target="../slideLayouts/slideLayout334.xml"/><Relationship Id="rId52" Type="http://schemas.openxmlformats.org/officeDocument/2006/relationships/slideLayout" Target="../slideLayouts/slideLayout376.xml"/><Relationship Id="rId94" Type="http://schemas.openxmlformats.org/officeDocument/2006/relationships/slideLayout" Target="../slideLayouts/slideLayout418.xml"/><Relationship Id="rId148" Type="http://schemas.openxmlformats.org/officeDocument/2006/relationships/slideLayout" Target="../slideLayouts/slideLayout472.xml"/><Relationship Id="rId355" Type="http://schemas.openxmlformats.org/officeDocument/2006/relationships/slideLayout" Target="../slideLayouts/slideLayout679.xml"/><Relationship Id="rId397" Type="http://schemas.openxmlformats.org/officeDocument/2006/relationships/slideLayout" Target="../slideLayouts/slideLayout721.xml"/><Relationship Id="rId520" Type="http://schemas.openxmlformats.org/officeDocument/2006/relationships/slideLayout" Target="../slideLayouts/slideLayout844.xml"/><Relationship Id="rId562" Type="http://schemas.openxmlformats.org/officeDocument/2006/relationships/slideLayout" Target="../slideLayouts/slideLayout886.xml"/><Relationship Id="rId618" Type="http://schemas.openxmlformats.org/officeDocument/2006/relationships/slideLayout" Target="../slideLayouts/slideLayout942.xml"/><Relationship Id="rId215" Type="http://schemas.openxmlformats.org/officeDocument/2006/relationships/slideLayout" Target="../slideLayouts/slideLayout539.xml"/><Relationship Id="rId257" Type="http://schemas.openxmlformats.org/officeDocument/2006/relationships/slideLayout" Target="../slideLayouts/slideLayout581.xml"/><Relationship Id="rId422" Type="http://schemas.openxmlformats.org/officeDocument/2006/relationships/slideLayout" Target="../slideLayouts/slideLayout746.xml"/><Relationship Id="rId464" Type="http://schemas.openxmlformats.org/officeDocument/2006/relationships/slideLayout" Target="../slideLayouts/slideLayout788.xml"/><Relationship Id="rId299" Type="http://schemas.openxmlformats.org/officeDocument/2006/relationships/slideLayout" Target="../slideLayouts/slideLayout623.xml"/><Relationship Id="rId63" Type="http://schemas.openxmlformats.org/officeDocument/2006/relationships/slideLayout" Target="../slideLayouts/slideLayout387.xml"/><Relationship Id="rId159" Type="http://schemas.openxmlformats.org/officeDocument/2006/relationships/slideLayout" Target="../slideLayouts/slideLayout483.xml"/><Relationship Id="rId366" Type="http://schemas.openxmlformats.org/officeDocument/2006/relationships/slideLayout" Target="../slideLayouts/slideLayout690.xml"/><Relationship Id="rId573" Type="http://schemas.openxmlformats.org/officeDocument/2006/relationships/slideLayout" Target="../slideLayouts/slideLayout897.xml"/><Relationship Id="rId226" Type="http://schemas.openxmlformats.org/officeDocument/2006/relationships/slideLayout" Target="../slideLayouts/slideLayout550.xml"/><Relationship Id="rId433" Type="http://schemas.openxmlformats.org/officeDocument/2006/relationships/slideLayout" Target="../slideLayouts/slideLayout757.xml"/><Relationship Id="rId640" Type="http://schemas.openxmlformats.org/officeDocument/2006/relationships/slideLayout" Target="../slideLayouts/slideLayout964.xml"/><Relationship Id="rId74" Type="http://schemas.openxmlformats.org/officeDocument/2006/relationships/slideLayout" Target="../slideLayouts/slideLayout398.xml"/><Relationship Id="rId377" Type="http://schemas.openxmlformats.org/officeDocument/2006/relationships/slideLayout" Target="../slideLayouts/slideLayout701.xml"/><Relationship Id="rId500" Type="http://schemas.openxmlformats.org/officeDocument/2006/relationships/slideLayout" Target="../slideLayouts/slideLayout824.xml"/><Relationship Id="rId584" Type="http://schemas.openxmlformats.org/officeDocument/2006/relationships/slideLayout" Target="../slideLayouts/slideLayout908.xml"/><Relationship Id="rId5" Type="http://schemas.openxmlformats.org/officeDocument/2006/relationships/slideLayout" Target="../slideLayouts/slideLayout329.xml"/><Relationship Id="rId237" Type="http://schemas.openxmlformats.org/officeDocument/2006/relationships/slideLayout" Target="../slideLayouts/slideLayout561.xml"/><Relationship Id="rId444" Type="http://schemas.openxmlformats.org/officeDocument/2006/relationships/slideLayout" Target="../slideLayouts/slideLayout768.xml"/><Relationship Id="rId651" Type="http://schemas.openxmlformats.org/officeDocument/2006/relationships/slideLayout" Target="../slideLayouts/slideLayout975.xml"/><Relationship Id="rId290" Type="http://schemas.openxmlformats.org/officeDocument/2006/relationships/slideLayout" Target="../slideLayouts/slideLayout614.xml"/><Relationship Id="rId304" Type="http://schemas.openxmlformats.org/officeDocument/2006/relationships/slideLayout" Target="../slideLayouts/slideLayout628.xml"/><Relationship Id="rId388" Type="http://schemas.openxmlformats.org/officeDocument/2006/relationships/slideLayout" Target="../slideLayouts/slideLayout712.xml"/><Relationship Id="rId511" Type="http://schemas.openxmlformats.org/officeDocument/2006/relationships/slideLayout" Target="../slideLayouts/slideLayout835.xml"/><Relationship Id="rId609" Type="http://schemas.openxmlformats.org/officeDocument/2006/relationships/slideLayout" Target="../slideLayouts/slideLayout933.xml"/><Relationship Id="rId85" Type="http://schemas.openxmlformats.org/officeDocument/2006/relationships/slideLayout" Target="../slideLayouts/slideLayout409.xml"/><Relationship Id="rId150" Type="http://schemas.openxmlformats.org/officeDocument/2006/relationships/slideLayout" Target="../slideLayouts/slideLayout474.xml"/><Relationship Id="rId595" Type="http://schemas.openxmlformats.org/officeDocument/2006/relationships/slideLayout" Target="../slideLayouts/slideLayout919.xml"/><Relationship Id="rId248" Type="http://schemas.openxmlformats.org/officeDocument/2006/relationships/slideLayout" Target="../slideLayouts/slideLayout572.xml"/><Relationship Id="rId455" Type="http://schemas.openxmlformats.org/officeDocument/2006/relationships/slideLayout" Target="../slideLayouts/slideLayout779.xml"/><Relationship Id="rId662" Type="http://schemas.openxmlformats.org/officeDocument/2006/relationships/slideLayout" Target="../slideLayouts/slideLayout986.xml"/><Relationship Id="rId12" Type="http://schemas.openxmlformats.org/officeDocument/2006/relationships/slideLayout" Target="../slideLayouts/slideLayout336.xml"/><Relationship Id="rId108" Type="http://schemas.openxmlformats.org/officeDocument/2006/relationships/slideLayout" Target="../slideLayouts/slideLayout432.xml"/><Relationship Id="rId315" Type="http://schemas.openxmlformats.org/officeDocument/2006/relationships/slideLayout" Target="../slideLayouts/slideLayout639.xml"/><Relationship Id="rId522" Type="http://schemas.openxmlformats.org/officeDocument/2006/relationships/slideLayout" Target="../slideLayouts/slideLayout846.xml"/><Relationship Id="rId96" Type="http://schemas.openxmlformats.org/officeDocument/2006/relationships/slideLayout" Target="../slideLayouts/slideLayout420.xml"/><Relationship Id="rId161" Type="http://schemas.openxmlformats.org/officeDocument/2006/relationships/slideLayout" Target="../slideLayouts/slideLayout485.xml"/><Relationship Id="rId399" Type="http://schemas.openxmlformats.org/officeDocument/2006/relationships/slideLayout" Target="../slideLayouts/slideLayout723.xml"/><Relationship Id="rId259" Type="http://schemas.openxmlformats.org/officeDocument/2006/relationships/slideLayout" Target="../slideLayouts/slideLayout583.xml"/><Relationship Id="rId466" Type="http://schemas.openxmlformats.org/officeDocument/2006/relationships/slideLayout" Target="../slideLayouts/slideLayout790.xml"/><Relationship Id="rId673" Type="http://schemas.openxmlformats.org/officeDocument/2006/relationships/slideLayout" Target="../slideLayouts/slideLayout997.xml"/><Relationship Id="rId23" Type="http://schemas.openxmlformats.org/officeDocument/2006/relationships/slideLayout" Target="../slideLayouts/slideLayout347.xml"/><Relationship Id="rId119" Type="http://schemas.openxmlformats.org/officeDocument/2006/relationships/slideLayout" Target="../slideLayouts/slideLayout443.xml"/><Relationship Id="rId326" Type="http://schemas.openxmlformats.org/officeDocument/2006/relationships/slideLayout" Target="../slideLayouts/slideLayout650.xml"/><Relationship Id="rId533" Type="http://schemas.openxmlformats.org/officeDocument/2006/relationships/slideLayout" Target="../slideLayouts/slideLayout857.xml"/><Relationship Id="rId172" Type="http://schemas.openxmlformats.org/officeDocument/2006/relationships/slideLayout" Target="../slideLayouts/slideLayout496.xml"/><Relationship Id="rId477" Type="http://schemas.openxmlformats.org/officeDocument/2006/relationships/slideLayout" Target="../slideLayouts/slideLayout801.xml"/><Relationship Id="rId600" Type="http://schemas.openxmlformats.org/officeDocument/2006/relationships/slideLayout" Target="../slideLayouts/slideLayout924.xml"/><Relationship Id="rId684" Type="http://schemas.openxmlformats.org/officeDocument/2006/relationships/slideLayout" Target="../slideLayouts/slideLayout1008.xml"/><Relationship Id="rId337" Type="http://schemas.openxmlformats.org/officeDocument/2006/relationships/slideLayout" Target="../slideLayouts/slideLayout661.xml"/><Relationship Id="rId34" Type="http://schemas.openxmlformats.org/officeDocument/2006/relationships/slideLayout" Target="../slideLayouts/slideLayout358.xml"/><Relationship Id="rId544" Type="http://schemas.openxmlformats.org/officeDocument/2006/relationships/slideLayout" Target="../slideLayouts/slideLayout868.xml"/><Relationship Id="rId183" Type="http://schemas.openxmlformats.org/officeDocument/2006/relationships/slideLayout" Target="../slideLayouts/slideLayout507.xml"/><Relationship Id="rId390" Type="http://schemas.openxmlformats.org/officeDocument/2006/relationships/slideLayout" Target="../slideLayouts/slideLayout714.xml"/><Relationship Id="rId404" Type="http://schemas.openxmlformats.org/officeDocument/2006/relationships/slideLayout" Target="../slideLayouts/slideLayout728.xml"/><Relationship Id="rId611" Type="http://schemas.openxmlformats.org/officeDocument/2006/relationships/slideLayout" Target="../slideLayouts/slideLayout935.xml"/><Relationship Id="rId250" Type="http://schemas.openxmlformats.org/officeDocument/2006/relationships/slideLayout" Target="../slideLayouts/slideLayout574.xml"/><Relationship Id="rId488" Type="http://schemas.openxmlformats.org/officeDocument/2006/relationships/slideLayout" Target="../slideLayouts/slideLayout812.xml"/><Relationship Id="rId695" Type="http://schemas.openxmlformats.org/officeDocument/2006/relationships/slideLayout" Target="../slideLayouts/slideLayout1019.xml"/><Relationship Id="rId45" Type="http://schemas.openxmlformats.org/officeDocument/2006/relationships/slideLayout" Target="../slideLayouts/slideLayout369.xml"/><Relationship Id="rId110" Type="http://schemas.openxmlformats.org/officeDocument/2006/relationships/slideLayout" Target="../slideLayouts/slideLayout434.xml"/><Relationship Id="rId348" Type="http://schemas.openxmlformats.org/officeDocument/2006/relationships/slideLayout" Target="../slideLayouts/slideLayout672.xml"/><Relationship Id="rId555" Type="http://schemas.openxmlformats.org/officeDocument/2006/relationships/slideLayout" Target="../slideLayouts/slideLayout879.xml"/><Relationship Id="rId194" Type="http://schemas.openxmlformats.org/officeDocument/2006/relationships/slideLayout" Target="../slideLayouts/slideLayout518.xml"/><Relationship Id="rId208" Type="http://schemas.openxmlformats.org/officeDocument/2006/relationships/slideLayout" Target="../slideLayouts/slideLayout532.xml"/><Relationship Id="rId415" Type="http://schemas.openxmlformats.org/officeDocument/2006/relationships/slideLayout" Target="../slideLayouts/slideLayout739.xml"/><Relationship Id="rId622" Type="http://schemas.openxmlformats.org/officeDocument/2006/relationships/slideLayout" Target="../slideLayouts/slideLayout946.xml"/><Relationship Id="rId261" Type="http://schemas.openxmlformats.org/officeDocument/2006/relationships/slideLayout" Target="../slideLayouts/slideLayout585.xml"/><Relationship Id="rId499" Type="http://schemas.openxmlformats.org/officeDocument/2006/relationships/slideLayout" Target="../slideLayouts/slideLayout823.xml"/><Relationship Id="rId56" Type="http://schemas.openxmlformats.org/officeDocument/2006/relationships/slideLayout" Target="../slideLayouts/slideLayout380.xml"/><Relationship Id="rId359" Type="http://schemas.openxmlformats.org/officeDocument/2006/relationships/slideLayout" Target="../slideLayouts/slideLayout683.xml"/><Relationship Id="rId566" Type="http://schemas.openxmlformats.org/officeDocument/2006/relationships/slideLayout" Target="../slideLayouts/slideLayout890.xml"/><Relationship Id="rId121" Type="http://schemas.openxmlformats.org/officeDocument/2006/relationships/slideLayout" Target="../slideLayouts/slideLayout445.xml"/><Relationship Id="rId219" Type="http://schemas.openxmlformats.org/officeDocument/2006/relationships/slideLayout" Target="../slideLayouts/slideLayout543.xml"/><Relationship Id="rId426" Type="http://schemas.openxmlformats.org/officeDocument/2006/relationships/slideLayout" Target="../slideLayouts/slideLayout750.xml"/><Relationship Id="rId633" Type="http://schemas.openxmlformats.org/officeDocument/2006/relationships/slideLayout" Target="../slideLayouts/slideLayout957.xml"/><Relationship Id="rId67" Type="http://schemas.openxmlformats.org/officeDocument/2006/relationships/slideLayout" Target="../slideLayouts/slideLayout391.xml"/><Relationship Id="rId272" Type="http://schemas.openxmlformats.org/officeDocument/2006/relationships/slideLayout" Target="../slideLayouts/slideLayout596.xml"/><Relationship Id="rId577" Type="http://schemas.openxmlformats.org/officeDocument/2006/relationships/slideLayout" Target="../slideLayouts/slideLayout901.xml"/><Relationship Id="rId700" Type="http://schemas.openxmlformats.org/officeDocument/2006/relationships/image" Target="../media/image15.jpeg"/><Relationship Id="rId132" Type="http://schemas.openxmlformats.org/officeDocument/2006/relationships/slideLayout" Target="../slideLayouts/slideLayout456.xml"/><Relationship Id="rId437" Type="http://schemas.openxmlformats.org/officeDocument/2006/relationships/slideLayout" Target="../slideLayouts/slideLayout761.xml"/><Relationship Id="rId644" Type="http://schemas.openxmlformats.org/officeDocument/2006/relationships/slideLayout" Target="../slideLayouts/slideLayout968.xml"/><Relationship Id="rId283" Type="http://schemas.openxmlformats.org/officeDocument/2006/relationships/slideLayout" Target="../slideLayouts/slideLayout607.xml"/><Relationship Id="rId490" Type="http://schemas.openxmlformats.org/officeDocument/2006/relationships/slideLayout" Target="../slideLayouts/slideLayout814.xml"/><Relationship Id="rId504" Type="http://schemas.openxmlformats.org/officeDocument/2006/relationships/slideLayout" Target="../slideLayouts/slideLayout828.xml"/><Relationship Id="rId78" Type="http://schemas.openxmlformats.org/officeDocument/2006/relationships/slideLayout" Target="../slideLayouts/slideLayout402.xml"/><Relationship Id="rId143" Type="http://schemas.openxmlformats.org/officeDocument/2006/relationships/slideLayout" Target="../slideLayouts/slideLayout467.xml"/><Relationship Id="rId350" Type="http://schemas.openxmlformats.org/officeDocument/2006/relationships/slideLayout" Target="../slideLayouts/slideLayout674.xml"/><Relationship Id="rId588" Type="http://schemas.openxmlformats.org/officeDocument/2006/relationships/slideLayout" Target="../slideLayouts/slideLayout912.xml"/><Relationship Id="rId9" Type="http://schemas.openxmlformats.org/officeDocument/2006/relationships/slideLayout" Target="../slideLayouts/slideLayout333.xml"/><Relationship Id="rId210" Type="http://schemas.openxmlformats.org/officeDocument/2006/relationships/slideLayout" Target="../slideLayouts/slideLayout534.xml"/><Relationship Id="rId448" Type="http://schemas.openxmlformats.org/officeDocument/2006/relationships/slideLayout" Target="../slideLayouts/slideLayout772.xml"/><Relationship Id="rId655" Type="http://schemas.openxmlformats.org/officeDocument/2006/relationships/slideLayout" Target="../slideLayouts/slideLayout979.xml"/><Relationship Id="rId294" Type="http://schemas.openxmlformats.org/officeDocument/2006/relationships/slideLayout" Target="../slideLayouts/slideLayout618.xml"/><Relationship Id="rId308" Type="http://schemas.openxmlformats.org/officeDocument/2006/relationships/slideLayout" Target="../slideLayouts/slideLayout632.xml"/><Relationship Id="rId515" Type="http://schemas.openxmlformats.org/officeDocument/2006/relationships/slideLayout" Target="../slideLayouts/slideLayout839.xml"/><Relationship Id="rId89" Type="http://schemas.openxmlformats.org/officeDocument/2006/relationships/slideLayout" Target="../slideLayouts/slideLayout413.xml"/><Relationship Id="rId154" Type="http://schemas.openxmlformats.org/officeDocument/2006/relationships/slideLayout" Target="../slideLayouts/slideLayout478.xml"/><Relationship Id="rId361" Type="http://schemas.openxmlformats.org/officeDocument/2006/relationships/slideLayout" Target="../slideLayouts/slideLayout685.xml"/><Relationship Id="rId599" Type="http://schemas.openxmlformats.org/officeDocument/2006/relationships/slideLayout" Target="../slideLayouts/slideLayout923.xml"/><Relationship Id="rId459" Type="http://schemas.openxmlformats.org/officeDocument/2006/relationships/slideLayout" Target="../slideLayouts/slideLayout783.xml"/><Relationship Id="rId666" Type="http://schemas.openxmlformats.org/officeDocument/2006/relationships/slideLayout" Target="../slideLayouts/slideLayout990.xml"/><Relationship Id="rId16" Type="http://schemas.openxmlformats.org/officeDocument/2006/relationships/slideLayout" Target="../slideLayouts/slideLayout340.xml"/><Relationship Id="rId221" Type="http://schemas.openxmlformats.org/officeDocument/2006/relationships/slideLayout" Target="../slideLayouts/slideLayout545.xml"/><Relationship Id="rId319" Type="http://schemas.openxmlformats.org/officeDocument/2006/relationships/slideLayout" Target="../slideLayouts/slideLayout643.xml"/><Relationship Id="rId526" Type="http://schemas.openxmlformats.org/officeDocument/2006/relationships/slideLayout" Target="../slideLayouts/slideLayout850.xml"/><Relationship Id="rId165" Type="http://schemas.openxmlformats.org/officeDocument/2006/relationships/slideLayout" Target="../slideLayouts/slideLayout489.xml"/><Relationship Id="rId372" Type="http://schemas.openxmlformats.org/officeDocument/2006/relationships/slideLayout" Target="../slideLayouts/slideLayout696.xml"/><Relationship Id="rId677" Type="http://schemas.openxmlformats.org/officeDocument/2006/relationships/slideLayout" Target="../slideLayouts/slideLayout1001.xml"/><Relationship Id="rId232" Type="http://schemas.openxmlformats.org/officeDocument/2006/relationships/slideLayout" Target="../slideLayouts/slideLayout556.xml"/><Relationship Id="rId27" Type="http://schemas.openxmlformats.org/officeDocument/2006/relationships/slideLayout" Target="../slideLayouts/slideLayout351.xml"/><Relationship Id="rId537" Type="http://schemas.openxmlformats.org/officeDocument/2006/relationships/slideLayout" Target="../slideLayouts/slideLayout861.xml"/><Relationship Id="rId80" Type="http://schemas.openxmlformats.org/officeDocument/2006/relationships/slideLayout" Target="../slideLayouts/slideLayout404.xml"/><Relationship Id="rId176" Type="http://schemas.openxmlformats.org/officeDocument/2006/relationships/slideLayout" Target="../slideLayouts/slideLayout500.xml"/><Relationship Id="rId383" Type="http://schemas.openxmlformats.org/officeDocument/2006/relationships/slideLayout" Target="../slideLayouts/slideLayout707.xml"/><Relationship Id="rId590" Type="http://schemas.openxmlformats.org/officeDocument/2006/relationships/slideLayout" Target="../slideLayouts/slideLayout914.xml"/><Relationship Id="rId604" Type="http://schemas.openxmlformats.org/officeDocument/2006/relationships/slideLayout" Target="../slideLayouts/slideLayout928.xml"/><Relationship Id="rId243" Type="http://schemas.openxmlformats.org/officeDocument/2006/relationships/slideLayout" Target="../slideLayouts/slideLayout567.xml"/><Relationship Id="rId450" Type="http://schemas.openxmlformats.org/officeDocument/2006/relationships/slideLayout" Target="../slideLayouts/slideLayout774.xml"/><Relationship Id="rId688" Type="http://schemas.openxmlformats.org/officeDocument/2006/relationships/slideLayout" Target="../slideLayouts/slideLayout1012.xml"/><Relationship Id="rId38" Type="http://schemas.openxmlformats.org/officeDocument/2006/relationships/slideLayout" Target="../slideLayouts/slideLayout362.xml"/><Relationship Id="rId103" Type="http://schemas.openxmlformats.org/officeDocument/2006/relationships/slideLayout" Target="../slideLayouts/slideLayout427.xml"/><Relationship Id="rId310" Type="http://schemas.openxmlformats.org/officeDocument/2006/relationships/slideLayout" Target="../slideLayouts/slideLayout634.xml"/><Relationship Id="rId548" Type="http://schemas.openxmlformats.org/officeDocument/2006/relationships/slideLayout" Target="../slideLayouts/slideLayout872.xml"/><Relationship Id="rId91" Type="http://schemas.openxmlformats.org/officeDocument/2006/relationships/slideLayout" Target="../slideLayouts/slideLayout415.xml"/><Relationship Id="rId187" Type="http://schemas.openxmlformats.org/officeDocument/2006/relationships/slideLayout" Target="../slideLayouts/slideLayout511.xml"/><Relationship Id="rId394" Type="http://schemas.openxmlformats.org/officeDocument/2006/relationships/slideLayout" Target="../slideLayouts/slideLayout718.xml"/><Relationship Id="rId408" Type="http://schemas.openxmlformats.org/officeDocument/2006/relationships/slideLayout" Target="../slideLayouts/slideLayout732.xml"/><Relationship Id="rId615" Type="http://schemas.openxmlformats.org/officeDocument/2006/relationships/slideLayout" Target="../slideLayouts/slideLayout939.xml"/><Relationship Id="rId254" Type="http://schemas.openxmlformats.org/officeDocument/2006/relationships/slideLayout" Target="../slideLayouts/slideLayout578.xml"/><Relationship Id="rId699" Type="http://schemas.openxmlformats.org/officeDocument/2006/relationships/theme" Target="../theme/theme38.xml"/><Relationship Id="rId49" Type="http://schemas.openxmlformats.org/officeDocument/2006/relationships/slideLayout" Target="../slideLayouts/slideLayout373.xml"/><Relationship Id="rId114" Type="http://schemas.openxmlformats.org/officeDocument/2006/relationships/slideLayout" Target="../slideLayouts/slideLayout438.xml"/><Relationship Id="rId461" Type="http://schemas.openxmlformats.org/officeDocument/2006/relationships/slideLayout" Target="../slideLayouts/slideLayout785.xml"/><Relationship Id="rId559" Type="http://schemas.openxmlformats.org/officeDocument/2006/relationships/slideLayout" Target="../slideLayouts/slideLayout883.xml"/><Relationship Id="rId198" Type="http://schemas.openxmlformats.org/officeDocument/2006/relationships/slideLayout" Target="../slideLayouts/slideLayout522.xml"/><Relationship Id="rId321" Type="http://schemas.openxmlformats.org/officeDocument/2006/relationships/slideLayout" Target="../slideLayouts/slideLayout645.xml"/><Relationship Id="rId419" Type="http://schemas.openxmlformats.org/officeDocument/2006/relationships/slideLayout" Target="../slideLayouts/slideLayout743.xml"/><Relationship Id="rId626" Type="http://schemas.openxmlformats.org/officeDocument/2006/relationships/slideLayout" Target="../slideLayouts/slideLayout95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30.xml"/><Relationship Id="rId3" Type="http://schemas.openxmlformats.org/officeDocument/2006/relationships/slideLayout" Target="../slideLayouts/slideLayout1025.xml"/><Relationship Id="rId7" Type="http://schemas.openxmlformats.org/officeDocument/2006/relationships/slideLayout" Target="../slideLayouts/slideLayout1029.xml"/><Relationship Id="rId2" Type="http://schemas.openxmlformats.org/officeDocument/2006/relationships/slideLayout" Target="../slideLayouts/slideLayout1024.xml"/><Relationship Id="rId1" Type="http://schemas.openxmlformats.org/officeDocument/2006/relationships/slideLayout" Target="../slideLayouts/slideLayout1023.xml"/><Relationship Id="rId6" Type="http://schemas.openxmlformats.org/officeDocument/2006/relationships/slideLayout" Target="../slideLayouts/slideLayout1028.xml"/><Relationship Id="rId11" Type="http://schemas.openxmlformats.org/officeDocument/2006/relationships/theme" Target="../theme/theme39.xml"/><Relationship Id="rId5" Type="http://schemas.openxmlformats.org/officeDocument/2006/relationships/slideLayout" Target="../slideLayouts/slideLayout1027.xml"/><Relationship Id="rId10" Type="http://schemas.openxmlformats.org/officeDocument/2006/relationships/slideLayout" Target="../slideLayouts/slideLayout1032.xml"/><Relationship Id="rId4" Type="http://schemas.openxmlformats.org/officeDocument/2006/relationships/slideLayout" Target="../slideLayouts/slideLayout1026.xml"/><Relationship Id="rId9" Type="http://schemas.openxmlformats.org/officeDocument/2006/relationships/slideLayout" Target="../slideLayouts/slideLayout1031.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040.xml"/><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40.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1044.xml"/></Relationships>
</file>

<file path=ppt/slideMasters/_rels/slideMaster4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42.xml"/><Relationship Id="rId1" Type="http://schemas.openxmlformats.org/officeDocument/2006/relationships/slideLayout" Target="../slideLayouts/slideLayout104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1053.xml"/><Relationship Id="rId13" Type="http://schemas.openxmlformats.org/officeDocument/2006/relationships/image" Target="../media/image1.png"/><Relationship Id="rId3" Type="http://schemas.openxmlformats.org/officeDocument/2006/relationships/slideLayout" Target="../slideLayouts/slideLayout1048.xml"/><Relationship Id="rId7" Type="http://schemas.openxmlformats.org/officeDocument/2006/relationships/slideLayout" Target="../slideLayouts/slideLayout1052.xml"/><Relationship Id="rId12" Type="http://schemas.openxmlformats.org/officeDocument/2006/relationships/theme" Target="../theme/theme43.xml"/><Relationship Id="rId2" Type="http://schemas.openxmlformats.org/officeDocument/2006/relationships/slideLayout" Target="../slideLayouts/slideLayout1047.xml"/><Relationship Id="rId1" Type="http://schemas.openxmlformats.org/officeDocument/2006/relationships/slideLayout" Target="../slideLayouts/slideLayout1046.xml"/><Relationship Id="rId6" Type="http://schemas.openxmlformats.org/officeDocument/2006/relationships/slideLayout" Target="../slideLayouts/slideLayout1051.xml"/><Relationship Id="rId11" Type="http://schemas.openxmlformats.org/officeDocument/2006/relationships/slideLayout" Target="../slideLayouts/slideLayout1056.xml"/><Relationship Id="rId5" Type="http://schemas.openxmlformats.org/officeDocument/2006/relationships/slideLayout" Target="../slideLayouts/slideLayout1050.xml"/><Relationship Id="rId10" Type="http://schemas.openxmlformats.org/officeDocument/2006/relationships/slideLayout" Target="../slideLayouts/slideLayout1055.xml"/><Relationship Id="rId4" Type="http://schemas.openxmlformats.org/officeDocument/2006/relationships/slideLayout" Target="../slideLayouts/slideLayout1049.xml"/><Relationship Id="rId9" Type="http://schemas.openxmlformats.org/officeDocument/2006/relationships/slideLayout" Target="../slideLayouts/slideLayout1054.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1057.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1058.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105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067.xml"/><Relationship Id="rId3" Type="http://schemas.openxmlformats.org/officeDocument/2006/relationships/slideLayout" Target="../slideLayouts/slideLayout1062.xml"/><Relationship Id="rId7" Type="http://schemas.openxmlformats.org/officeDocument/2006/relationships/slideLayout" Target="../slideLayouts/slideLayout1066.xml"/><Relationship Id="rId12" Type="http://schemas.openxmlformats.org/officeDocument/2006/relationships/theme" Target="../theme/theme47.xml"/><Relationship Id="rId2" Type="http://schemas.openxmlformats.org/officeDocument/2006/relationships/slideLayout" Target="../slideLayouts/slideLayout1061.xml"/><Relationship Id="rId1" Type="http://schemas.openxmlformats.org/officeDocument/2006/relationships/slideLayout" Target="../slideLayouts/slideLayout1060.xml"/><Relationship Id="rId6" Type="http://schemas.openxmlformats.org/officeDocument/2006/relationships/slideLayout" Target="../slideLayouts/slideLayout1065.xml"/><Relationship Id="rId11" Type="http://schemas.openxmlformats.org/officeDocument/2006/relationships/slideLayout" Target="../slideLayouts/slideLayout1070.xml"/><Relationship Id="rId5" Type="http://schemas.openxmlformats.org/officeDocument/2006/relationships/slideLayout" Target="../slideLayouts/slideLayout1064.xml"/><Relationship Id="rId10" Type="http://schemas.openxmlformats.org/officeDocument/2006/relationships/slideLayout" Target="../slideLayouts/slideLayout1069.xml"/><Relationship Id="rId4" Type="http://schemas.openxmlformats.org/officeDocument/2006/relationships/slideLayout" Target="../slideLayouts/slideLayout1063.xml"/><Relationship Id="rId9" Type="http://schemas.openxmlformats.org/officeDocument/2006/relationships/slideLayout" Target="../slideLayouts/slideLayout1068.xml"/></Relationships>
</file>

<file path=ppt/slideMasters/_rels/slideMaster48.xml.rels><?xml version="1.0" encoding="UTF-8" standalone="yes"?>
<Relationships xmlns="http://schemas.openxmlformats.org/package/2006/relationships"><Relationship Id="rId3" Type="http://schemas.openxmlformats.org/officeDocument/2006/relationships/theme" Target="../theme/theme48.xml"/><Relationship Id="rId2" Type="http://schemas.openxmlformats.org/officeDocument/2006/relationships/slideLayout" Target="../slideLayouts/slideLayout1072.xml"/><Relationship Id="rId1" Type="http://schemas.openxmlformats.org/officeDocument/2006/relationships/slideLayout" Target="../slideLayouts/slideLayout1071.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080.xml"/><Relationship Id="rId3" Type="http://schemas.openxmlformats.org/officeDocument/2006/relationships/slideLayout" Target="../slideLayouts/slideLayout1075.xml"/><Relationship Id="rId7" Type="http://schemas.openxmlformats.org/officeDocument/2006/relationships/slideLayout" Target="../slideLayouts/slideLayout1079.xml"/><Relationship Id="rId12" Type="http://schemas.openxmlformats.org/officeDocument/2006/relationships/theme" Target="../theme/theme49.xml"/><Relationship Id="rId2" Type="http://schemas.openxmlformats.org/officeDocument/2006/relationships/slideLayout" Target="../slideLayouts/slideLayout1074.xml"/><Relationship Id="rId1" Type="http://schemas.openxmlformats.org/officeDocument/2006/relationships/slideLayout" Target="../slideLayouts/slideLayout1073.xml"/><Relationship Id="rId6" Type="http://schemas.openxmlformats.org/officeDocument/2006/relationships/slideLayout" Target="../slideLayouts/slideLayout1078.xml"/><Relationship Id="rId11" Type="http://schemas.openxmlformats.org/officeDocument/2006/relationships/slideLayout" Target="../slideLayouts/slideLayout1083.xml"/><Relationship Id="rId5" Type="http://schemas.openxmlformats.org/officeDocument/2006/relationships/slideLayout" Target="../slideLayouts/slideLayout1077.xml"/><Relationship Id="rId10" Type="http://schemas.openxmlformats.org/officeDocument/2006/relationships/slideLayout" Target="../slideLayouts/slideLayout1082.xml"/><Relationship Id="rId4" Type="http://schemas.openxmlformats.org/officeDocument/2006/relationships/slideLayout" Target="../slideLayouts/slideLayout1076.xml"/><Relationship Id="rId9" Type="http://schemas.openxmlformats.org/officeDocument/2006/relationships/slideLayout" Target="../slideLayouts/slideLayout1081.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091.xml"/><Relationship Id="rId3" Type="http://schemas.openxmlformats.org/officeDocument/2006/relationships/slideLayout" Target="../slideLayouts/slideLayout1086.xml"/><Relationship Id="rId7" Type="http://schemas.openxmlformats.org/officeDocument/2006/relationships/slideLayout" Target="../slideLayouts/slideLayout1090.xml"/><Relationship Id="rId12" Type="http://schemas.openxmlformats.org/officeDocument/2006/relationships/theme" Target="../theme/theme50.xml"/><Relationship Id="rId2" Type="http://schemas.openxmlformats.org/officeDocument/2006/relationships/slideLayout" Target="../slideLayouts/slideLayout1085.xml"/><Relationship Id="rId1" Type="http://schemas.openxmlformats.org/officeDocument/2006/relationships/slideLayout" Target="../slideLayouts/slideLayout1084.xml"/><Relationship Id="rId6" Type="http://schemas.openxmlformats.org/officeDocument/2006/relationships/slideLayout" Target="../slideLayouts/slideLayout1089.xml"/><Relationship Id="rId11" Type="http://schemas.openxmlformats.org/officeDocument/2006/relationships/slideLayout" Target="../slideLayouts/slideLayout1094.xml"/><Relationship Id="rId5" Type="http://schemas.openxmlformats.org/officeDocument/2006/relationships/slideLayout" Target="../slideLayouts/slideLayout1088.xml"/><Relationship Id="rId10" Type="http://schemas.openxmlformats.org/officeDocument/2006/relationships/slideLayout" Target="../slideLayouts/slideLayout1093.xml"/><Relationship Id="rId4" Type="http://schemas.openxmlformats.org/officeDocument/2006/relationships/slideLayout" Target="../slideLayouts/slideLayout1087.xml"/><Relationship Id="rId9" Type="http://schemas.openxmlformats.org/officeDocument/2006/relationships/slideLayout" Target="../slideLayouts/slideLayout1092.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7.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8.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9.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3"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23040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23040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a:defRPr>
            </a:lvl1pPr>
          </a:lstStyle>
          <a:p>
            <a:pPr>
              <a:defRPr/>
            </a:pPr>
            <a:fld id="{00D20DD7-70BD-EB42-B50C-FFD21989A4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5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2365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2365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ahoma"/>
              </a:defRPr>
            </a:lvl1pPr>
          </a:lstStyle>
          <a:p>
            <a:pPr>
              <a:defRPr/>
            </a:pPr>
            <a:fld id="{BDCB50BB-2C84-2440-8C94-EF91CEBDCB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49" r:id="rId1"/>
    <p:sldLayoutId id="2147486150" r:id="rId2"/>
    <p:sldLayoutId id="2147486151" r:id="rId3"/>
    <p:sldLayoutId id="2147486152" r:id="rId4"/>
    <p:sldLayoutId id="2147486153" r:id="rId5"/>
    <p:sldLayoutId id="2147486154" r:id="rId6"/>
    <p:sldLayoutId id="2147486155" r:id="rId7"/>
    <p:sldLayoutId id="2147486156" r:id="rId8"/>
    <p:sldLayoutId id="2147486157" r:id="rId9"/>
    <p:sldLayoutId id="2147486158" r:id="rId10"/>
    <p:sldLayoutId id="214748615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347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347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23347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23347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8084E9D7-7E4A-5446-94DE-C7958323C89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60"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54483F5F-81EC-D645-A3A9-0F19A86A114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1" r:id="rId1"/>
    <p:sldLayoutId id="2147486162"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942454A9-FB12-7447-A239-26E8E1AB5D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5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FFFFFF"/>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FF"/>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FF"/>
                </a:solidFill>
                <a:latin typeface="Times New Roman" charset="0"/>
              </a:defRPr>
            </a:lvl1pPr>
          </a:lstStyle>
          <a:p>
            <a:pPr>
              <a:defRPr/>
            </a:pPr>
            <a:fld id="{7286CDE1-80F4-DC49-846E-1759B5F7F87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7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B986D594-DAF2-DA42-82F9-7CD0642F275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75" r:id="rId1"/>
    <p:sldLayoutId id="2147486176" r:id="rId2"/>
    <p:sldLayoutId id="2147486177" r:id="rId3"/>
    <p:sldLayoutId id="2147486178" r:id="rId4"/>
    <p:sldLayoutId id="2147486179" r:id="rId5"/>
    <p:sldLayoutId id="2147486180" r:id="rId6"/>
    <p:sldLayoutId id="2147486181" r:id="rId7"/>
    <p:sldLayoutId id="2147486182" r:id="rId8"/>
    <p:sldLayoutId id="2147486183" r:id="rId9"/>
    <p:sldLayoutId id="2147486184" r:id="rId10"/>
    <p:sldLayoutId id="21474861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8F9CF485-B5B5-1C4A-B2FB-D745284B4F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8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a:pPr/>
              <a:t>‹#›</a:t>
            </a:fld>
            <a:endParaRPr lang="en-US"/>
          </a:p>
        </p:txBody>
      </p:sp>
    </p:spTree>
    <p:extLst>
      <p:ext uri="{BB962C8B-B14F-4D97-AF65-F5344CB8AC3E}">
        <p14:creationId xmlns:p14="http://schemas.microsoft.com/office/powerpoint/2010/main" val="669549138"/>
      </p:ext>
    </p:extLst>
  </p:cSld>
  <p:clrMap bg1="lt1" tx1="dk1" bg2="lt2" tx2="dk2" accent1="accent1" accent2="accent2" accent3="accent3" accent4="accent4" accent5="accent5" accent6="accent6" hlink="hlink" folHlink="folHlink"/>
  <p:sldLayoutIdLst>
    <p:sldLayoutId id="2147486200" r:id="rId1"/>
    <p:sldLayoutId id="214748620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586441EB-B7B6-D543-83BD-CA0D5169F94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686341794"/>
      </p:ext>
    </p:extLst>
  </p:cSld>
  <p:clrMap bg1="lt1" tx1="dk1" bg2="lt2" tx2="dk2" accent1="accent1" accent2="accent2" accent3="accent3" accent4="accent4" accent5="accent5" accent6="accent6" hlink="hlink" folHlink="folHlink"/>
  <p:sldLayoutIdLst>
    <p:sldLayoutId id="2147486207" r:id="rId1"/>
    <p:sldLayoutId id="2147486208" r:id="rId2"/>
    <p:sldLayoutId id="2147486209" r:id="rId3"/>
    <p:sldLayoutId id="2147486210" r:id="rId4"/>
    <p:sldLayoutId id="2147486211" r:id="rId5"/>
    <p:sldLayoutId id="2147486212" r:id="rId6"/>
    <p:sldLayoutId id="2147486213" r:id="rId7"/>
    <p:sldLayoutId id="2147486214" r:id="rId8"/>
    <p:sldLayoutId id="2147486215" r:id="rId9"/>
    <p:sldLayoutId id="2147486216" r:id="rId10"/>
    <p:sldLayoutId id="214748621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2683AE72-245B-C94F-A30F-AA509146B39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77" r:id="rId1"/>
    <p:sldLayoutId id="2147486078" r:id="rId2"/>
    <p:sldLayoutId id="2147486079" r:id="rId3"/>
    <p:sldLayoutId id="2147486080" r:id="rId4"/>
    <p:sldLayoutId id="2147486081" r:id="rId5"/>
    <p:sldLayoutId id="2147486082" r:id="rId6"/>
    <p:sldLayoutId id="2147486083" r:id="rId7"/>
    <p:sldLayoutId id="2147486084" r:id="rId8"/>
    <p:sldLayoutId id="2147486085" r:id="rId9"/>
    <p:sldLayoutId id="2147486086" r:id="rId10"/>
    <p:sldLayoutId id="21474860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5pPr>
      <a:lvl6pPr marL="4572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6pPr>
      <a:lvl7pPr marL="9144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7pPr>
      <a:lvl8pPr marL="13716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8pPr>
      <a:lvl9pPr marL="18288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1295400" y="1981200"/>
            <a:ext cx="7162800" cy="4114800"/>
          </a:xfrm>
          <a:prstGeom prst="rect">
            <a:avLst/>
          </a:prstGeom>
          <a:noFill/>
          <a:ln w="9525">
            <a:noFill/>
            <a:miter lim="800000"/>
            <a:headEnd/>
            <a:tailEnd/>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Copperplate Gothic Light" charset="0"/>
                <a:ea typeface="ヒラギノ角ゴ Pro W3" charset="0"/>
                <a:cs typeface="ヒラギノ角ゴ Pro W3" charset="0"/>
              </a:defRPr>
            </a:lvl1pPr>
          </a:lstStyle>
          <a:p>
            <a:pPr eaLnBrk="0" hangingPunct="0">
              <a:defRPr/>
            </a:pPr>
            <a:fld id="{F0966001-D558-4146-9E68-C454F38438F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739359400"/>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2pPr>
      <a:lvl3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3pPr>
      <a:lvl4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4pPr>
      <a:lvl5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5pPr>
      <a:lvl6pPr marL="4572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6pPr>
      <a:lvl7pPr marL="9144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7pPr>
      <a:lvl8pPr marL="13716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8pPr>
      <a:lvl9pPr marL="18288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0"/>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Font typeface="Wingdings" charset="0"/>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atin typeface="Times New Roman" charset="0"/>
              </a:defRPr>
            </a:lvl1pPr>
          </a:lstStyle>
          <a:p>
            <a:pPr>
              <a:defRPr/>
            </a:pPr>
            <a:endParaRPr lang="en-US">
              <a:solidFill>
                <a:srgbClr val="000000"/>
              </a:solidFill>
            </a:endParaRPr>
          </a:p>
        </p:txBody>
      </p:sp>
      <p:sp>
        <p:nvSpPr>
          <p:cNvPr id="14340"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000000"/>
              </a:solidFill>
            </a:endParaRPr>
          </a:p>
        </p:txBody>
      </p:sp>
      <p:sp>
        <p:nvSpPr>
          <p:cNvPr id="14341" name="Rectangle 1029"/>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BCC1B4BF-454D-7347-96F3-379C7C67F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490652"/>
      </p:ext>
    </p:extLst>
  </p:cSld>
  <p:clrMap bg1="lt1" tx1="dk1" bg2="lt2" tx2="dk2" accent1="accent1" accent2="accent2" accent3="accent3" accent4="accent4" accent5="accent5" accent6="accent6" hlink="hlink" folHlink="folHlink"/>
  <p:sldLayoutIdLst>
    <p:sldLayoutId id="2147486243" r:id="rId1"/>
    <p:sldLayoutId id="2147486244" r:id="rId2"/>
    <p:sldLayoutId id="2147486245" r:id="rId3"/>
    <p:sldLayoutId id="2147486246" r:id="rId4"/>
    <p:sldLayoutId id="2147486247" r:id="rId5"/>
    <p:sldLayoutId id="2147486248" r:id="rId6"/>
    <p:sldLayoutId id="2147486249" r:id="rId7"/>
    <p:sldLayoutId id="2147486250" r:id="rId8"/>
    <p:sldLayoutId id="2147486251" r:id="rId9"/>
    <p:sldLayoutId id="2147486252" r:id="rId10"/>
    <p:sldLayoutId id="214748625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p:bgPr>
    </p:bg>
    <p:spTree>
      <p:nvGrpSpPr>
        <p:cNvPr id="1" name=""/>
        <p:cNvGrpSpPr/>
        <p:nvPr/>
      </p:nvGrpSpPr>
      <p:grpSpPr>
        <a:xfrm>
          <a:off x="0" y="0"/>
          <a:ext cx="0" cy="0"/>
          <a:chOff x="0" y="0"/>
          <a:chExt cx="0" cy="0"/>
        </a:xfrm>
      </p:grpSpPr>
      <p:sp>
        <p:nvSpPr>
          <p:cNvPr id="17" name="Rectangle 2"/>
          <p:cNvSpPr>
            <a:spLocks noChangeArrowheads="1"/>
          </p:cNvSpPr>
          <p:nvPr/>
        </p:nvSpPr>
        <p:spPr bwMode="hidden">
          <a:xfrm>
            <a:off x="2895600" y="0"/>
            <a:ext cx="3352800" cy="6856413"/>
          </a:xfrm>
          <a:prstGeom prst="rect">
            <a:avLst/>
          </a:prstGeom>
          <a:gradFill rotWithShape="0">
            <a:gsLst>
              <a:gs pos="0">
                <a:schemeClr val="bg2"/>
              </a:gs>
              <a:gs pos="50000">
                <a:schemeClr val="bg1"/>
              </a:gs>
              <a:gs pos="100000">
                <a:schemeClr val="bg2"/>
              </a:gs>
            </a:gsLst>
            <a:lin ang="5400000" scaled="1"/>
          </a:gradFill>
          <a:ln w="9525">
            <a:noFill/>
            <a:miter lim="800000"/>
            <a:headEnd/>
            <a:tailEnd/>
          </a:ln>
          <a:effectLst/>
        </p:spPr>
        <p:txBody>
          <a:bodyPr/>
          <a:lstStyle/>
          <a:p>
            <a:pPr>
              <a:defRPr/>
            </a:pPr>
            <a:endParaRPr kumimoji="1" lang="en-US">
              <a:solidFill>
                <a:srgbClr val="EAEAEA"/>
              </a:solidFill>
            </a:endParaRPr>
          </a:p>
        </p:txBody>
      </p:sp>
      <p:grpSp>
        <p:nvGrpSpPr>
          <p:cNvPr id="13315" name="Group 3"/>
          <p:cNvGrpSpPr>
            <a:grpSpLocks/>
          </p:cNvGrpSpPr>
          <p:nvPr/>
        </p:nvGrpSpPr>
        <p:grpSpPr bwMode="auto">
          <a:xfrm>
            <a:off x="2133600" y="473075"/>
            <a:ext cx="4878388" cy="3490913"/>
            <a:chOff x="1344" y="298"/>
            <a:chExt cx="3073" cy="2199"/>
          </a:xfrm>
        </p:grpSpPr>
        <p:sp>
          <p:nvSpPr>
            <p:cNvPr id="13321" name="Freeform 4"/>
            <p:cNvSpPr>
              <a:spLocks/>
            </p:cNvSpPr>
            <p:nvPr/>
          </p:nvSpPr>
          <p:spPr bwMode="auto">
            <a:xfrm>
              <a:off x="1344" y="1035"/>
              <a:ext cx="1019" cy="907"/>
            </a:xfrm>
            <a:custGeom>
              <a:avLst/>
              <a:gdLst>
                <a:gd name="T0" fmla="*/ 0 w 1019"/>
                <a:gd name="T1" fmla="*/ 566 h 907"/>
                <a:gd name="T2" fmla="*/ 0 w 1019"/>
                <a:gd name="T3" fmla="*/ 906 h 907"/>
                <a:gd name="T4" fmla="*/ 1014 w 1019"/>
                <a:gd name="T5" fmla="*/ 283 h 907"/>
                <a:gd name="T6" fmla="*/ 1018 w 1019"/>
                <a:gd name="T7" fmla="*/ 307 h 907"/>
                <a:gd name="T8" fmla="*/ 869 w 1019"/>
                <a:gd name="T9" fmla="*/ 0 h 907"/>
                <a:gd name="T10" fmla="*/ 0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0" y="566"/>
                  </a:moveTo>
                  <a:lnTo>
                    <a:pt x="0" y="906"/>
                  </a:lnTo>
                  <a:lnTo>
                    <a:pt x="1014" y="283"/>
                  </a:lnTo>
                  <a:lnTo>
                    <a:pt x="1018" y="307"/>
                  </a:lnTo>
                  <a:lnTo>
                    <a:pt x="869" y="0"/>
                  </a:lnTo>
                  <a:lnTo>
                    <a:pt x="0" y="566"/>
                  </a:lnTo>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sp>
          <p:nvSpPr>
            <p:cNvPr id="13322" name="Freeform 5"/>
            <p:cNvSpPr>
              <a:spLocks/>
            </p:cNvSpPr>
            <p:nvPr/>
          </p:nvSpPr>
          <p:spPr bwMode="auto">
            <a:xfrm>
              <a:off x="3398" y="1035"/>
              <a:ext cx="1019" cy="907"/>
            </a:xfrm>
            <a:custGeom>
              <a:avLst/>
              <a:gdLst>
                <a:gd name="T0" fmla="*/ 1018 w 1019"/>
                <a:gd name="T1" fmla="*/ 566 h 907"/>
                <a:gd name="T2" fmla="*/ 1018 w 1019"/>
                <a:gd name="T3" fmla="*/ 906 h 907"/>
                <a:gd name="T4" fmla="*/ 3 w 1019"/>
                <a:gd name="T5" fmla="*/ 283 h 907"/>
                <a:gd name="T6" fmla="*/ 0 w 1019"/>
                <a:gd name="T7" fmla="*/ 307 h 907"/>
                <a:gd name="T8" fmla="*/ 148 w 1019"/>
                <a:gd name="T9" fmla="*/ 0 h 907"/>
                <a:gd name="T10" fmla="*/ 1018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1018" y="566"/>
                  </a:moveTo>
                  <a:lnTo>
                    <a:pt x="1018" y="906"/>
                  </a:lnTo>
                  <a:lnTo>
                    <a:pt x="3" y="283"/>
                  </a:lnTo>
                  <a:lnTo>
                    <a:pt x="0" y="307"/>
                  </a:lnTo>
                  <a:lnTo>
                    <a:pt x="148" y="0"/>
                  </a:lnTo>
                  <a:lnTo>
                    <a:pt x="1018" y="566"/>
                  </a:lnTo>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grpSp>
          <p:nvGrpSpPr>
            <p:cNvPr id="13323" name="Group 6"/>
            <p:cNvGrpSpPr>
              <a:grpSpLocks/>
            </p:cNvGrpSpPr>
            <p:nvPr/>
          </p:nvGrpSpPr>
          <p:grpSpPr bwMode="auto">
            <a:xfrm>
              <a:off x="1571" y="298"/>
              <a:ext cx="2632" cy="2199"/>
              <a:chOff x="1571" y="298"/>
              <a:chExt cx="2632" cy="2199"/>
            </a:xfrm>
          </p:grpSpPr>
          <p:sp>
            <p:nvSpPr>
              <p:cNvPr id="13325" name="AutoShape 7" descr="Green marble"/>
              <p:cNvSpPr>
                <a:spLocks noChangeArrowheads="1"/>
              </p:cNvSpPr>
              <p:nvPr/>
            </p:nvSpPr>
            <p:spPr bwMode="auto">
              <a:xfrm rot="10800000" flipH="1">
                <a:off x="1571" y="298"/>
                <a:ext cx="2631" cy="2198"/>
              </a:xfrm>
              <a:prstGeom prst="triangle">
                <a:avLst>
                  <a:gd name="adj" fmla="val 49995"/>
                </a:avLst>
              </a:prstGeom>
              <a:blipFill dpi="0" rotWithShape="0">
                <a:blip r:embed="rId13"/>
                <a:srcRect/>
                <a:tile tx="0" ty="0" sx="100000" sy="100000" flip="none" algn="tl"/>
              </a:blipFill>
              <a:ln w="12700" cap="sq">
                <a:solidFill>
                  <a:srgbClr val="006633"/>
                </a:solidFill>
                <a:miter lim="800000"/>
                <a:headEnd/>
                <a:tailEnd/>
              </a:ln>
            </p:spPr>
            <p:txBody>
              <a:bodyPr/>
              <a:lstStyle/>
              <a:p>
                <a:pPr eaLnBrk="0" hangingPunct="0"/>
                <a:endParaRPr lang="en-US" b="1" i="0">
                  <a:solidFill>
                    <a:srgbClr val="EAEAEA"/>
                  </a:solidFill>
                  <a:latin typeface="Arial" panose="020B0604020202020204" pitchFamily="34" charset="0"/>
                </a:endParaRPr>
              </a:p>
            </p:txBody>
          </p:sp>
          <p:sp>
            <p:nvSpPr>
              <p:cNvPr id="13326" name="Freeform 8"/>
              <p:cNvSpPr>
                <a:spLocks/>
              </p:cNvSpPr>
              <p:nvPr/>
            </p:nvSpPr>
            <p:spPr bwMode="auto">
              <a:xfrm>
                <a:off x="1571" y="298"/>
                <a:ext cx="1316" cy="2199"/>
              </a:xfrm>
              <a:custGeom>
                <a:avLst/>
                <a:gdLst>
                  <a:gd name="T0" fmla="*/ 1315 w 1316"/>
                  <a:gd name="T1" fmla="*/ 2198 h 2199"/>
                  <a:gd name="T2" fmla="*/ 1315 w 1316"/>
                  <a:gd name="T3" fmla="*/ 1815 h 2199"/>
                  <a:gd name="T4" fmla="*/ 409 w 1316"/>
                  <a:gd name="T5" fmla="*/ 214 h 2199"/>
                  <a:gd name="T6" fmla="*/ 0 w 1316"/>
                  <a:gd name="T7" fmla="*/ 0 h 2199"/>
                  <a:gd name="T8" fmla="*/ 1315 w 1316"/>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6" h="2199">
                    <a:moveTo>
                      <a:pt x="1315" y="2198"/>
                    </a:moveTo>
                    <a:lnTo>
                      <a:pt x="1315" y="1815"/>
                    </a:lnTo>
                    <a:lnTo>
                      <a:pt x="409" y="214"/>
                    </a:lnTo>
                    <a:lnTo>
                      <a:pt x="0" y="0"/>
                    </a:lnTo>
                    <a:lnTo>
                      <a:pt x="1315" y="2198"/>
                    </a:lnTo>
                  </a:path>
                </a:pathLst>
              </a:custGeom>
              <a:solidFill>
                <a:srgbClr val="002010">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7" name="Freeform 9"/>
              <p:cNvSpPr>
                <a:spLocks/>
              </p:cNvSpPr>
              <p:nvPr/>
            </p:nvSpPr>
            <p:spPr bwMode="auto">
              <a:xfrm>
                <a:off x="1571" y="298"/>
                <a:ext cx="2632" cy="217"/>
              </a:xfrm>
              <a:custGeom>
                <a:avLst/>
                <a:gdLst>
                  <a:gd name="T0" fmla="*/ 0 w 2632"/>
                  <a:gd name="T1" fmla="*/ 0 h 217"/>
                  <a:gd name="T2" fmla="*/ 409 w 2632"/>
                  <a:gd name="T3" fmla="*/ 216 h 217"/>
                  <a:gd name="T4" fmla="*/ 2279 w 2632"/>
                  <a:gd name="T5" fmla="*/ 216 h 217"/>
                  <a:gd name="T6" fmla="*/ 2631 w 2632"/>
                  <a:gd name="T7" fmla="*/ 0 h 217"/>
                  <a:gd name="T8" fmla="*/ 0 w 2632"/>
                  <a:gd name="T9" fmla="*/ 0 h 2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32" h="217">
                    <a:moveTo>
                      <a:pt x="0" y="0"/>
                    </a:moveTo>
                    <a:lnTo>
                      <a:pt x="409" y="216"/>
                    </a:lnTo>
                    <a:lnTo>
                      <a:pt x="2279" y="216"/>
                    </a:lnTo>
                    <a:lnTo>
                      <a:pt x="2631" y="0"/>
                    </a:lnTo>
                    <a:lnTo>
                      <a:pt x="0" y="0"/>
                    </a:lnTo>
                  </a:path>
                </a:pathLst>
              </a:custGeom>
              <a:solidFill>
                <a:srgbClr val="71BB96">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8" name="Freeform 10"/>
              <p:cNvSpPr>
                <a:spLocks/>
              </p:cNvSpPr>
              <p:nvPr/>
            </p:nvSpPr>
            <p:spPr bwMode="auto">
              <a:xfrm>
                <a:off x="2886" y="298"/>
                <a:ext cx="1317" cy="2199"/>
              </a:xfrm>
              <a:custGeom>
                <a:avLst/>
                <a:gdLst>
                  <a:gd name="T0" fmla="*/ 0 w 1317"/>
                  <a:gd name="T1" fmla="*/ 2198 h 2199"/>
                  <a:gd name="T2" fmla="*/ 0 w 1317"/>
                  <a:gd name="T3" fmla="*/ 1815 h 2199"/>
                  <a:gd name="T4" fmla="*/ 906 w 1317"/>
                  <a:gd name="T5" fmla="*/ 214 h 2199"/>
                  <a:gd name="T6" fmla="*/ 1316 w 1317"/>
                  <a:gd name="T7" fmla="*/ 0 h 2199"/>
                  <a:gd name="T8" fmla="*/ 0 w 1317"/>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7" h="2199">
                    <a:moveTo>
                      <a:pt x="0" y="2198"/>
                    </a:moveTo>
                    <a:lnTo>
                      <a:pt x="0" y="1815"/>
                    </a:lnTo>
                    <a:lnTo>
                      <a:pt x="906" y="214"/>
                    </a:lnTo>
                    <a:lnTo>
                      <a:pt x="1316" y="0"/>
                    </a:lnTo>
                    <a:lnTo>
                      <a:pt x="0" y="2198"/>
                    </a:lnTo>
                  </a:path>
                </a:pathLst>
              </a:custGeom>
              <a:solidFill>
                <a:srgbClr val="006633">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grpSp>
        <p:sp>
          <p:nvSpPr>
            <p:cNvPr id="22" name="Rectangle 11"/>
            <p:cNvSpPr>
              <a:spLocks noChangeArrowheads="1"/>
            </p:cNvSpPr>
            <p:nvPr/>
          </p:nvSpPr>
          <p:spPr bwMode="auto">
            <a:xfrm>
              <a:off x="1344" y="1631"/>
              <a:ext cx="3069" cy="310"/>
            </a:xfrm>
            <a:prstGeom prst="rect">
              <a:avLst/>
            </a:prstGeom>
            <a:gradFill rotWithShape="0">
              <a:gsLst>
                <a:gs pos="0">
                  <a:schemeClr val="bg2"/>
                </a:gs>
                <a:gs pos="50000">
                  <a:schemeClr val="folHlink"/>
                </a:gs>
                <a:gs pos="100000">
                  <a:schemeClr val="bg2"/>
                </a:gs>
              </a:gsLst>
              <a:lin ang="0" scaled="1"/>
            </a:gradFill>
            <a:ln w="9525">
              <a:noFill/>
              <a:miter lim="800000"/>
              <a:headEnd/>
              <a:tailEnd/>
            </a:ln>
            <a:effectLst/>
          </p:spPr>
          <p:txBody>
            <a:bodyPr/>
            <a:lstStyle/>
            <a:p>
              <a:pPr eaLnBrk="0" hangingPunct="0">
                <a:defRPr/>
              </a:pPr>
              <a:endParaRPr lang="en-US" b="1" i="0">
                <a:solidFill>
                  <a:srgbClr val="EAEAEA"/>
                </a:solidFill>
                <a:latin typeface="Arial" panose="020B0604020202020204" pitchFamily="34" charset="0"/>
              </a:endParaRPr>
            </a:p>
          </p:txBody>
        </p:sp>
      </p:grpSp>
      <p:sp>
        <p:nvSpPr>
          <p:cNvPr id="13316" name="Rectangle 12"/>
          <p:cNvSpPr>
            <a:spLocks noGrp="1" noChangeArrowheads="1"/>
          </p:cNvSpPr>
          <p:nvPr>
            <p:ph type="title"/>
          </p:nvPr>
        </p:nvSpPr>
        <p:spPr bwMode="auto">
          <a:xfrm>
            <a:off x="1905000" y="228600"/>
            <a:ext cx="7086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7" name="Rectangle 13"/>
          <p:cNvSpPr>
            <a:spLocks noGrp="1" noChangeArrowheads="1"/>
          </p:cNvSpPr>
          <p:nvPr>
            <p:ph type="body" idx="1"/>
          </p:nvPr>
        </p:nvSpPr>
        <p:spPr bwMode="auto">
          <a:xfrm>
            <a:off x="661988"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Rectangle 14"/>
          <p:cNvSpPr>
            <a:spLocks noGrp="1" noChangeArrowheads="1"/>
          </p:cNvSpPr>
          <p:nvPr>
            <p:ph type="dt" sz="quarter" idx="2"/>
          </p:nvPr>
        </p:nvSpPr>
        <p:spPr bwMode="auto">
          <a:xfrm>
            <a:off x="6858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eaLnBrk="1" hangingPunct="1">
              <a:defRPr sz="1400" smtClean="0">
                <a:latin typeface="Times New Roman" charset="0"/>
              </a:defRPr>
            </a:lvl1pPr>
          </a:lstStyle>
          <a:p>
            <a:pPr>
              <a:defRPr/>
            </a:pPr>
            <a:endParaRPr lang="en-US">
              <a:solidFill>
                <a:srgbClr val="EAEAEA"/>
              </a:solidFill>
            </a:endParaRPr>
          </a:p>
        </p:txBody>
      </p:sp>
      <p:sp>
        <p:nvSpPr>
          <p:cNvPr id="28" name="Rectangle 15"/>
          <p:cNvSpPr>
            <a:spLocks noGrp="1" noChangeArrowheads="1"/>
          </p:cNvSpPr>
          <p:nvPr>
            <p:ph type="ftr" sz="quarter" idx="3"/>
          </p:nvPr>
        </p:nvSpPr>
        <p:spPr bwMode="auto">
          <a:xfrm>
            <a:off x="3124200" y="0"/>
            <a:ext cx="28956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EAEAEA"/>
              </a:solidFill>
            </a:endParaRPr>
          </a:p>
        </p:txBody>
      </p:sp>
      <p:sp>
        <p:nvSpPr>
          <p:cNvPr id="29" name="Rectangle 16"/>
          <p:cNvSpPr>
            <a:spLocks noGrp="1" noChangeArrowheads="1"/>
          </p:cNvSpPr>
          <p:nvPr>
            <p:ph type="sldNum" sz="quarter" idx="4"/>
          </p:nvPr>
        </p:nvSpPr>
        <p:spPr bwMode="auto">
          <a:xfrm>
            <a:off x="65532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r" eaLnBrk="1" hangingPunct="1">
              <a:defRPr sz="1400" smtClean="0">
                <a:latin typeface="Times New Roman" charset="0"/>
              </a:defRPr>
            </a:lvl1pPr>
          </a:lstStyle>
          <a:p>
            <a:pPr>
              <a:defRPr/>
            </a:pPr>
            <a:fld id="{606600B6-910C-8548-9B02-872A83F6AB6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7099475"/>
      </p:ext>
    </p:extLst>
  </p:cSld>
  <p:clrMap bg1="dk2" tx1="lt1" bg2="dk1" tx2="lt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New Roman" pitchFamily="-111" charset="0"/>
        </a:defRPr>
      </a:lvl6pPr>
      <a:lvl7pPr marL="914400" algn="l" rtl="0" eaLnBrk="0" fontAlgn="base" hangingPunct="0">
        <a:spcBef>
          <a:spcPct val="0"/>
        </a:spcBef>
        <a:spcAft>
          <a:spcPct val="0"/>
        </a:spcAft>
        <a:defRPr sz="4400">
          <a:solidFill>
            <a:schemeClr val="tx2"/>
          </a:solidFill>
          <a:latin typeface="Times New Roman" pitchFamily="-111" charset="0"/>
        </a:defRPr>
      </a:lvl7pPr>
      <a:lvl8pPr marL="1371600" algn="l" rtl="0" eaLnBrk="0" fontAlgn="base" hangingPunct="0">
        <a:spcBef>
          <a:spcPct val="0"/>
        </a:spcBef>
        <a:spcAft>
          <a:spcPct val="0"/>
        </a:spcAft>
        <a:defRPr sz="4400">
          <a:solidFill>
            <a:schemeClr val="tx2"/>
          </a:solidFill>
          <a:latin typeface="Times New Roman" pitchFamily="-111" charset="0"/>
        </a:defRPr>
      </a:lvl8pPr>
      <a:lvl9pPr marL="1828800" algn="l"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Wingdings" charset="0"/>
        <a:buChar char="Ú"/>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699176919"/>
      </p:ext>
    </p:extLst>
  </p:cSld>
  <p:clrMap bg1="lt1" tx1="dk1" bg2="lt2" tx2="dk2" accent1="accent1" accent2="accent2" accent3="accent3" accent4="accent4" accent5="accent5" accent6="accent6" hlink="hlink" folHlink="folHlink"/>
  <p:sldLayoutIdLst>
    <p:sldLayoutId id="2147486280" r:id="rId1"/>
    <p:sldLayoutId id="2147486281" r:id="rId2"/>
    <p:sldLayoutId id="2147486282" r:id="rId3"/>
    <p:sldLayoutId id="2147486283" r:id="rId4"/>
    <p:sldLayoutId id="2147486284" r:id="rId5"/>
    <p:sldLayoutId id="2147486285" r:id="rId6"/>
    <p:sldLayoutId id="2147486286" r:id="rId7"/>
    <p:sldLayoutId id="2147486287" r:id="rId8"/>
    <p:sldLayoutId id="2147486288" r:id="rId9"/>
    <p:sldLayoutId id="2147486289" r:id="rId10"/>
    <p:sldLayoutId id="21474862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9052927"/>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99542"/>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4/6/25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4373988"/>
      </p:ext>
    </p:extLst>
  </p:cSld>
  <p:clrMap bg1="lt1" tx1="dk1" bg2="lt2" tx2="dk2" accent1="accent1" accent2="accent2" accent3="accent3" accent4="accent4" accent5="accent5" accent6="accent6" hlink="hlink" folHlink="folHlink"/>
  <p:sldLayoutIdLst>
    <p:sldLayoutId id="2147486364" r:id="rId1"/>
    <p:sldLayoutId id="2147486365" r:id="rId2"/>
    <p:sldLayoutId id="2147486366" r:id="rId3"/>
    <p:sldLayoutId id="2147486367" r:id="rId4"/>
    <p:sldLayoutId id="2147486368" r:id="rId5"/>
    <p:sldLayoutId id="2147486369" r:id="rId6"/>
    <p:sldLayoutId id="2147486370" r:id="rId7"/>
    <p:sldLayoutId id="2147486371" r:id="rId8"/>
    <p:sldLayoutId id="2147486372" r:id="rId9"/>
    <p:sldLayoutId id="2147486373" r:id="rId10"/>
    <p:sldLayoutId id="214748637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49994298"/>
      </p:ext>
    </p:extLst>
  </p:cSld>
  <p:clrMap bg1="lt1" tx1="dk1" bg2="lt2" tx2="dk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 id="2147486387" r:id="rId12"/>
    <p:sldLayoutId id="214748638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5833"/>
      </p:ext>
    </p:extLst>
  </p:cSld>
  <p:clrMap bg1="lt1" tx1="dk1" bg2="lt2" tx2="dk2" accent1="accent1" accent2="accent2" accent3="accent3" accent4="accent4" accent5="accent5" accent6="accent6" hlink="hlink" folHlink="folHlink"/>
  <p:sldLayoutIdLst>
    <p:sldLayoutId id="2147486390" r:id="rId1"/>
    <p:sldLayoutId id="2147486391" r:id="rId2"/>
    <p:sldLayoutId id="2147486392" r:id="rId3"/>
    <p:sldLayoutId id="2147486393" r:id="rId4"/>
    <p:sldLayoutId id="2147486394" r:id="rId5"/>
    <p:sldLayoutId id="2147486395" r:id="rId6"/>
    <p:sldLayoutId id="2147486396" r:id="rId7"/>
    <p:sldLayoutId id="2147486397" r:id="rId8"/>
    <p:sldLayoutId id="2147486398" r:id="rId9"/>
    <p:sldLayoutId id="2147486399" r:id="rId10"/>
    <p:sldLayoutId id="2147486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4/6/25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969241"/>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5602"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25603"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25604" name="Picture 4"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51727BB-7AD4-4C42-A0AF-1C2DC84277F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8"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4A17E2F-773B-D843-A64F-4308EAE4E395}"/>
              </a:ext>
            </a:extLst>
          </p:cNvPr>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B013849-A17F-B246-A939-088576724ECA}"/>
              </a:ext>
            </a:extLst>
          </p:cNvPr>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03A3F33-D035-4943-88FD-53FFB8559077}"/>
              </a:ext>
            </a:extLst>
          </p:cNvPr>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1042D037-965C-2540-858F-522717125EC5}" type="datetimeFigureOut">
              <a:rPr lang="en-US" altLang="en-US"/>
              <a:pPr/>
              <a:t>4/6/25</a:t>
            </a:fld>
            <a:endParaRPr lang="en-US" altLang="en-US"/>
          </a:p>
        </p:txBody>
      </p:sp>
      <p:sp>
        <p:nvSpPr>
          <p:cNvPr id="5" name="Footer Placeholder 4">
            <a:extLst>
              <a:ext uri="{FF2B5EF4-FFF2-40B4-BE49-F238E27FC236}">
                <a16:creationId xmlns:a16="http://schemas.microsoft.com/office/drawing/2014/main" id="{B092C107-C8A0-1348-BED0-02B2AF6903ED}"/>
              </a:ext>
            </a:extLst>
          </p:cNvPr>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0992CBF-9B49-774B-A067-EC8148C293D5}"/>
              </a:ext>
            </a:extLst>
          </p:cNvPr>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74F5CDC-3A61-2B46-9F07-8C083EFBD05E}" type="slidenum">
              <a:rPr lang="en-US" altLang="en-US"/>
              <a:pPr/>
              <a:t>‹#›</a:t>
            </a:fld>
            <a:endParaRPr lang="en-US" altLang="en-US"/>
          </a:p>
        </p:txBody>
      </p:sp>
    </p:spTree>
    <p:extLst>
      <p:ext uri="{BB962C8B-B14F-4D97-AF65-F5344CB8AC3E}">
        <p14:creationId xmlns:p14="http://schemas.microsoft.com/office/powerpoint/2010/main" val="2170768150"/>
      </p:ext>
    </p:extLst>
  </p:cSld>
  <p:clrMap bg1="lt1" tx1="dk1" bg2="lt2" tx2="dk2" accent1="accent1" accent2="accent2" accent3="accent3" accent4="accent4" accent5="accent5" accent6="accent6" hlink="hlink" folHlink="folHlink"/>
  <p:sldLayoutIdLst>
    <p:sldLayoutId id="2147486414" r:id="rId1"/>
    <p:sldLayoutId id="2147486415" r:id="rId2"/>
    <p:sldLayoutId id="2147486416" r:id="rId3"/>
    <p:sldLayoutId id="2147486417" r:id="rId4"/>
    <p:sldLayoutId id="2147486418" r:id="rId5"/>
    <p:sldLayoutId id="2147486419" r:id="rId6"/>
    <p:sldLayoutId id="2147486420" r:id="rId7"/>
    <p:sldLayoutId id="2147486421" r:id="rId8"/>
    <p:sldLayoutId id="2147486422" r:id="rId9"/>
    <p:sldLayoutId id="2147486423" r:id="rId10"/>
    <p:sldLayoutId id="2147486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44129268"/>
      </p:ext>
    </p:extLst>
  </p:cSld>
  <p:clrMap bg1="lt1" tx1="dk1" bg2="lt2" tx2="dk2" accent1="accent1" accent2="accent2" accent3="accent3" accent4="accent4" accent5="accent5" accent6="accent6" hlink="hlink" folHlink="folHlink"/>
  <p:sldLayoutIdLst>
    <p:sldLayoutId id="2147486426" r:id="rId1"/>
    <p:sldLayoutId id="2147486427" r:id="rId2"/>
    <p:sldLayoutId id="2147486428" r:id="rId3"/>
    <p:sldLayoutId id="2147486429" r:id="rId4"/>
    <p:sldLayoutId id="2147486430" r:id="rId5"/>
    <p:sldLayoutId id="2147486431" r:id="rId6"/>
    <p:sldLayoutId id="2147486432" r:id="rId7"/>
    <p:sldLayoutId id="2147486433" r:id="rId8"/>
    <p:sldLayoutId id="2147486434" r:id="rId9"/>
    <p:sldLayoutId id="2147486435" r:id="rId10"/>
    <p:sldLayoutId id="2147486436" r:id="rId11"/>
    <p:sldLayoutId id="2147486437" r:id="rId12"/>
    <p:sldLayoutId id="214748643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D9EBE510-D4AE-E046-91B7-424682DCF353}" type="slidenum">
              <a:rPr lang="en-GB"/>
              <a:pPr>
                <a:defRPr/>
              </a:pPr>
              <a:t>‹#›</a:t>
            </a:fld>
            <a:endParaRPr lang="en-GB"/>
          </a:p>
        </p:txBody>
      </p:sp>
    </p:spTree>
    <p:extLst>
      <p:ext uri="{BB962C8B-B14F-4D97-AF65-F5344CB8AC3E}">
        <p14:creationId xmlns:p14="http://schemas.microsoft.com/office/powerpoint/2010/main" val="3827686535"/>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Times New Roman" charset="0"/>
                <a:cs typeface="Times New Roman" charset="0"/>
              </a:defRPr>
            </a:lvl1pPr>
          </a:lstStyle>
          <a:p>
            <a:pPr>
              <a:defRPr/>
            </a:pPr>
            <a:fld id="{F79F1A1A-D36C-234D-8421-47FBB724656C}" type="slidenum">
              <a:rPr lang="en-US"/>
              <a:pPr>
                <a:defRPr/>
              </a:pPr>
              <a:t>‹#›</a:t>
            </a:fld>
            <a:endParaRPr lang="en-US"/>
          </a:p>
        </p:txBody>
      </p:sp>
    </p:spTree>
    <p:extLst>
      <p:ext uri="{BB962C8B-B14F-4D97-AF65-F5344CB8AC3E}">
        <p14:creationId xmlns:p14="http://schemas.microsoft.com/office/powerpoint/2010/main" val="422195235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0" hangingPunct="0">
              <a:defRPr/>
            </a:pPr>
            <a:endParaRPr lang="en-US" b="0">
              <a:solidFill>
                <a:srgbClr val="000000"/>
              </a:solidFill>
              <a:latin typeface="Tahoma"/>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hangingPunct="0">
              <a:defRPr/>
            </a:pPr>
            <a:endParaRPr lang="en-US" b="0">
              <a:solidFill>
                <a:srgbClr val="000000"/>
              </a:solidFill>
              <a:latin typeface="Tahoma"/>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0" hangingPunct="0">
              <a:defRPr/>
            </a:pPr>
            <a:fld id="{807F9DF9-8CC9-2F4A-B98C-E70A2EDCC6AE}" type="slidenum">
              <a:rPr lang="en-US" b="0">
                <a:solidFill>
                  <a:srgbClr val="000000"/>
                </a:solidFill>
                <a:latin typeface="Tahoma"/>
              </a:rPr>
              <a:pPr eaLnBrk="0" hangingPunct="0">
                <a:defRPr/>
              </a:pPr>
              <a:t>‹#›</a:t>
            </a:fld>
            <a:endParaRPr lang="en-US" b="0">
              <a:solidFill>
                <a:srgbClr val="000000"/>
              </a:solidFill>
              <a:latin typeface="Tahoma"/>
            </a:endParaRPr>
          </a:p>
        </p:txBody>
      </p:sp>
    </p:spTree>
    <p:extLst>
      <p:ext uri="{BB962C8B-B14F-4D97-AF65-F5344CB8AC3E}">
        <p14:creationId xmlns:p14="http://schemas.microsoft.com/office/powerpoint/2010/main" val="3452330877"/>
      </p:ext>
    </p:extLst>
  </p:cSld>
  <p:clrMap bg1="lt1" tx1="dk1" bg2="lt2" tx2="dk2" accent1="accent1" accent2="accent2" accent3="accent3" accent4="accent4" accent5="accent5" accent6="accent6" hlink="hlink" folHlink="folHlink"/>
  <p:sldLayoutIdLst>
    <p:sldLayoutId id="2147486506" r:id="rId1"/>
    <p:sldLayoutId id="2147486507" r:id="rId2"/>
    <p:sldLayoutId id="2147486508" r:id="rId3"/>
    <p:sldLayoutId id="2147486509" r:id="rId4"/>
    <p:sldLayoutId id="2147486510" r:id="rId5"/>
    <p:sldLayoutId id="2147486511" r:id="rId6"/>
    <p:sldLayoutId id="2147486512" r:id="rId7"/>
    <p:sldLayoutId id="2147486513" r:id="rId8"/>
    <p:sldLayoutId id="2147486514" r:id="rId9"/>
    <p:sldLayoutId id="2147486515" r:id="rId10"/>
    <p:sldLayoutId id="21474865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673A5920-463F-8A4B-AB2E-5D90C1B9769B}"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860199972"/>
      </p:ext>
    </p:extLst>
  </p:cSld>
  <p:clrMap bg1="lt1" tx1="dk1" bg2="lt2" tx2="dk2" accent1="accent1" accent2="accent2" accent3="accent3" accent4="accent4" accent5="accent5" accent6="accent6" hlink="hlink" folHlink="folHlink"/>
  <p:sldLayoutIdLst>
    <p:sldLayoutId id="2147486518" r:id="rId1"/>
    <p:sldLayoutId id="2147486519" r:id="rId2"/>
    <p:sldLayoutId id="2147486520" r:id="rId3"/>
    <p:sldLayoutId id="2147486521" r:id="rId4"/>
    <p:sldLayoutId id="2147486522" r:id="rId5"/>
    <p:sldLayoutId id="2147486523" r:id="rId6"/>
    <p:sldLayoutId id="2147486524" r:id="rId7"/>
    <p:sldLayoutId id="2147486525" r:id="rId8"/>
    <p:sldLayoutId id="2147486526" r:id="rId9"/>
    <p:sldLayoutId id="2147486527" r:id="rId10"/>
    <p:sldLayoutId id="2147486528" r:id="rId11"/>
  </p:sldLayoutIdLst>
  <p:transition>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552738618"/>
      </p:ext>
    </p:extLst>
  </p:cSld>
  <p:clrMap bg1="lt1" tx1="dk1" bg2="lt2" tx2="dk2" accent1="accent1" accent2="accent2" accent3="accent3" accent4="accent4" accent5="accent5" accent6="accent6" hlink="hlink" folHlink="folHlink"/>
  <p:sldLayoutIdLst>
    <p:sldLayoutId id="214748653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ED1C0FA4-100B-E84C-A185-BCBA207B9681}" type="slidenum">
              <a:rPr lang="en-US" b="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262573643"/>
      </p:ext>
    </p:extLst>
  </p:cSld>
  <p:clrMap bg1="lt1" tx1="dk1" bg2="lt2" tx2="dk2" accent1="accent1" accent2="accent2" accent3="accent3" accent4="accent4" accent5="accent5" accent6="accent6" hlink="hlink" folHlink="folHlink"/>
  <p:sldLayoutIdLst>
    <p:sldLayoutId id="2147486536" r:id="rId1"/>
    <p:sldLayoutId id="2147486537" r:id="rId2"/>
    <p:sldLayoutId id="2147486538" r:id="rId3"/>
    <p:sldLayoutId id="2147486539" r:id="rId4"/>
    <p:sldLayoutId id="2147486540" r:id="rId5"/>
    <p:sldLayoutId id="2147486541" r:id="rId6"/>
    <p:sldLayoutId id="2147486542" r:id="rId7"/>
    <p:sldLayoutId id="2147486543" r:id="rId8"/>
    <p:sldLayoutId id="2147486544" r:id="rId9"/>
    <p:sldLayoutId id="2147486545" r:id="rId10"/>
    <p:sldLayoutId id="21474865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rotWithShape="1">
          <a:blip r:embed="rId70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3"/>
              </a:buBlip>
            </a:lvl1pPr>
            <a:lvl2pPr>
              <a:buBlip>
                <a:blip r:embed="rId70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25155346"/>
      </p:ext>
    </p:extLst>
  </p:cSld>
  <p:clrMap bg1="lt1" tx1="dk1" bg2="lt2" tx2="dk2" accent1="accent1" accent2="accent2" accent3="accent3" accent4="accent4" accent5="accent5" accent6="accent6" hlink="hlink" folHlink="folHlink"/>
  <p:sldLayoutIdLst>
    <p:sldLayoutId id="2147486548" r:id="rId1"/>
    <p:sldLayoutId id="2147486549" r:id="rId2"/>
    <p:sldLayoutId id="2147486550" r:id="rId3"/>
    <p:sldLayoutId id="2147486551" r:id="rId4"/>
    <p:sldLayoutId id="2147486552" r:id="rId5"/>
    <p:sldLayoutId id="2147486553" r:id="rId6"/>
    <p:sldLayoutId id="2147486554" r:id="rId7"/>
    <p:sldLayoutId id="2147486555" r:id="rId8"/>
    <p:sldLayoutId id="2147486556" r:id="rId9"/>
    <p:sldLayoutId id="2147486557" r:id="rId10"/>
    <p:sldLayoutId id="2147486558" r:id="rId11"/>
    <p:sldLayoutId id="2147486559" r:id="rId12"/>
    <p:sldLayoutId id="2147486560" r:id="rId13"/>
    <p:sldLayoutId id="2147486561" r:id="rId14"/>
    <p:sldLayoutId id="2147486562" r:id="rId15"/>
    <p:sldLayoutId id="2147486563" r:id="rId16"/>
    <p:sldLayoutId id="2147486564" r:id="rId17"/>
    <p:sldLayoutId id="2147486565" r:id="rId18"/>
    <p:sldLayoutId id="2147486566" r:id="rId19"/>
    <p:sldLayoutId id="2147486567" r:id="rId20"/>
    <p:sldLayoutId id="2147486568" r:id="rId21"/>
    <p:sldLayoutId id="2147486569" r:id="rId22"/>
    <p:sldLayoutId id="2147486570" r:id="rId23"/>
    <p:sldLayoutId id="2147486571" r:id="rId24"/>
    <p:sldLayoutId id="2147486572" r:id="rId25"/>
    <p:sldLayoutId id="2147486573" r:id="rId26"/>
    <p:sldLayoutId id="2147486574" r:id="rId27"/>
    <p:sldLayoutId id="2147486575" r:id="rId28"/>
    <p:sldLayoutId id="2147486576" r:id="rId29"/>
    <p:sldLayoutId id="2147486577" r:id="rId30"/>
    <p:sldLayoutId id="2147486578" r:id="rId31"/>
    <p:sldLayoutId id="2147486579" r:id="rId32"/>
    <p:sldLayoutId id="2147486580" r:id="rId33"/>
    <p:sldLayoutId id="2147486581" r:id="rId34"/>
    <p:sldLayoutId id="2147486582" r:id="rId35"/>
    <p:sldLayoutId id="2147486583" r:id="rId36"/>
    <p:sldLayoutId id="2147486584" r:id="rId37"/>
    <p:sldLayoutId id="2147486585" r:id="rId38"/>
    <p:sldLayoutId id="2147486586" r:id="rId39"/>
    <p:sldLayoutId id="2147486587" r:id="rId40"/>
    <p:sldLayoutId id="2147486588" r:id="rId41"/>
    <p:sldLayoutId id="2147486589" r:id="rId42"/>
    <p:sldLayoutId id="2147486590" r:id="rId43"/>
    <p:sldLayoutId id="2147486591" r:id="rId44"/>
    <p:sldLayoutId id="2147486592" r:id="rId45"/>
    <p:sldLayoutId id="2147486593" r:id="rId46"/>
    <p:sldLayoutId id="2147486594" r:id="rId47"/>
    <p:sldLayoutId id="2147486595" r:id="rId48"/>
    <p:sldLayoutId id="2147486596" r:id="rId49"/>
    <p:sldLayoutId id="2147486597" r:id="rId50"/>
    <p:sldLayoutId id="2147486598" r:id="rId51"/>
    <p:sldLayoutId id="2147486599" r:id="rId52"/>
    <p:sldLayoutId id="2147486600" r:id="rId53"/>
    <p:sldLayoutId id="2147486601" r:id="rId54"/>
    <p:sldLayoutId id="2147486602" r:id="rId55"/>
    <p:sldLayoutId id="2147486603" r:id="rId56"/>
    <p:sldLayoutId id="2147486604" r:id="rId57"/>
    <p:sldLayoutId id="2147486605" r:id="rId58"/>
    <p:sldLayoutId id="2147486606" r:id="rId59"/>
    <p:sldLayoutId id="2147486607" r:id="rId60"/>
    <p:sldLayoutId id="2147486608" r:id="rId61"/>
    <p:sldLayoutId id="2147486609" r:id="rId62"/>
    <p:sldLayoutId id="2147486610" r:id="rId63"/>
    <p:sldLayoutId id="2147486611" r:id="rId64"/>
    <p:sldLayoutId id="2147486612" r:id="rId65"/>
    <p:sldLayoutId id="2147486613" r:id="rId66"/>
    <p:sldLayoutId id="2147486614" r:id="rId67"/>
    <p:sldLayoutId id="2147486615" r:id="rId68"/>
    <p:sldLayoutId id="2147486616" r:id="rId69"/>
    <p:sldLayoutId id="2147486617" r:id="rId70"/>
    <p:sldLayoutId id="2147486618" r:id="rId71"/>
    <p:sldLayoutId id="2147486619" r:id="rId72"/>
    <p:sldLayoutId id="2147486620" r:id="rId73"/>
    <p:sldLayoutId id="2147486621" r:id="rId74"/>
    <p:sldLayoutId id="2147486622" r:id="rId75"/>
    <p:sldLayoutId id="2147486623" r:id="rId76"/>
    <p:sldLayoutId id="2147486624" r:id="rId77"/>
    <p:sldLayoutId id="2147486625" r:id="rId78"/>
    <p:sldLayoutId id="2147486626" r:id="rId79"/>
    <p:sldLayoutId id="2147486627" r:id="rId80"/>
    <p:sldLayoutId id="2147486628" r:id="rId81"/>
    <p:sldLayoutId id="2147486629" r:id="rId82"/>
    <p:sldLayoutId id="2147486630" r:id="rId83"/>
    <p:sldLayoutId id="2147486631" r:id="rId84"/>
    <p:sldLayoutId id="2147486632" r:id="rId85"/>
    <p:sldLayoutId id="2147486633" r:id="rId86"/>
    <p:sldLayoutId id="2147486634" r:id="rId87"/>
    <p:sldLayoutId id="2147486635" r:id="rId88"/>
    <p:sldLayoutId id="2147486636" r:id="rId89"/>
    <p:sldLayoutId id="2147486637" r:id="rId90"/>
    <p:sldLayoutId id="2147486638" r:id="rId91"/>
    <p:sldLayoutId id="2147486639" r:id="rId92"/>
    <p:sldLayoutId id="2147486640" r:id="rId93"/>
    <p:sldLayoutId id="2147486641" r:id="rId94"/>
    <p:sldLayoutId id="2147486642" r:id="rId95"/>
    <p:sldLayoutId id="2147486643" r:id="rId96"/>
    <p:sldLayoutId id="2147486644" r:id="rId97"/>
    <p:sldLayoutId id="2147486645" r:id="rId98"/>
    <p:sldLayoutId id="2147486646" r:id="rId99"/>
    <p:sldLayoutId id="2147486647" r:id="rId100"/>
    <p:sldLayoutId id="2147486648" r:id="rId101"/>
    <p:sldLayoutId id="2147486649" r:id="rId102"/>
    <p:sldLayoutId id="2147486650" r:id="rId103"/>
    <p:sldLayoutId id="2147486651" r:id="rId104"/>
    <p:sldLayoutId id="2147486652" r:id="rId105"/>
    <p:sldLayoutId id="2147486653" r:id="rId106"/>
    <p:sldLayoutId id="2147486654" r:id="rId107"/>
    <p:sldLayoutId id="2147486655" r:id="rId108"/>
    <p:sldLayoutId id="2147486656" r:id="rId109"/>
    <p:sldLayoutId id="2147486657" r:id="rId110"/>
    <p:sldLayoutId id="2147486658" r:id="rId111"/>
    <p:sldLayoutId id="2147486659" r:id="rId112"/>
    <p:sldLayoutId id="2147486660" r:id="rId113"/>
    <p:sldLayoutId id="2147486661" r:id="rId114"/>
    <p:sldLayoutId id="2147486662" r:id="rId115"/>
    <p:sldLayoutId id="2147486663" r:id="rId116"/>
    <p:sldLayoutId id="2147486664" r:id="rId117"/>
    <p:sldLayoutId id="2147486665" r:id="rId118"/>
    <p:sldLayoutId id="2147486666" r:id="rId119"/>
    <p:sldLayoutId id="2147486667" r:id="rId120"/>
    <p:sldLayoutId id="2147486668" r:id="rId121"/>
    <p:sldLayoutId id="2147486669" r:id="rId122"/>
    <p:sldLayoutId id="2147486670" r:id="rId123"/>
    <p:sldLayoutId id="2147486671" r:id="rId124"/>
    <p:sldLayoutId id="2147486672" r:id="rId125"/>
    <p:sldLayoutId id="2147486673" r:id="rId126"/>
    <p:sldLayoutId id="2147486674" r:id="rId127"/>
    <p:sldLayoutId id="2147486675" r:id="rId128"/>
    <p:sldLayoutId id="2147486676" r:id="rId129"/>
    <p:sldLayoutId id="2147486677" r:id="rId130"/>
    <p:sldLayoutId id="2147486678" r:id="rId131"/>
    <p:sldLayoutId id="2147486679" r:id="rId132"/>
    <p:sldLayoutId id="2147486680" r:id="rId133"/>
    <p:sldLayoutId id="2147486681" r:id="rId134"/>
    <p:sldLayoutId id="2147486682" r:id="rId135"/>
    <p:sldLayoutId id="2147486683" r:id="rId136"/>
    <p:sldLayoutId id="2147486684" r:id="rId137"/>
    <p:sldLayoutId id="2147486685" r:id="rId138"/>
    <p:sldLayoutId id="2147486686" r:id="rId139"/>
    <p:sldLayoutId id="2147486687" r:id="rId140"/>
    <p:sldLayoutId id="2147486688" r:id="rId141"/>
    <p:sldLayoutId id="2147486689" r:id="rId142"/>
    <p:sldLayoutId id="2147486690" r:id="rId143"/>
    <p:sldLayoutId id="2147486691" r:id="rId144"/>
    <p:sldLayoutId id="2147486692" r:id="rId145"/>
    <p:sldLayoutId id="2147486693" r:id="rId146"/>
    <p:sldLayoutId id="2147486694" r:id="rId147"/>
    <p:sldLayoutId id="2147486695" r:id="rId148"/>
    <p:sldLayoutId id="2147486696" r:id="rId149"/>
    <p:sldLayoutId id="2147486697" r:id="rId150"/>
    <p:sldLayoutId id="2147486698" r:id="rId151"/>
    <p:sldLayoutId id="2147486699" r:id="rId152"/>
    <p:sldLayoutId id="2147486700" r:id="rId153"/>
    <p:sldLayoutId id="2147486701" r:id="rId154"/>
    <p:sldLayoutId id="2147486702" r:id="rId155"/>
    <p:sldLayoutId id="2147486703" r:id="rId156"/>
    <p:sldLayoutId id="2147486704" r:id="rId157"/>
    <p:sldLayoutId id="2147486705" r:id="rId158"/>
    <p:sldLayoutId id="2147486706" r:id="rId159"/>
    <p:sldLayoutId id="2147486707" r:id="rId160"/>
    <p:sldLayoutId id="2147486708" r:id="rId161"/>
    <p:sldLayoutId id="2147486709" r:id="rId162"/>
    <p:sldLayoutId id="2147486710" r:id="rId163"/>
    <p:sldLayoutId id="2147486711" r:id="rId164"/>
    <p:sldLayoutId id="2147486712" r:id="rId165"/>
    <p:sldLayoutId id="2147486713" r:id="rId166"/>
    <p:sldLayoutId id="2147486714" r:id="rId167"/>
    <p:sldLayoutId id="2147486715" r:id="rId168"/>
    <p:sldLayoutId id="2147486716" r:id="rId169"/>
    <p:sldLayoutId id="2147486717" r:id="rId170"/>
    <p:sldLayoutId id="2147486718" r:id="rId171"/>
    <p:sldLayoutId id="2147486719" r:id="rId172"/>
    <p:sldLayoutId id="2147486720" r:id="rId173"/>
    <p:sldLayoutId id="2147486721" r:id="rId174"/>
    <p:sldLayoutId id="2147486722" r:id="rId175"/>
    <p:sldLayoutId id="2147486723" r:id="rId176"/>
    <p:sldLayoutId id="2147486724" r:id="rId177"/>
    <p:sldLayoutId id="2147486725" r:id="rId178"/>
    <p:sldLayoutId id="2147486726" r:id="rId179"/>
    <p:sldLayoutId id="2147486727" r:id="rId180"/>
    <p:sldLayoutId id="2147486728" r:id="rId181"/>
    <p:sldLayoutId id="2147486729" r:id="rId182"/>
    <p:sldLayoutId id="2147486730" r:id="rId183"/>
    <p:sldLayoutId id="2147486731" r:id="rId184"/>
    <p:sldLayoutId id="2147486732" r:id="rId185"/>
    <p:sldLayoutId id="2147486733" r:id="rId186"/>
    <p:sldLayoutId id="2147486734" r:id="rId187"/>
    <p:sldLayoutId id="2147486735" r:id="rId188"/>
    <p:sldLayoutId id="2147486736" r:id="rId189"/>
    <p:sldLayoutId id="2147486737" r:id="rId190"/>
    <p:sldLayoutId id="2147486738" r:id="rId191"/>
    <p:sldLayoutId id="2147486739" r:id="rId192"/>
    <p:sldLayoutId id="2147486740" r:id="rId193"/>
    <p:sldLayoutId id="2147486741" r:id="rId194"/>
    <p:sldLayoutId id="2147486742" r:id="rId195"/>
    <p:sldLayoutId id="2147486743" r:id="rId196"/>
    <p:sldLayoutId id="2147486744" r:id="rId197"/>
    <p:sldLayoutId id="2147486745" r:id="rId198"/>
    <p:sldLayoutId id="2147486746" r:id="rId199"/>
    <p:sldLayoutId id="2147486747" r:id="rId200"/>
    <p:sldLayoutId id="2147486748" r:id="rId201"/>
    <p:sldLayoutId id="2147486749" r:id="rId202"/>
    <p:sldLayoutId id="2147486750" r:id="rId203"/>
    <p:sldLayoutId id="2147486751" r:id="rId204"/>
    <p:sldLayoutId id="2147486752" r:id="rId205"/>
    <p:sldLayoutId id="2147486753" r:id="rId206"/>
    <p:sldLayoutId id="2147486754" r:id="rId207"/>
    <p:sldLayoutId id="2147486755" r:id="rId208"/>
    <p:sldLayoutId id="2147486756" r:id="rId209"/>
    <p:sldLayoutId id="2147486757" r:id="rId210"/>
    <p:sldLayoutId id="2147486758" r:id="rId211"/>
    <p:sldLayoutId id="2147486759" r:id="rId212"/>
    <p:sldLayoutId id="2147486760" r:id="rId213"/>
    <p:sldLayoutId id="2147486761" r:id="rId214"/>
    <p:sldLayoutId id="2147486762" r:id="rId215"/>
    <p:sldLayoutId id="2147486763" r:id="rId216"/>
    <p:sldLayoutId id="2147486764" r:id="rId217"/>
    <p:sldLayoutId id="2147486765" r:id="rId218"/>
    <p:sldLayoutId id="2147486766" r:id="rId219"/>
    <p:sldLayoutId id="2147486767" r:id="rId220"/>
    <p:sldLayoutId id="2147486768" r:id="rId221"/>
    <p:sldLayoutId id="2147486769" r:id="rId222"/>
    <p:sldLayoutId id="2147486770" r:id="rId223"/>
    <p:sldLayoutId id="2147486771" r:id="rId224"/>
    <p:sldLayoutId id="2147486772" r:id="rId225"/>
    <p:sldLayoutId id="2147486773" r:id="rId226"/>
    <p:sldLayoutId id="2147486774" r:id="rId227"/>
    <p:sldLayoutId id="2147486775" r:id="rId228"/>
    <p:sldLayoutId id="2147486776" r:id="rId229"/>
    <p:sldLayoutId id="2147486777" r:id="rId230"/>
    <p:sldLayoutId id="2147486778" r:id="rId231"/>
    <p:sldLayoutId id="2147486779" r:id="rId232"/>
    <p:sldLayoutId id="2147486780" r:id="rId233"/>
    <p:sldLayoutId id="2147486781" r:id="rId234"/>
    <p:sldLayoutId id="2147486782" r:id="rId235"/>
    <p:sldLayoutId id="2147486783" r:id="rId236"/>
    <p:sldLayoutId id="2147486784" r:id="rId237"/>
    <p:sldLayoutId id="2147486785" r:id="rId238"/>
    <p:sldLayoutId id="2147486786" r:id="rId239"/>
    <p:sldLayoutId id="2147486787" r:id="rId240"/>
    <p:sldLayoutId id="2147486788" r:id="rId241"/>
    <p:sldLayoutId id="2147486789" r:id="rId242"/>
    <p:sldLayoutId id="2147486790" r:id="rId243"/>
    <p:sldLayoutId id="2147486791" r:id="rId244"/>
    <p:sldLayoutId id="2147486792" r:id="rId245"/>
    <p:sldLayoutId id="2147486793" r:id="rId246"/>
    <p:sldLayoutId id="2147486794" r:id="rId247"/>
    <p:sldLayoutId id="2147486795" r:id="rId248"/>
    <p:sldLayoutId id="2147486796" r:id="rId249"/>
    <p:sldLayoutId id="2147486797" r:id="rId250"/>
    <p:sldLayoutId id="2147486798" r:id="rId251"/>
    <p:sldLayoutId id="2147486799" r:id="rId252"/>
    <p:sldLayoutId id="2147486800" r:id="rId253"/>
    <p:sldLayoutId id="2147486801" r:id="rId254"/>
    <p:sldLayoutId id="2147486802" r:id="rId255"/>
    <p:sldLayoutId id="2147486803" r:id="rId256"/>
    <p:sldLayoutId id="2147486804" r:id="rId257"/>
    <p:sldLayoutId id="2147486805" r:id="rId258"/>
    <p:sldLayoutId id="2147486806" r:id="rId259"/>
    <p:sldLayoutId id="2147486807" r:id="rId260"/>
    <p:sldLayoutId id="2147486808" r:id="rId261"/>
    <p:sldLayoutId id="2147486809" r:id="rId262"/>
    <p:sldLayoutId id="2147486810" r:id="rId263"/>
    <p:sldLayoutId id="2147486811" r:id="rId264"/>
    <p:sldLayoutId id="2147486812" r:id="rId265"/>
    <p:sldLayoutId id="2147486813" r:id="rId266"/>
    <p:sldLayoutId id="2147486814" r:id="rId267"/>
    <p:sldLayoutId id="2147486815" r:id="rId268"/>
    <p:sldLayoutId id="2147486816" r:id="rId269"/>
    <p:sldLayoutId id="2147486817" r:id="rId270"/>
    <p:sldLayoutId id="2147486818" r:id="rId271"/>
    <p:sldLayoutId id="2147486819" r:id="rId272"/>
    <p:sldLayoutId id="2147486820" r:id="rId273"/>
    <p:sldLayoutId id="2147486821" r:id="rId274"/>
    <p:sldLayoutId id="2147486822" r:id="rId275"/>
    <p:sldLayoutId id="2147486823" r:id="rId276"/>
    <p:sldLayoutId id="2147486824" r:id="rId277"/>
    <p:sldLayoutId id="2147486825" r:id="rId278"/>
    <p:sldLayoutId id="2147486826" r:id="rId279"/>
    <p:sldLayoutId id="2147486827" r:id="rId280"/>
    <p:sldLayoutId id="2147486828" r:id="rId281"/>
    <p:sldLayoutId id="2147486829" r:id="rId282"/>
    <p:sldLayoutId id="2147486830" r:id="rId283"/>
    <p:sldLayoutId id="2147486831" r:id="rId284"/>
    <p:sldLayoutId id="2147486832" r:id="rId285"/>
    <p:sldLayoutId id="2147486833" r:id="rId286"/>
    <p:sldLayoutId id="2147486834" r:id="rId287"/>
    <p:sldLayoutId id="2147486835" r:id="rId288"/>
    <p:sldLayoutId id="2147486836" r:id="rId289"/>
    <p:sldLayoutId id="2147486837" r:id="rId290"/>
    <p:sldLayoutId id="2147486838" r:id="rId291"/>
    <p:sldLayoutId id="2147486839" r:id="rId292"/>
    <p:sldLayoutId id="2147486840" r:id="rId293"/>
    <p:sldLayoutId id="2147486841" r:id="rId294"/>
    <p:sldLayoutId id="2147486842" r:id="rId295"/>
    <p:sldLayoutId id="2147486843" r:id="rId296"/>
    <p:sldLayoutId id="2147486844" r:id="rId297"/>
    <p:sldLayoutId id="2147486845" r:id="rId298"/>
    <p:sldLayoutId id="2147486846" r:id="rId299"/>
    <p:sldLayoutId id="2147486847" r:id="rId300"/>
    <p:sldLayoutId id="2147486848" r:id="rId301"/>
    <p:sldLayoutId id="2147486849" r:id="rId302"/>
    <p:sldLayoutId id="2147486850" r:id="rId303"/>
    <p:sldLayoutId id="2147486851" r:id="rId304"/>
    <p:sldLayoutId id="2147486852" r:id="rId305"/>
    <p:sldLayoutId id="2147486853" r:id="rId306"/>
    <p:sldLayoutId id="2147486854" r:id="rId307"/>
    <p:sldLayoutId id="2147486855" r:id="rId308"/>
    <p:sldLayoutId id="2147486856" r:id="rId309"/>
    <p:sldLayoutId id="2147486857" r:id="rId310"/>
    <p:sldLayoutId id="2147486858" r:id="rId311"/>
    <p:sldLayoutId id="2147486859" r:id="rId312"/>
    <p:sldLayoutId id="2147486860" r:id="rId313"/>
    <p:sldLayoutId id="2147486861" r:id="rId314"/>
    <p:sldLayoutId id="2147486862" r:id="rId315"/>
    <p:sldLayoutId id="2147486863" r:id="rId316"/>
    <p:sldLayoutId id="2147486864" r:id="rId317"/>
    <p:sldLayoutId id="2147486865" r:id="rId318"/>
    <p:sldLayoutId id="2147486866" r:id="rId319"/>
    <p:sldLayoutId id="2147486867" r:id="rId320"/>
    <p:sldLayoutId id="2147486868" r:id="rId321"/>
    <p:sldLayoutId id="2147486869" r:id="rId322"/>
    <p:sldLayoutId id="2147486870" r:id="rId323"/>
    <p:sldLayoutId id="2147486871" r:id="rId324"/>
    <p:sldLayoutId id="2147486872" r:id="rId325"/>
    <p:sldLayoutId id="2147486873" r:id="rId326"/>
    <p:sldLayoutId id="2147486874" r:id="rId327"/>
    <p:sldLayoutId id="2147486875" r:id="rId328"/>
    <p:sldLayoutId id="2147486876" r:id="rId329"/>
    <p:sldLayoutId id="2147486877" r:id="rId330"/>
    <p:sldLayoutId id="2147486878" r:id="rId331"/>
    <p:sldLayoutId id="2147486879" r:id="rId332"/>
    <p:sldLayoutId id="2147486880" r:id="rId333"/>
    <p:sldLayoutId id="2147486881" r:id="rId334"/>
    <p:sldLayoutId id="2147486882" r:id="rId335"/>
    <p:sldLayoutId id="2147486883" r:id="rId336"/>
    <p:sldLayoutId id="2147486884" r:id="rId337"/>
    <p:sldLayoutId id="2147486885" r:id="rId338"/>
    <p:sldLayoutId id="2147486886" r:id="rId339"/>
    <p:sldLayoutId id="2147486887" r:id="rId340"/>
    <p:sldLayoutId id="2147486888" r:id="rId341"/>
    <p:sldLayoutId id="2147486889" r:id="rId342"/>
    <p:sldLayoutId id="2147486890" r:id="rId343"/>
    <p:sldLayoutId id="2147486891" r:id="rId344"/>
    <p:sldLayoutId id="2147486892" r:id="rId345"/>
    <p:sldLayoutId id="2147486893" r:id="rId346"/>
    <p:sldLayoutId id="2147486894" r:id="rId347"/>
    <p:sldLayoutId id="2147486895" r:id="rId348"/>
    <p:sldLayoutId id="2147486896" r:id="rId349"/>
    <p:sldLayoutId id="2147486897" r:id="rId350"/>
    <p:sldLayoutId id="2147486898" r:id="rId351"/>
    <p:sldLayoutId id="2147486899" r:id="rId352"/>
    <p:sldLayoutId id="2147486900" r:id="rId353"/>
    <p:sldLayoutId id="2147486901" r:id="rId354"/>
    <p:sldLayoutId id="2147486902" r:id="rId355"/>
    <p:sldLayoutId id="2147486903" r:id="rId356"/>
    <p:sldLayoutId id="2147486904" r:id="rId357"/>
    <p:sldLayoutId id="2147486905" r:id="rId358"/>
    <p:sldLayoutId id="2147486906" r:id="rId359"/>
    <p:sldLayoutId id="2147486907" r:id="rId360"/>
    <p:sldLayoutId id="2147486908" r:id="rId361"/>
    <p:sldLayoutId id="2147486909" r:id="rId362"/>
    <p:sldLayoutId id="2147486910" r:id="rId363"/>
    <p:sldLayoutId id="2147486911" r:id="rId364"/>
    <p:sldLayoutId id="2147486912" r:id="rId365"/>
    <p:sldLayoutId id="2147486913" r:id="rId366"/>
    <p:sldLayoutId id="2147486914" r:id="rId367"/>
    <p:sldLayoutId id="2147486915" r:id="rId368"/>
    <p:sldLayoutId id="2147486916" r:id="rId369"/>
    <p:sldLayoutId id="2147486917" r:id="rId370"/>
    <p:sldLayoutId id="2147486918" r:id="rId371"/>
    <p:sldLayoutId id="2147486919" r:id="rId372"/>
    <p:sldLayoutId id="2147486920" r:id="rId373"/>
    <p:sldLayoutId id="2147486921" r:id="rId374"/>
    <p:sldLayoutId id="2147486922" r:id="rId375"/>
    <p:sldLayoutId id="2147486923" r:id="rId376"/>
    <p:sldLayoutId id="2147486924" r:id="rId377"/>
    <p:sldLayoutId id="2147486925" r:id="rId378"/>
    <p:sldLayoutId id="2147486926" r:id="rId379"/>
    <p:sldLayoutId id="2147486927" r:id="rId380"/>
    <p:sldLayoutId id="2147486928" r:id="rId381"/>
    <p:sldLayoutId id="2147486929" r:id="rId382"/>
    <p:sldLayoutId id="2147486930" r:id="rId383"/>
    <p:sldLayoutId id="2147486931" r:id="rId384"/>
    <p:sldLayoutId id="2147486932" r:id="rId385"/>
    <p:sldLayoutId id="2147486933" r:id="rId386"/>
    <p:sldLayoutId id="2147486934" r:id="rId387"/>
    <p:sldLayoutId id="2147486935" r:id="rId388"/>
    <p:sldLayoutId id="2147486936" r:id="rId389"/>
    <p:sldLayoutId id="2147486937" r:id="rId390"/>
    <p:sldLayoutId id="2147486938" r:id="rId391"/>
    <p:sldLayoutId id="2147486939" r:id="rId392"/>
    <p:sldLayoutId id="2147486940" r:id="rId393"/>
    <p:sldLayoutId id="2147486941" r:id="rId394"/>
    <p:sldLayoutId id="2147486942" r:id="rId395"/>
    <p:sldLayoutId id="2147486943" r:id="rId396"/>
    <p:sldLayoutId id="2147486944" r:id="rId397"/>
    <p:sldLayoutId id="2147486945" r:id="rId398"/>
    <p:sldLayoutId id="2147486946" r:id="rId399"/>
    <p:sldLayoutId id="2147486947" r:id="rId400"/>
    <p:sldLayoutId id="2147486948" r:id="rId401"/>
    <p:sldLayoutId id="2147486949" r:id="rId402"/>
    <p:sldLayoutId id="2147486950" r:id="rId403"/>
    <p:sldLayoutId id="2147486951" r:id="rId404"/>
    <p:sldLayoutId id="2147486952" r:id="rId405"/>
    <p:sldLayoutId id="2147486953" r:id="rId406"/>
    <p:sldLayoutId id="2147486954" r:id="rId407"/>
    <p:sldLayoutId id="2147486955" r:id="rId408"/>
    <p:sldLayoutId id="2147486956" r:id="rId409"/>
    <p:sldLayoutId id="2147486957" r:id="rId410"/>
    <p:sldLayoutId id="2147486958" r:id="rId411"/>
    <p:sldLayoutId id="2147486959" r:id="rId412"/>
    <p:sldLayoutId id="2147486960" r:id="rId413"/>
    <p:sldLayoutId id="2147486961" r:id="rId414"/>
    <p:sldLayoutId id="2147486962" r:id="rId415"/>
    <p:sldLayoutId id="2147486963" r:id="rId416"/>
    <p:sldLayoutId id="2147486964" r:id="rId417"/>
    <p:sldLayoutId id="2147486965" r:id="rId418"/>
    <p:sldLayoutId id="2147486966" r:id="rId419"/>
    <p:sldLayoutId id="2147486967" r:id="rId420"/>
    <p:sldLayoutId id="2147486968" r:id="rId421"/>
    <p:sldLayoutId id="2147486969" r:id="rId422"/>
    <p:sldLayoutId id="2147486970" r:id="rId423"/>
    <p:sldLayoutId id="2147486971" r:id="rId424"/>
    <p:sldLayoutId id="2147486972" r:id="rId425"/>
    <p:sldLayoutId id="2147486973" r:id="rId426"/>
    <p:sldLayoutId id="2147486974" r:id="rId427"/>
    <p:sldLayoutId id="2147486975" r:id="rId428"/>
    <p:sldLayoutId id="2147486976" r:id="rId429"/>
    <p:sldLayoutId id="2147486977" r:id="rId430"/>
    <p:sldLayoutId id="2147486978" r:id="rId431"/>
    <p:sldLayoutId id="2147486979" r:id="rId432"/>
    <p:sldLayoutId id="2147486980" r:id="rId433"/>
    <p:sldLayoutId id="2147486981" r:id="rId434"/>
    <p:sldLayoutId id="2147486982" r:id="rId435"/>
    <p:sldLayoutId id="2147486983" r:id="rId436"/>
    <p:sldLayoutId id="2147486984" r:id="rId437"/>
    <p:sldLayoutId id="2147486985" r:id="rId438"/>
    <p:sldLayoutId id="2147486986" r:id="rId439"/>
    <p:sldLayoutId id="2147486987" r:id="rId440"/>
    <p:sldLayoutId id="2147486988" r:id="rId441"/>
    <p:sldLayoutId id="2147486989" r:id="rId442"/>
    <p:sldLayoutId id="2147486990" r:id="rId443"/>
    <p:sldLayoutId id="2147486991" r:id="rId444"/>
    <p:sldLayoutId id="2147486992" r:id="rId445"/>
    <p:sldLayoutId id="2147486993" r:id="rId446"/>
    <p:sldLayoutId id="2147486994" r:id="rId447"/>
    <p:sldLayoutId id="2147486995" r:id="rId448"/>
    <p:sldLayoutId id="2147486996" r:id="rId449"/>
    <p:sldLayoutId id="2147486997" r:id="rId450"/>
    <p:sldLayoutId id="2147486998" r:id="rId451"/>
    <p:sldLayoutId id="2147486999" r:id="rId452"/>
    <p:sldLayoutId id="2147487000" r:id="rId453"/>
    <p:sldLayoutId id="2147487001" r:id="rId454"/>
    <p:sldLayoutId id="2147487002" r:id="rId455"/>
    <p:sldLayoutId id="2147487003" r:id="rId456"/>
    <p:sldLayoutId id="2147487004" r:id="rId457"/>
    <p:sldLayoutId id="2147487005" r:id="rId458"/>
    <p:sldLayoutId id="2147487006" r:id="rId459"/>
    <p:sldLayoutId id="2147487007" r:id="rId460"/>
    <p:sldLayoutId id="2147487008" r:id="rId461"/>
    <p:sldLayoutId id="2147487009" r:id="rId462"/>
    <p:sldLayoutId id="2147487010" r:id="rId463"/>
    <p:sldLayoutId id="2147487011" r:id="rId464"/>
    <p:sldLayoutId id="2147487012" r:id="rId465"/>
    <p:sldLayoutId id="2147487013" r:id="rId466"/>
    <p:sldLayoutId id="2147487014" r:id="rId467"/>
    <p:sldLayoutId id="2147487015" r:id="rId468"/>
    <p:sldLayoutId id="2147487016" r:id="rId469"/>
    <p:sldLayoutId id="2147487017" r:id="rId470"/>
    <p:sldLayoutId id="2147487018" r:id="rId471"/>
    <p:sldLayoutId id="2147487019" r:id="rId472"/>
    <p:sldLayoutId id="2147487020" r:id="rId473"/>
    <p:sldLayoutId id="2147487021" r:id="rId474"/>
    <p:sldLayoutId id="2147487022" r:id="rId475"/>
    <p:sldLayoutId id="2147487023" r:id="rId476"/>
    <p:sldLayoutId id="2147487024" r:id="rId477"/>
    <p:sldLayoutId id="2147487025" r:id="rId478"/>
    <p:sldLayoutId id="2147487026" r:id="rId479"/>
    <p:sldLayoutId id="2147487027" r:id="rId480"/>
    <p:sldLayoutId id="2147487028" r:id="rId481"/>
    <p:sldLayoutId id="2147487029" r:id="rId482"/>
    <p:sldLayoutId id="2147487030" r:id="rId483"/>
    <p:sldLayoutId id="2147487031" r:id="rId484"/>
    <p:sldLayoutId id="2147487032" r:id="rId485"/>
    <p:sldLayoutId id="2147487033" r:id="rId486"/>
    <p:sldLayoutId id="2147487034" r:id="rId487"/>
    <p:sldLayoutId id="2147487035" r:id="rId488"/>
    <p:sldLayoutId id="2147487036" r:id="rId489"/>
    <p:sldLayoutId id="2147487037" r:id="rId490"/>
    <p:sldLayoutId id="2147487038" r:id="rId491"/>
    <p:sldLayoutId id="2147487039" r:id="rId492"/>
    <p:sldLayoutId id="2147487040" r:id="rId493"/>
    <p:sldLayoutId id="2147487041" r:id="rId494"/>
    <p:sldLayoutId id="2147487042" r:id="rId495"/>
    <p:sldLayoutId id="2147487043" r:id="rId496"/>
    <p:sldLayoutId id="2147487044" r:id="rId497"/>
    <p:sldLayoutId id="2147487045" r:id="rId498"/>
    <p:sldLayoutId id="2147487046" r:id="rId499"/>
    <p:sldLayoutId id="2147487047" r:id="rId500"/>
    <p:sldLayoutId id="2147487048" r:id="rId501"/>
    <p:sldLayoutId id="2147487049" r:id="rId502"/>
    <p:sldLayoutId id="2147487050" r:id="rId503"/>
    <p:sldLayoutId id="2147487051" r:id="rId504"/>
    <p:sldLayoutId id="2147487052" r:id="rId505"/>
    <p:sldLayoutId id="2147487053" r:id="rId506"/>
    <p:sldLayoutId id="2147487054" r:id="rId507"/>
    <p:sldLayoutId id="2147487055" r:id="rId508"/>
    <p:sldLayoutId id="2147487056" r:id="rId509"/>
    <p:sldLayoutId id="2147487057" r:id="rId510"/>
    <p:sldLayoutId id="2147487058" r:id="rId511"/>
    <p:sldLayoutId id="2147487059" r:id="rId512"/>
    <p:sldLayoutId id="2147487060" r:id="rId513"/>
    <p:sldLayoutId id="2147487061" r:id="rId514"/>
    <p:sldLayoutId id="2147487062" r:id="rId515"/>
    <p:sldLayoutId id="2147487063" r:id="rId516"/>
    <p:sldLayoutId id="2147487064" r:id="rId517"/>
    <p:sldLayoutId id="2147487065" r:id="rId518"/>
    <p:sldLayoutId id="2147487066" r:id="rId519"/>
    <p:sldLayoutId id="2147487067" r:id="rId520"/>
    <p:sldLayoutId id="2147487068" r:id="rId521"/>
    <p:sldLayoutId id="2147487069" r:id="rId522"/>
    <p:sldLayoutId id="2147487070" r:id="rId523"/>
    <p:sldLayoutId id="2147487071" r:id="rId524"/>
    <p:sldLayoutId id="2147487072" r:id="rId525"/>
    <p:sldLayoutId id="2147487073" r:id="rId526"/>
    <p:sldLayoutId id="2147487074" r:id="rId527"/>
    <p:sldLayoutId id="2147487075" r:id="rId528"/>
    <p:sldLayoutId id="2147487076" r:id="rId529"/>
    <p:sldLayoutId id="2147487077" r:id="rId530"/>
    <p:sldLayoutId id="2147487078" r:id="rId531"/>
    <p:sldLayoutId id="2147487079" r:id="rId532"/>
    <p:sldLayoutId id="2147487080" r:id="rId533"/>
    <p:sldLayoutId id="2147487081" r:id="rId534"/>
    <p:sldLayoutId id="2147487082" r:id="rId535"/>
    <p:sldLayoutId id="2147487083" r:id="rId536"/>
    <p:sldLayoutId id="2147487084" r:id="rId537"/>
    <p:sldLayoutId id="2147487085" r:id="rId538"/>
    <p:sldLayoutId id="2147487086" r:id="rId539"/>
    <p:sldLayoutId id="2147487087" r:id="rId540"/>
    <p:sldLayoutId id="2147487088" r:id="rId541"/>
    <p:sldLayoutId id="2147487089" r:id="rId542"/>
    <p:sldLayoutId id="2147487090" r:id="rId543"/>
    <p:sldLayoutId id="2147487091" r:id="rId544"/>
    <p:sldLayoutId id="2147487092" r:id="rId545"/>
    <p:sldLayoutId id="2147487093" r:id="rId546"/>
    <p:sldLayoutId id="2147487094" r:id="rId547"/>
    <p:sldLayoutId id="2147487095" r:id="rId548"/>
    <p:sldLayoutId id="2147487096" r:id="rId549"/>
    <p:sldLayoutId id="2147487097" r:id="rId550"/>
    <p:sldLayoutId id="2147487098" r:id="rId551"/>
    <p:sldLayoutId id="2147487099" r:id="rId552"/>
    <p:sldLayoutId id="2147487100" r:id="rId553"/>
    <p:sldLayoutId id="2147487101" r:id="rId554"/>
    <p:sldLayoutId id="2147487102" r:id="rId555"/>
    <p:sldLayoutId id="2147487103" r:id="rId556"/>
    <p:sldLayoutId id="2147487104" r:id="rId557"/>
    <p:sldLayoutId id="2147487105" r:id="rId558"/>
    <p:sldLayoutId id="2147487106" r:id="rId559"/>
    <p:sldLayoutId id="2147487107" r:id="rId560"/>
    <p:sldLayoutId id="2147487108" r:id="rId561"/>
    <p:sldLayoutId id="2147487109" r:id="rId562"/>
    <p:sldLayoutId id="2147487110" r:id="rId563"/>
    <p:sldLayoutId id="2147487111" r:id="rId564"/>
    <p:sldLayoutId id="2147487112" r:id="rId565"/>
    <p:sldLayoutId id="2147487113" r:id="rId566"/>
    <p:sldLayoutId id="2147487114" r:id="rId567"/>
    <p:sldLayoutId id="2147487115" r:id="rId568"/>
    <p:sldLayoutId id="2147487116" r:id="rId569"/>
    <p:sldLayoutId id="2147487117" r:id="rId570"/>
    <p:sldLayoutId id="2147487118" r:id="rId571"/>
    <p:sldLayoutId id="2147487119" r:id="rId572"/>
    <p:sldLayoutId id="2147487120" r:id="rId573"/>
    <p:sldLayoutId id="2147487121" r:id="rId574"/>
    <p:sldLayoutId id="2147487122" r:id="rId575"/>
    <p:sldLayoutId id="2147487123" r:id="rId576"/>
    <p:sldLayoutId id="2147487124" r:id="rId577"/>
    <p:sldLayoutId id="2147487125" r:id="rId578"/>
    <p:sldLayoutId id="2147487126" r:id="rId579"/>
    <p:sldLayoutId id="2147487127" r:id="rId580"/>
    <p:sldLayoutId id="2147487128" r:id="rId581"/>
    <p:sldLayoutId id="2147487129" r:id="rId582"/>
    <p:sldLayoutId id="2147487130" r:id="rId583"/>
    <p:sldLayoutId id="2147487131" r:id="rId584"/>
    <p:sldLayoutId id="2147487132" r:id="rId585"/>
    <p:sldLayoutId id="2147487133" r:id="rId586"/>
    <p:sldLayoutId id="2147487134" r:id="rId587"/>
    <p:sldLayoutId id="2147487135" r:id="rId588"/>
    <p:sldLayoutId id="2147487136" r:id="rId589"/>
    <p:sldLayoutId id="2147487137" r:id="rId590"/>
    <p:sldLayoutId id="2147487138" r:id="rId591"/>
    <p:sldLayoutId id="2147487139" r:id="rId592"/>
    <p:sldLayoutId id="2147487140" r:id="rId593"/>
    <p:sldLayoutId id="2147487141" r:id="rId594"/>
    <p:sldLayoutId id="2147487142" r:id="rId595"/>
    <p:sldLayoutId id="2147487143" r:id="rId596"/>
    <p:sldLayoutId id="2147487144" r:id="rId597"/>
    <p:sldLayoutId id="2147487145" r:id="rId598"/>
    <p:sldLayoutId id="2147487146" r:id="rId599"/>
    <p:sldLayoutId id="2147487147" r:id="rId600"/>
    <p:sldLayoutId id="2147487148" r:id="rId601"/>
    <p:sldLayoutId id="2147487149" r:id="rId602"/>
    <p:sldLayoutId id="2147487150" r:id="rId603"/>
    <p:sldLayoutId id="2147487151" r:id="rId604"/>
    <p:sldLayoutId id="2147487152" r:id="rId605"/>
    <p:sldLayoutId id="2147487153" r:id="rId606"/>
    <p:sldLayoutId id="2147487154" r:id="rId607"/>
    <p:sldLayoutId id="2147487155" r:id="rId608"/>
    <p:sldLayoutId id="2147487156" r:id="rId609"/>
    <p:sldLayoutId id="2147487157" r:id="rId610"/>
    <p:sldLayoutId id="2147487158" r:id="rId611"/>
    <p:sldLayoutId id="2147487159" r:id="rId612"/>
    <p:sldLayoutId id="2147487160" r:id="rId613"/>
    <p:sldLayoutId id="2147487161" r:id="rId614"/>
    <p:sldLayoutId id="2147487162" r:id="rId615"/>
    <p:sldLayoutId id="2147487163" r:id="rId616"/>
    <p:sldLayoutId id="2147487164" r:id="rId617"/>
    <p:sldLayoutId id="2147487165" r:id="rId618"/>
    <p:sldLayoutId id="2147487166" r:id="rId619"/>
    <p:sldLayoutId id="2147487167" r:id="rId620"/>
    <p:sldLayoutId id="2147487168" r:id="rId621"/>
    <p:sldLayoutId id="2147487169" r:id="rId622"/>
    <p:sldLayoutId id="2147487170" r:id="rId623"/>
    <p:sldLayoutId id="2147487171" r:id="rId624"/>
    <p:sldLayoutId id="2147487172" r:id="rId625"/>
    <p:sldLayoutId id="2147487173" r:id="rId626"/>
    <p:sldLayoutId id="2147487174" r:id="rId627"/>
    <p:sldLayoutId id="2147487175" r:id="rId628"/>
    <p:sldLayoutId id="2147487176" r:id="rId629"/>
    <p:sldLayoutId id="2147487177" r:id="rId630"/>
    <p:sldLayoutId id="2147487178" r:id="rId631"/>
    <p:sldLayoutId id="2147487179" r:id="rId632"/>
    <p:sldLayoutId id="2147487180" r:id="rId633"/>
    <p:sldLayoutId id="2147487181" r:id="rId634"/>
    <p:sldLayoutId id="2147487182" r:id="rId635"/>
    <p:sldLayoutId id="2147487183" r:id="rId636"/>
    <p:sldLayoutId id="2147487184" r:id="rId637"/>
    <p:sldLayoutId id="2147487185" r:id="rId638"/>
    <p:sldLayoutId id="2147487186" r:id="rId639"/>
    <p:sldLayoutId id="2147487187" r:id="rId640"/>
    <p:sldLayoutId id="2147487188" r:id="rId641"/>
    <p:sldLayoutId id="2147487189" r:id="rId642"/>
    <p:sldLayoutId id="2147487190" r:id="rId643"/>
    <p:sldLayoutId id="2147487191" r:id="rId644"/>
    <p:sldLayoutId id="2147487192" r:id="rId645"/>
    <p:sldLayoutId id="2147487193" r:id="rId646"/>
    <p:sldLayoutId id="2147487194" r:id="rId647"/>
    <p:sldLayoutId id="2147487195" r:id="rId648"/>
    <p:sldLayoutId id="2147487196" r:id="rId649"/>
    <p:sldLayoutId id="2147487197" r:id="rId650"/>
    <p:sldLayoutId id="2147487198" r:id="rId651"/>
    <p:sldLayoutId id="2147487199" r:id="rId652"/>
    <p:sldLayoutId id="2147487200" r:id="rId653"/>
    <p:sldLayoutId id="2147487201" r:id="rId654"/>
    <p:sldLayoutId id="2147487202" r:id="rId655"/>
    <p:sldLayoutId id="2147487203" r:id="rId656"/>
    <p:sldLayoutId id="2147487204" r:id="rId657"/>
    <p:sldLayoutId id="2147487205" r:id="rId658"/>
    <p:sldLayoutId id="2147487206" r:id="rId659"/>
    <p:sldLayoutId id="2147487207" r:id="rId660"/>
    <p:sldLayoutId id="2147487208" r:id="rId661"/>
    <p:sldLayoutId id="2147487209" r:id="rId662"/>
    <p:sldLayoutId id="2147487210" r:id="rId663"/>
    <p:sldLayoutId id="2147487211" r:id="rId664"/>
    <p:sldLayoutId id="2147487212" r:id="rId665"/>
    <p:sldLayoutId id="2147487213" r:id="rId666"/>
    <p:sldLayoutId id="2147487214" r:id="rId667"/>
    <p:sldLayoutId id="2147487215" r:id="rId668"/>
    <p:sldLayoutId id="2147487216" r:id="rId669"/>
    <p:sldLayoutId id="2147487217" r:id="rId670"/>
    <p:sldLayoutId id="2147487218" r:id="rId671"/>
    <p:sldLayoutId id="2147487219" r:id="rId672"/>
    <p:sldLayoutId id="2147487220" r:id="rId673"/>
    <p:sldLayoutId id="2147487221" r:id="rId674"/>
    <p:sldLayoutId id="2147487222" r:id="rId675"/>
    <p:sldLayoutId id="2147487223" r:id="rId676"/>
    <p:sldLayoutId id="2147487224" r:id="rId677"/>
    <p:sldLayoutId id="2147487225" r:id="rId678"/>
    <p:sldLayoutId id="2147487226" r:id="rId679"/>
    <p:sldLayoutId id="2147487227" r:id="rId680"/>
    <p:sldLayoutId id="2147487228" r:id="rId681"/>
    <p:sldLayoutId id="2147487229" r:id="rId682"/>
    <p:sldLayoutId id="2147487230" r:id="rId683"/>
    <p:sldLayoutId id="2147487231" r:id="rId684"/>
    <p:sldLayoutId id="2147487232" r:id="rId685"/>
    <p:sldLayoutId id="2147487233" r:id="rId686"/>
    <p:sldLayoutId id="2147487234" r:id="rId687"/>
    <p:sldLayoutId id="2147487235" r:id="rId688"/>
    <p:sldLayoutId id="2147487236" r:id="rId689"/>
    <p:sldLayoutId id="2147487237" r:id="rId690"/>
    <p:sldLayoutId id="2147487238" r:id="rId691"/>
    <p:sldLayoutId id="2147487239" r:id="rId692"/>
    <p:sldLayoutId id="2147487240" r:id="rId693"/>
    <p:sldLayoutId id="2147487241" r:id="rId694"/>
    <p:sldLayoutId id="2147487242" r:id="rId695"/>
    <p:sldLayoutId id="2147487243" r:id="rId696"/>
    <p:sldLayoutId id="2147487244" r:id="rId697"/>
    <p:sldLayoutId id="2147487245" r:id="rId69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7"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8"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9"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defTabSz="914400" fontAlgn="base">
              <a:spcBef>
                <a:spcPct val="0"/>
              </a:spcBef>
              <a:spcAft>
                <a:spcPct val="0"/>
              </a:spcAft>
              <a:defRPr/>
            </a:pPr>
            <a:fld id="{89A62BE6-53D7-EE4C-B1E1-3EB9338DB105}" type="datetime1">
              <a:rPr lang="en-US">
                <a:ea typeface="ＭＳ Ｐゴシック" charset="0"/>
                <a:cs typeface="ＭＳ Ｐゴシック" charset="0"/>
              </a:rPr>
              <a:pPr defTabSz="914400" fontAlgn="base">
                <a:spcBef>
                  <a:spcPct val="0"/>
                </a:spcBef>
                <a:spcAft>
                  <a:spcPct val="0"/>
                </a:spcAft>
                <a:defRPr/>
              </a:pPr>
              <a:t>4/6/25</a:t>
            </a:fld>
            <a:endParaRPr lang="en-US">
              <a:ea typeface="ＭＳ Ｐゴシック" charset="0"/>
              <a:cs typeface="ＭＳ Ｐゴシック" charset="0"/>
            </a:endParaRPr>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ea typeface="+mn-ea"/>
                <a:cs typeface="+mn-cs"/>
              </a:defRPr>
            </a:lvl1pPr>
          </a:lstStyle>
          <a:p>
            <a:pPr defTabSz="914400">
              <a:defRPr/>
            </a:pPr>
            <a:endParaRPr lang="en-US">
              <a:latin typeface="Georgia"/>
            </a:endParaRPr>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defTabSz="914400" fontAlgn="base">
              <a:spcBef>
                <a:spcPct val="0"/>
              </a:spcBef>
              <a:spcAft>
                <a:spcPct val="0"/>
              </a:spcAft>
              <a:defRPr/>
            </a:pPr>
            <a:fld id="{0540EEC1-4F01-6144-9C4A-175EACB0EBC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038"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39"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098848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843C49FE-3099-8642-98A2-29F302DCD7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9"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1B45374-AB17-4943-96DB-A6A9993F23F0}" type="slidenum">
              <a:rPr lang="en-US"/>
              <a:pPr>
                <a:defRPr/>
              </a:pPr>
              <a:t>‹#›</a:t>
            </a:fld>
            <a:endParaRPr lang="en-US"/>
          </a:p>
        </p:txBody>
      </p:sp>
    </p:spTree>
    <p:extLst>
      <p:ext uri="{BB962C8B-B14F-4D97-AF65-F5344CB8AC3E}">
        <p14:creationId xmlns:p14="http://schemas.microsoft.com/office/powerpoint/2010/main" val="130703803"/>
      </p:ext>
    </p:extLst>
  </p:cSld>
  <p:clrMap bg1="lt1" tx1="dk1" bg2="lt2" tx2="dk2" accent1="accent1" accent2="accent2" accent3="accent3" accent4="accent4" accent5="accent5" accent6="accent6" hlink="hlink" folHlink="folHlink"/>
  <p:sldLayoutIdLst>
    <p:sldLayoutId id="2147487258" r:id="rId1"/>
    <p:sldLayoutId id="2147487259" r:id="rId2"/>
    <p:sldLayoutId id="2147487260" r:id="rId3"/>
    <p:sldLayoutId id="2147487261" r:id="rId4"/>
    <p:sldLayoutId id="2147487262" r:id="rId5"/>
    <p:sldLayoutId id="2147487263" r:id="rId6"/>
    <p:sldLayoutId id="2147487264" r:id="rId7"/>
    <p:sldLayoutId id="2147487265" r:id="rId8"/>
    <p:sldLayoutId id="2147487266" r:id="rId9"/>
    <p:sldLayoutId id="2147487267" r:id="rId10"/>
    <p:sldLayoutId id="21474872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2AB8EA5-0F0E-944B-BAFD-6B759AF909F6}" type="slidenum">
              <a:rPr lang="en-US"/>
              <a:pPr>
                <a:defRPr/>
              </a:pPr>
              <a:t>‹#›</a:t>
            </a:fld>
            <a:endParaRPr lang="en-US"/>
          </a:p>
        </p:txBody>
      </p:sp>
    </p:spTree>
    <p:extLst>
      <p:ext uri="{BB962C8B-B14F-4D97-AF65-F5344CB8AC3E}">
        <p14:creationId xmlns:p14="http://schemas.microsoft.com/office/powerpoint/2010/main" val="1454579305"/>
      </p:ext>
    </p:extLst>
  </p:cSld>
  <p:clrMap bg1="lt1" tx1="dk1" bg2="lt2" tx2="dk2" accent1="accent1" accent2="accent2" accent3="accent3" accent4="accent4" accent5="accent5" accent6="accent6" hlink="hlink" folHlink="folHlink"/>
  <p:sldLayoutIdLst>
    <p:sldLayoutId id="214748727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649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65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CCECFF"/>
                </a:solidFill>
                <a:latin typeface="Times New Roman" charset="0"/>
              </a:defRPr>
            </a:lvl1pPr>
          </a:lstStyle>
          <a:p>
            <a:pPr defTabSz="914400" fontAlgn="base">
              <a:spcAft>
                <a:spcPct val="0"/>
              </a:spcAft>
              <a:defRPr/>
            </a:pPr>
            <a:fld id="{786752BC-F625-F34E-A4DE-EC2293C38998}"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
        <p:nvSpPr>
          <p:cNvPr id="106503" name="Rectangle 1031"/>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CCECFF"/>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9744875"/>
      </p:ext>
    </p:extLst>
  </p:cSld>
  <p:clrMap bg1="dk2" tx1="lt1" bg2="dk1" tx2="lt2" accent1="accent1" accent2="accent2" accent3="accent3" accent4="accent4" accent5="accent5" accent6="accent6" hlink="hlink" folHlink="folHlink"/>
  <p:sldLayoutIdLst>
    <p:sldLayoutId id="214748727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06503"/>
                                        </p:tgtEl>
                                        <p:attrNameLst>
                                          <p:attrName>style.visibility</p:attrName>
                                        </p:attrNameLst>
                                      </p:cBhvr>
                                      <p:to>
                                        <p:strVal val="visible"/>
                                      </p:to>
                                    </p:set>
                                    <p:animEffect transition="in" filter="wipe(right)">
                                      <p:cBhvr>
                                        <p:cTn id="7"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4467390"/>
      </p:ext>
    </p:extLst>
  </p:cSld>
  <p:clrMap bg1="lt1" tx1="dk1" bg2="lt2" tx2="dk2" accent1="accent1" accent2="accent2" accent3="accent3" accent4="accent4" accent5="accent5" accent6="accent6" hlink="hlink" folHlink="folHlink"/>
  <p:sldLayoutIdLst>
    <p:sldLayoutId id="2147487274" r:id="rId1"/>
    <p:sldLayoutId id="2147487275" r:id="rId2"/>
    <p:sldLayoutId id="2147487276" r:id="rId3"/>
    <p:sldLayoutId id="2147487277" r:id="rId4"/>
    <p:sldLayoutId id="2147487278" r:id="rId5"/>
    <p:sldLayoutId id="2147487279" r:id="rId6"/>
    <p:sldLayoutId id="2147487280" r:id="rId7"/>
    <p:sldLayoutId id="2147487281" r:id="rId8"/>
    <p:sldLayoutId id="2147487282" r:id="rId9"/>
    <p:sldLayoutId id="2147487283" r:id="rId10"/>
    <p:sldLayoutId id="2147487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98135158"/>
      </p:ext>
    </p:extLst>
  </p:cSld>
  <p:clrMap bg1="dk2" tx1="lt1" bg2="dk1" tx2="lt2" accent1="accent1" accent2="accent2" accent3="accent3" accent4="accent4" accent5="accent5" accent6="accent6" hlink="hlink" folHlink="folHlink"/>
  <p:sldLayoutIdLst>
    <p:sldLayoutId id="214748728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7430585"/>
      </p:ext>
    </p:extLst>
  </p:cSld>
  <p:clrMap bg1="dk2" tx1="lt1" bg2="dk1" tx2="lt2" accent1="accent1" accent2="accent2" accent3="accent3" accent4="accent4" accent5="accent5" accent6="accent6" hlink="hlink" folHlink="folHlink"/>
  <p:sldLayoutIdLst>
    <p:sldLayoutId id="214748728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896910597"/>
      </p:ext>
    </p:extLst>
  </p:cSld>
  <p:clrMap bg1="lt1" tx1="dk1" bg2="lt2" tx2="dk2" accent1="accent1" accent2="accent2" accent3="accent3" accent4="accent4" accent5="accent5" accent6="accent6" hlink="hlink" folHlink="folHlink"/>
  <p:sldLayoutIdLst>
    <p:sldLayoutId id="214748729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31B03D28-1D0B-524D-835C-308A3CBCE763}"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4058160736"/>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extLst>
      <p:ext uri="{BB962C8B-B14F-4D97-AF65-F5344CB8AC3E}">
        <p14:creationId xmlns:p14="http://schemas.microsoft.com/office/powerpoint/2010/main" val="2782837104"/>
      </p:ext>
    </p:extLst>
  </p:cSld>
  <p:clrMap bg1="lt1" tx1="dk1" bg2="lt2" tx2="dk2" accent1="accent1" accent2="accent2" accent3="accent3" accent4="accent4" accent5="accent5" accent6="accent6" hlink="hlink" folHlink="folHlink"/>
  <p:sldLayoutIdLst>
    <p:sldLayoutId id="2147487304" r:id="rId1"/>
    <p:sldLayoutId id="214748730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98512911"/>
      </p:ext>
    </p:extLst>
  </p:cSld>
  <p:clrMap bg1="dk2" tx1="lt1" bg2="dk1" tx2="lt2" accent1="accent1" accent2="accent2" accent3="accent3" accent4="accent4" accent5="accent5" accent6="accent6" hlink="hlink" folHlink="folHlink"/>
  <p:sldLayoutIdLst>
    <p:sldLayoutId id="2147487307" r:id="rId1"/>
    <p:sldLayoutId id="2147487308" r:id="rId2"/>
    <p:sldLayoutId id="2147487309" r:id="rId3"/>
    <p:sldLayoutId id="2147487310" r:id="rId4"/>
    <p:sldLayoutId id="2147487311" r:id="rId5"/>
    <p:sldLayoutId id="2147487312" r:id="rId6"/>
    <p:sldLayoutId id="2147487313" r:id="rId7"/>
    <p:sldLayoutId id="2147487314" r:id="rId8"/>
    <p:sldLayoutId id="2147487315" r:id="rId9"/>
    <p:sldLayoutId id="2147487316" r:id="rId10"/>
    <p:sldLayoutId id="214748731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609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sz="180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hangingPunct="0">
              <a:buSzPct val="100000"/>
            </a:pPr>
            <a:fld id="{2EE7642A-7B80-D448-BF65-EEDFC4BA5E40}" type="slidenum">
              <a:rPr lang="en-US" sz="1800" smtClean="0">
                <a:cs typeface="DejaVu Sans" charset="0"/>
              </a:rPr>
              <a:pPr defTabSz="321311" eaLnBrk="0" hangingPunct="0">
                <a:buSzPct val="100000"/>
              </a:pPr>
              <a:t>‹#›</a:t>
            </a:fld>
            <a:endParaRPr lang="en-US" sz="1800">
              <a:cs typeface="DejaVu Sans" charset="0"/>
            </a:endParaRPr>
          </a:p>
        </p:txBody>
      </p:sp>
    </p:spTree>
    <p:extLst>
      <p:ext uri="{BB962C8B-B14F-4D97-AF65-F5344CB8AC3E}">
        <p14:creationId xmlns:p14="http://schemas.microsoft.com/office/powerpoint/2010/main" val="3911736507"/>
      </p:ext>
    </p:extLst>
  </p:cSld>
  <p:clrMap bg1="lt1" tx1="dk1" bg2="lt2" tx2="dk2" accent1="accent1" accent2="accent2" accent3="accent3" accent4="accent4" accent5="accent5" accent6="accent6" hlink="hlink" folHlink="folHlink"/>
  <p:sldLayoutIdLst>
    <p:sldLayoutId id="2147487319" r:id="rId1"/>
    <p:sldLayoutId id="2147487320" r:id="rId2"/>
    <p:sldLayoutId id="2147487321" r:id="rId3"/>
    <p:sldLayoutId id="2147487322" r:id="rId4"/>
    <p:sldLayoutId id="2147487323" r:id="rId5"/>
    <p:sldLayoutId id="2147487324" r:id="rId6"/>
    <p:sldLayoutId id="2147487325" r:id="rId7"/>
    <p:sldLayoutId id="2147487326" r:id="rId8"/>
    <p:sldLayoutId id="2147487327" r:id="rId9"/>
    <p:sldLayoutId id="2147487328" r:id="rId10"/>
    <p:sldLayoutId id="2147487329"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698669F6-77F3-434D-9C30-C30A9A83E0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65" charset="-128"/>
          <a:cs typeface="ＭＳ Ｐゴシック" pitchFamily="-6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24D871BF-B03F-9A40-9454-AAED870AB9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A69F0DBA-DA02-9747-9CE3-D506231488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10342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2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a:defRPr>
            </a:lvl1pPr>
          </a:lstStyle>
          <a:p>
            <a:pPr>
              <a:defRPr/>
            </a:pPr>
            <a:endParaRPr lang="en-US"/>
          </a:p>
        </p:txBody>
      </p:sp>
      <p:sp>
        <p:nvSpPr>
          <p:cNvPr id="10343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New Roman"/>
              </a:defRPr>
            </a:lvl1pPr>
          </a:lstStyle>
          <a:p>
            <a:pPr>
              <a:defRPr/>
            </a:pPr>
            <a:endParaRPr lang="en-US"/>
          </a:p>
        </p:txBody>
      </p:sp>
      <p:sp>
        <p:nvSpPr>
          <p:cNvPr id="10343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New Roman"/>
              </a:defRPr>
            </a:lvl1pPr>
          </a:lstStyle>
          <a:p>
            <a:pPr>
              <a:defRPr/>
            </a:pPr>
            <a:fld id="{D86D1B7F-8B3D-EA4E-87C1-16309BED6AF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 id="2147486135" r:id="rId9"/>
    <p:sldLayoutId id="2147486136" r:id="rId10"/>
    <p:sldLayoutId id="214748613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3426"/>
                                        </p:tgtEl>
                                        <p:attrNameLst>
                                          <p:attrName>style.visibility</p:attrName>
                                        </p:attrNameLst>
                                      </p:cBhvr>
                                      <p:to>
                                        <p:strVal val="visible"/>
                                      </p:to>
                                    </p:set>
                                    <p:anim calcmode="lin" valueType="num">
                                      <p:cBhvr additive="base">
                                        <p:cTn id="7" dur="500" fill="hold"/>
                                        <p:tgtEl>
                                          <p:spTgt spid="103426"/>
                                        </p:tgtEl>
                                        <p:attrNameLst>
                                          <p:attrName>ppt_x</p:attrName>
                                        </p:attrNameLst>
                                      </p:cBhvr>
                                      <p:tavLst>
                                        <p:tav tm="0">
                                          <p:val>
                                            <p:strVal val="0-#ppt_w/2"/>
                                          </p:val>
                                        </p:tav>
                                        <p:tav tm="100000">
                                          <p:val>
                                            <p:strVal val="#ppt_x"/>
                                          </p:val>
                                        </p:tav>
                                      </p:tavLst>
                                    </p:anim>
                                    <p:anim calcmode="lin" valueType="num">
                                      <p:cBhvr additive="base">
                                        <p:cTn id="8" dur="500" fill="hold"/>
                                        <p:tgtEl>
                                          <p:spTgt spid="1034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10342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9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9.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8.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9.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0.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1.xml"/><Relationship Id="rId1" Type="http://schemas.openxmlformats.org/officeDocument/2006/relationships/slideLayout" Target="../slideLayouts/slideLayout3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1.xml"/></Relationships>
</file>

<file path=ppt/slides/_rels/slide10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3.xml"/><Relationship Id="rId1" Type="http://schemas.openxmlformats.org/officeDocument/2006/relationships/slideLayout" Target="../slideLayouts/slideLayout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4.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22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8.xml"/><Relationship Id="rId1" Type="http://schemas.openxmlformats.org/officeDocument/2006/relationships/slideLayout" Target="../slideLayouts/slideLayout38.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89.xml"/><Relationship Id="rId1" Type="http://schemas.openxmlformats.org/officeDocument/2006/relationships/slideLayout" Target="../slideLayouts/slideLayout33.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0.xml"/><Relationship Id="rId1" Type="http://schemas.openxmlformats.org/officeDocument/2006/relationships/slideLayout" Target="../slideLayouts/slideLayout28.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1.xml"/><Relationship Id="rId1" Type="http://schemas.openxmlformats.org/officeDocument/2006/relationships/slideLayout" Target="../slideLayouts/slideLayout28.xml"/></Relationships>
</file>

<file path=ppt/slides/_rels/slide11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2.xml"/><Relationship Id="rId1" Type="http://schemas.openxmlformats.org/officeDocument/2006/relationships/slideLayout" Target="../slideLayouts/slideLayout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3.xml"/><Relationship Id="rId1" Type="http://schemas.openxmlformats.org/officeDocument/2006/relationships/slideLayout" Target="../slideLayouts/slideLayout33.xml"/></Relationships>
</file>

<file path=ppt/slides/_rels/slide11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4.xml"/><Relationship Id="rId1" Type="http://schemas.openxmlformats.org/officeDocument/2006/relationships/slideLayout" Target="../slideLayouts/slideLayout38.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xml"/><Relationship Id="rId1" Type="http://schemas.openxmlformats.org/officeDocument/2006/relationships/slideLayout" Target="../slideLayouts/slideLayout256.xml"/><Relationship Id="rId4" Type="http://schemas.openxmlformats.org/officeDocument/2006/relationships/image" Target="../media/image39.svg"/></Relationships>
</file>

<file path=ppt/slides/_rels/slide12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5.xml"/><Relationship Id="rId1" Type="http://schemas.openxmlformats.org/officeDocument/2006/relationships/slideLayout" Target="../slideLayouts/slideLayout33.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9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13.xml"/></Relationships>
</file>

<file path=ppt/slides/_rels/slide12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72.xml"/></Relationships>
</file>

<file path=ppt/slides/_rels/slide127.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20.xml"/></Relationships>
</file>

<file path=ppt/slides/_rels/slide12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1.xml"/><Relationship Id="rId1" Type="http://schemas.openxmlformats.org/officeDocument/2006/relationships/slideLayout" Target="../slideLayouts/slideLayout1072.xml"/></Relationships>
</file>

<file path=ppt/slides/_rels/slide12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2.xml"/><Relationship Id="rId1" Type="http://schemas.openxmlformats.org/officeDocument/2006/relationships/slideLayout" Target="../slideLayouts/slideLayout128.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13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3.xml"/><Relationship Id="rId1" Type="http://schemas.openxmlformats.org/officeDocument/2006/relationships/slideLayout" Target="../slideLayouts/slideLayout12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33.xml"/></Relationships>
</file>

<file path=ppt/slides/_rels/slide13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28.xml"/></Relationships>
</file>

<file path=ppt/slides/_rels/slide1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6.xml"/><Relationship Id="rId1" Type="http://schemas.openxmlformats.org/officeDocument/2006/relationships/slideLayout" Target="../slideLayouts/slideLayout128.xml"/></Relationships>
</file>

<file path=ppt/slides/_rels/slide13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7.xml"/><Relationship Id="rId1" Type="http://schemas.openxmlformats.org/officeDocument/2006/relationships/slideLayout" Target="../slideLayouts/slideLayout128.xml"/></Relationships>
</file>

<file path=ppt/slides/_rels/slide13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8.xml"/><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331.xml"/></Relationships>
</file>

<file path=ppt/slides/_rels/slide13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331.xml"/></Relationships>
</file>

<file path=ppt/slides/_rels/slide13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09.xml"/><Relationship Id="rId1" Type="http://schemas.openxmlformats.org/officeDocument/2006/relationships/slideLayout" Target="../slideLayouts/slideLayout128.xml"/></Relationships>
</file>

<file path=ppt/slides/_rels/slide13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0.xml"/><Relationship Id="rId1" Type="http://schemas.openxmlformats.org/officeDocument/2006/relationships/slideLayout" Target="../slideLayouts/slideLayout3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4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1.xml"/><Relationship Id="rId1" Type="http://schemas.openxmlformats.org/officeDocument/2006/relationships/slideLayout" Target="../slideLayouts/slideLayout1066.xml"/></Relationships>
</file>

<file path=ppt/slides/_rels/slide14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2.xml"/><Relationship Id="rId1" Type="http://schemas.openxmlformats.org/officeDocument/2006/relationships/slideLayout" Target="../slideLayouts/slideLayout128.xml"/></Relationships>
</file>

<file path=ppt/slides/_rels/slide14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3.xml"/><Relationship Id="rId1" Type="http://schemas.openxmlformats.org/officeDocument/2006/relationships/slideLayout" Target="../slideLayouts/slideLayout161.xml"/></Relationships>
</file>

<file path=ppt/slides/_rels/slide14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4.xml"/><Relationship Id="rId1" Type="http://schemas.openxmlformats.org/officeDocument/2006/relationships/slideLayout" Target="../slideLayouts/slideLayout161.xml"/></Relationships>
</file>

<file path=ppt/slides/_rels/slide14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50.xml"/></Relationships>
</file>

<file path=ppt/slides/_rels/slide14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5.xml"/><Relationship Id="rId1" Type="http://schemas.openxmlformats.org/officeDocument/2006/relationships/slideLayout" Target="../slideLayouts/slideLayout320.xml"/></Relationships>
</file>

<file path=ppt/slides/_rels/slide14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6.xml"/><Relationship Id="rId1" Type="http://schemas.openxmlformats.org/officeDocument/2006/relationships/slideLayout" Target="../slideLayouts/slideLayout291.xml"/><Relationship Id="rId4" Type="http://schemas.openxmlformats.org/officeDocument/2006/relationships/image" Target="../media/image147.png"/></Relationships>
</file>

<file path=ppt/slides/_rels/slide14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7.xml"/><Relationship Id="rId1" Type="http://schemas.openxmlformats.org/officeDocument/2006/relationships/slideLayout" Target="../slideLayouts/slideLayout291.xml"/><Relationship Id="rId4" Type="http://schemas.openxmlformats.org/officeDocument/2006/relationships/image" Target="../media/image149.png"/></Relationships>
</file>

<file path=ppt/slides/_rels/slide14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308.xml"/></Relationships>
</file>

<file path=ppt/slides/_rels/slide14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2.jpeg"/><Relationship Id="rId1" Type="http://schemas.openxmlformats.org/officeDocument/2006/relationships/slideLayout" Target="../slideLayouts/slideLayout245.xml"/></Relationships>
</file>

<file path=ppt/slides/_rels/slide1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246.xml"/></Relationships>
</file>

<file path=ppt/slides/_rels/slide151.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image" Target="../media/image155.jpeg"/><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83.xml"/></Relationships>
</file>

<file path=ppt/slides/_rels/slide15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9.xml"/><Relationship Id="rId1" Type="http://schemas.openxmlformats.org/officeDocument/2006/relationships/slideLayout" Target="../slideLayouts/slideLayout256.xml"/></Relationships>
</file>

<file path=ppt/slides/_rels/slide15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0.xml"/><Relationship Id="rId1" Type="http://schemas.openxmlformats.org/officeDocument/2006/relationships/slideLayout" Target="../slideLayouts/slideLayout13.xml"/><Relationship Id="rId5" Type="http://schemas.openxmlformats.org/officeDocument/2006/relationships/image" Target="../media/image160.jpeg"/><Relationship Id="rId4" Type="http://schemas.openxmlformats.org/officeDocument/2006/relationships/image" Target="../media/image159.jpeg"/></Relationships>
</file>

<file path=ppt/slides/_rels/slide15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jpeg"/><Relationship Id="rId1" Type="http://schemas.openxmlformats.org/officeDocument/2006/relationships/slideLayout" Target="../slideLayouts/slideLayout107.xml"/></Relationships>
</file>

<file path=ppt/slides/_rels/slide15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1.xml"/><Relationship Id="rId1" Type="http://schemas.openxmlformats.org/officeDocument/2006/relationships/slideLayout" Target="../slideLayouts/slideLayout11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2.xml"/><Relationship Id="rId1" Type="http://schemas.openxmlformats.org/officeDocument/2006/relationships/slideLayout" Target="../slideLayouts/slideLayout114.xml"/></Relationships>
</file>

<file path=ppt/slides/_rels/slide15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1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6.xml"/><Relationship Id="rId1" Type="http://schemas.openxmlformats.org/officeDocument/2006/relationships/slideLayout" Target="../slideLayouts/slideLayout256.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4.xml"/><Relationship Id="rId1" Type="http://schemas.openxmlformats.org/officeDocument/2006/relationships/slideLayout" Target="../slideLayouts/slideLayout114.xml"/></Relationships>
</file>

<file path=ppt/slides/_rels/slide16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5.xml"/><Relationship Id="rId1" Type="http://schemas.openxmlformats.org/officeDocument/2006/relationships/slideLayout" Target="../slideLayouts/slideLayout1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69.emf"/><Relationship Id="rId7" Type="http://schemas.openxmlformats.org/officeDocument/2006/relationships/image" Target="../media/image173.emf"/><Relationship Id="rId2" Type="http://schemas.openxmlformats.org/officeDocument/2006/relationships/image" Target="../media/image168.jpeg"/><Relationship Id="rId1" Type="http://schemas.openxmlformats.org/officeDocument/2006/relationships/slideLayout" Target="../slideLayouts/slideLayout13.xml"/><Relationship Id="rId6" Type="http://schemas.openxmlformats.org/officeDocument/2006/relationships/image" Target="../media/image172.emf"/><Relationship Id="rId5" Type="http://schemas.openxmlformats.org/officeDocument/2006/relationships/image" Target="../media/image171.emf"/><Relationship Id="rId4" Type="http://schemas.openxmlformats.org/officeDocument/2006/relationships/image" Target="../media/image170.emf"/></Relationships>
</file>

<file path=ppt/slides/_rels/slide16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6.xml"/><Relationship Id="rId1" Type="http://schemas.openxmlformats.org/officeDocument/2006/relationships/slideLayout" Target="../slideLayouts/slideLayout114.xml"/><Relationship Id="rId4" Type="http://schemas.openxmlformats.org/officeDocument/2006/relationships/image" Target="../media/image174.png"/></Relationships>
</file>

<file path=ppt/slides/_rels/slide164.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5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56.xml"/></Relationships>
</file>

<file path=ppt/slides/_rels/slide16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29.xml"/><Relationship Id="rId1" Type="http://schemas.openxmlformats.org/officeDocument/2006/relationships/slideLayout" Target="../slideLayouts/slideLayout256.xml"/></Relationships>
</file>

<file path=ppt/slides/_rels/slide16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7.xml"/><Relationship Id="rId1" Type="http://schemas.openxmlformats.org/officeDocument/2006/relationships/slideLayout" Target="../slideLayouts/slideLayout256.xml"/></Relationships>
</file>

<file path=ppt/slides/_rels/slide17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31.xml"/><Relationship Id="rId1" Type="http://schemas.openxmlformats.org/officeDocument/2006/relationships/slideLayout" Target="../slideLayouts/slideLayout17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7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7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3.xml"/><Relationship Id="rId1" Type="http://schemas.openxmlformats.org/officeDocument/2006/relationships/slideLayout" Target="../slideLayouts/slideLayout94.xml"/><Relationship Id="rId4" Type="http://schemas.openxmlformats.org/officeDocument/2006/relationships/image" Target="../media/image179.png"/></Relationships>
</file>

<file path=ppt/slides/_rels/slide17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94.xml"/></Relationships>
</file>

<file path=ppt/slides/_rels/slide17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jpeg"/><Relationship Id="rId1" Type="http://schemas.openxmlformats.org/officeDocument/2006/relationships/slideLayout" Target="../slideLayouts/slideLayout94.xml"/></Relationships>
</file>

<file path=ppt/slides/_rels/slide17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4.xml"/><Relationship Id="rId1" Type="http://schemas.openxmlformats.org/officeDocument/2006/relationships/slideLayout" Target="../slideLayouts/slideLayout94.xml"/></Relationships>
</file>

<file path=ppt/slides/_rels/slide17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17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8.xml"/><Relationship Id="rId1" Type="http://schemas.openxmlformats.org/officeDocument/2006/relationships/slideLayout" Target="../slideLayouts/slideLayout17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35.xml"/><Relationship Id="rId1" Type="http://schemas.openxmlformats.org/officeDocument/2006/relationships/slideLayout" Target="../slideLayouts/slideLayout94.xml"/><Relationship Id="rId6" Type="http://schemas.openxmlformats.org/officeDocument/2006/relationships/image" Target="../media/image189.jpeg"/><Relationship Id="rId5" Type="http://schemas.openxmlformats.org/officeDocument/2006/relationships/image" Target="../media/image188.jpeg"/><Relationship Id="rId4" Type="http://schemas.openxmlformats.org/officeDocument/2006/relationships/image" Target="../media/image187.jpeg"/></Relationships>
</file>

<file path=ppt/slides/_rels/slide18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94.xml"/></Relationships>
</file>

<file path=ppt/slides/_rels/slide18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94.xml"/></Relationships>
</file>

<file path=ppt/slides/_rels/slide18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84.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86.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7.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4.xml"/></Relationships>
</file>

<file path=ppt/slides/_rels/slide188.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9.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image" Target="../media/image194.jpeg"/><Relationship Id="rId1" Type="http://schemas.openxmlformats.org/officeDocument/2006/relationships/slideLayout" Target="../slideLayouts/slideLayout94.xml"/></Relationships>
</file>

<file path=ppt/slides/_rels/slide1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xml"/><Relationship Id="rId1" Type="http://schemas.openxmlformats.org/officeDocument/2006/relationships/slideLayout" Target="../slideLayouts/slideLayout17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94.xml"/></Relationships>
</file>

<file path=ppt/slides/_rels/slide194.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9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94.xml"/></Relationships>
</file>

<file path=ppt/slides/_rels/slide196.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image" Target="../media/image199.png"/><Relationship Id="rId1" Type="http://schemas.openxmlformats.org/officeDocument/2006/relationships/slideLayout" Target="../slideLayouts/slideLayout95.xml"/><Relationship Id="rId4" Type="http://schemas.openxmlformats.org/officeDocument/2006/relationships/image" Target="../media/image201.jpeg"/></Relationships>
</file>

<file path=ppt/slides/_rels/slide197.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94.xml"/></Relationships>
</file>

<file path=ppt/slides/_rels/slide19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2" Type="http://schemas.openxmlformats.org/officeDocument/2006/relationships/image" Target="../media/image203.gif"/><Relationship Id="rId1" Type="http://schemas.openxmlformats.org/officeDocument/2006/relationships/slideLayout" Target="../slideLayouts/slideLayout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9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image" Target="../media/image205.png"/><Relationship Id="rId1" Type="http://schemas.openxmlformats.org/officeDocument/2006/relationships/slideLayout" Target="../slideLayouts/slideLayout94.xml"/></Relationships>
</file>

<file path=ppt/slides/_rels/slide204.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94.xml"/></Relationships>
</file>

<file path=ppt/slides/_rels/slide20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9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7.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08.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20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1.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7.jpeg"/><Relationship Id="rId1" Type="http://schemas.openxmlformats.org/officeDocument/2006/relationships/slideLayout" Target="../slideLayouts/slideLayout12.xml"/><Relationship Id="rId4" Type="http://schemas.openxmlformats.org/officeDocument/2006/relationships/image" Target="../media/image49.jpeg"/></Relationships>
</file>

<file path=ppt/slides/_rels/slide210.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211.xml.rels><?xml version="1.0" encoding="UTF-8" standalone="yes"?>
<Relationships xmlns="http://schemas.openxmlformats.org/package/2006/relationships"><Relationship Id="rId2" Type="http://schemas.openxmlformats.org/officeDocument/2006/relationships/image" Target="../media/image211.gif"/><Relationship Id="rId1" Type="http://schemas.openxmlformats.org/officeDocument/2006/relationships/slideLayout" Target="../slideLayouts/slideLayout95.xml"/></Relationships>
</file>

<file path=ppt/slides/_rels/slide212.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94.xml"/></Relationships>
</file>

<file path=ppt/slides/_rels/slide21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9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1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6.xml"/></Relationships>
</file>

<file path=ppt/slides/_rels/slide21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9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36.xml"/><Relationship Id="rId1" Type="http://schemas.openxmlformats.org/officeDocument/2006/relationships/slideLayout" Target="../slideLayouts/slideLayout9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37.xml"/><Relationship Id="rId1" Type="http://schemas.openxmlformats.org/officeDocument/2006/relationships/slideLayout" Target="../slideLayouts/slideLayout9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38.xml"/><Relationship Id="rId1" Type="http://schemas.openxmlformats.org/officeDocument/2006/relationships/slideLayout" Target="../slideLayouts/slideLayout96.xml"/><Relationship Id="rId4" Type="http://schemas.openxmlformats.org/officeDocument/2006/relationships/image" Target="../media/image219.jpeg"/></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1.jpeg"/></Relationships>
</file>

<file path=ppt/slides/_rels/slide22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39.xml"/><Relationship Id="rId1" Type="http://schemas.openxmlformats.org/officeDocument/2006/relationships/slideLayout" Target="../slideLayouts/slideLayout99.xml"/></Relationships>
</file>

<file path=ppt/slides/_rels/slide221.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22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2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96.xml"/></Relationships>
</file>

<file path=ppt/slides/_rels/slide22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2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96.xml"/></Relationships>
</file>

<file path=ppt/slides/_rels/slide22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40.xml"/><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3" Type="http://schemas.openxmlformats.org/officeDocument/2006/relationships/image" Target="../media/image53.wmf"/><Relationship Id="rId2" Type="http://schemas.openxmlformats.org/officeDocument/2006/relationships/image" Target="../media/image52.png"/><Relationship Id="rId1" Type="http://schemas.openxmlformats.org/officeDocument/2006/relationships/slideLayout" Target="../slideLayouts/slideLayout13.xml"/><Relationship Id="rId4" Type="http://schemas.openxmlformats.org/officeDocument/2006/relationships/image" Target="../media/image54.wmf"/></Relationships>
</file>

<file path=ppt/slides/_rels/slide23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jpeg"/><Relationship Id="rId1" Type="http://schemas.openxmlformats.org/officeDocument/2006/relationships/slideLayout" Target="../slideLayouts/slideLayout96.xml"/></Relationships>
</file>

<file path=ppt/slides/_rels/slide231.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96.xml"/></Relationships>
</file>

<file path=ppt/slides/_rels/slide23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41.xml"/><Relationship Id="rId1" Type="http://schemas.openxmlformats.org/officeDocument/2006/relationships/slideLayout" Target="../slideLayouts/slideLayout96.xml"/></Relationships>
</file>

<file path=ppt/slides/_rels/slide233.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96.xml"/><Relationship Id="rId4" Type="http://schemas.openxmlformats.org/officeDocument/2006/relationships/image" Target="../media/image234.jpeg"/></Relationships>
</file>

<file path=ppt/slides/_rels/slide234.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96.xml"/><Relationship Id="rId4" Type="http://schemas.openxmlformats.org/officeDocument/2006/relationships/image" Target="../media/image237.jpeg"/></Relationships>
</file>

<file path=ppt/slides/_rels/slide235.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96.xml"/></Relationships>
</file>

<file path=ppt/slides/_rels/slide236.xml.rels><?xml version="1.0" encoding="UTF-8" standalone="yes"?>
<Relationships xmlns="http://schemas.openxmlformats.org/package/2006/relationships"><Relationship Id="rId3" Type="http://schemas.openxmlformats.org/officeDocument/2006/relationships/image" Target="../media/image239.emf"/><Relationship Id="rId2" Type="http://schemas.openxmlformats.org/officeDocument/2006/relationships/oleObject" Target="../embeddings/oleObject1.bin"/><Relationship Id="rId1" Type="http://schemas.openxmlformats.org/officeDocument/2006/relationships/slideLayout" Target="../slideLayouts/slideLayout99.xml"/><Relationship Id="rId6" Type="http://schemas.openxmlformats.org/officeDocument/2006/relationships/image" Target="../media/image241.jpeg"/><Relationship Id="rId5" Type="http://schemas.openxmlformats.org/officeDocument/2006/relationships/image" Target="../media/image240.png"/><Relationship Id="rId4" Type="http://schemas.openxmlformats.org/officeDocument/2006/relationships/oleObject" Target="../embeddings/oleObject2.bin"/></Relationships>
</file>

<file path=ppt/slides/_rels/slide237.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42.xml"/><Relationship Id="rId1" Type="http://schemas.openxmlformats.org/officeDocument/2006/relationships/slideLayout" Target="../slideLayouts/slideLayout96.xml"/><Relationship Id="rId4" Type="http://schemas.openxmlformats.org/officeDocument/2006/relationships/image" Target="../media/image243.jpeg"/></Relationships>
</file>

<file path=ppt/slides/_rels/slide23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43.xml"/><Relationship Id="rId1" Type="http://schemas.openxmlformats.org/officeDocument/2006/relationships/slideLayout" Target="../slideLayouts/slideLayout102.xml"/></Relationships>
</file>

<file path=ppt/slides/_rels/slide2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44.xml"/><Relationship Id="rId1" Type="http://schemas.openxmlformats.org/officeDocument/2006/relationships/slideLayout" Target="../slideLayouts/slideLayout96.xml"/></Relationships>
</file>

<file path=ppt/slides/_rels/slide24.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55.jpeg"/><Relationship Id="rId1" Type="http://schemas.openxmlformats.org/officeDocument/2006/relationships/slideLayout" Target="../slideLayouts/slideLayout13.xml"/><Relationship Id="rId5" Type="http://schemas.openxmlformats.org/officeDocument/2006/relationships/image" Target="../media/image58.jpeg"/><Relationship Id="rId4" Type="http://schemas.openxmlformats.org/officeDocument/2006/relationships/image" Target="../media/image57.wmf"/></Relationships>
</file>

<file path=ppt/slides/_rels/slide24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45.xml"/><Relationship Id="rId1" Type="http://schemas.openxmlformats.org/officeDocument/2006/relationships/slideLayout" Target="../slideLayouts/slideLayout96.xml"/></Relationships>
</file>

<file path=ppt/slides/_rels/slide241.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6.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4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9.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50.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0.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51.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52.xml"/><Relationship Id="rId1" Type="http://schemas.openxmlformats.org/officeDocument/2006/relationships/slideLayout" Target="../slideLayouts/slideLayout96.xml"/></Relationships>
</file>

<file path=ppt/slides/_rels/slide2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53.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11.gif"/><Relationship Id="rId2" Type="http://schemas.openxmlformats.org/officeDocument/2006/relationships/image" Target="../media/image253.jpeg"/><Relationship Id="rId1" Type="http://schemas.openxmlformats.org/officeDocument/2006/relationships/slideLayout" Target="../slideLayouts/slideLayout13.xml"/><Relationship Id="rId4" Type="http://schemas.openxmlformats.org/officeDocument/2006/relationships/image" Target="../media/image254.emf"/></Relationships>
</file>

<file path=ppt/slides/_rels/slide25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154.xml"/><Relationship Id="rId1" Type="http://schemas.openxmlformats.org/officeDocument/2006/relationships/slideLayout" Target="../slideLayouts/slideLayout1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5.xml"/><Relationship Id="rId1" Type="http://schemas.openxmlformats.org/officeDocument/2006/relationships/slideLayout" Target="../slideLayouts/slideLayout177.xml"/></Relationships>
</file>

<file path=ppt/slides/_rels/slide2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7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5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51.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51.xml"/></Relationships>
</file>

<file path=ppt/slides/_rels/slide265.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13.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83.xml"/><Relationship Id="rId1" Type="http://schemas.openxmlformats.org/officeDocument/2006/relationships/themeOverride" Target="../theme/themeOverride3.xml"/></Relationships>
</file>

<file path=ppt/slides/_rels/slide26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60.xml"/><Relationship Id="rId1" Type="http://schemas.openxmlformats.org/officeDocument/2006/relationships/slideLayout" Target="../slideLayouts/slideLayout256.xml"/></Relationships>
</file>

<file path=ppt/slides/_rels/slide26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61.xml"/><Relationship Id="rId1" Type="http://schemas.openxmlformats.org/officeDocument/2006/relationships/slideLayout" Target="../slideLayouts/slideLayout1074.xml"/><Relationship Id="rId5" Type="http://schemas.openxmlformats.org/officeDocument/2006/relationships/image" Target="../media/image260.jpeg"/><Relationship Id="rId4" Type="http://schemas.openxmlformats.org/officeDocument/2006/relationships/image" Target="../media/image259.jpeg"/></Relationships>
</file>

<file path=ppt/slides/_rels/slide269.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1.jpeg"/><Relationship Id="rId1" Type="http://schemas.openxmlformats.org/officeDocument/2006/relationships/slideLayout" Target="../slideLayouts/slideLayout13.xml"/><Relationship Id="rId5" Type="http://schemas.openxmlformats.org/officeDocument/2006/relationships/image" Target="../media/image264.emf"/><Relationship Id="rId4" Type="http://schemas.openxmlformats.org/officeDocument/2006/relationships/image" Target="../media/image263.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90.xml"/></Relationships>
</file>

<file path=ppt/slides/_rels/slide270.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5.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3" Type="http://schemas.openxmlformats.org/officeDocument/2006/relationships/image" Target="../media/image267.emf"/><Relationship Id="rId2" Type="http://schemas.openxmlformats.org/officeDocument/2006/relationships/image" Target="../media/image266.jpe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83.xml"/></Relationships>
</file>

<file path=ppt/slides/_rels/slide27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63.xml"/><Relationship Id="rId1" Type="http://schemas.openxmlformats.org/officeDocument/2006/relationships/slideLayout" Target="../slideLayouts/slideLayout256.xml"/></Relationships>
</file>

<file path=ppt/slides/_rels/slide27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164.xml"/><Relationship Id="rId1" Type="http://schemas.openxmlformats.org/officeDocument/2006/relationships/slideLayout" Target="../slideLayouts/slideLayout256.xml"/></Relationships>
</file>

<file path=ppt/slides/_rels/slide27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5.xml"/><Relationship Id="rId1" Type="http://schemas.openxmlformats.org/officeDocument/2006/relationships/slideLayout" Target="../slideLayouts/slideLayout177.xml"/></Relationships>
</file>

<file path=ppt/slides/_rels/slide27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6.xml"/><Relationship Id="rId1" Type="http://schemas.openxmlformats.org/officeDocument/2006/relationships/slideLayout" Target="../slideLayouts/slideLayout177.xml"/></Relationships>
</file>

<file path=ppt/slides/_rels/slide27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7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169.xml"/><Relationship Id="rId1" Type="http://schemas.openxmlformats.org/officeDocument/2006/relationships/slideLayout" Target="../slideLayouts/slideLayout256.xml"/><Relationship Id="rId4" Type="http://schemas.openxmlformats.org/officeDocument/2006/relationships/image" Target="../media/image271.png"/></Relationships>
</file>

<file path=ppt/slides/_rels/slide281.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oleObject" Target="../embeddings/oleObject3.bin"/><Relationship Id="rId1" Type="http://schemas.openxmlformats.org/officeDocument/2006/relationships/slideLayout" Target="../slideLayouts/slideLayout13.xml"/><Relationship Id="rId4" Type="http://schemas.openxmlformats.org/officeDocument/2006/relationships/image" Target="../media/image273.jpe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3" Type="http://schemas.openxmlformats.org/officeDocument/2006/relationships/image" Target="../media/image274.emf"/><Relationship Id="rId2" Type="http://schemas.openxmlformats.org/officeDocument/2006/relationships/image" Target="../media/image47.jpe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19.xml"/></Relationships>
</file>

<file path=ppt/slides/_rels/slide28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171.xml"/><Relationship Id="rId1" Type="http://schemas.openxmlformats.org/officeDocument/2006/relationships/slideLayout" Target="../slideLayouts/slideLayout119.xml"/><Relationship Id="rId4" Type="http://schemas.openxmlformats.org/officeDocument/2006/relationships/image" Target="../media/image271.png"/></Relationships>
</file>

<file path=ppt/slides/_rels/slide2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5.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67.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0.xml"/><Relationship Id="rId1" Type="http://schemas.openxmlformats.org/officeDocument/2006/relationships/slideLayout" Target="../slideLayouts/slideLayout256.xml"/></Relationships>
</file>

<file path=ppt/slides/_rels/slide4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1.xml"/><Relationship Id="rId1" Type="http://schemas.openxmlformats.org/officeDocument/2006/relationships/slideLayout" Target="../slideLayouts/slideLayout256.xml"/></Relationships>
</file>

<file path=ppt/slides/_rels/slide4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2.xml"/><Relationship Id="rId1" Type="http://schemas.openxmlformats.org/officeDocument/2006/relationships/slideLayout" Target="../slideLayouts/slideLayout256.xml"/></Relationships>
</file>

<file path=ppt/slides/_rels/slide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256.xml"/><Relationship Id="rId4" Type="http://schemas.openxmlformats.org/officeDocument/2006/relationships/image" Target="../media/image74.svg"/></Relationships>
</file>

<file path=ppt/slides/_rels/slide4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4.xml"/><Relationship Id="rId1" Type="http://schemas.openxmlformats.org/officeDocument/2006/relationships/slideLayout" Target="../slideLayouts/slideLayout256.xml"/></Relationships>
</file>

<file path=ppt/slides/_rels/slide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5.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9.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6.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275.xml"/></Relationships>
</file>

<file path=ppt/slides/_rels/slide5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9.xml"/><Relationship Id="rId1" Type="http://schemas.openxmlformats.org/officeDocument/2006/relationships/slideLayout" Target="../slideLayouts/slideLayout2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0.xml"/><Relationship Id="rId1" Type="http://schemas.openxmlformats.org/officeDocument/2006/relationships/slideLayout" Target="../slideLayouts/slideLayout256.xml"/></Relationships>
</file>

<file path=ppt/slides/_rels/slide5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1.xml"/><Relationship Id="rId1" Type="http://schemas.openxmlformats.org/officeDocument/2006/relationships/slideLayout" Target="../slideLayouts/slideLayout256.xml"/></Relationships>
</file>

<file path=ppt/slides/_rels/slide5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2.xml"/><Relationship Id="rId1" Type="http://schemas.openxmlformats.org/officeDocument/2006/relationships/slideLayout" Target="../slideLayouts/slideLayout256.xml"/></Relationships>
</file>

<file path=ppt/slides/_rels/slide5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3.xml"/><Relationship Id="rId1" Type="http://schemas.openxmlformats.org/officeDocument/2006/relationships/slideLayout" Target="../slideLayouts/slideLayout256.xml"/></Relationships>
</file>

<file path=ppt/slides/_rels/slide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234.xml"/></Relationships>
</file>

<file path=ppt/slides/_rels/slide6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4.xml"/><Relationship Id="rId1" Type="http://schemas.openxmlformats.org/officeDocument/2006/relationships/slideLayout" Target="../slideLayouts/slideLayout256.xml"/></Relationships>
</file>

<file path=ppt/slides/_rels/slide6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5.xml"/><Relationship Id="rId1" Type="http://schemas.openxmlformats.org/officeDocument/2006/relationships/slideLayout" Target="../slideLayouts/slideLayout256.xml"/></Relationships>
</file>

<file path=ppt/slides/_rels/slide6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6.xml"/><Relationship Id="rId1" Type="http://schemas.openxmlformats.org/officeDocument/2006/relationships/slideLayout" Target="../slideLayouts/slideLayout256.xml"/></Relationships>
</file>

<file path=ppt/slides/_rels/slide6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9.xml"/><Relationship Id="rId1" Type="http://schemas.openxmlformats.org/officeDocument/2006/relationships/slideLayout" Target="../slideLayouts/slideLayout256.xml"/></Relationships>
</file>

<file path=ppt/slides/_rels/slide6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3.xml"/></Relationships>
</file>

<file path=ppt/slides/_rels/slide69.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6.xml"/></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23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13.xml"/><Relationship Id="rId5" Type="http://schemas.openxmlformats.org/officeDocument/2006/relationships/image" Target="../media/image90.jpeg"/><Relationship Id="rId4" Type="http://schemas.openxmlformats.org/officeDocument/2006/relationships/image" Target="../media/image89.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83.xml"/><Relationship Id="rId1" Type="http://schemas.openxmlformats.org/officeDocument/2006/relationships/themeOverride" Target="../theme/themeOverride2.xml"/></Relationships>
</file>

<file path=ppt/slides/_rels/slide77.xml.rels><?xml version="1.0" encoding="UTF-8" standalone="yes"?>
<Relationships xmlns="http://schemas.openxmlformats.org/package/2006/relationships"><Relationship Id="rId8" Type="http://schemas.openxmlformats.org/officeDocument/2006/relationships/image" Target="../media/image96.emf"/><Relationship Id="rId3" Type="http://schemas.openxmlformats.org/officeDocument/2006/relationships/image" Target="../media/image92.jpeg"/><Relationship Id="rId7" Type="http://schemas.openxmlformats.org/officeDocument/2006/relationships/image" Target="../media/image95.emf"/><Relationship Id="rId2" Type="http://schemas.openxmlformats.org/officeDocument/2006/relationships/image" Target="../media/image91.jpeg"/><Relationship Id="rId1" Type="http://schemas.openxmlformats.org/officeDocument/2006/relationships/slideLayout" Target="../slideLayouts/slideLayout13.xml"/><Relationship Id="rId6" Type="http://schemas.openxmlformats.org/officeDocument/2006/relationships/image" Target="../media/image94.emf"/><Relationship Id="rId5" Type="http://schemas.openxmlformats.org/officeDocument/2006/relationships/image" Target="../media/image90.jpeg"/><Relationship Id="rId4" Type="http://schemas.openxmlformats.org/officeDocument/2006/relationships/image" Target="../media/image93.emf"/><Relationship Id="rId9" Type="http://schemas.openxmlformats.org/officeDocument/2006/relationships/image" Target="../media/image97.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83.xml"/></Relationships>
</file>

<file path=ppt/slides/_rels/slide7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55.xml"/><Relationship Id="rId1" Type="http://schemas.openxmlformats.org/officeDocument/2006/relationships/slideLayout" Target="../slideLayouts/slideLayout1032.xml"/></Relationships>
</file>

<file path=ppt/slides/_rels/slide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8.xml"/><Relationship Id="rId1" Type="http://schemas.openxmlformats.org/officeDocument/2006/relationships/slideLayout" Target="../slideLayouts/slideLayout23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26.xml"/></Relationships>
</file>

<file path=ppt/slides/_rels/slide8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7.xml"/><Relationship Id="rId1" Type="http://schemas.openxmlformats.org/officeDocument/2006/relationships/slideLayout" Target="../slideLayouts/slideLayout1023.xml"/></Relationships>
</file>

<file path=ppt/slides/_rels/slide8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8.xml"/><Relationship Id="rId1" Type="http://schemas.openxmlformats.org/officeDocument/2006/relationships/slideLayout" Target="../slideLayouts/slideLayout1023.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59.xml"/><Relationship Id="rId1" Type="http://schemas.openxmlformats.org/officeDocument/2006/relationships/slideLayout" Target="../slideLayouts/slideLayout1023.xml"/></Relationships>
</file>

<file path=ppt/slides/_rels/slide8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jpeg"/><Relationship Id="rId1" Type="http://schemas.openxmlformats.org/officeDocument/2006/relationships/slideLayout" Target="../slideLayouts/slideLayout1033.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0.xml"/><Relationship Id="rId1" Type="http://schemas.openxmlformats.org/officeDocument/2006/relationships/slideLayout" Target="../slideLayouts/slideLayout104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045.xml"/></Relationships>
</file>

<file path=ppt/slides/_rels/slide8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2.xml"/><Relationship Id="rId1" Type="http://schemas.openxmlformats.org/officeDocument/2006/relationships/slideLayout" Target="../slideLayouts/slideLayout1026.xml"/></Relationships>
</file>

<file path=ppt/slides/_rels/slide8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3.xml"/><Relationship Id="rId1" Type="http://schemas.openxmlformats.org/officeDocument/2006/relationships/slideLayout" Target="../slideLayouts/slideLayout102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052.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52.xml"/></Relationships>
</file>

<file path=ppt/slides/_rels/slide9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6.xml"/><Relationship Id="rId1" Type="http://schemas.openxmlformats.org/officeDocument/2006/relationships/slideLayout" Target="../slideLayouts/slideLayout105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2.xml"/></Relationships>
</file>

<file path=ppt/slides/_rels/slide9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9.xml"/><Relationship Id="rId1" Type="http://schemas.openxmlformats.org/officeDocument/2006/relationships/slideLayout" Target="../slideLayouts/slideLayout1059.xml"/><Relationship Id="rId4" Type="http://schemas.openxmlformats.org/officeDocument/2006/relationships/image" Target="../media/image107.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58.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83.xml"/></Relationships>
</file>

<file path=ppt/slides/_rels/slide9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2.xml"/><Relationship Id="rId1" Type="http://schemas.openxmlformats.org/officeDocument/2006/relationships/slideLayout" Target="../slideLayouts/slideLayout2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7.xml"/></Relationships>
</file>

<file path=ppt/slides/_rels/slide9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latin typeface="Arial" panose="020B0604020202020204" pitchFamily="34" charset="0"/>
                <a:cs typeface="Arial" panose="020B0604020202020204" pitchFamily="34" charset="0"/>
              </a:rPr>
              <a:t>2 </a:t>
            </a:r>
            <a:r>
              <a:rPr lang="ar-SA" dirty="0" err="1">
                <a:latin typeface="Arial" panose="020B0604020202020204" pitchFamily="34" charset="0"/>
                <a:cs typeface="Arial" panose="020B0604020202020204" pitchFamily="34" charset="0"/>
              </a:rPr>
              <a:t>كورنثوس</a:t>
            </a:r>
            <a:endParaRPr lang="en-US" dirty="0">
              <a:latin typeface="Arial" panose="020B0604020202020204" pitchFamily="34" charset="0"/>
              <a:cs typeface="Arial" panose="020B0604020202020204" pitchFamily="34" charset="0"/>
            </a:endParaRPr>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91230" y="992993"/>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algn="ctr" fontAlgn="auto">
              <a:spcBef>
                <a:spcPts val="0"/>
              </a:spcBef>
              <a:spcAft>
                <a:spcPts val="0"/>
              </a:spcAft>
            </a:pPr>
            <a:r>
              <a:rPr lang="ar-SA" sz="3600" b="1" kern="10" dirty="0">
                <a:ln w="9525">
                  <a:round/>
                  <a:headEnd/>
                  <a:tailEnd/>
                </a:ln>
                <a:solidFill>
                  <a:srgbClr val="FF0066"/>
                </a:solidFill>
                <a:latin typeface="Impact"/>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p:cNvGraphicFramePr>
            <a:graphicFrameLocks noGrp="1"/>
          </p:cNvGraphicFramePr>
          <p:nvPr>
            <p:extLst>
              <p:ext uri="{D42A27DB-BD31-4B8C-83A1-F6EECF244321}">
                <p14:modId xmlns:p14="http://schemas.microsoft.com/office/powerpoint/2010/main" val="526435741"/>
              </p:ext>
            </p:extLst>
          </p:nvPr>
        </p:nvGraphicFramePr>
        <p:xfrm>
          <a:off x="-2" y="0"/>
          <a:ext cx="9180514" cy="6811190"/>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75830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12 -2: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1 -6: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11 -7: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51657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160000" cy="7620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pic>
      <p:sp>
        <p:nvSpPr>
          <p:cNvPr id="205827" name="Rectangle 3"/>
          <p:cNvSpPr>
            <a:spLocks noGrp="1" noChangeArrowheads="1"/>
          </p:cNvSpPr>
          <p:nvPr>
            <p:ph type="ctrTitle"/>
          </p:nvPr>
        </p:nvSpPr>
        <p:spPr>
          <a:xfrm>
            <a:off x="838200" y="2362200"/>
            <a:ext cx="7924800" cy="1752600"/>
          </a:xfrm>
          <a:solidFill>
            <a:srgbClr val="642523"/>
          </a:solidFill>
          <a:effectLst>
            <a:outerShdw blurRad="63500" dist="35921" dir="2700000" algn="ctr" rotWithShape="0">
              <a:srgbClr val="000000">
                <a:alpha val="74998"/>
              </a:srgb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هل كان بولس محبطاً؟</a:t>
            </a:r>
            <a:endParaRPr lang="en-US"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random/>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9160324"/>
      </p:ext>
    </p:extLst>
  </p:cSld>
  <p:clrMapOvr>
    <a:masterClrMapping/>
  </p:clrMapOvr>
  <p:transition>
    <p:random/>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7913067"/>
      </p:ext>
    </p:extLst>
  </p:cSld>
  <p:clrMapOvr>
    <a:masterClrMapping/>
  </p:clrMapOvr>
  <p:transition>
    <p:random/>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1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p:nvPr>
        </p:nvSpPr>
        <p:spPr>
          <a:xfrm>
            <a:off x="0" y="990600"/>
            <a:ext cx="9144000" cy="54864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bg1"/>
                </a:solidFill>
                <a:latin typeface="Arial" panose="020B0604020202020204" pitchFamily="34" charset="0"/>
                <a:cs typeface="Arial" panose="020B0604020202020204" pitchFamily="34" charset="0"/>
              </a:rPr>
              <a:t>لذلك لا نفشل بل و إن كان إنساننا الخارجي يفنى فالداخل يتجدد يوماً فيوماً </a:t>
            </a:r>
            <a:br>
              <a:rPr lang="ar-JO" altLang="ja-JP" sz="5400" b="1" dirty="0">
                <a:solidFill>
                  <a:schemeClr val="bg1"/>
                </a:solidFill>
                <a:latin typeface="Arial" panose="020B0604020202020204" pitchFamily="34" charset="0"/>
                <a:cs typeface="Arial" panose="020B0604020202020204" pitchFamily="34" charset="0"/>
              </a:rPr>
            </a:br>
            <a:r>
              <a:rPr lang="ar-JO" altLang="ja-JP" sz="5400" b="1" dirty="0">
                <a:solidFill>
                  <a:schemeClr val="bg1"/>
                </a:solidFill>
                <a:latin typeface="Arial" panose="020B0604020202020204" pitchFamily="34" charset="0"/>
                <a:cs typeface="Arial" panose="020B0604020202020204" pitchFamily="34" charset="0"/>
              </a:rPr>
              <a:t>(2 كو 4: 16)</a:t>
            </a:r>
            <a:endParaRPr lang="en-US" sz="480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random/>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idx="4294967295"/>
          </p:nvPr>
        </p:nvSpPr>
        <p:spPr>
          <a:xfrm>
            <a:off x="228600" y="152400"/>
            <a:ext cx="4876800" cy="6324600"/>
          </a:xfrm>
        </p:spPr>
        <p:txBody>
          <a:bodyPr/>
          <a:lstStyle/>
          <a:p>
            <a:pPr eaLnBrk="1" hangingPunct="1">
              <a:defRPr/>
            </a:pPr>
            <a:r>
              <a:rPr lang="ar-JO"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دعونا نرى طريقتين لبولس للتغلب على الشجن ...</a:t>
            </a:r>
            <a:endParaRPr lang="en-US" sz="4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200706" name="Picture 3" descr="Tessi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95400"/>
            <a:ext cx="3552825"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random/>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9" name="Rectangle 3"/>
          <p:cNvSpPr>
            <a:spLocks noGrp="1" noChangeArrowheads="1"/>
          </p:cNvSpPr>
          <p:nvPr>
            <p:ph type="title"/>
          </p:nvPr>
        </p:nvSpPr>
        <p:spPr>
          <a:xfrm>
            <a:off x="457200" y="152400"/>
            <a:ext cx="8077200" cy="4419600"/>
          </a:xfrm>
          <a:effectLst>
            <a:outerShdw blurRad="63500" dist="35921" dir="2700000" algn="ctr" rotWithShape="0">
              <a:srgbClr val="000000">
                <a:alpha val="74998"/>
              </a:srgbClr>
            </a:outerShdw>
          </a:effectLst>
        </p:spPr>
        <p:txBody>
          <a:bodyPr/>
          <a:lstStyle/>
          <a:p>
            <a:pPr eaLnBrk="1" hangingPunct="1">
              <a:defRPr/>
            </a:pPr>
            <a:br>
              <a:rPr lang="en-US" sz="6000" b="1" dirty="0">
                <a:solidFill>
                  <a:schemeClr val="bg1"/>
                </a:solidFill>
                <a:latin typeface="Arial" panose="020B0604020202020204" pitchFamily="34" charset="0"/>
                <a:cs typeface="Arial" panose="020B0604020202020204" pitchFamily="34" charset="0"/>
              </a:rPr>
            </a:br>
            <a:r>
              <a:rPr lang="ar-JO" sz="6000" b="1" dirty="0">
                <a:solidFill>
                  <a:schemeClr val="bg1"/>
                </a:solidFill>
                <a:latin typeface="Arial" panose="020B0604020202020204" pitchFamily="34" charset="0"/>
                <a:cs typeface="Arial" panose="020B0604020202020204" pitchFamily="34" charset="0"/>
              </a:rPr>
              <a:t>1. أنظر إلى مشاكلك باعتبارها </a:t>
            </a:r>
            <a:r>
              <a:rPr lang="ar-JO" sz="6000" b="1" dirty="0">
                <a:solidFill>
                  <a:srgbClr val="FFFF00"/>
                </a:solidFill>
                <a:latin typeface="Arial" panose="020B0604020202020204" pitchFamily="34" charset="0"/>
                <a:cs typeface="Arial" panose="020B0604020202020204" pitchFamily="34" charset="0"/>
              </a:rPr>
              <a:t>تافهة</a:t>
            </a:r>
            <a:r>
              <a:rPr lang="ar-JO" sz="6000" b="1" dirty="0">
                <a:solidFill>
                  <a:schemeClr val="bg1"/>
                </a:solidFill>
                <a:latin typeface="Arial" panose="020B0604020202020204" pitchFamily="34" charset="0"/>
                <a:cs typeface="Arial" panose="020B0604020202020204" pitchFamily="34" charset="0"/>
              </a:rPr>
              <a:t> بالمقارنة مع مكافآتك   (4: 17)</a:t>
            </a:r>
            <a:endParaRPr lang="en-US" sz="54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random/>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02" name="Picture 2" descr="Sunrise &amp; Sunset 1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355" name="Rectangle 3"/>
          <p:cNvSpPr>
            <a:spLocks noGrp="1" noChangeArrowheads="1"/>
          </p:cNvSpPr>
          <p:nvPr>
            <p:ph type="ctrTitle"/>
          </p:nvPr>
        </p:nvSpPr>
        <p:spPr>
          <a:xfrm>
            <a:off x="228600" y="609600"/>
            <a:ext cx="8763000" cy="57912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tx1"/>
                </a:solidFill>
                <a:latin typeface="Arial" panose="020B0604020202020204" pitchFamily="34" charset="0"/>
                <a:cs typeface="Arial" panose="020B0604020202020204" pitchFamily="34" charset="0"/>
              </a:rPr>
              <a:t>لأن خفة ضيقتنا الوقتية تنشئ لنا أكثر فأكثر ثقل مجد أبدياً</a:t>
            </a:r>
            <a:br>
              <a:rPr lang="ar-JO" altLang="ja-JP" sz="5400" b="1" dirty="0">
                <a:solidFill>
                  <a:schemeClr val="tx1"/>
                </a:solidFill>
                <a:latin typeface="Arial" panose="020B0604020202020204" pitchFamily="34" charset="0"/>
                <a:cs typeface="Arial" panose="020B0604020202020204" pitchFamily="34" charset="0"/>
              </a:rPr>
            </a:br>
            <a:r>
              <a:rPr lang="ar-JO" altLang="ja-JP" sz="5400" b="1" dirty="0">
                <a:solidFill>
                  <a:schemeClr val="tx1"/>
                </a:solidFill>
                <a:latin typeface="Arial" panose="020B0604020202020204" pitchFamily="34" charset="0"/>
                <a:cs typeface="Arial" panose="020B0604020202020204" pitchFamily="34" charset="0"/>
              </a:rPr>
              <a:t>(4: 17)</a:t>
            </a:r>
            <a:endParaRPr lang="en-US"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random/>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4616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algn="r" rtl="1">
              <a:spcBef>
                <a:spcPct val="50000"/>
              </a:spcBef>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lang="ar-JO" sz="2800" b="1" dirty="0">
                <a:solidFill>
                  <a:srgbClr val="FFFF00"/>
                </a:solidFill>
                <a:latin typeface="Arial" panose="020B0604020202020204" pitchFamily="34" charset="0"/>
                <a:cs typeface="Arial" panose="020B0604020202020204" pitchFamily="34" charset="0"/>
              </a:rPr>
              <a:t>جنسي</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الأمم</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المدينة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البرية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البحر</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إخوة كذبة </a:t>
            </a:r>
            <a:r>
              <a:rPr lang="ar-JO" sz="2800" b="1" dirty="0">
                <a:solidFill>
                  <a:srgbClr val="FFFFFF"/>
                </a:solidFill>
                <a:latin typeface="Arial" panose="020B0604020202020204" pitchFamily="34" charset="0"/>
                <a:cs typeface="Arial" panose="020B0604020202020204" pitchFamily="34" charset="0"/>
              </a:rPr>
              <a:t>27 في تعب و كد في </a:t>
            </a:r>
            <a:r>
              <a:rPr lang="ar-JO" sz="2800" b="1" dirty="0">
                <a:solidFill>
                  <a:srgbClr val="FFFF00"/>
                </a:solidFill>
                <a:latin typeface="Arial" panose="020B0604020202020204" pitchFamily="34" charset="0"/>
                <a:cs typeface="Arial" panose="020B0604020202020204" pitchFamily="34" charset="0"/>
              </a:rPr>
              <a:t>أسهار</a:t>
            </a:r>
            <a:r>
              <a:rPr lang="ar-JO" sz="2800" b="1" dirty="0">
                <a:solidFill>
                  <a:srgbClr val="FFFFFF"/>
                </a:solidFill>
                <a:latin typeface="Arial" panose="020B0604020202020204" pitchFamily="34" charset="0"/>
                <a:cs typeface="Arial" panose="020B0604020202020204" pitchFamily="34" charset="0"/>
              </a:rPr>
              <a:t> مراراً كثيرة في </a:t>
            </a:r>
            <a:r>
              <a:rPr lang="ar-JO" sz="2800" b="1" dirty="0">
                <a:solidFill>
                  <a:srgbClr val="FFFF00"/>
                </a:solidFill>
                <a:latin typeface="Arial" panose="020B0604020202020204" pitchFamily="34" charset="0"/>
                <a:cs typeface="Arial" panose="020B0604020202020204" pitchFamily="34" charset="0"/>
              </a:rPr>
              <a:t>جوع</a:t>
            </a:r>
            <a:r>
              <a:rPr lang="ar-JO" sz="2800" b="1" dirty="0">
                <a:solidFill>
                  <a:srgbClr val="FFFFFF"/>
                </a:solidFill>
                <a:latin typeface="Arial" panose="020B0604020202020204" pitchFamily="34" charset="0"/>
                <a:cs typeface="Arial" panose="020B0604020202020204" pitchFamily="34" charset="0"/>
              </a:rPr>
              <a:t> و عطش في أصوام مراراً كثيرة في </a:t>
            </a:r>
            <a:r>
              <a:rPr lang="ar-JO" sz="2800" b="1" dirty="0">
                <a:solidFill>
                  <a:srgbClr val="FFFF00"/>
                </a:solidFill>
                <a:latin typeface="Arial" panose="020B0604020202020204" pitchFamily="34" charset="0"/>
                <a:cs typeface="Arial" panose="020B0604020202020204" pitchFamily="34" charset="0"/>
              </a:rPr>
              <a:t>برد و عري </a:t>
            </a:r>
            <a:r>
              <a:rPr lang="ar-JO" sz="2800" b="1" dirty="0">
                <a:solidFill>
                  <a:srgbClr val="FFFFFF"/>
                </a:solidFill>
                <a:latin typeface="Arial" panose="020B0604020202020204" pitchFamily="34" charset="0"/>
                <a:cs typeface="Arial" panose="020B0604020202020204" pitchFamily="34" charset="0"/>
              </a:rPr>
              <a:t>28 عدا ما هو دون ذلك التراكم علي كل يوم </a:t>
            </a:r>
            <a:r>
              <a:rPr lang="ar-JO" sz="2800" b="1" dirty="0">
                <a:solidFill>
                  <a:srgbClr val="FFFF00"/>
                </a:solidFill>
                <a:latin typeface="Arial" panose="020B0604020202020204" pitchFamily="34" charset="0"/>
                <a:cs typeface="Arial" panose="020B0604020202020204" pitchFamily="34" charset="0"/>
              </a:rPr>
              <a:t>الإهتمام بجميع الكنائس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2751305"/>
      </p:ext>
    </p:extLst>
  </p:cSld>
  <p:clrMapOvr>
    <a:masterClrMapping/>
  </p:clrMapOvr>
  <p:transition>
    <p:random/>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7" name="Picture 1" descr="ATT000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836613"/>
            <a:ext cx="9109075"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1634" name="Rectangle 2"/>
          <p:cNvSpPr>
            <a:spLocks noGrp="1" noChangeArrowheads="1"/>
          </p:cNvSpPr>
          <p:nvPr>
            <p:ph type="title"/>
          </p:nvPr>
        </p:nvSpPr>
        <p:spPr>
          <a:xfrm>
            <a:off x="685800" y="228600"/>
            <a:ext cx="7772400" cy="762000"/>
          </a:xfrm>
        </p:spPr>
        <p:txBody>
          <a:bodyPr/>
          <a:lstStyle/>
          <a:p>
            <a:pPr eaLnBrk="1" hangingPunct="1">
              <a:defRPr/>
            </a:pPr>
            <a:r>
              <a:rPr lang="ar-JO" dirty="0">
                <a:solidFill>
                  <a:schemeClr val="bg1"/>
                </a:solidFill>
                <a:latin typeface="Arial" panose="020B0604020202020204" pitchFamily="34" charset="0"/>
                <a:ea typeface="Accordance" panose="00000400000000000000" pitchFamily="2" charset="-78"/>
                <a:cs typeface="Arial" panose="020B0604020202020204" pitchFamily="34" charset="0"/>
              </a:rPr>
              <a:t>دولة سنغافورة</a:t>
            </a:r>
            <a:endParaRPr lang="en-US"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1697038"/>
            <a:ext cx="6324600" cy="517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5" name="Rectangle 3"/>
          <p:cNvSpPr>
            <a:spLocks noGrp="1" noChangeArrowheads="1"/>
          </p:cNvSpPr>
          <p:nvPr>
            <p:ph type="title"/>
          </p:nvPr>
        </p:nvSpPr>
        <p:spPr>
          <a:xfrm>
            <a:off x="304800" y="0"/>
            <a:ext cx="8839200" cy="17526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موقع</a:t>
            </a:r>
            <a:b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سنغافورة الإستراتيجي</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6" name="Rectangle 4"/>
          <p:cNvSpPr>
            <a:spLocks noGrp="1" noChangeArrowheads="1"/>
          </p:cNvSpPr>
          <p:nvPr>
            <p:ph type="body" idx="1"/>
          </p:nvPr>
        </p:nvSpPr>
        <p:spPr>
          <a:xfrm>
            <a:off x="76200" y="3003550"/>
            <a:ext cx="4191000"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r" rtl="1" eaLnBrk="1" hangingPunct="1">
              <a:buFontTx/>
              <a:buNone/>
              <a:defRPr/>
            </a:pPr>
            <a:r>
              <a:rPr lang="ar-JO" sz="3600" b="1" dirty="0">
                <a:solidFill>
                  <a:schemeClr val="hlink"/>
                </a:solidFill>
                <a:latin typeface="Accordance" panose="00000400000000000000" pitchFamily="2" charset="-78"/>
                <a:ea typeface="Accordance" panose="00000400000000000000" pitchFamily="2" charset="-78"/>
                <a:cs typeface="Accordance" panose="00000400000000000000" pitchFamily="2" charset="-78"/>
              </a:rPr>
              <a:t>نافذة 10 / 40</a:t>
            </a:r>
            <a: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أشد المناطق فقراً</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لم يتم الوصول إلى 97% منهم</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7" name="Rectangle 5"/>
          <p:cNvSpPr>
            <a:spLocks noChangeArrowheads="1"/>
          </p:cNvSpPr>
          <p:nvPr/>
        </p:nvSpPr>
        <p:spPr bwMode="auto">
          <a:xfrm>
            <a:off x="25400" y="2516188"/>
            <a:ext cx="8813800" cy="24257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8" name="AutoShape 6"/>
          <p:cNvSpPr>
            <a:spLocks noChangeArrowheads="1"/>
          </p:cNvSpPr>
          <p:nvPr/>
        </p:nvSpPr>
        <p:spPr bwMode="auto">
          <a:xfrm rot="16200000">
            <a:off x="6011862" y="5570538"/>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0" fill="hold"/>
                                        <p:tgtEl>
                                          <p:spTgt spid="8198"/>
                                        </p:tgtEl>
                                        <p:attrNameLst>
                                          <p:attrName>ppt_x</p:attrName>
                                        </p:attrNameLst>
                                      </p:cBhvr>
                                      <p:tavLst>
                                        <p:tav tm="0">
                                          <p:val>
                                            <p:strVal val="#ppt_x"/>
                                          </p:val>
                                        </p:tav>
                                        <p:tav tm="100000">
                                          <p:val>
                                            <p:strVal val="#ppt_x"/>
                                          </p:val>
                                        </p:tav>
                                      </p:tavLst>
                                    </p:anim>
                                    <p:anim calcmode="lin" valueType="num">
                                      <p:cBhvr additive="base">
                                        <p:cTn id="8" dur="50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dirty="0">
                <a:solidFill>
                  <a:schemeClr val="bg1"/>
                </a:solidFill>
                <a:ea typeface="Accordance" panose="00000400000000000000" pitchFamily="2" charset="-78"/>
              </a:rPr>
              <a:t>مخطط</a:t>
            </a:r>
            <a:br>
              <a:rPr lang="en-US" sz="3600" dirty="0">
                <a:solidFill>
                  <a:schemeClr val="bg1"/>
                </a:solidFill>
                <a:ea typeface="Accordance" panose="00000400000000000000" pitchFamily="2" charset="-78"/>
              </a:rPr>
            </a:br>
            <a:r>
              <a:rPr lang="ar-SA" sz="3600" dirty="0">
                <a:solidFill>
                  <a:srgbClr val="FFFFFF"/>
                </a:solidFill>
                <a:effectLst>
                  <a:glow rad="127000">
                    <a:srgbClr val="000000"/>
                  </a:glow>
                </a:effectLst>
                <a:ea typeface="Accordance" panose="00000400000000000000" pitchFamily="2" charset="-78"/>
              </a:rPr>
              <a:t>٢ </a:t>
            </a:r>
            <a:r>
              <a:rPr lang="ar-SA" sz="3600" kern="1200" dirty="0">
                <a:solidFill>
                  <a:srgbClr val="FFFFFF"/>
                </a:solidFill>
                <a:effectLst>
                  <a:glow rad="127000">
                    <a:srgbClr val="000000"/>
                  </a:glow>
                </a:effectLst>
                <a:ea typeface="Accordance" panose="00000400000000000000" pitchFamily="2" charset="-78"/>
              </a:rPr>
              <a:t>كورنثوس</a:t>
            </a:r>
            <a:endParaRPr lang="en-US" sz="3600" dirty="0">
              <a:solidFill>
                <a:schemeClr val="bg1"/>
              </a:solidFill>
              <a:ea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13  </a:t>
            </a:r>
            <a:r>
              <a:rPr lang="ar-JO" sz="2000" b="1" kern="0" dirty="0">
                <a:solidFill>
                  <a:srgbClr val="221304"/>
                </a:solidFill>
                <a:latin typeface="Arial" panose="020B0604020202020204" pitchFamily="34" charset="0"/>
                <a:ea typeface="Accordance" panose="00000400000000000000" pitchFamily="2" charset="-78"/>
                <a:cs typeface="Arial" panose="020B0604020202020204" pitchFamily="34" charset="0"/>
              </a:rPr>
              <a:t>أ</a:t>
            </a: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رواح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باري هدلستون، الكتاب المقدس المتناغم </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53539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285720" y="0"/>
            <a:ext cx="8477280" cy="5410200"/>
          </a:xfrm>
          <a:effectLst>
            <a:outerShdw blurRad="25400" dist="35921" dir="2700000" algn="ctr" rotWithShape="0">
              <a:srgbClr val="000000">
                <a:alpha val="99962"/>
              </a:srgbClr>
            </a:outerShdw>
          </a:effectLst>
        </p:spPr>
        <p:txBody>
          <a:bodyPr/>
          <a:lstStyle/>
          <a:p>
            <a:pPr marL="1371600" indent="-1371600" eaLnBrk="1" hangingPunct="1">
              <a:defRPr/>
            </a:pPr>
            <a:br>
              <a:rPr lang="en-US" sz="6600" b="1" i="0" dirty="0">
                <a:latin typeface="Arial" panose="020B0604020202020204" pitchFamily="34" charset="0"/>
                <a:cs typeface="Arial" panose="020B0604020202020204" pitchFamily="34" charset="0"/>
              </a:rPr>
            </a:br>
            <a:r>
              <a:rPr lang="ar-JO" sz="6600" b="1" i="0" dirty="0">
                <a:latin typeface="Arial" panose="020B0604020202020204" pitchFamily="34" charset="0"/>
                <a:cs typeface="Arial" panose="020B0604020202020204" pitchFamily="34" charset="0"/>
              </a:rPr>
              <a:t>2. ركز على الحقائق الأبدية </a:t>
            </a:r>
            <a:r>
              <a:rPr lang="ar-JO" sz="6600" b="1" i="0" dirty="0">
                <a:solidFill>
                  <a:srgbClr val="FFFF00"/>
                </a:solidFill>
                <a:latin typeface="Arial" panose="020B0604020202020204" pitchFamily="34" charset="0"/>
                <a:cs typeface="Arial" panose="020B0604020202020204" pitchFamily="34" charset="0"/>
              </a:rPr>
              <a:t>غير المرئية</a:t>
            </a:r>
            <a:br>
              <a:rPr lang="ar-JO" sz="6600" b="1" i="0" dirty="0">
                <a:solidFill>
                  <a:srgbClr val="FFFF00"/>
                </a:solidFill>
                <a:latin typeface="Arial" panose="020B0604020202020204" pitchFamily="34" charset="0"/>
                <a:cs typeface="Arial" panose="020B0604020202020204" pitchFamily="34" charset="0"/>
              </a:rPr>
            </a:br>
            <a:r>
              <a:rPr lang="ar-JO" sz="6600" b="1" i="0" dirty="0">
                <a:solidFill>
                  <a:srgbClr val="FFFF00"/>
                </a:solidFill>
                <a:latin typeface="Arial" panose="020B0604020202020204" pitchFamily="34" charset="0"/>
                <a:cs typeface="Arial" panose="020B0604020202020204" pitchFamily="34" charset="0"/>
              </a:rPr>
              <a:t> </a:t>
            </a:r>
            <a:r>
              <a:rPr lang="ar-JO" sz="6600" b="1" i="0" dirty="0">
                <a:latin typeface="Arial" panose="020B0604020202020204" pitchFamily="34" charset="0"/>
                <a:cs typeface="Arial" panose="020B0604020202020204" pitchFamily="34" charset="0"/>
              </a:rPr>
              <a:t>(4: 18)</a:t>
            </a:r>
            <a:endParaRPr lang="en-US" i="0" dirty="0">
              <a:latin typeface="Arial" panose="020B0604020202020204" pitchFamily="34" charset="0"/>
              <a:cs typeface="Arial" panose="020B0604020202020204" pitchFamily="34" charset="0"/>
            </a:endParaRPr>
          </a:p>
        </p:txBody>
      </p:sp>
    </p:spTree>
  </p:cSld>
  <p:clrMapOvr>
    <a:masterClrMapping/>
  </p:clrMapOvr>
  <p:transition>
    <p:random/>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2057400" y="1219200"/>
            <a:ext cx="6705600" cy="1143000"/>
          </a:xfrm>
        </p:spPr>
        <p:txBody>
          <a:bodyPr/>
          <a:lstStyle/>
          <a:p>
            <a:pPr eaLnBrk="1" hangingPunct="1">
              <a:defRPr/>
            </a:pPr>
            <a:r>
              <a:rPr lang="ar-JO" sz="5400" b="1" i="0" u="sng" dirty="0">
                <a:latin typeface="Arial" panose="020B0604020202020204" pitchFamily="34" charset="0"/>
                <a:cs typeface="Arial" panose="020B0604020202020204" pitchFamily="34" charset="0"/>
              </a:rPr>
              <a:t>أنظر إلى غير المرئي</a:t>
            </a:r>
            <a:endParaRPr lang="en-US" sz="5400" b="1" i="0" dirty="0">
              <a:latin typeface="Arial" panose="020B0604020202020204" pitchFamily="34" charset="0"/>
              <a:cs typeface="Arial" panose="020B0604020202020204" pitchFamily="34" charset="0"/>
            </a:endParaRPr>
          </a:p>
        </p:txBody>
      </p:sp>
      <p:sp>
        <p:nvSpPr>
          <p:cNvPr id="238595" name="Rectangle 3"/>
          <p:cNvSpPr>
            <a:spLocks noGrp="1" noChangeArrowheads="1"/>
          </p:cNvSpPr>
          <p:nvPr>
            <p:ph type="subTitle" idx="1"/>
          </p:nvPr>
        </p:nvSpPr>
        <p:spPr>
          <a:xfrm>
            <a:off x="914400" y="2743200"/>
            <a:ext cx="7924800" cy="3886200"/>
          </a:xfrm>
        </p:spPr>
        <p:txBody>
          <a:bodyPr/>
          <a:lstStyle/>
          <a:p>
            <a:pPr eaLnBrk="1" hangingPunct="1">
              <a:defRPr/>
            </a:pPr>
            <a:r>
              <a:rPr lang="ar-JO" sz="3600" b="1" i="0" dirty="0">
                <a:latin typeface="Arial" panose="020B0604020202020204" pitchFamily="34" charset="0"/>
                <a:cs typeface="Arial" panose="020B0604020202020204" pitchFamily="34" charset="0"/>
              </a:rPr>
              <a:t>و نحن غير ناظرين إلى الأشياء التي </a:t>
            </a:r>
            <a:r>
              <a:rPr lang="ar-JO" sz="3600" b="1" i="0" dirty="0">
                <a:solidFill>
                  <a:srgbClr val="FF0000"/>
                </a:solidFill>
                <a:latin typeface="Arial" panose="020B0604020202020204" pitchFamily="34" charset="0"/>
                <a:cs typeface="Arial" panose="020B0604020202020204" pitchFamily="34" charset="0"/>
              </a:rPr>
              <a:t>ترى</a:t>
            </a:r>
            <a:r>
              <a:rPr lang="ar-JO" sz="3600" b="1" i="0" dirty="0">
                <a:latin typeface="Arial" panose="020B0604020202020204" pitchFamily="34" charset="0"/>
                <a:cs typeface="Arial" panose="020B0604020202020204" pitchFamily="34" charset="0"/>
              </a:rPr>
              <a:t> </a:t>
            </a:r>
          </a:p>
          <a:p>
            <a:pPr eaLnBrk="1" hangingPunct="1">
              <a:defRPr/>
            </a:pPr>
            <a:r>
              <a:rPr lang="ar-JO" sz="3600" b="1" i="0" dirty="0">
                <a:latin typeface="Arial" panose="020B0604020202020204" pitchFamily="34" charset="0"/>
                <a:cs typeface="Arial" panose="020B0604020202020204" pitchFamily="34" charset="0"/>
              </a:rPr>
              <a:t>بل إلى التي </a:t>
            </a:r>
            <a:r>
              <a:rPr lang="ar-JO" sz="3600" b="1" i="0" dirty="0">
                <a:solidFill>
                  <a:srgbClr val="0070C0"/>
                </a:solidFill>
                <a:latin typeface="Arial" panose="020B0604020202020204" pitchFamily="34" charset="0"/>
                <a:cs typeface="Arial" panose="020B0604020202020204" pitchFamily="34" charset="0"/>
              </a:rPr>
              <a:t>لا ترى </a:t>
            </a:r>
            <a:r>
              <a:rPr lang="ar-JO" sz="3600" b="1" i="0" dirty="0">
                <a:latin typeface="Arial" panose="020B0604020202020204" pitchFamily="34" charset="0"/>
                <a:cs typeface="Arial" panose="020B0604020202020204" pitchFamily="34" charset="0"/>
              </a:rPr>
              <a:t>لأن التي </a:t>
            </a:r>
            <a:r>
              <a:rPr lang="ar-JO" sz="3600" b="1" i="0" dirty="0">
                <a:solidFill>
                  <a:srgbClr val="FF0000"/>
                </a:solidFill>
                <a:latin typeface="Arial" panose="020B0604020202020204" pitchFamily="34" charset="0"/>
                <a:cs typeface="Arial" panose="020B0604020202020204" pitchFamily="34" charset="0"/>
              </a:rPr>
              <a:t>ترى وقتية </a:t>
            </a:r>
          </a:p>
          <a:p>
            <a:pPr eaLnBrk="1" hangingPunct="1">
              <a:defRPr/>
            </a:pPr>
            <a:r>
              <a:rPr lang="ar-JO" sz="3600" b="1" i="0" dirty="0">
                <a:latin typeface="Arial" panose="020B0604020202020204" pitchFamily="34" charset="0"/>
                <a:cs typeface="Arial" panose="020B0604020202020204" pitchFamily="34" charset="0"/>
              </a:rPr>
              <a:t>و أما التي </a:t>
            </a:r>
            <a:r>
              <a:rPr lang="ar-JO" sz="3600" b="1" i="0" dirty="0">
                <a:solidFill>
                  <a:srgbClr val="0070C0"/>
                </a:solidFill>
                <a:latin typeface="Arial" panose="020B0604020202020204" pitchFamily="34" charset="0"/>
                <a:cs typeface="Arial" panose="020B0604020202020204" pitchFamily="34" charset="0"/>
              </a:rPr>
              <a:t>لا ترى فأبدية</a:t>
            </a:r>
          </a:p>
          <a:p>
            <a:pPr eaLnBrk="1" hangingPunct="1">
              <a:defRPr/>
            </a:pPr>
            <a:r>
              <a:rPr lang="ar-JO" sz="3600" b="1" i="0" dirty="0">
                <a:latin typeface="Arial" panose="020B0604020202020204" pitchFamily="34" charset="0"/>
                <a:cs typeface="Arial" panose="020B0604020202020204" pitchFamily="34" charset="0"/>
              </a:rPr>
              <a:t>(2 كورنثوس 4: 18)</a:t>
            </a:r>
            <a:r>
              <a:rPr lang="en-US" sz="3600" b="1" i="0" dirty="0">
                <a:latin typeface="Arial" panose="020B0604020202020204" pitchFamily="34" charset="0"/>
                <a:cs typeface="Arial" panose="020B0604020202020204" pitchFamily="34" charset="0"/>
              </a:rPr>
              <a:t> </a:t>
            </a:r>
          </a:p>
        </p:txBody>
      </p:sp>
    </p:spTree>
  </p:cSld>
  <p:clrMapOvr>
    <a:masterClrMapping/>
  </p:clrMapOvr>
  <p:transition>
    <p:random/>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a:xfrm>
            <a:off x="0" y="609600"/>
            <a:ext cx="9144000" cy="1143000"/>
          </a:xfrm>
        </p:spPr>
        <p:txBody>
          <a:bodyPr/>
          <a:lstStyle/>
          <a:p>
            <a:pPr algn="r" rtl="1" eaLnBrk="1" hangingPunct="1">
              <a:defRPr/>
            </a:pPr>
            <a:r>
              <a:rPr kumimoji="0" lang="ar-JO" sz="4800" dirty="0">
                <a:latin typeface="Arial" panose="020B0604020202020204" pitchFamily="34" charset="0"/>
                <a:cs typeface="Arial" panose="020B0604020202020204" pitchFamily="34" charset="0"/>
              </a:rPr>
              <a:t>ركز على الأشياء ذات القيمة الحقيقية</a:t>
            </a:r>
            <a:endParaRPr kumimoji="0" lang="en-US" sz="4800" dirty="0">
              <a:latin typeface="Arial" panose="020B0604020202020204" pitchFamily="34" charset="0"/>
              <a:cs typeface="Arial" panose="020B0604020202020204" pitchFamily="34" charset="0"/>
            </a:endParaRPr>
          </a:p>
        </p:txBody>
      </p:sp>
      <p:sp>
        <p:nvSpPr>
          <p:cNvPr id="235523" name="Rectangle 3"/>
          <p:cNvSpPr>
            <a:spLocks noGrp="1" noChangeArrowheads="1"/>
          </p:cNvSpPr>
          <p:nvPr>
            <p:ph type="body" idx="1"/>
          </p:nvPr>
        </p:nvSpPr>
        <p:spPr>
          <a:xfrm>
            <a:off x="381000" y="1981200"/>
            <a:ext cx="8686800" cy="4114800"/>
          </a:xfrm>
        </p:spPr>
        <p:txBody>
          <a:bodyPr/>
          <a:lstStyle/>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كل ما نستطيع رؤيته لا قيمة له في نهاية المطاف</a:t>
            </a:r>
            <a:endParaRPr kumimoji="0" lang="en-US" sz="4400" b="1" dirty="0">
              <a:solidFill>
                <a:schemeClr val="tx2"/>
              </a:solidFill>
              <a:latin typeface="Arial" panose="020B0604020202020204" pitchFamily="34" charset="0"/>
              <a:cs typeface="Arial" panose="020B0604020202020204" pitchFamily="34" charset="0"/>
            </a:endParaRPr>
          </a:p>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الأشياء التي لا نستطيع رؤيتها لا تقدر بثمن</a:t>
            </a:r>
            <a:endParaRPr kumimoji="0" lang="en-US" sz="4400" b="1" dirty="0">
              <a:solidFill>
                <a:schemeClr val="tx2"/>
              </a:solidFill>
              <a:latin typeface="Arial" panose="020B0604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35523">
                                            <p:txEl>
                                              <p:pRg st="0" end="0"/>
                                            </p:txEl>
                                          </p:spTgt>
                                        </p:tgtEl>
                                        <p:attrNameLst>
                                          <p:attrName>style.visibility</p:attrName>
                                        </p:attrNameLst>
                                      </p:cBhvr>
                                      <p:to>
                                        <p:strVal val="visible"/>
                                      </p:to>
                                    </p:set>
                                    <p:anim calcmode="lin" valueType="num">
                                      <p:cBhvr>
                                        <p:cTn id="7" dur="500" fill="hold"/>
                                        <p:tgtEl>
                                          <p:spTgt spid="235523">
                                            <p:txEl>
                                              <p:pRg st="0" end="0"/>
                                            </p:txEl>
                                          </p:spTgt>
                                        </p:tgtEl>
                                        <p:attrNameLst>
                                          <p:attrName>ppt_w</p:attrName>
                                        </p:attrNameLst>
                                      </p:cBhvr>
                                      <p:tavLst>
                                        <p:tav tm="0">
                                          <p:val>
                                            <p:strVal val="#ppt_w*0.05"/>
                                          </p:val>
                                        </p:tav>
                                        <p:tav tm="100000">
                                          <p:val>
                                            <p:strVal val="#ppt_w"/>
                                          </p:val>
                                        </p:tav>
                                      </p:tavLst>
                                    </p:anim>
                                    <p:anim calcmode="lin" valueType="num">
                                      <p:cBhvr>
                                        <p:cTn id="8" dur="500" fill="hold"/>
                                        <p:tgtEl>
                                          <p:spTgt spid="235523">
                                            <p:txEl>
                                              <p:pRg st="0" end="0"/>
                                            </p:txEl>
                                          </p:spTgt>
                                        </p:tgtEl>
                                        <p:attrNameLst>
                                          <p:attrName>ppt_h</p:attrName>
                                        </p:attrNameLst>
                                      </p:cBhvr>
                                      <p:tavLst>
                                        <p:tav tm="0">
                                          <p:val>
                                            <p:strVal val="#ppt_h"/>
                                          </p:val>
                                        </p:tav>
                                        <p:tav tm="100000">
                                          <p:val>
                                            <p:strVal val="#ppt_h"/>
                                          </p:val>
                                        </p:tav>
                                      </p:tavLst>
                                    </p:anim>
                                    <p:anim calcmode="lin" valueType="num">
                                      <p:cBhvr>
                                        <p:cTn id="9" dur="500" fill="hold"/>
                                        <p:tgtEl>
                                          <p:spTgt spid="235523">
                                            <p:txEl>
                                              <p:pRg st="0" end="0"/>
                                            </p:txEl>
                                          </p:spTgt>
                                        </p:tgtEl>
                                        <p:attrNameLst>
                                          <p:attrName>ppt_x</p:attrName>
                                        </p:attrNameLst>
                                      </p:cBhvr>
                                      <p:tavLst>
                                        <p:tav tm="0">
                                          <p:val>
                                            <p:strVal val="#ppt_x-.2"/>
                                          </p:val>
                                        </p:tav>
                                        <p:tav tm="100000">
                                          <p:val>
                                            <p:strVal val="#ppt_x"/>
                                          </p:val>
                                        </p:tav>
                                      </p:tavLst>
                                    </p:anim>
                                    <p:anim calcmode="lin" valueType="num">
                                      <p:cBhvr>
                                        <p:cTn id="10" dur="500" fill="hold"/>
                                        <p:tgtEl>
                                          <p:spTgt spid="235523">
                                            <p:txEl>
                                              <p:pRg st="0" end="0"/>
                                            </p:txEl>
                                          </p:spTgt>
                                        </p:tgtEl>
                                        <p:attrNameLst>
                                          <p:attrName>ppt_y</p:attrName>
                                        </p:attrNameLst>
                                      </p:cBhvr>
                                      <p:tavLst>
                                        <p:tav tm="0">
                                          <p:val>
                                            <p:strVal val="#ppt_y"/>
                                          </p:val>
                                        </p:tav>
                                        <p:tav tm="100000">
                                          <p:val>
                                            <p:strVal val="#ppt_y"/>
                                          </p:val>
                                        </p:tav>
                                      </p:tavLst>
                                    </p:anim>
                                    <p:animEffect transition="in" filter="fade">
                                      <p:cBhvr>
                                        <p:cTn id="11" dur="500"/>
                                        <p:tgtEl>
                                          <p:spTgt spid="23552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235523">
                                            <p:txEl>
                                              <p:pRg st="1" end="1"/>
                                            </p:txEl>
                                          </p:spTgt>
                                        </p:tgtEl>
                                        <p:attrNameLst>
                                          <p:attrName>style.visibility</p:attrName>
                                        </p:attrNameLst>
                                      </p:cBhvr>
                                      <p:to>
                                        <p:strVal val="visible"/>
                                      </p:to>
                                    </p:set>
                                    <p:anim calcmode="lin" valueType="num">
                                      <p:cBhvr>
                                        <p:cTn id="16" dur="500" fill="hold"/>
                                        <p:tgtEl>
                                          <p:spTgt spid="235523">
                                            <p:txEl>
                                              <p:pRg st="1" end="1"/>
                                            </p:txEl>
                                          </p:spTgt>
                                        </p:tgtEl>
                                        <p:attrNameLst>
                                          <p:attrName>ppt_w</p:attrName>
                                        </p:attrNameLst>
                                      </p:cBhvr>
                                      <p:tavLst>
                                        <p:tav tm="0">
                                          <p:val>
                                            <p:strVal val="#ppt_w*0.05"/>
                                          </p:val>
                                        </p:tav>
                                        <p:tav tm="100000">
                                          <p:val>
                                            <p:strVal val="#ppt_w"/>
                                          </p:val>
                                        </p:tav>
                                      </p:tavLst>
                                    </p:anim>
                                    <p:anim calcmode="lin" valueType="num">
                                      <p:cBhvr>
                                        <p:cTn id="17" dur="500" fill="hold"/>
                                        <p:tgtEl>
                                          <p:spTgt spid="235523">
                                            <p:txEl>
                                              <p:pRg st="1" end="1"/>
                                            </p:txEl>
                                          </p:spTgt>
                                        </p:tgtEl>
                                        <p:attrNameLst>
                                          <p:attrName>ppt_h</p:attrName>
                                        </p:attrNameLst>
                                      </p:cBhvr>
                                      <p:tavLst>
                                        <p:tav tm="0">
                                          <p:val>
                                            <p:strVal val="#ppt_h"/>
                                          </p:val>
                                        </p:tav>
                                        <p:tav tm="100000">
                                          <p:val>
                                            <p:strVal val="#ppt_h"/>
                                          </p:val>
                                        </p:tav>
                                      </p:tavLst>
                                    </p:anim>
                                    <p:anim calcmode="lin" valueType="num">
                                      <p:cBhvr>
                                        <p:cTn id="18" dur="500" fill="hold"/>
                                        <p:tgtEl>
                                          <p:spTgt spid="235523">
                                            <p:txEl>
                                              <p:pRg st="1" end="1"/>
                                            </p:txEl>
                                          </p:spTgt>
                                        </p:tgtEl>
                                        <p:attrNameLst>
                                          <p:attrName>ppt_x</p:attrName>
                                        </p:attrNameLst>
                                      </p:cBhvr>
                                      <p:tavLst>
                                        <p:tav tm="0">
                                          <p:val>
                                            <p:strVal val="#ppt_x-.2"/>
                                          </p:val>
                                        </p:tav>
                                        <p:tav tm="100000">
                                          <p:val>
                                            <p:strVal val="#ppt_x"/>
                                          </p:val>
                                        </p:tav>
                                      </p:tavLst>
                                    </p:anim>
                                    <p:anim calcmode="lin" valueType="num">
                                      <p:cBhvr>
                                        <p:cTn id="19" dur="500" fill="hold"/>
                                        <p:tgtEl>
                                          <p:spTgt spid="235523">
                                            <p:txEl>
                                              <p:pRg st="1" end="1"/>
                                            </p:txEl>
                                          </p:spTgt>
                                        </p:tgtEl>
                                        <p:attrNameLst>
                                          <p:attrName>ppt_y</p:attrName>
                                        </p:attrNameLst>
                                      </p:cBhvr>
                                      <p:tavLst>
                                        <p:tav tm="0">
                                          <p:val>
                                            <p:strVal val="#ppt_y"/>
                                          </p:val>
                                        </p:tav>
                                        <p:tav tm="100000">
                                          <p:val>
                                            <p:strVal val="#ppt_y"/>
                                          </p:val>
                                        </p:tav>
                                      </p:tavLst>
                                    </p:anim>
                                    <p:animEffect transition="in" filter="fade">
                                      <p:cBhvr>
                                        <p:cTn id="20" dur="500"/>
                                        <p:tgtEl>
                                          <p:spTgt spid="235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u="sng"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186" name="Rectangle 4"/>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6790" name="Rectangle 6"/>
          <p:cNvSpPr>
            <a:spLocks noGrp="1" noChangeArrowheads="1"/>
          </p:cNvSpPr>
          <p:nvPr>
            <p:ph type="title" idx="4294967295"/>
          </p:nvPr>
        </p:nvSpPr>
        <p:spPr>
          <a:xfrm>
            <a:off x="0" y="76200"/>
            <a:ext cx="2895600" cy="1219200"/>
          </a:xfrm>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الكتاب الواحد</a:t>
            </a:r>
            <a:endParaRPr lang="en-US" b="1" dirty="0">
              <a:latin typeface="Arial" panose="020B0604020202020204" pitchFamily="34" charset="0"/>
              <a:cs typeface="Arial" panose="020B0604020202020204" pitchFamily="34" charset="0"/>
            </a:endParaRPr>
          </a:p>
        </p:txBody>
      </p:sp>
    </p:spTree>
  </p:cSld>
  <p:clrMapOvr>
    <a:masterClrMapping/>
  </p:clrMapOvr>
  <p:transition spd="med">
    <p:random/>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Premarital Counseling</a:t>
            </a:r>
          </a:p>
        </p:txBody>
      </p:sp>
      <p:sp>
        <p:nvSpPr>
          <p:cNvPr id="400387"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223235" name="Picture 4" descr="Aaron &amp; Sylvi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525000" cy="694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0389" name="Rectangle 5"/>
          <p:cNvSpPr>
            <a:spLocks noChangeArrowheads="1"/>
          </p:cNvSpPr>
          <p:nvPr/>
        </p:nvSpPr>
        <p:spPr bwMode="auto">
          <a:xfrm>
            <a:off x="309563" y="1001713"/>
            <a:ext cx="3881437" cy="7508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أندونيسيا: سيلفيا</a:t>
            </a:r>
            <a:endParaRPr lang="en-US" sz="3200" b="1" dirty="0">
              <a:solidFill>
                <a:srgbClr val="FFFFFF"/>
              </a:solidFill>
              <a:latin typeface="Arial" panose="020B0604020202020204" pitchFamily="34" charset="0"/>
              <a:cs typeface="Arial" panose="020B0604020202020204" pitchFamily="34" charset="0"/>
            </a:endParaRPr>
          </a:p>
        </p:txBody>
      </p:sp>
      <p:sp>
        <p:nvSpPr>
          <p:cNvPr id="400390" name="Rectangle 6"/>
          <p:cNvSpPr>
            <a:spLocks noChangeArrowheads="1"/>
          </p:cNvSpPr>
          <p:nvPr/>
        </p:nvSpPr>
        <p:spPr bwMode="auto">
          <a:xfrm>
            <a:off x="4343400" y="228600"/>
            <a:ext cx="5105400" cy="6096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سنغافورة: هارون تشان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advClick="0" advTm="3000">
    <p:random/>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4" name="Picture 2"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 y="0"/>
            <a:ext cx="7875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2435" name="Rectangle 3"/>
          <p:cNvSpPr>
            <a:spLocks noGrp="1" noChangeArrowheads="1"/>
          </p:cNvSpPr>
          <p:nvPr>
            <p:ph type="title"/>
          </p:nvPr>
        </p:nvSpPr>
        <p:spPr>
          <a:xfrm>
            <a:off x="685800" y="0"/>
            <a:ext cx="7772400" cy="762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الخدمة في الشمال</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advClick="0" advTm="3000">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402434"/>
                                        </p:tgtEl>
                                        <p:attrNameLst>
                                          <p:attrName>style.visibility</p:attrName>
                                        </p:attrNameLst>
                                      </p:cBhvr>
                                      <p:to>
                                        <p:strVal val="visible"/>
                                      </p:to>
                                    </p:set>
                                    <p:animEffect transition="in" filter="dissolve">
                                      <p:cBhvr>
                                        <p:cTn id="7" dur="500"/>
                                        <p:tgtEl>
                                          <p:spTgt spid="40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Picture 2" descr="China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601200"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6531" name="Rectangle 3"/>
          <p:cNvSpPr>
            <a:spLocks noGrp="1" noChangeArrowheads="1"/>
          </p:cNvSpPr>
          <p:nvPr>
            <p:ph type="title"/>
          </p:nvPr>
        </p:nvSpPr>
        <p:spPr>
          <a:xfrm>
            <a:off x="2971800" y="5257800"/>
            <a:ext cx="2895600" cy="16002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كن</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منخرطاً</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advClick="0" advTm="3000">
    <p:random/>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43"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4445000" cy="3327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9378" name="Rectangle 8"/>
          <p:cNvSpPr>
            <a:spLocks noChangeArrowheads="1"/>
          </p:cNvSpPr>
          <p:nvPr/>
        </p:nvSpPr>
        <p:spPr bwMode="auto">
          <a:xfrm>
            <a:off x="2209800" y="3276600"/>
            <a:ext cx="2286000" cy="6858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29379" name="Rectangle 9"/>
          <p:cNvSpPr>
            <a:spLocks noChangeArrowheads="1"/>
          </p:cNvSpPr>
          <p:nvPr/>
        </p:nvSpPr>
        <p:spPr bwMode="auto">
          <a:xfrm>
            <a:off x="2590800" y="914400"/>
            <a:ext cx="2057400" cy="3810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4739" name="Rectangle 3"/>
          <p:cNvSpPr>
            <a:spLocks noGrp="1" noChangeArrowheads="1"/>
          </p:cNvSpPr>
          <p:nvPr>
            <p:ph type="title" idx="4294967295"/>
          </p:nvPr>
        </p:nvSpPr>
        <p:spPr>
          <a:xfrm>
            <a:off x="228600" y="2209800"/>
            <a:ext cx="8915400" cy="4495800"/>
          </a:xfrm>
        </p:spPr>
        <p:txBody>
          <a:bodyPr/>
          <a:lstStyle/>
          <a:p>
            <a:pPr eaLnBrk="1" hangingPunct="1">
              <a:defRPr/>
            </a:pPr>
            <a:r>
              <a:rPr lang="ar-JO" sz="5400" b="1" dirty="0">
                <a:solidFill>
                  <a:schemeClr val="bg1"/>
                </a:solidFill>
                <a:latin typeface="Arial" panose="020B0604020202020204" pitchFamily="34" charset="0"/>
                <a:cs typeface="Arial" panose="020B0604020202020204" pitchFamily="34" charset="0"/>
              </a:rPr>
              <a:t>يمكنك هزيمة الإحباط </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من خلال اتباع </a:t>
            </a:r>
            <a:br>
              <a:rPr lang="ar-JO" sz="5400" b="1" dirty="0">
                <a:solidFill>
                  <a:schemeClr val="bg1"/>
                </a:solidFill>
                <a:latin typeface="Arial" panose="020B0604020202020204" pitchFamily="34" charset="0"/>
                <a:cs typeface="Arial" panose="020B0604020202020204" pitchFamily="34" charset="0"/>
              </a:rPr>
            </a:br>
            <a:r>
              <a:rPr lang="ar-JO" sz="5400" b="1" dirty="0">
                <a:solidFill>
                  <a:srgbClr val="FFFF00"/>
                </a:solidFill>
                <a:latin typeface="Arial" panose="020B0604020202020204" pitchFamily="34" charset="0"/>
                <a:cs typeface="Arial" panose="020B0604020202020204" pitchFamily="34" charset="0"/>
              </a:rPr>
              <a:t>أولويات</a:t>
            </a:r>
            <a:r>
              <a:rPr lang="ar-JO" sz="5400" b="1" dirty="0">
                <a:solidFill>
                  <a:schemeClr val="bg1"/>
                </a:solidFill>
                <a:latin typeface="Arial" panose="020B0604020202020204" pitchFamily="34" charset="0"/>
                <a:cs typeface="Arial" panose="020B0604020202020204" pitchFamily="34" charset="0"/>
              </a:rPr>
              <a:t> الله</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(الفكرة الرئيسية)</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random/>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u="sng"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65588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cs typeface="+mn-cs"/>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88658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My two brothers</a:t>
            </a:r>
            <a:endParaRPr lang="en-US">
              <a:latin typeface="Arial" panose="020B0604020202020204" pitchFamily="34" charset="0"/>
              <a:cs typeface="Arial" panose="020B0604020202020204" pitchFamily="34" charset="0"/>
            </a:endParaRPr>
          </a:p>
        </p:txBody>
      </p:sp>
      <p:pic>
        <p:nvPicPr>
          <p:cNvPr id="233474" name="Picture 3" descr="IMG_793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0011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title" idx="4294967295"/>
          </p:nvPr>
        </p:nvSpPr>
        <p:spPr>
          <a:xfrm>
            <a:off x="3581400" y="533400"/>
            <a:ext cx="1981200" cy="3429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خمسة</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منازل</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أخرى</a:t>
            </a:r>
            <a:endParaRPr lang="en-US" dirty="0">
              <a:latin typeface="Arial" panose="020B0604020202020204" pitchFamily="34" charset="0"/>
              <a:cs typeface="Arial" panose="020B0604020202020204" pitchFamily="34" charset="0"/>
            </a:endParaRPr>
          </a:p>
        </p:txBody>
      </p:sp>
      <p:pic>
        <p:nvPicPr>
          <p:cNvPr id="438275" name="Picture 3"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7" name="Picture 5"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8" name="Picture 6"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9" name="Picture 7"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0" name="Picture 8"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1" name="Picture 9"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82" name="WordArt 10"/>
          <p:cNvSpPr>
            <a:spLocks noChangeArrowheads="1" noChangeShapeType="1" noTextEdit="1"/>
          </p:cNvSpPr>
          <p:nvPr/>
        </p:nvSpPr>
        <p:spPr bwMode="auto">
          <a:xfrm>
            <a:off x="15240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438283" name="WordArt 11"/>
          <p:cNvSpPr>
            <a:spLocks noChangeArrowheads="1" noChangeShapeType="1" noTextEdit="1"/>
          </p:cNvSpPr>
          <p:nvPr/>
        </p:nvSpPr>
        <p:spPr bwMode="auto">
          <a:xfrm>
            <a:off x="17526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4" name="WordArt 12"/>
          <p:cNvSpPr>
            <a:spLocks noChangeArrowheads="1" noChangeShapeType="1" noTextEdit="1"/>
          </p:cNvSpPr>
          <p:nvPr/>
        </p:nvSpPr>
        <p:spPr bwMode="auto">
          <a:xfrm>
            <a:off x="19050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5" name="WordArt 13"/>
          <p:cNvSpPr>
            <a:spLocks noChangeArrowheads="1" noChangeShapeType="1" noTextEdit="1"/>
          </p:cNvSpPr>
          <p:nvPr/>
        </p:nvSpPr>
        <p:spPr bwMode="auto">
          <a:xfrm>
            <a:off x="66294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6" name="WordArt 14"/>
          <p:cNvSpPr>
            <a:spLocks noChangeArrowheads="1" noChangeShapeType="1" noTextEdit="1"/>
          </p:cNvSpPr>
          <p:nvPr/>
        </p:nvSpPr>
        <p:spPr bwMode="auto">
          <a:xfrm>
            <a:off x="66294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7" name="WordArt 15"/>
          <p:cNvSpPr>
            <a:spLocks noChangeArrowheads="1" noChangeShapeType="1" noTextEdit="1"/>
          </p:cNvSpPr>
          <p:nvPr/>
        </p:nvSpPr>
        <p:spPr bwMode="auto">
          <a:xfrm>
            <a:off x="66294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438275"/>
                                        </p:tgtEl>
                                        <p:attrNameLst>
                                          <p:attrName>style.visibility</p:attrName>
                                        </p:attrNameLst>
                                      </p:cBhvr>
                                      <p:to>
                                        <p:strVal val="visible"/>
                                      </p:to>
                                    </p:set>
                                    <p:anim calcmode="lin" valueType="num">
                                      <p:cBhvr>
                                        <p:cTn id="7" dur="1000" fill="hold"/>
                                        <p:tgtEl>
                                          <p:spTgt spid="438275"/>
                                        </p:tgtEl>
                                        <p:attrNameLst>
                                          <p:attrName>ppt_w</p:attrName>
                                        </p:attrNameLst>
                                      </p:cBhvr>
                                      <p:tavLst>
                                        <p:tav tm="0">
                                          <p:val>
                                            <p:fltVal val="0"/>
                                          </p:val>
                                        </p:tav>
                                        <p:tav tm="100000">
                                          <p:val>
                                            <p:strVal val="#ppt_w"/>
                                          </p:val>
                                        </p:tav>
                                      </p:tavLst>
                                    </p:anim>
                                    <p:anim calcmode="lin" valueType="num">
                                      <p:cBhvr>
                                        <p:cTn id="8" dur="1000" fill="hold"/>
                                        <p:tgtEl>
                                          <p:spTgt spid="438275"/>
                                        </p:tgtEl>
                                        <p:attrNameLst>
                                          <p:attrName>ppt_h</p:attrName>
                                        </p:attrNameLst>
                                      </p:cBhvr>
                                      <p:tavLst>
                                        <p:tav tm="0">
                                          <p:val>
                                            <p:fltVal val="0"/>
                                          </p:val>
                                        </p:tav>
                                        <p:tav tm="100000">
                                          <p:val>
                                            <p:strVal val="#ppt_h"/>
                                          </p:val>
                                        </p:tav>
                                      </p:tavLst>
                                    </p:anim>
                                    <p:anim calcmode="lin" valueType="num">
                                      <p:cBhvr>
                                        <p:cTn id="9" dur="1000" fill="hold"/>
                                        <p:tgtEl>
                                          <p:spTgt spid="438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8275"/>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438277"/>
                                        </p:tgtEl>
                                        <p:attrNameLst>
                                          <p:attrName>style.visibility</p:attrName>
                                        </p:attrNameLst>
                                      </p:cBhvr>
                                      <p:to>
                                        <p:strVal val="visible"/>
                                      </p:to>
                                    </p:set>
                                    <p:anim calcmode="lin" valueType="num">
                                      <p:cBhvr>
                                        <p:cTn id="14" dur="1000" fill="hold"/>
                                        <p:tgtEl>
                                          <p:spTgt spid="438277"/>
                                        </p:tgtEl>
                                        <p:attrNameLst>
                                          <p:attrName>ppt_w</p:attrName>
                                        </p:attrNameLst>
                                      </p:cBhvr>
                                      <p:tavLst>
                                        <p:tav tm="0">
                                          <p:val>
                                            <p:fltVal val="0"/>
                                          </p:val>
                                        </p:tav>
                                        <p:tav tm="100000">
                                          <p:val>
                                            <p:strVal val="#ppt_w"/>
                                          </p:val>
                                        </p:tav>
                                      </p:tavLst>
                                    </p:anim>
                                    <p:anim calcmode="lin" valueType="num">
                                      <p:cBhvr>
                                        <p:cTn id="15" dur="1000" fill="hold"/>
                                        <p:tgtEl>
                                          <p:spTgt spid="438277"/>
                                        </p:tgtEl>
                                        <p:attrNameLst>
                                          <p:attrName>ppt_h</p:attrName>
                                        </p:attrNameLst>
                                      </p:cBhvr>
                                      <p:tavLst>
                                        <p:tav tm="0">
                                          <p:val>
                                            <p:fltVal val="0"/>
                                          </p:val>
                                        </p:tav>
                                        <p:tav tm="100000">
                                          <p:val>
                                            <p:strVal val="#ppt_h"/>
                                          </p:val>
                                        </p:tav>
                                      </p:tavLst>
                                    </p:anim>
                                    <p:anim calcmode="lin" valueType="num">
                                      <p:cBhvr>
                                        <p:cTn id="16" dur="1000" fill="hold"/>
                                        <p:tgtEl>
                                          <p:spTgt spid="438277"/>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438277"/>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nodeType="afterEffect">
                                  <p:stCondLst>
                                    <p:cond delay="0"/>
                                  </p:stCondLst>
                                  <p:childTnLst>
                                    <p:set>
                                      <p:cBhvr>
                                        <p:cTn id="20" dur="1" fill="hold">
                                          <p:stCondLst>
                                            <p:cond delay="0"/>
                                          </p:stCondLst>
                                        </p:cTn>
                                        <p:tgtEl>
                                          <p:spTgt spid="438278"/>
                                        </p:tgtEl>
                                        <p:attrNameLst>
                                          <p:attrName>style.visibility</p:attrName>
                                        </p:attrNameLst>
                                      </p:cBhvr>
                                      <p:to>
                                        <p:strVal val="visible"/>
                                      </p:to>
                                    </p:set>
                                    <p:anim calcmode="lin" valueType="num">
                                      <p:cBhvr>
                                        <p:cTn id="21" dur="1000" fill="hold"/>
                                        <p:tgtEl>
                                          <p:spTgt spid="438278"/>
                                        </p:tgtEl>
                                        <p:attrNameLst>
                                          <p:attrName>ppt_w</p:attrName>
                                        </p:attrNameLst>
                                      </p:cBhvr>
                                      <p:tavLst>
                                        <p:tav tm="0">
                                          <p:val>
                                            <p:fltVal val="0"/>
                                          </p:val>
                                        </p:tav>
                                        <p:tav tm="100000">
                                          <p:val>
                                            <p:strVal val="#ppt_w"/>
                                          </p:val>
                                        </p:tav>
                                      </p:tavLst>
                                    </p:anim>
                                    <p:anim calcmode="lin" valueType="num">
                                      <p:cBhvr>
                                        <p:cTn id="22" dur="1000" fill="hold"/>
                                        <p:tgtEl>
                                          <p:spTgt spid="438278"/>
                                        </p:tgtEl>
                                        <p:attrNameLst>
                                          <p:attrName>ppt_h</p:attrName>
                                        </p:attrNameLst>
                                      </p:cBhvr>
                                      <p:tavLst>
                                        <p:tav tm="0">
                                          <p:val>
                                            <p:fltVal val="0"/>
                                          </p:val>
                                        </p:tav>
                                        <p:tav tm="100000">
                                          <p:val>
                                            <p:strVal val="#ppt_h"/>
                                          </p:val>
                                        </p:tav>
                                      </p:tavLst>
                                    </p:anim>
                                    <p:anim calcmode="lin" valueType="num">
                                      <p:cBhvr>
                                        <p:cTn id="23" dur="1000" fill="hold"/>
                                        <p:tgtEl>
                                          <p:spTgt spid="438278"/>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38278"/>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nodeType="afterEffect">
                                  <p:stCondLst>
                                    <p:cond delay="0"/>
                                  </p:stCondLst>
                                  <p:childTnLst>
                                    <p:set>
                                      <p:cBhvr>
                                        <p:cTn id="27" dur="1" fill="hold">
                                          <p:stCondLst>
                                            <p:cond delay="0"/>
                                          </p:stCondLst>
                                        </p:cTn>
                                        <p:tgtEl>
                                          <p:spTgt spid="438279"/>
                                        </p:tgtEl>
                                        <p:attrNameLst>
                                          <p:attrName>style.visibility</p:attrName>
                                        </p:attrNameLst>
                                      </p:cBhvr>
                                      <p:to>
                                        <p:strVal val="visible"/>
                                      </p:to>
                                    </p:set>
                                    <p:anim calcmode="lin" valueType="num">
                                      <p:cBhvr>
                                        <p:cTn id="28" dur="1000" fill="hold"/>
                                        <p:tgtEl>
                                          <p:spTgt spid="438279"/>
                                        </p:tgtEl>
                                        <p:attrNameLst>
                                          <p:attrName>ppt_w</p:attrName>
                                        </p:attrNameLst>
                                      </p:cBhvr>
                                      <p:tavLst>
                                        <p:tav tm="0">
                                          <p:val>
                                            <p:fltVal val="0"/>
                                          </p:val>
                                        </p:tav>
                                        <p:tav tm="100000">
                                          <p:val>
                                            <p:strVal val="#ppt_w"/>
                                          </p:val>
                                        </p:tav>
                                      </p:tavLst>
                                    </p:anim>
                                    <p:anim calcmode="lin" valueType="num">
                                      <p:cBhvr>
                                        <p:cTn id="29" dur="1000" fill="hold"/>
                                        <p:tgtEl>
                                          <p:spTgt spid="438279"/>
                                        </p:tgtEl>
                                        <p:attrNameLst>
                                          <p:attrName>ppt_h</p:attrName>
                                        </p:attrNameLst>
                                      </p:cBhvr>
                                      <p:tavLst>
                                        <p:tav tm="0">
                                          <p:val>
                                            <p:fltVal val="0"/>
                                          </p:val>
                                        </p:tav>
                                        <p:tav tm="100000">
                                          <p:val>
                                            <p:strVal val="#ppt_h"/>
                                          </p:val>
                                        </p:tav>
                                      </p:tavLst>
                                    </p:anim>
                                    <p:anim calcmode="lin" valueType="num">
                                      <p:cBhvr>
                                        <p:cTn id="30" dur="1000" fill="hold"/>
                                        <p:tgtEl>
                                          <p:spTgt spid="438279"/>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438279"/>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nodeType="afterEffect">
                                  <p:stCondLst>
                                    <p:cond delay="0"/>
                                  </p:stCondLst>
                                  <p:childTnLst>
                                    <p:set>
                                      <p:cBhvr>
                                        <p:cTn id="34" dur="1" fill="hold">
                                          <p:stCondLst>
                                            <p:cond delay="0"/>
                                          </p:stCondLst>
                                        </p:cTn>
                                        <p:tgtEl>
                                          <p:spTgt spid="438280"/>
                                        </p:tgtEl>
                                        <p:attrNameLst>
                                          <p:attrName>style.visibility</p:attrName>
                                        </p:attrNameLst>
                                      </p:cBhvr>
                                      <p:to>
                                        <p:strVal val="visible"/>
                                      </p:to>
                                    </p:set>
                                    <p:anim calcmode="lin" valueType="num">
                                      <p:cBhvr>
                                        <p:cTn id="35" dur="1000" fill="hold"/>
                                        <p:tgtEl>
                                          <p:spTgt spid="438280"/>
                                        </p:tgtEl>
                                        <p:attrNameLst>
                                          <p:attrName>ppt_w</p:attrName>
                                        </p:attrNameLst>
                                      </p:cBhvr>
                                      <p:tavLst>
                                        <p:tav tm="0">
                                          <p:val>
                                            <p:fltVal val="0"/>
                                          </p:val>
                                        </p:tav>
                                        <p:tav tm="100000">
                                          <p:val>
                                            <p:strVal val="#ppt_w"/>
                                          </p:val>
                                        </p:tav>
                                      </p:tavLst>
                                    </p:anim>
                                    <p:anim calcmode="lin" valueType="num">
                                      <p:cBhvr>
                                        <p:cTn id="36" dur="1000" fill="hold"/>
                                        <p:tgtEl>
                                          <p:spTgt spid="438280"/>
                                        </p:tgtEl>
                                        <p:attrNameLst>
                                          <p:attrName>ppt_h</p:attrName>
                                        </p:attrNameLst>
                                      </p:cBhvr>
                                      <p:tavLst>
                                        <p:tav tm="0">
                                          <p:val>
                                            <p:fltVal val="0"/>
                                          </p:val>
                                        </p:tav>
                                        <p:tav tm="100000">
                                          <p:val>
                                            <p:strVal val="#ppt_h"/>
                                          </p:val>
                                        </p:tav>
                                      </p:tavLst>
                                    </p:anim>
                                    <p:anim calcmode="lin" valueType="num">
                                      <p:cBhvr>
                                        <p:cTn id="37" dur="1000" fill="hold"/>
                                        <p:tgtEl>
                                          <p:spTgt spid="438280"/>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38280"/>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nodeType="afterEffect">
                                  <p:stCondLst>
                                    <p:cond delay="0"/>
                                  </p:stCondLst>
                                  <p:childTnLst>
                                    <p:set>
                                      <p:cBhvr>
                                        <p:cTn id="41" dur="1" fill="hold">
                                          <p:stCondLst>
                                            <p:cond delay="0"/>
                                          </p:stCondLst>
                                        </p:cTn>
                                        <p:tgtEl>
                                          <p:spTgt spid="438281"/>
                                        </p:tgtEl>
                                        <p:attrNameLst>
                                          <p:attrName>style.visibility</p:attrName>
                                        </p:attrNameLst>
                                      </p:cBhvr>
                                      <p:to>
                                        <p:strVal val="visible"/>
                                      </p:to>
                                    </p:set>
                                    <p:anim calcmode="lin" valueType="num">
                                      <p:cBhvr>
                                        <p:cTn id="42" dur="1000" fill="hold"/>
                                        <p:tgtEl>
                                          <p:spTgt spid="438281"/>
                                        </p:tgtEl>
                                        <p:attrNameLst>
                                          <p:attrName>ppt_w</p:attrName>
                                        </p:attrNameLst>
                                      </p:cBhvr>
                                      <p:tavLst>
                                        <p:tav tm="0">
                                          <p:val>
                                            <p:fltVal val="0"/>
                                          </p:val>
                                        </p:tav>
                                        <p:tav tm="100000">
                                          <p:val>
                                            <p:strVal val="#ppt_w"/>
                                          </p:val>
                                        </p:tav>
                                      </p:tavLst>
                                    </p:anim>
                                    <p:anim calcmode="lin" valueType="num">
                                      <p:cBhvr>
                                        <p:cTn id="43" dur="1000" fill="hold"/>
                                        <p:tgtEl>
                                          <p:spTgt spid="438281"/>
                                        </p:tgtEl>
                                        <p:attrNameLst>
                                          <p:attrName>ppt_h</p:attrName>
                                        </p:attrNameLst>
                                      </p:cBhvr>
                                      <p:tavLst>
                                        <p:tav tm="0">
                                          <p:val>
                                            <p:fltVal val="0"/>
                                          </p:val>
                                        </p:tav>
                                        <p:tav tm="100000">
                                          <p:val>
                                            <p:strVal val="#ppt_h"/>
                                          </p:val>
                                        </p:tav>
                                      </p:tavLst>
                                    </p:anim>
                                    <p:anim calcmode="lin" valueType="num">
                                      <p:cBhvr>
                                        <p:cTn id="44" dur="1000" fill="hold"/>
                                        <p:tgtEl>
                                          <p:spTgt spid="438281"/>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438281"/>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438282"/>
                                        </p:tgtEl>
                                        <p:attrNameLst>
                                          <p:attrName>style.visibility</p:attrName>
                                        </p:attrNameLst>
                                      </p:cBhvr>
                                      <p:to>
                                        <p:strVal val="visible"/>
                                      </p:to>
                                    </p:set>
                                    <p:anim calcmode="lin" valueType="num">
                                      <p:cBhvr>
                                        <p:cTn id="49" dur="1000" fill="hold"/>
                                        <p:tgtEl>
                                          <p:spTgt spid="438282"/>
                                        </p:tgtEl>
                                        <p:attrNameLst>
                                          <p:attrName>ppt_w</p:attrName>
                                        </p:attrNameLst>
                                      </p:cBhvr>
                                      <p:tavLst>
                                        <p:tav tm="0">
                                          <p:val>
                                            <p:fltVal val="0"/>
                                          </p:val>
                                        </p:tav>
                                        <p:tav tm="100000">
                                          <p:val>
                                            <p:strVal val="#ppt_w"/>
                                          </p:val>
                                        </p:tav>
                                      </p:tavLst>
                                    </p:anim>
                                    <p:anim calcmode="lin" valueType="num">
                                      <p:cBhvr>
                                        <p:cTn id="50" dur="1000" fill="hold"/>
                                        <p:tgtEl>
                                          <p:spTgt spid="438282"/>
                                        </p:tgtEl>
                                        <p:attrNameLst>
                                          <p:attrName>ppt_h</p:attrName>
                                        </p:attrNameLst>
                                      </p:cBhvr>
                                      <p:tavLst>
                                        <p:tav tm="0">
                                          <p:val>
                                            <p:fltVal val="0"/>
                                          </p:val>
                                        </p:tav>
                                        <p:tav tm="100000">
                                          <p:val>
                                            <p:strVal val="#ppt_h"/>
                                          </p:val>
                                        </p:tav>
                                      </p:tavLst>
                                    </p:anim>
                                    <p:anim calcmode="lin" valueType="num">
                                      <p:cBhvr>
                                        <p:cTn id="51" dur="1000" fill="hold"/>
                                        <p:tgtEl>
                                          <p:spTgt spid="43828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438282"/>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438283"/>
                                        </p:tgtEl>
                                        <p:attrNameLst>
                                          <p:attrName>style.visibility</p:attrName>
                                        </p:attrNameLst>
                                      </p:cBhvr>
                                      <p:to>
                                        <p:strVal val="visible"/>
                                      </p:to>
                                    </p:set>
                                    <p:anim calcmode="lin" valueType="num">
                                      <p:cBhvr>
                                        <p:cTn id="56" dur="1000" fill="hold"/>
                                        <p:tgtEl>
                                          <p:spTgt spid="438283"/>
                                        </p:tgtEl>
                                        <p:attrNameLst>
                                          <p:attrName>ppt_w</p:attrName>
                                        </p:attrNameLst>
                                      </p:cBhvr>
                                      <p:tavLst>
                                        <p:tav tm="0">
                                          <p:val>
                                            <p:fltVal val="0"/>
                                          </p:val>
                                        </p:tav>
                                        <p:tav tm="100000">
                                          <p:val>
                                            <p:strVal val="#ppt_w"/>
                                          </p:val>
                                        </p:tav>
                                      </p:tavLst>
                                    </p:anim>
                                    <p:anim calcmode="lin" valueType="num">
                                      <p:cBhvr>
                                        <p:cTn id="57" dur="1000" fill="hold"/>
                                        <p:tgtEl>
                                          <p:spTgt spid="438283"/>
                                        </p:tgtEl>
                                        <p:attrNameLst>
                                          <p:attrName>ppt_h</p:attrName>
                                        </p:attrNameLst>
                                      </p:cBhvr>
                                      <p:tavLst>
                                        <p:tav tm="0">
                                          <p:val>
                                            <p:fltVal val="0"/>
                                          </p:val>
                                        </p:tav>
                                        <p:tav tm="100000">
                                          <p:val>
                                            <p:strVal val="#ppt_h"/>
                                          </p:val>
                                        </p:tav>
                                      </p:tavLst>
                                    </p:anim>
                                    <p:anim calcmode="lin" valueType="num">
                                      <p:cBhvr>
                                        <p:cTn id="58" dur="1000" fill="hold"/>
                                        <p:tgtEl>
                                          <p:spTgt spid="43828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43828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8000"/>
                            </p:stCondLst>
                            <p:childTnLst>
                              <p:par>
                                <p:cTn id="61" presetID="15" presetClass="entr" presetSubtype="0" fill="hold" grpId="0" nodeType="afterEffect">
                                  <p:stCondLst>
                                    <p:cond delay="0"/>
                                  </p:stCondLst>
                                  <p:childTnLst>
                                    <p:set>
                                      <p:cBhvr>
                                        <p:cTn id="62" dur="1" fill="hold">
                                          <p:stCondLst>
                                            <p:cond delay="0"/>
                                          </p:stCondLst>
                                        </p:cTn>
                                        <p:tgtEl>
                                          <p:spTgt spid="438284"/>
                                        </p:tgtEl>
                                        <p:attrNameLst>
                                          <p:attrName>style.visibility</p:attrName>
                                        </p:attrNameLst>
                                      </p:cBhvr>
                                      <p:to>
                                        <p:strVal val="visible"/>
                                      </p:to>
                                    </p:set>
                                    <p:anim calcmode="lin" valueType="num">
                                      <p:cBhvr>
                                        <p:cTn id="63" dur="1000" fill="hold"/>
                                        <p:tgtEl>
                                          <p:spTgt spid="438284"/>
                                        </p:tgtEl>
                                        <p:attrNameLst>
                                          <p:attrName>ppt_w</p:attrName>
                                        </p:attrNameLst>
                                      </p:cBhvr>
                                      <p:tavLst>
                                        <p:tav tm="0">
                                          <p:val>
                                            <p:fltVal val="0"/>
                                          </p:val>
                                        </p:tav>
                                        <p:tav tm="100000">
                                          <p:val>
                                            <p:strVal val="#ppt_w"/>
                                          </p:val>
                                        </p:tav>
                                      </p:tavLst>
                                    </p:anim>
                                    <p:anim calcmode="lin" valueType="num">
                                      <p:cBhvr>
                                        <p:cTn id="64" dur="1000" fill="hold"/>
                                        <p:tgtEl>
                                          <p:spTgt spid="438284"/>
                                        </p:tgtEl>
                                        <p:attrNameLst>
                                          <p:attrName>ppt_h</p:attrName>
                                        </p:attrNameLst>
                                      </p:cBhvr>
                                      <p:tavLst>
                                        <p:tav tm="0">
                                          <p:val>
                                            <p:fltVal val="0"/>
                                          </p:val>
                                        </p:tav>
                                        <p:tav tm="100000">
                                          <p:val>
                                            <p:strVal val="#ppt_h"/>
                                          </p:val>
                                        </p:tav>
                                      </p:tavLst>
                                    </p:anim>
                                    <p:anim calcmode="lin" valueType="num">
                                      <p:cBhvr>
                                        <p:cTn id="65" dur="1000" fill="hold"/>
                                        <p:tgtEl>
                                          <p:spTgt spid="43828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828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9000"/>
                            </p:stCondLst>
                            <p:childTnLst>
                              <p:par>
                                <p:cTn id="68" presetID="15" presetClass="entr" presetSubtype="0" fill="hold" grpId="0" nodeType="afterEffect">
                                  <p:stCondLst>
                                    <p:cond delay="0"/>
                                  </p:stCondLst>
                                  <p:childTnLst>
                                    <p:set>
                                      <p:cBhvr>
                                        <p:cTn id="69" dur="1" fill="hold">
                                          <p:stCondLst>
                                            <p:cond delay="0"/>
                                          </p:stCondLst>
                                        </p:cTn>
                                        <p:tgtEl>
                                          <p:spTgt spid="438285"/>
                                        </p:tgtEl>
                                        <p:attrNameLst>
                                          <p:attrName>style.visibility</p:attrName>
                                        </p:attrNameLst>
                                      </p:cBhvr>
                                      <p:to>
                                        <p:strVal val="visible"/>
                                      </p:to>
                                    </p:set>
                                    <p:anim calcmode="lin" valueType="num">
                                      <p:cBhvr>
                                        <p:cTn id="70" dur="1000" fill="hold"/>
                                        <p:tgtEl>
                                          <p:spTgt spid="438285"/>
                                        </p:tgtEl>
                                        <p:attrNameLst>
                                          <p:attrName>ppt_w</p:attrName>
                                        </p:attrNameLst>
                                      </p:cBhvr>
                                      <p:tavLst>
                                        <p:tav tm="0">
                                          <p:val>
                                            <p:fltVal val="0"/>
                                          </p:val>
                                        </p:tav>
                                        <p:tav tm="100000">
                                          <p:val>
                                            <p:strVal val="#ppt_w"/>
                                          </p:val>
                                        </p:tav>
                                      </p:tavLst>
                                    </p:anim>
                                    <p:anim calcmode="lin" valueType="num">
                                      <p:cBhvr>
                                        <p:cTn id="71" dur="1000" fill="hold"/>
                                        <p:tgtEl>
                                          <p:spTgt spid="438285"/>
                                        </p:tgtEl>
                                        <p:attrNameLst>
                                          <p:attrName>ppt_h</p:attrName>
                                        </p:attrNameLst>
                                      </p:cBhvr>
                                      <p:tavLst>
                                        <p:tav tm="0">
                                          <p:val>
                                            <p:fltVal val="0"/>
                                          </p:val>
                                        </p:tav>
                                        <p:tav tm="100000">
                                          <p:val>
                                            <p:strVal val="#ppt_h"/>
                                          </p:val>
                                        </p:tav>
                                      </p:tavLst>
                                    </p:anim>
                                    <p:anim calcmode="lin" valueType="num">
                                      <p:cBhvr>
                                        <p:cTn id="72" dur="1000" fill="hold"/>
                                        <p:tgtEl>
                                          <p:spTgt spid="438285"/>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43828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10000"/>
                            </p:stCondLst>
                            <p:childTnLst>
                              <p:par>
                                <p:cTn id="75" presetID="15" presetClass="entr" presetSubtype="0" fill="hold" grpId="0" nodeType="afterEffect">
                                  <p:stCondLst>
                                    <p:cond delay="0"/>
                                  </p:stCondLst>
                                  <p:childTnLst>
                                    <p:set>
                                      <p:cBhvr>
                                        <p:cTn id="76" dur="1" fill="hold">
                                          <p:stCondLst>
                                            <p:cond delay="0"/>
                                          </p:stCondLst>
                                        </p:cTn>
                                        <p:tgtEl>
                                          <p:spTgt spid="438286"/>
                                        </p:tgtEl>
                                        <p:attrNameLst>
                                          <p:attrName>style.visibility</p:attrName>
                                        </p:attrNameLst>
                                      </p:cBhvr>
                                      <p:to>
                                        <p:strVal val="visible"/>
                                      </p:to>
                                    </p:set>
                                    <p:anim calcmode="lin" valueType="num">
                                      <p:cBhvr>
                                        <p:cTn id="77" dur="1000" fill="hold"/>
                                        <p:tgtEl>
                                          <p:spTgt spid="438286"/>
                                        </p:tgtEl>
                                        <p:attrNameLst>
                                          <p:attrName>ppt_w</p:attrName>
                                        </p:attrNameLst>
                                      </p:cBhvr>
                                      <p:tavLst>
                                        <p:tav tm="0">
                                          <p:val>
                                            <p:fltVal val="0"/>
                                          </p:val>
                                        </p:tav>
                                        <p:tav tm="100000">
                                          <p:val>
                                            <p:strVal val="#ppt_w"/>
                                          </p:val>
                                        </p:tav>
                                      </p:tavLst>
                                    </p:anim>
                                    <p:anim calcmode="lin" valueType="num">
                                      <p:cBhvr>
                                        <p:cTn id="78" dur="1000" fill="hold"/>
                                        <p:tgtEl>
                                          <p:spTgt spid="438286"/>
                                        </p:tgtEl>
                                        <p:attrNameLst>
                                          <p:attrName>ppt_h</p:attrName>
                                        </p:attrNameLst>
                                      </p:cBhvr>
                                      <p:tavLst>
                                        <p:tav tm="0">
                                          <p:val>
                                            <p:fltVal val="0"/>
                                          </p:val>
                                        </p:tav>
                                        <p:tav tm="100000">
                                          <p:val>
                                            <p:strVal val="#ppt_h"/>
                                          </p:val>
                                        </p:tav>
                                      </p:tavLst>
                                    </p:anim>
                                    <p:anim calcmode="lin" valueType="num">
                                      <p:cBhvr>
                                        <p:cTn id="79" dur="1000" fill="hold"/>
                                        <p:tgtEl>
                                          <p:spTgt spid="438286"/>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43828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1000"/>
                            </p:stCondLst>
                            <p:childTnLst>
                              <p:par>
                                <p:cTn id="82" presetID="15" presetClass="entr" presetSubtype="0" fill="hold" grpId="0" nodeType="afterEffect">
                                  <p:stCondLst>
                                    <p:cond delay="0"/>
                                  </p:stCondLst>
                                  <p:childTnLst>
                                    <p:set>
                                      <p:cBhvr>
                                        <p:cTn id="83" dur="1" fill="hold">
                                          <p:stCondLst>
                                            <p:cond delay="0"/>
                                          </p:stCondLst>
                                        </p:cTn>
                                        <p:tgtEl>
                                          <p:spTgt spid="438287"/>
                                        </p:tgtEl>
                                        <p:attrNameLst>
                                          <p:attrName>style.visibility</p:attrName>
                                        </p:attrNameLst>
                                      </p:cBhvr>
                                      <p:to>
                                        <p:strVal val="visible"/>
                                      </p:to>
                                    </p:set>
                                    <p:anim calcmode="lin" valueType="num">
                                      <p:cBhvr>
                                        <p:cTn id="84" dur="1000" fill="hold"/>
                                        <p:tgtEl>
                                          <p:spTgt spid="438287"/>
                                        </p:tgtEl>
                                        <p:attrNameLst>
                                          <p:attrName>ppt_w</p:attrName>
                                        </p:attrNameLst>
                                      </p:cBhvr>
                                      <p:tavLst>
                                        <p:tav tm="0">
                                          <p:val>
                                            <p:fltVal val="0"/>
                                          </p:val>
                                        </p:tav>
                                        <p:tav tm="100000">
                                          <p:val>
                                            <p:strVal val="#ppt_w"/>
                                          </p:val>
                                        </p:tav>
                                      </p:tavLst>
                                    </p:anim>
                                    <p:anim calcmode="lin" valueType="num">
                                      <p:cBhvr>
                                        <p:cTn id="85" dur="1000" fill="hold"/>
                                        <p:tgtEl>
                                          <p:spTgt spid="438287"/>
                                        </p:tgtEl>
                                        <p:attrNameLst>
                                          <p:attrName>ppt_h</p:attrName>
                                        </p:attrNameLst>
                                      </p:cBhvr>
                                      <p:tavLst>
                                        <p:tav tm="0">
                                          <p:val>
                                            <p:fltVal val="0"/>
                                          </p:val>
                                        </p:tav>
                                        <p:tav tm="100000">
                                          <p:val>
                                            <p:strVal val="#ppt_h"/>
                                          </p:val>
                                        </p:tav>
                                      </p:tavLst>
                                    </p:anim>
                                    <p:anim calcmode="lin" valueType="num">
                                      <p:cBhvr>
                                        <p:cTn id="86" dur="1000" fill="hold"/>
                                        <p:tgtEl>
                                          <p:spTgt spid="438287"/>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4382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82" grpId="0" animBg="1"/>
      <p:bldP spid="438283" grpId="0" animBg="1"/>
      <p:bldP spid="438284" grpId="0" animBg="1"/>
      <p:bldP spid="438285" grpId="0" animBg="1"/>
      <p:bldP spid="438286" grpId="0" animBg="1"/>
      <p:bldP spid="438287"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Emptiness</a:t>
            </a:r>
            <a:endParaRPr lang="en-US">
              <a:latin typeface="Arial" panose="020B0604020202020204" pitchFamily="34" charset="0"/>
              <a:cs typeface="Arial" panose="020B0604020202020204" pitchFamily="34" charset="0"/>
            </a:endParaRPr>
          </a:p>
        </p:txBody>
      </p:sp>
      <p:pic>
        <p:nvPicPr>
          <p:cNvPr id="237570" name="Picture 3" descr="IMG_79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Text Box 4"/>
          <p:cNvSpPr txBox="1">
            <a:spLocks noChangeArrowheads="1"/>
          </p:cNvSpPr>
          <p:nvPr/>
        </p:nvSpPr>
        <p:spPr bwMode="auto">
          <a:xfrm>
            <a:off x="457200" y="1809750"/>
            <a:ext cx="8001000" cy="230832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688975" indent="-6889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الأولوية الأبدية لله التي يجب أن أسعى إليها 	بشغف هي ...</a:t>
            </a:r>
          </a:p>
          <a:p>
            <a:pPr marL="742950" indent="-742950" algn="r" rtl="1">
              <a:buAutoNum type="arabicPeriod"/>
            </a:pPr>
            <a:endParaRPr lang="ar-JO" sz="3600" b="1" dirty="0">
              <a:solidFill>
                <a:schemeClr val="bg1"/>
              </a:solidFill>
              <a:latin typeface="Arial" panose="020B0604020202020204" pitchFamily="34" charset="0"/>
              <a:cs typeface="Arial" panose="020B0604020202020204" pitchFamily="34" charset="0"/>
            </a:endParaRPr>
          </a:p>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الطريقة التي يخبرني الله أن أفعل ذلك بها ...</a:t>
            </a:r>
            <a:endParaRPr lang="en-US" sz="3600" b="1" dirty="0">
              <a:solidFill>
                <a:schemeClr val="bg1"/>
              </a:solidFill>
              <a:latin typeface="Arial" panose="020B0604020202020204" pitchFamily="34" charset="0"/>
              <a:cs typeface="Arial" panose="020B0604020202020204" pitchFamily="34" charset="0"/>
            </a:endParaRPr>
          </a:p>
        </p:txBody>
      </p:sp>
      <p:sp>
        <p:nvSpPr>
          <p:cNvPr id="287749" name="Rectangle 5"/>
          <p:cNvSpPr>
            <a:spLocks noGrp="1" noChangeArrowheads="1"/>
          </p:cNvSpPr>
          <p:nvPr>
            <p:ph type="ctrTitle"/>
          </p:nvPr>
        </p:nvSpPr>
        <p:spPr>
          <a:xfrm>
            <a:off x="827088" y="333375"/>
            <a:ext cx="7772400" cy="968375"/>
          </a:xfrm>
          <a:solidFill>
            <a:srgbClr val="47FFD1"/>
          </a:solidFill>
        </p:spPr>
        <p:txBody>
          <a:bodyPr/>
          <a:lstStyle/>
          <a:p>
            <a:pPr eaLnBrk="1" hangingPunct="1">
              <a:defRPr/>
            </a:pPr>
            <a:r>
              <a:rPr lang="ar-JO" sz="5400" b="1" dirty="0">
                <a:solidFill>
                  <a:schemeClr val="tx1"/>
                </a:solidFill>
                <a:latin typeface="Arial" panose="020B0604020202020204" pitchFamily="34" charset="0"/>
                <a:cs typeface="Arial" panose="020B0604020202020204" pitchFamily="34" charset="0"/>
              </a:rPr>
              <a:t>سؤالان مهمان</a:t>
            </a:r>
            <a:endParaRPr lang="en-US" sz="5400"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7747503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1 - 2</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6 - 21</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الإختطاف</a:t>
            </a:r>
            <a:b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1 تس 4 : 13 - 18</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3 - 5</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0" name="Text Box 12"/>
          <p:cNvSpPr txBox="1">
            <a:spLocks noChangeArrowheads="1"/>
          </p:cNvSpPr>
          <p:nvPr/>
        </p:nvSpPr>
        <p:spPr bwMode="auto">
          <a:xfrm>
            <a:off x="3340100" y="4895850"/>
            <a:ext cx="1889125" cy="1325563"/>
          </a:xfrm>
          <a:prstGeom prst="rect">
            <a:avLst/>
          </a:prstGeom>
          <a:solidFill>
            <a:srgbClr val="FFCC66"/>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 ماجوج</a:t>
            </a:r>
            <a:br>
              <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r>
              <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br>
              <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 38 - 39</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178550" y="4914900"/>
            <a:ext cx="2687638" cy="895350"/>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إرجاع جوج و ماجوج</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7 - 10</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a:solidFill>
                  <a:schemeClr val="bg1"/>
                </a:solidFill>
              </a:rPr>
              <a:t>نظرة عامة على المستقبل</a:t>
            </a:r>
            <a:endParaRPr lang="en-US" sz="5400"/>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11 - 14</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يوم الرب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972081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eaLnBrk="0" hangingPunct="0"/>
            <a:endParaRPr lang="en-US" sz="1800" b="1">
              <a:solidFill>
                <a:srgbClr val="000000"/>
              </a:solidFill>
              <a:latin typeface="Arial" panose="020B0604020202020204" pitchFamily="34" charset="0"/>
              <a:ea typeface="Osaka" charset="0"/>
              <a:cs typeface="Arial" panose="020B0604020202020204" pitchFamily="34" charset="0"/>
            </a:endParaRPr>
          </a:p>
        </p:txBody>
      </p:sp>
      <p:pic>
        <p:nvPicPr>
          <p:cNvPr id="238594"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5" name="Rectangle 3"/>
          <p:cNvSpPr>
            <a:spLocks noGrp="1" noChangeArrowheads="1"/>
          </p:cNvSpPr>
          <p:nvPr>
            <p:ph type="title" idx="4294967295"/>
          </p:nvPr>
        </p:nvSpPr>
        <p:spPr/>
        <p:txBody>
          <a:bodyPr/>
          <a:lstStyle/>
          <a:p>
            <a:r>
              <a:rPr lang="ar-JO" b="1" dirty="0">
                <a:latin typeface="Arial" panose="020B0604020202020204" pitchFamily="34" charset="0"/>
                <a:cs typeface="Arial" panose="020B0604020202020204" pitchFamily="34" charset="0"/>
              </a:rPr>
              <a:t>كرسي دينونة المسيح</a:t>
            </a:r>
            <a:endParaRPr lang="en-US" b="1" dirty="0">
              <a:latin typeface="Arial" panose="020B0604020202020204" pitchFamily="34" charset="0"/>
              <a:cs typeface="Arial" panose="020B0604020202020204" pitchFamily="34" charset="0"/>
            </a:endParaRPr>
          </a:p>
        </p:txBody>
      </p:sp>
      <p:sp>
        <p:nvSpPr>
          <p:cNvPr id="238596" name="Text Box 4"/>
          <p:cNvSpPr txBox="1">
            <a:spLocks noChangeArrowheads="1"/>
          </p:cNvSpPr>
          <p:nvPr/>
        </p:nvSpPr>
        <p:spPr bwMode="auto">
          <a:xfrm>
            <a:off x="84042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spcBef>
                <a:spcPct val="50000"/>
              </a:spcBef>
            </a:pPr>
            <a:r>
              <a:rPr lang="ar-JO" b="1" dirty="0">
                <a:solidFill>
                  <a:srgbClr val="000000"/>
                </a:solidFill>
                <a:latin typeface="Arial" panose="020B0604020202020204" pitchFamily="34" charset="0"/>
                <a:cs typeface="Arial" panose="020B0604020202020204" pitchFamily="34" charset="0"/>
              </a:rPr>
              <a:t>160</a:t>
            </a:r>
            <a:endParaRPr lang="en-US" sz="1800" b="1" dirty="0">
              <a:solidFill>
                <a:srgbClr val="000000"/>
              </a:solidFill>
              <a:latin typeface="Arial" panose="020B0604020202020204" pitchFamily="34" charset="0"/>
              <a:cs typeface="Arial" panose="020B0604020202020204" pitchFamily="34" charset="0"/>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يكافأ المسيح المؤمنين (2 كو 5: 10)</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عند الإختطاف (1 تس 4: 17)</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المكافأة أو فقدان المكافآت (ليس الخلاص)</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4323318"/>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4947" name="Title 1"/>
          <p:cNvSpPr>
            <a:spLocks noGrp="1"/>
          </p:cNvSpPr>
          <p:nvPr>
            <p:ph type="title"/>
          </p:nvPr>
        </p:nvSpPr>
        <p:spPr>
          <a:xfrm>
            <a:off x="2771800" y="116632"/>
            <a:ext cx="4464496" cy="1905000"/>
          </a:xfrm>
        </p:spPr>
        <p:txBody>
          <a:bodyPr/>
          <a:lstStyle/>
          <a:p>
            <a:r>
              <a:rPr lang="ar-JO" dirty="0">
                <a:ea typeface="ヒラギノ角ゴ Pro W3" charset="0"/>
                <a:cs typeface="Arial" panose="020B0604020202020204" pitchFamily="34" charset="0"/>
              </a:rPr>
              <a:t>الجسد</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المُقام</a:t>
            </a:r>
            <a:endParaRPr lang="en-US" dirty="0">
              <a:ea typeface="ヒラギノ角ゴ Pro W3" charset="0"/>
              <a:cs typeface="Arial" panose="020B0604020202020204" pitchFamily="34" charset="0"/>
            </a:endParaRPr>
          </a:p>
        </p:txBody>
      </p:sp>
    </p:spTree>
    <p:extLst>
      <p:ext uri="{BB962C8B-B14F-4D97-AF65-F5344CB8AC3E}">
        <p14:creationId xmlns:p14="http://schemas.microsoft.com/office/powerpoint/2010/main" val="651647930"/>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سوف نلتقي به في السحب</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4" name="Rectangle 3"/>
          <p:cNvSpPr>
            <a:spLocks noGrp="1" noChangeArrowheads="1"/>
          </p:cNvSpPr>
          <p:nvPr>
            <p:ph type="title" idx="4294967295"/>
          </p:nvPr>
        </p:nvSpPr>
        <p:spPr>
          <a:xfrm>
            <a:off x="4038600" y="0"/>
            <a:ext cx="5105400" cy="1752600"/>
          </a:xfrm>
          <a:solidFill>
            <a:schemeClr val="accent1"/>
          </a:solidFill>
        </p:spPr>
        <p:txBody>
          <a:bodyPr/>
          <a:lstStyle/>
          <a:p>
            <a:pPr eaLnBrk="1" hangingPunct="1"/>
            <a:r>
              <a:rPr lang="ar-JO" sz="4000" dirty="0">
                <a:ea typeface="ＭＳ Ｐゴシック" charset="0"/>
                <a:cs typeface="Arial" panose="020B0604020202020204" pitchFamily="34" charset="0"/>
              </a:rPr>
              <a:t>إن نقض بيت خيمتنا الأرضي</a:t>
            </a:r>
            <a:br>
              <a:rPr lang="en-US" altLang="ja-JP" sz="4000" dirty="0">
                <a:ea typeface="ＭＳ Ｐゴシック" charset="0"/>
                <a:cs typeface="Arial" panose="020B0604020202020204" pitchFamily="34" charset="0"/>
              </a:rPr>
            </a:br>
            <a:r>
              <a:rPr lang="en-US" altLang="ja-JP" sz="4000" dirty="0">
                <a:ea typeface="ＭＳ Ｐゴシック" charset="0"/>
                <a:cs typeface="Arial" panose="020B0604020202020204" pitchFamily="34" charset="0"/>
              </a:rPr>
              <a:t>(</a:t>
            </a:r>
            <a:r>
              <a:rPr lang="ar-JO" altLang="ja-JP" sz="4000" dirty="0">
                <a:ea typeface="ＭＳ Ｐゴシック" charset="0"/>
                <a:cs typeface="Arial" panose="020B0604020202020204" pitchFamily="34" charset="0"/>
              </a:rPr>
              <a:t>2 كو 5: 1</a:t>
            </a:r>
            <a:r>
              <a:rPr lang="en-US" altLang="ja-JP"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2446289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30716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3"/>
          <p:cNvSpPr>
            <a:spLocks noGrp="1" noChangeArrowheads="1"/>
          </p:cNvSpPr>
          <p:nvPr>
            <p:ph type="title" idx="4294967295"/>
          </p:nvPr>
        </p:nvSpPr>
        <p:spPr>
          <a:xfrm>
            <a:off x="152400" y="381000"/>
            <a:ext cx="7772400" cy="1143000"/>
          </a:xfrm>
        </p:spPr>
        <p:txBody>
          <a:bodyPr/>
          <a:lstStyle/>
          <a:p>
            <a:pPr algn="l" eaLnBrk="1" hangingPunct="1"/>
            <a:r>
              <a:rPr lang="ar-JO" dirty="0">
                <a:ea typeface="ＭＳ Ｐゴシック" charset="0"/>
                <a:cs typeface="Arial" panose="020B0604020202020204" pitchFamily="34" charset="0"/>
              </a:rPr>
              <a:t>أجساد جديدة</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404488062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286000" y="304800"/>
            <a:ext cx="6172200" cy="3124200"/>
          </a:xfrm>
          <a:effectLst>
            <a:outerShdw blurRad="63500" algn="ctr" rotWithShape="0">
              <a:srgbClr val="000000">
                <a:alpha val="75000"/>
              </a:srgbClr>
            </a:outerShdw>
          </a:effectLst>
        </p:spPr>
        <p:txBody>
          <a:bodyPr/>
          <a:lstStyle/>
          <a:p>
            <a:pPr algn="ctr" eaLnBrk="1" hangingPunct="1">
              <a:defRPr/>
            </a:pPr>
            <a:r>
              <a:rPr lang="ar-JO" sz="5400" b="1" dirty="0">
                <a:solidFill>
                  <a:schemeClr val="accent2"/>
                </a:solidFill>
                <a:latin typeface="Arial" panose="020B0604020202020204" pitchFamily="34" charset="0"/>
                <a:ea typeface="ヒラギノ角ゴ Pro W3" charset="0"/>
                <a:cs typeface="Arial" panose="020B0604020202020204" pitchFamily="34" charset="0"/>
              </a:rPr>
              <a:t>الدينونة</a:t>
            </a:r>
            <a:br>
              <a:rPr lang="ar-JO" sz="5400" b="1" dirty="0">
                <a:solidFill>
                  <a:schemeClr val="accent2"/>
                </a:solidFill>
                <a:latin typeface="Arial" panose="020B0604020202020204" pitchFamily="34" charset="0"/>
                <a:ea typeface="ヒラギノ角ゴ Pro W3" charset="0"/>
                <a:cs typeface="Arial" panose="020B0604020202020204" pitchFamily="34" charset="0"/>
              </a:rPr>
            </a:br>
            <a:r>
              <a:rPr lang="ar-JO" sz="5400" b="1" dirty="0">
                <a:solidFill>
                  <a:schemeClr val="accent2"/>
                </a:solidFill>
                <a:latin typeface="Arial" panose="020B0604020202020204" pitchFamily="34" charset="0"/>
                <a:ea typeface="ヒラギノ角ゴ Pro W3" charset="0"/>
                <a:cs typeface="Arial" panose="020B0604020202020204" pitchFamily="34" charset="0"/>
              </a:rPr>
              <a:t>كرسي المسيح</a:t>
            </a:r>
            <a:endParaRPr lang="en-US" b="1" dirty="0">
              <a:solidFill>
                <a:schemeClr val="accent2"/>
              </a:solidFill>
              <a:latin typeface="Arial" panose="020B0604020202020204" pitchFamily="34" charset="0"/>
              <a:ea typeface="ヒラギノ角ゴ Pro W3" charset="0"/>
              <a:cs typeface="Arial" panose="020B0604020202020204" pitchFamily="34" charset="0"/>
            </a:endParaRPr>
          </a:p>
        </p:txBody>
      </p:sp>
      <p:sp>
        <p:nvSpPr>
          <p:cNvPr id="52227" name="Rectangle 3"/>
          <p:cNvSpPr>
            <a:spLocks noChangeArrowheads="1"/>
          </p:cNvSpPr>
          <p:nvPr/>
        </p:nvSpPr>
        <p:spPr bwMode="auto">
          <a:xfrm>
            <a:off x="1905000" y="4343400"/>
            <a:ext cx="5562600" cy="2438400"/>
          </a:xfrm>
          <a:prstGeom prst="rect">
            <a:avLst/>
          </a:prstGeom>
          <a:noFill/>
          <a:ln w="9525">
            <a:noFill/>
            <a:miter lim="800000"/>
            <a:headEnd/>
            <a:tailEnd/>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هل هي دينونة لتحديد </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الخلاص</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أم أنها</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 لمكافأة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المؤمنين؟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2887237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descr="corinth8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848600" cy="696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838200"/>
          </a:xfrm>
          <a:effectLst>
            <a:outerShdw blurRad="63500" dist="35921" dir="2700000" algn="ctr" rotWithShape="0">
              <a:srgbClr val="000000"/>
            </a:outerShdw>
          </a:effectLst>
        </p:spPr>
        <p:txBody>
          <a:bodyPr/>
          <a:lstStyle/>
          <a:p>
            <a:pPr algn="l" eaLnBrk="1" hangingPunct="1">
              <a:defRPr/>
            </a:pPr>
            <a:r>
              <a:rPr lang="ar-JO" sz="3600" dirty="0">
                <a:solidFill>
                  <a:schemeClr val="tx1"/>
                </a:solidFill>
                <a:ea typeface="ＭＳ Ｐゴシック" charset="0"/>
                <a:cs typeface="Arial" panose="020B0604020202020204" pitchFamily="34" charset="0"/>
              </a:rPr>
              <a:t>لا يزال كرسي القضاء موجوداً</a:t>
            </a:r>
            <a:endParaRPr lang="en-US" sz="3600"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440379015"/>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2" descr="Corinth_bema_and_Acrocorinth_tb_n0116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6019800"/>
            <a:ext cx="9144000" cy="838200"/>
          </a:xfrm>
          <a:solidFill>
            <a:schemeClr val="tx1"/>
          </a:solidFill>
          <a:effectLst>
            <a:outerShdw blurRad="63500" dist="35921" dir="2700000" algn="ctr" rotWithShape="0">
              <a:srgbClr val="000000"/>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كرسي القضاء في أكروكورنثوس على بعد مسافة</a:t>
            </a:r>
            <a:endParaRPr lang="en-US" sz="4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99091757"/>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0114" name="Picture 2" descr="Acrocorinth_Temple_of_Aphrodite2,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304800"/>
            <a:ext cx="9144000" cy="1143000"/>
          </a:xfrm>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المشهد من أكروكورنثوس</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94522489"/>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62" name="Picture 2" descr="Corinth_excavations_from_Acrocorinth3,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914400"/>
          </a:xfrm>
          <a:solidFill>
            <a:srgbClr val="000000"/>
          </a:solidFill>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المدينة الرئيسية في الأسفل</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28190045"/>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510" y="76200"/>
            <a:ext cx="61170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161</a:t>
            </a: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5" name="image138.tif" descr="image138.tif"/>
            <p:cNvPicPr>
              <a:picLocks noChangeAspect="1"/>
            </p:cNvPicPr>
            <p:nvPr/>
          </p:nvPicPr>
          <p:blipFill>
            <a:blip r:embed="rId2"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8" name="image139.tif" descr="image139.tif"/>
            <p:cNvPicPr>
              <a:picLocks noChangeAspect="1"/>
            </p:cNvPicPr>
            <p:nvPr/>
          </p:nvPicPr>
          <p:blipFill>
            <a:blip r:embed="rId3"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7" name="Text Box 19"/>
          <p:cNvSpPr txBox="1"/>
          <p:nvPr/>
        </p:nvSpPr>
        <p:spPr>
          <a:xfrm>
            <a:off x="685800" y="6199079"/>
            <a:ext cx="3178175" cy="646331"/>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الموارد</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المرئية</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للكتاب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المقدس</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 </a:t>
            </a:r>
            <a:r>
              <a:rPr kumimoji="0" lang="ar-JO"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235</a:t>
            </a:r>
            <a:endParaRPr kumimoji="0"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الملحمة والسوق 1 كو 8</a:t>
            </a:r>
            <a:endParaRPr dirty="0">
              <a:latin typeface="Arial" panose="020B0604020202020204" pitchFamily="34" charset="0"/>
              <a:cs typeface="Arial" panose="020B0604020202020204" pitchFamily="34" charset="0"/>
            </a:endParaRP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20863303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 name="Rectangle 1026"/>
          <p:cNvSpPr/>
          <p:nvPr/>
        </p:nvSpPr>
        <p:spPr>
          <a:xfrm>
            <a:off x="-36513" y="5410200"/>
            <a:ext cx="9108506" cy="1447800"/>
          </a:xfrm>
          <a:prstGeom prst="rect">
            <a:avLst/>
          </a:prstGeom>
          <a:solidFill>
            <a:srgbClr val="FFFFCC"/>
          </a:soli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674" name="Picture 1027" descr="Picture 1027"/>
          <p:cNvPicPr>
            <a:picLocks noChangeAspect="1"/>
          </p:cNvPicPr>
          <p:nvPr/>
        </p:nvPicPr>
        <p:blipFill>
          <a:blip r:embed="rId2" cstate="print"/>
          <a:srcRect l="1031" t="644" r="2435" b="815"/>
          <a:stretch>
            <a:fillRect/>
          </a:stretch>
        </p:blipFill>
        <p:spPr>
          <a:xfrm>
            <a:off x="-36513" y="0"/>
            <a:ext cx="9083159" cy="5856433"/>
          </a:xfrm>
          <a:prstGeom prst="rect">
            <a:avLst/>
          </a:prstGeom>
          <a:ln w="12700">
            <a:miter lim="400000"/>
          </a:ln>
        </p:spPr>
      </p:pic>
      <p:sp>
        <p:nvSpPr>
          <p:cNvPr id="11675" name="Text Box 1028"/>
          <p:cNvSpPr txBox="1"/>
          <p:nvPr/>
        </p:nvSpPr>
        <p:spPr>
          <a:xfrm>
            <a:off x="228600" y="3429000"/>
            <a:ext cx="2362200" cy="1200329"/>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دعاوي قضائية </a:t>
            </a:r>
            <a:b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b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١ كو ٦</a:t>
            </a:r>
          </a:p>
        </p:txBody>
      </p:sp>
      <p:sp>
        <p:nvSpPr>
          <p:cNvPr id="11676" name="Text Box 1029"/>
          <p:cNvSpPr txBox="1"/>
          <p:nvPr/>
        </p:nvSpPr>
        <p:spPr>
          <a:xfrm>
            <a:off x="3657600" y="4114800"/>
            <a:ext cx="2743200" cy="1754326"/>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بولس</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في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endParaRPr kumimoji="0" lang="en-US"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كرس</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ال</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قضاء</a:t>
            </a:r>
            <a:endPar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أعمال</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١٨</a:t>
            </a:r>
          </a:p>
        </p:txBody>
      </p:sp>
      <p:sp>
        <p:nvSpPr>
          <p:cNvPr id="11677" name="Text Box 1030"/>
          <p:cNvSpPr txBox="1"/>
          <p:nvPr/>
        </p:nvSpPr>
        <p:spPr>
          <a:xfrm>
            <a:off x="6370320" y="3962400"/>
            <a:ext cx="2270761" cy="646331"/>
          </a:xfrm>
          <a:prstGeom prst="rect">
            <a:avLst/>
          </a:prstGeom>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sz="3600">
                <a:solidFill>
                  <a:srgbClr val="FF0805"/>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a:ln>
                  <a:noFill/>
                </a:ln>
                <a:solidFill>
                  <a:srgbClr val="FF0805"/>
                </a:solidFill>
                <a:effectLst/>
                <a:uLnTx/>
                <a:uFillTx/>
                <a:latin typeface="Arial" panose="020B0604020202020204" pitchFamily="34" charset="0"/>
                <a:cs typeface="Arial" panose="020B0604020202020204" pitchFamily="34" charset="0"/>
                <a:sym typeface="Arial"/>
              </a:rPr>
              <a:t>Bema</a:t>
            </a:r>
          </a:p>
        </p:txBody>
      </p:sp>
      <p:sp>
        <p:nvSpPr>
          <p:cNvPr id="11678" name="Rectangle 1031"/>
          <p:cNvSpPr txBox="1">
            <a:spLocks noGrp="1"/>
          </p:cNvSpPr>
          <p:nvPr>
            <p:ph type="title" idx="4294967295"/>
          </p:nvPr>
        </p:nvSpPr>
        <p:spPr>
          <a:xfrm>
            <a:off x="76200" y="6248400"/>
            <a:ext cx="6096000" cy="533400"/>
          </a:xfrm>
          <a:prstGeom prst="rect">
            <a:avLst/>
          </a:prstGeom>
        </p:spPr>
        <p:txBody>
          <a:bodyPr anchor="ctr">
            <a:normAutofit fontScale="90000"/>
          </a:bodyPr>
          <a:lstStyle>
            <a:lvl1pPr defTabSz="795527">
              <a:defRPr sz="3132" b="1">
                <a:solidFill>
                  <a:srgbClr val="000000"/>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كرسي القضاء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كورنثوس</a:t>
            </a:r>
            <a:endParaRPr dirty="0">
              <a:latin typeface="Arial" panose="020B0604020202020204" pitchFamily="34" charset="0"/>
              <a:cs typeface="Arial" panose="020B0604020202020204" pitchFamily="34" charset="0"/>
            </a:endParaRPr>
          </a:p>
        </p:txBody>
      </p:sp>
      <p:sp>
        <p:nvSpPr>
          <p:cNvPr id="11679" name="Rectangle 1032"/>
          <p:cNvSpPr/>
          <p:nvPr/>
        </p:nvSpPr>
        <p:spPr>
          <a:xfrm rot="20339518">
            <a:off x="6553200" y="4267200"/>
            <a:ext cx="381000" cy="152400"/>
          </a:xfrm>
          <a:prstGeom prst="rect">
            <a:avLst/>
          </a:prstGeom>
          <a:solidFill>
            <a:srgbClr val="FF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680" name="Text Box 1033"/>
          <p:cNvSpPr txBox="1"/>
          <p:nvPr/>
        </p:nvSpPr>
        <p:spPr>
          <a:xfrm>
            <a:off x="8510107" y="48592"/>
            <a:ext cx="611704" cy="46166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١٦١</a:t>
            </a:r>
          </a:p>
        </p:txBody>
      </p:sp>
    </p:spTree>
    <p:extLst>
      <p:ext uri="{BB962C8B-B14F-4D97-AF65-F5344CB8AC3E}">
        <p14:creationId xmlns:p14="http://schemas.microsoft.com/office/powerpoint/2010/main" val="561856955"/>
      </p:ext>
    </p:extLst>
  </p:cSld>
  <p:clrMapOvr>
    <a:masterClrMapping/>
  </p:clrMapOvr>
  <p:transition spd="med"/>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Bema closeup"/>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25"/>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304800" y="304800"/>
            <a:ext cx="8534400" cy="990600"/>
          </a:xfrm>
          <a:effectLst/>
        </p:spPr>
        <p:txBody>
          <a:bodyPr/>
          <a:lstStyle/>
          <a:p>
            <a:pPr eaLnBrk="1" hangingPunct="1">
              <a:defRPr/>
            </a:pPr>
            <a:r>
              <a:rPr lang="ar-JO" dirty="0">
                <a:solidFill>
                  <a:schemeClr val="bg1"/>
                </a:solidFill>
                <a:ea typeface="ＭＳ Ｐゴシック" charset="0"/>
                <a:cs typeface="Arial" panose="020B0604020202020204" pitchFamily="34" charset="0"/>
              </a:rPr>
              <a:t>كرسي القضاء عن قرب</a:t>
            </a:r>
            <a:endParaRPr lang="en-US" dirty="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F308F64-9634-B04A-9174-1A630B391F52}"/>
              </a:ext>
            </a:extLst>
          </p:cNvPr>
          <p:cNvSpPr txBox="1">
            <a:spLocks noChangeArrowheads="1"/>
          </p:cNvSpPr>
          <p:nvPr/>
        </p:nvSpPr>
        <p:spPr bwMode="auto">
          <a:xfrm>
            <a:off x="0" y="4941168"/>
            <a:ext cx="8964488" cy="18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٢ كورنثوس ٥ : ٩-١٠</a:t>
            </a:r>
          </a:p>
          <a:p>
            <a:pPr eaLnBrk="1" hangingPunct="1">
              <a:defRPr/>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9 لذلك نحترص أيضاً - مستوطنين كنا أو متغربين - أن نكون مرضيين عنده.</a:t>
            </a: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10 </a:t>
            </a:r>
            <a:r>
              <a:rPr lang="ar-JO" sz="2400" b="1" dirty="0">
                <a:solidFill>
                  <a:srgbClr val="FFFF00"/>
                </a:solidFill>
                <a:latin typeface="Arial" panose="020B0604020202020204" pitchFamily="34" charset="0"/>
                <a:ea typeface="ＭＳ Ｐゴシック" charset="0"/>
                <a:cs typeface="Arial" panose="020B0604020202020204" pitchFamily="34" charset="0"/>
              </a:rPr>
              <a:t>لأنه لا بد أننا جميعا نظهر أمام كرسي المسيح</a:t>
            </a:r>
            <a:r>
              <a:rPr lang="ar-JO" sz="2400" b="1" dirty="0">
                <a:solidFill>
                  <a:srgbClr val="FFFFFF"/>
                </a:solidFill>
                <a:latin typeface="Arial" panose="020B0604020202020204" pitchFamily="34" charset="0"/>
                <a:ea typeface="ＭＳ Ｐゴシック" charset="0"/>
                <a:cs typeface="Arial" panose="020B0604020202020204" pitchFamily="34" charset="0"/>
              </a:rPr>
              <a:t>، لينال كل واحد ما كان بالجسد بحسب ما صنع، خيراً كان أم شراً.</a:t>
            </a:r>
          </a:p>
          <a:p>
            <a:pPr eaLnBrk="1" hangingPunct="1">
              <a:defRPr/>
            </a:pPr>
            <a:endParaRPr lang="ar-JO" sz="2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143865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4626" name="Picture 1030" descr="Bema, place of judg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152400"/>
            <a:ext cx="9144000" cy="1143000"/>
          </a:xfrm>
          <a:effectLst>
            <a:outerShdw blurRad="63500" dist="35921" dir="2700000" algn="ctr" rotWithShape="0">
              <a:srgbClr val="000000"/>
            </a:outerShdw>
          </a:effectLst>
        </p:spPr>
        <p:txBody>
          <a:bodyPr/>
          <a:lstStyle/>
          <a:p>
            <a:pPr lvl="0" eaLnBrk="1" hangingPunct="1"/>
            <a:b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t>المتحدث أو القاضي في الأعلى</a:t>
            </a:r>
            <a:br>
              <a:rPr lang="en-US"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2" name="Rectangle 2"/>
          <p:cNvSpPr>
            <a:spLocks noChangeArrowheads="1"/>
          </p:cNvSpPr>
          <p:nvPr/>
        </p:nvSpPr>
        <p:spPr bwMode="auto">
          <a:xfrm>
            <a:off x="0" y="-152400"/>
            <a:ext cx="9144000" cy="1143000"/>
          </a:xfrm>
          <a:prstGeom prst="rect">
            <a:avLst/>
          </a:prstGeom>
          <a:noFill/>
          <a:ln w="9525">
            <a:noFill/>
            <a:miter lim="800000"/>
            <a:headEnd/>
            <a:tailEnd/>
          </a:ln>
          <a:effectLst>
            <a:outerShdw blurRad="63500" dist="35921" dir="2700000" algn="ctr" rotWithShape="0">
              <a:srgbClr val="FFFFFF"/>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Tree>
    <p:extLst>
      <p:ext uri="{BB962C8B-B14F-4D97-AF65-F5344CB8AC3E}">
        <p14:creationId xmlns:p14="http://schemas.microsoft.com/office/powerpoint/2010/main" val="10930697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7938" name="Picture 1028" descr="Before the judgment sea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76200"/>
            <a:ext cx="9144000" cy="1143000"/>
          </a:xfrm>
          <a:effectLst/>
        </p:spPr>
        <p:txBody>
          <a:bodyPr/>
          <a:lstStyle/>
          <a:p>
            <a:pPr eaLnBrk="1" hangingPunct="1">
              <a:defRPr/>
            </a:pPr>
            <a:br>
              <a:rPr lang="en-US" dirty="0">
                <a:solidFill>
                  <a:schemeClr val="bg1"/>
                </a:solidFill>
                <a:effectLst>
                  <a:glow rad="266700">
                    <a:schemeClr val="tx1">
                      <a:alpha val="88000"/>
                    </a:schemeClr>
                  </a:glow>
                </a:effectLst>
                <a:ea typeface="ＭＳ Ｐゴシック" charset="0"/>
                <a:cs typeface="Arial" panose="020B0604020202020204" pitchFamily="34" charset="0"/>
              </a:rPr>
            </a:br>
            <a:r>
              <a:rPr lang="ar-JO" dirty="0">
                <a:solidFill>
                  <a:schemeClr val="bg1"/>
                </a:solidFill>
                <a:effectLst>
                  <a:glow rad="266700">
                    <a:schemeClr val="tx1">
                      <a:alpha val="88000"/>
                    </a:schemeClr>
                  </a:glow>
                </a:effectLst>
                <a:ea typeface="ＭＳ Ｐゴシック" charset="0"/>
                <a:cs typeface="Arial" panose="020B0604020202020204" pitchFamily="34" charset="0"/>
              </a:rPr>
              <a:t>الشخص الذي تتم إدانته أو مكافأته يقف في الأسفل</a:t>
            </a:r>
            <a:endParaRPr lang="en-US" dirty="0">
              <a:effectLst>
                <a:glow rad="266700">
                  <a:schemeClr val="tx1">
                    <a:alpha val="88000"/>
                  </a:schemeClr>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2862976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148482" name="Rectangle 2"/>
          <p:cNvSpPr>
            <a:spLocks noGrp="1" noChangeArrowheads="1"/>
          </p:cNvSpPr>
          <p:nvPr>
            <p:ph type="title" idx="4294967295"/>
          </p:nvPr>
        </p:nvSpPr>
        <p:spPr>
          <a:xfrm>
            <a:off x="304800" y="304800"/>
            <a:ext cx="8299648" cy="990600"/>
          </a:xfrm>
          <a:solidFill>
            <a:schemeClr val="accent2"/>
          </a:solidFill>
          <a:effectLst>
            <a:outerShdw blurRad="63500" dist="35921" dir="2700000" algn="ctr" rotWithShape="0">
              <a:srgbClr val="000000"/>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كرسي القضاء للمكافآت</a:t>
            </a:r>
            <a:endParaRPr lang="en-US" dirty="0">
              <a:ea typeface="ＭＳ Ｐゴシック" charset="0"/>
              <a:cs typeface="Arial" panose="020B0604020202020204" pitchFamily="34" charset="0"/>
            </a:endParaRPr>
          </a:p>
        </p:txBody>
      </p:sp>
      <p:sp>
        <p:nvSpPr>
          <p:cNvPr id="104452" name="Text Box 1028"/>
          <p:cNvSpPr txBox="1">
            <a:spLocks noChangeArrowheads="1"/>
          </p:cNvSpPr>
          <p:nvPr/>
        </p:nvSpPr>
        <p:spPr bwMode="auto">
          <a:xfrm>
            <a:off x="228600" y="1447800"/>
            <a:ext cx="89154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ar-JO" altLang="ja-JP" sz="3200" b="1" dirty="0">
                <a:solidFill>
                  <a:srgbClr val="FFFFFF"/>
                </a:solidFill>
                <a:latin typeface="Arial" panose="020B0604020202020204" pitchFamily="34" charset="0"/>
                <a:cs typeface="Arial" panose="020B0604020202020204" pitchFamily="34" charset="0"/>
              </a:rPr>
              <a:t>كانت الساحة القديمة في الألعاب اليونانية بأثينا، تحتوي على منصة مرتفعة يجلس عليها رئيس أو حكم الساحة. من هنا كان يكافئ جميع المتسابقين، ومن هنا كان يكافئ جميع الفائزين، وقد كان يُطلق عليه اسم بيما أو كرسي المكافأة. لم يُستخدم قط لمقعد القاضي.</a:t>
            </a:r>
            <a:br>
              <a:rPr lang="en-US" altLang="ja-JP" sz="3200" b="1" dirty="0">
                <a:solidFill>
                  <a:srgbClr val="FFFFFF"/>
                </a:solidFill>
                <a:latin typeface="Arial" panose="020B0604020202020204" pitchFamily="34" charset="0"/>
                <a:cs typeface="Arial" panose="020B0604020202020204" pitchFamily="34" charset="0"/>
              </a:rPr>
            </a:br>
            <a:endParaRPr lang="en-US" altLang="ja-JP" sz="3200" b="1" dirty="0">
              <a:solidFill>
                <a:srgbClr val="FFFFFF"/>
              </a:solidFill>
              <a:latin typeface="Arial" panose="020B0604020202020204" pitchFamily="34" charset="0"/>
              <a:cs typeface="Arial" panose="020B0604020202020204" pitchFamily="34" charset="0"/>
            </a:endParaRPr>
          </a:p>
          <a:p>
            <a:pPr algn="ctr" eaLnBrk="0" hangingPunct="0"/>
            <a:r>
              <a:rPr lang="ar-JO" b="1" dirty="0">
                <a:solidFill>
                  <a:srgbClr val="FFFFFF"/>
                </a:solidFill>
                <a:latin typeface="Arial" panose="020B0604020202020204" pitchFamily="34" charset="0"/>
                <a:cs typeface="Arial" panose="020B0604020202020204" pitchFamily="34" charset="0"/>
              </a:rPr>
              <a:t>ل. سيل هاريسون، كرسي دينونة المسيح، 8 </a:t>
            </a:r>
          </a:p>
          <a:p>
            <a:pPr algn="ctr" eaLnBrk="0" hangingPunct="0"/>
            <a:r>
              <a:rPr lang="ar-JO" b="1" dirty="0">
                <a:solidFill>
                  <a:srgbClr val="FFFFFF"/>
                </a:solidFill>
                <a:latin typeface="Arial" panose="020B0604020202020204" pitchFamily="34" charset="0"/>
                <a:cs typeface="Arial" panose="020B0604020202020204" pitchFamily="34" charset="0"/>
              </a:rPr>
              <a:t>استشهد بها بنتيكوست، الأمور القادمة، 220</a:t>
            </a:r>
            <a:endParaRPr lang="en-US" sz="2800" b="1" dirty="0">
              <a:solidFill>
                <a:srgbClr val="FFFFFF"/>
              </a:solidFill>
              <a:latin typeface="Arial" panose="020B0604020202020204" pitchFamily="34" charset="0"/>
              <a:cs typeface="Arial" panose="020B0604020202020204" pitchFamily="34" charset="0"/>
            </a:endParaRPr>
          </a:p>
        </p:txBody>
      </p:sp>
      <p:pic>
        <p:nvPicPr>
          <p:cNvPr id="104453" name="Picture 1029" descr="Bema 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286000" cy="158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90" name="WordArt 1030"/>
          <p:cNvSpPr>
            <a:spLocks noChangeArrowheads="1" noChangeShapeType="1" noTextEdit="1"/>
          </p:cNvSpPr>
          <p:nvPr/>
        </p:nvSpPr>
        <p:spPr bwMode="auto">
          <a:xfrm>
            <a:off x="6477000" y="4509120"/>
            <a:ext cx="2362200" cy="1568450"/>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sp3d>
          </a:bodyPr>
          <a:lstStyle/>
          <a:p>
            <a:pPr algn="ctr" eaLnBrk="0" hangingPunct="0"/>
            <a:r>
              <a:rPr lang="ar-JO" sz="3600" kern="10">
                <a:ln w="9525">
                  <a:round/>
                  <a:headEnd/>
                  <a:tailEnd/>
                </a:ln>
                <a:gradFill rotWithShape="1">
                  <a:gsLst>
                    <a:gs pos="0">
                      <a:srgbClr val="FFE701"/>
                    </a:gs>
                    <a:gs pos="100000">
                      <a:srgbClr val="FE3E02"/>
                    </a:gs>
                  </a:gsLst>
                  <a:lin ang="5400000" scaled="1"/>
                </a:gradFill>
                <a:latin typeface="Impact"/>
                <a:ea typeface="Impact"/>
                <a:cs typeface="Impact"/>
              </a:rPr>
              <a:t>حقا؟</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55" name="Text Box 7"/>
          <p:cNvSpPr txBox="1">
            <a:spLocks noChangeArrowheads="1"/>
          </p:cNvSpPr>
          <p:nvPr/>
        </p:nvSpPr>
        <p:spPr bwMode="auto">
          <a:xfrm>
            <a:off x="85788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b="1" dirty="0">
                <a:solidFill>
                  <a:srgbClr val="FFFFFF"/>
                </a:solidFill>
                <a:latin typeface="Arial" panose="020B0604020202020204" pitchFamily="34" charset="0"/>
                <a:cs typeface="Arial" panose="020B0604020202020204" pitchFamily="34" charset="0"/>
              </a:rPr>
              <a:t>75</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25624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6563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390"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eccehom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8" name="Rectangle 2"/>
          <p:cNvSpPr>
            <a:spLocks noGrp="1" noChangeArrowheads="1"/>
          </p:cNvSpPr>
          <p:nvPr>
            <p:ph type="ctrTitle" idx="4294967295"/>
          </p:nvPr>
        </p:nvSpPr>
        <p:spPr>
          <a:xfrm>
            <a:off x="2743200" y="457200"/>
            <a:ext cx="4038600" cy="1752600"/>
          </a:xfrm>
        </p:spPr>
        <p:txBody>
          <a:bodyPr/>
          <a:lstStyle/>
          <a:p>
            <a:pPr algn="ctr" eaLnBrk="1" hangingPunct="1"/>
            <a:r>
              <a:rPr lang="ar-JO" sz="4000" b="1" dirty="0">
                <a:solidFill>
                  <a:schemeClr val="bg2"/>
                </a:solidFill>
                <a:latin typeface="Arial" panose="020B0604020202020204" pitchFamily="34" charset="0"/>
                <a:cs typeface="Arial" panose="020B0604020202020204" pitchFamily="34" charset="0"/>
              </a:rPr>
              <a:t>استخدم كرسي القضاء ليسوع امام بيلاطس</a:t>
            </a:r>
            <a:endParaRPr lang="en-US" sz="40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3501581"/>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ctrTitle" idx="4294967295"/>
          </p:nvPr>
        </p:nvSpPr>
        <p:spPr>
          <a:xfrm>
            <a:off x="685800" y="3886200"/>
            <a:ext cx="7772400" cy="1143000"/>
          </a:xfrm>
        </p:spPr>
        <p:txBody>
          <a:bodyPr/>
          <a:lstStyle/>
          <a:p>
            <a:pPr algn="ctr" eaLnBrk="1" hangingPunct="1"/>
            <a:r>
              <a:rPr lang="en-US">
                <a:latin typeface="Arial" panose="020B0604020202020204" pitchFamily="34" charset="0"/>
                <a:cs typeface="Arial" panose="020B0604020202020204" pitchFamily="34" charset="0"/>
              </a:rPr>
              <a:t>Jesus Before Pilate</a:t>
            </a:r>
          </a:p>
        </p:txBody>
      </p:sp>
      <p:sp>
        <p:nvSpPr>
          <p:cNvPr id="108546" name="Rectangle 3"/>
          <p:cNvSpPr>
            <a:spLocks noGrp="1" noChangeArrowheads="1"/>
          </p:cNvSpPr>
          <p:nvPr>
            <p:ph type="subTitle" idx="4294967295"/>
          </p:nvPr>
        </p:nvSpPr>
        <p:spPr>
          <a:xfrm>
            <a:off x="1371600" y="5410200"/>
            <a:ext cx="6400800" cy="1295400"/>
          </a:xfrm>
        </p:spPr>
        <p:txBody>
          <a:bodyPr/>
          <a:lstStyle/>
          <a:p>
            <a:pPr marL="0" indent="0" algn="ctr" eaLnBrk="1" hangingPunct="1">
              <a:buFont typeface="Wingdings" charset="0"/>
              <a:buNone/>
            </a:pPr>
            <a:endParaRPr lang="en-US">
              <a:latin typeface="Arial" panose="020B0604020202020204" pitchFamily="34" charset="0"/>
              <a:cs typeface="Arial" panose="020B0604020202020204" pitchFamily="34" charset="0"/>
            </a:endParaRPr>
          </a:p>
        </p:txBody>
      </p:sp>
      <p:pic>
        <p:nvPicPr>
          <p:cNvPr id="108547" name="Picture 4" descr="16gal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4654384"/>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WelcomeHom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3"/>
          <p:cNvSpPr>
            <a:spLocks noGrp="1" noChangeArrowheads="1"/>
          </p:cNvSpPr>
          <p:nvPr>
            <p:ph type="title" idx="4294967295"/>
          </p:nvPr>
        </p:nvSpPr>
        <p:spPr>
          <a:xfrm>
            <a:off x="457200" y="431230"/>
            <a:ext cx="8229600" cy="693514"/>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228600">
                    <a:schemeClr val="tx1"/>
                  </a:glow>
                </a:effectLst>
                <a:latin typeface="Arial" panose="020B0604020202020204" pitchFamily="34" charset="0"/>
                <a:cs typeface="Arial" panose="020B0604020202020204" pitchFamily="34" charset="0"/>
              </a:rPr>
              <a:t>كرسي المسيح هو كرسي المكافآت</a:t>
            </a:r>
            <a:endParaRPr lang="en-US" b="1" dirty="0">
              <a:solidFill>
                <a:schemeClr val="bg1"/>
              </a:solidFill>
              <a:effectLst>
                <a:glow rad="228600">
                  <a:schemeClr val="tx1"/>
                </a:glow>
              </a:effectLst>
              <a:latin typeface="Arial" panose="020B0604020202020204" pitchFamily="34" charset="0"/>
              <a:cs typeface="Arial" panose="020B0604020202020204" pitchFamily="34" charset="0"/>
            </a:endParaRPr>
          </a:p>
        </p:txBody>
      </p:sp>
      <p:sp>
        <p:nvSpPr>
          <p:cNvPr id="110595" name="Text Box 4"/>
          <p:cNvSpPr txBox="1">
            <a:spLocks noChangeArrowheads="1"/>
          </p:cNvSpPr>
          <p:nvPr/>
        </p:nvSpPr>
        <p:spPr bwMode="auto">
          <a:xfrm>
            <a:off x="8578850" y="4462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76</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11201"/>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3" descr="FireStub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0800"/>
            <a:ext cx="8077200" cy="673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1" name="Rectangle 4"/>
          <p:cNvSpPr>
            <a:spLocks noGrp="1" noChangeArrowheads="1"/>
          </p:cNvSpPr>
          <p:nvPr>
            <p:ph type="title" idx="4294967295"/>
          </p:nvPr>
        </p:nvSpPr>
        <p:spPr>
          <a:xfrm>
            <a:off x="3505200" y="609600"/>
            <a:ext cx="5562600" cy="3276600"/>
          </a:xfrm>
        </p:spPr>
        <p:txBody>
          <a:bodyPr/>
          <a:lstStyle/>
          <a:p>
            <a:pPr eaLnBrk="1" hangingPunct="1"/>
            <a:r>
              <a:rPr lang="ar-JO" altLang="ja-JP" sz="4000" dirty="0">
                <a:ea typeface="ＭＳ Ｐゴシック" charset="0"/>
                <a:cs typeface="Arial" panose="020B0604020202020204" pitchFamily="34" charset="0"/>
              </a:rPr>
              <a:t>و ستمتحن</a:t>
            </a:r>
            <a:r>
              <a:rPr lang="ar-JO" altLang="ja-JP" sz="4000" dirty="0">
                <a:solidFill>
                  <a:srgbClr val="FF0000"/>
                </a:solidFill>
                <a:ea typeface="ＭＳ Ｐゴシック" charset="0"/>
                <a:cs typeface="Arial" panose="020B0604020202020204" pitchFamily="34" charset="0"/>
              </a:rPr>
              <a:t> النار </a:t>
            </a:r>
            <a:r>
              <a:rPr lang="ar-JO" altLang="ja-JP" sz="4000" dirty="0">
                <a:ea typeface="ＭＳ Ｐゴシック" charset="0"/>
                <a:cs typeface="Arial" panose="020B0604020202020204" pitchFamily="34" charset="0"/>
              </a:rPr>
              <a:t>عمل </a:t>
            </a:r>
            <a:br>
              <a:rPr lang="ar-JO" altLang="ja-JP" sz="4000" dirty="0">
                <a:ea typeface="ＭＳ Ｐゴシック" charset="0"/>
                <a:cs typeface="Arial" panose="020B0604020202020204" pitchFamily="34" charset="0"/>
              </a:rPr>
            </a:br>
            <a:r>
              <a:rPr lang="ar-JO" altLang="ja-JP" sz="4000" dirty="0">
                <a:ea typeface="ＭＳ Ｐゴシック" charset="0"/>
                <a:cs typeface="Arial" panose="020B0604020202020204" pitchFamily="34" charset="0"/>
              </a:rPr>
              <a:t>كل واحد ما هو </a:t>
            </a:r>
            <a:br>
              <a:rPr lang="ar-JO" altLang="ja-JP" sz="4000" dirty="0">
                <a:ea typeface="ＭＳ Ｐゴシック" charset="0"/>
                <a:cs typeface="Arial" panose="020B0604020202020204" pitchFamily="34" charset="0"/>
              </a:rPr>
            </a:br>
            <a:r>
              <a:rPr lang="en-US" sz="4000" dirty="0">
                <a:ea typeface="ＭＳ Ｐゴシック" charset="0"/>
                <a:cs typeface="Arial" panose="020B0604020202020204" pitchFamily="34" charset="0"/>
              </a:rPr>
              <a:t>(</a:t>
            </a:r>
            <a:r>
              <a:rPr lang="ar-JO" sz="4000" dirty="0">
                <a:ea typeface="ＭＳ Ｐゴシック" charset="0"/>
                <a:cs typeface="Arial" panose="020B0604020202020204" pitchFamily="34" charset="0"/>
              </a:rPr>
              <a:t>1 كو 3: 13</a:t>
            </a:r>
            <a:r>
              <a:rPr lang="en-US"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8882905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dirty="0">
                <a:latin typeface="Arial" panose="020B0604020202020204" pitchFamily="34" charset="0"/>
                <a:cs typeface="Arial" panose="020B0604020202020204" pitchFamily="34" charset="0"/>
              </a:rPr>
              <a:t>مواد بناء دائمة (3: 12 أ)</a:t>
            </a:r>
            <a:endParaRPr lang="en-US" sz="3600" b="1"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rgbClr val="F5D053"/>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ذهب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blipFill rotWithShape="1">
            <a:blip r:embed="rId3"/>
            <a:stretch>
              <a:fillRect/>
            </a:stretch>
          </a:blip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حجارة كريمة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accent3">
              <a:lumMod val="65000"/>
            </a:schemeClr>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فضة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0"/>
            <a:ext cx="4976042" cy="30777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587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البناء القابلة للتلف (3:12 ب)</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blipFill rotWithShape="1">
            <a:blip r:embed="rId3" cstate="screen">
              <a:extLst>
                <a:ext uri="{28A0092B-C50C-407E-A947-70E740481C1C}">
                  <a14:useLocalDpi xmlns:a14="http://schemas.microsoft.com/office/drawing/2010/main"/>
                </a:ext>
              </a:extLst>
            </a:blip>
            <a:stretch>
              <a:fillRect/>
            </a:stretch>
          </a:blip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خشب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pattFill prst="dashDn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قش</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pattFill prst="wdUp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عشب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1"/>
            <a:ext cx="6129358" cy="30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7568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9202" name="Rectangle 3"/>
          <p:cNvSpPr>
            <a:spLocks noGrp="1" noChangeArrowheads="1"/>
          </p:cNvSpPr>
          <p:nvPr>
            <p:ph type="title" idx="4294967295"/>
          </p:nvPr>
        </p:nvSpPr>
        <p:spPr>
          <a:xfrm>
            <a:off x="6156176" y="427038"/>
            <a:ext cx="2880320" cy="5594250"/>
          </a:xfrm>
        </p:spPr>
        <p:txBody>
          <a:bodyPr/>
          <a:lstStyle/>
          <a:p>
            <a:pPr eaLnBrk="1" hangingPunct="1"/>
            <a:r>
              <a:rPr lang="ar-JO" sz="4800" dirty="0">
                <a:solidFill>
                  <a:schemeClr val="bg1"/>
                </a:solidFill>
                <a:cs typeface="Arial" panose="020B0604020202020204" pitchFamily="34" charset="0"/>
              </a:rPr>
              <a:t>و أما هو فسيخلص و لكن كما بنار</a:t>
            </a:r>
            <a:br>
              <a:rPr lang="ar-JO" sz="4800" dirty="0">
                <a:solidFill>
                  <a:schemeClr val="bg1"/>
                </a:solidFill>
                <a:cs typeface="Arial" panose="020B0604020202020204" pitchFamily="34" charset="0"/>
              </a:rPr>
            </a:br>
            <a:r>
              <a:rPr lang="ar-JO" sz="4800" dirty="0">
                <a:solidFill>
                  <a:schemeClr val="bg1"/>
                </a:solidFill>
                <a:cs typeface="Arial" panose="020B0604020202020204" pitchFamily="34" charset="0"/>
              </a:rPr>
              <a:t>(3: 15)</a:t>
            </a:r>
            <a:endParaRPr lang="en-US" sz="4800" dirty="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29838" y="-21599"/>
            <a:ext cx="5118100" cy="4635500"/>
          </a:xfrm>
          <a:prstGeom prst="rect">
            <a:avLst/>
          </a:prstGeom>
        </p:spPr>
      </p:pic>
      <p:pic>
        <p:nvPicPr>
          <p:cNvPr id="2" name="Picture 1"/>
          <p:cNvPicPr>
            <a:picLocks noChangeAspect="1"/>
          </p:cNvPicPr>
          <p:nvPr/>
        </p:nvPicPr>
        <p:blipFill>
          <a:blip r:embed="rId3"/>
          <a:stretch>
            <a:fillRect/>
          </a:stretch>
        </p:blipFill>
        <p:spPr>
          <a:xfrm>
            <a:off x="2771800" y="2420888"/>
            <a:ext cx="3370184" cy="4293096"/>
          </a:xfrm>
          <a:prstGeom prst="rect">
            <a:avLst/>
          </a:prstGeom>
        </p:spPr>
      </p:pic>
    </p:spTree>
    <p:extLst>
      <p:ext uri="{BB962C8B-B14F-4D97-AF65-F5344CB8AC3E}">
        <p14:creationId xmlns:p14="http://schemas.microsoft.com/office/powerpoint/2010/main" val="12547471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609334-8D80-1F4A-A4F8-172117832EA5}"/>
              </a:ext>
            </a:extLst>
          </p:cNvPr>
          <p:cNvPicPr>
            <a:picLocks noChangeAspect="1"/>
          </p:cNvPicPr>
          <p:nvPr/>
        </p:nvPicPr>
        <p:blipFill>
          <a:blip r:embed="rId3"/>
          <a:stretch>
            <a:fillRect/>
          </a:stretch>
        </p:blipFill>
        <p:spPr>
          <a:xfrm>
            <a:off x="755576" y="7029400"/>
            <a:ext cx="9144000" cy="5167603"/>
          </a:xfrm>
          <a:prstGeom prst="rect">
            <a:avLst/>
          </a:prstGeom>
        </p:spPr>
      </p:pic>
    </p:spTree>
    <p:extLst>
      <p:ext uri="{BB962C8B-B14F-4D97-AF65-F5344CB8AC3E}">
        <p14:creationId xmlns:p14="http://schemas.microsoft.com/office/powerpoint/2010/main" val="2506987428"/>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70524" y="76200"/>
            <a:ext cx="69923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a:t>
            </a:r>
            <a:r>
              <a:rPr kumimoji="0" lang="ar-JO" sz="2400" b="1"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3CF414-77A0-754D-8A13-16174F92178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167466" cy="6873948"/>
          </a:xfrm>
          <a:prstGeom prst="rect">
            <a:avLst/>
          </a:prstGeom>
        </p:spPr>
      </p:pic>
      <p:sp>
        <p:nvSpPr>
          <p:cNvPr id="2" name="Rectangle 6">
            <a:extLst>
              <a:ext uri="{FF2B5EF4-FFF2-40B4-BE49-F238E27FC236}">
                <a16:creationId xmlns:a16="http://schemas.microsoft.com/office/drawing/2014/main" id="{D833DAD3-4CB2-F04C-A609-A30AA91866B1}"/>
              </a:ext>
            </a:extLst>
          </p:cNvPr>
          <p:cNvSpPr>
            <a:spLocks noChangeArrowheads="1"/>
          </p:cNvSpPr>
          <p:nvPr/>
        </p:nvSpPr>
        <p:spPr bwMode="auto">
          <a:xfrm>
            <a:off x="2154125" y="2376583"/>
            <a:ext cx="6372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3200" b="1" dirty="0">
                <a:latin typeface=""/>
                <a:cs typeface="Arial" panose="020B0604020202020204" pitchFamily="34" charset="0"/>
              </a:rPr>
              <a:t>إذا إن كان أحد في المسيح فهو خليقة جديدة</a:t>
            </a:r>
          </a:p>
          <a:p>
            <a:pPr algn="ctr"/>
            <a:r>
              <a:rPr lang="ar-JO" sz="3200" b="1" dirty="0">
                <a:latin typeface=""/>
                <a:cs typeface="Arial" panose="020B0604020202020204" pitchFamily="34" charset="0"/>
              </a:rPr>
              <a:t>الأشياء العتيقة قد مضت</a:t>
            </a:r>
          </a:p>
          <a:p>
            <a:pPr algn="ctr"/>
            <a:r>
              <a:rPr lang="ar-JO" sz="3200" b="1" dirty="0">
                <a:latin typeface=""/>
                <a:cs typeface="Arial" panose="020B0604020202020204" pitchFamily="34" charset="0"/>
              </a:rPr>
              <a:t>هوذا الكل قد صار جديداً</a:t>
            </a:r>
            <a:endParaRPr lang="en-US" sz="3200" b="1" dirty="0">
              <a:latin typeface=""/>
              <a:cs typeface="Arial" panose="020B0604020202020204" pitchFamily="34" charset="0"/>
            </a:endParaRPr>
          </a:p>
        </p:txBody>
      </p:sp>
      <p:sp>
        <p:nvSpPr>
          <p:cNvPr id="3" name="Rectangle 6">
            <a:extLst>
              <a:ext uri="{FF2B5EF4-FFF2-40B4-BE49-F238E27FC236}">
                <a16:creationId xmlns:a16="http://schemas.microsoft.com/office/drawing/2014/main" id="{4B2414DE-6BF4-2849-92AB-FE3B62F2ED98}"/>
              </a:ext>
            </a:extLst>
          </p:cNvPr>
          <p:cNvSpPr>
            <a:spLocks noChangeArrowheads="1"/>
          </p:cNvSpPr>
          <p:nvPr/>
        </p:nvSpPr>
        <p:spPr bwMode="auto">
          <a:xfrm>
            <a:off x="3059832" y="980728"/>
            <a:ext cx="433752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3200" b="1" dirty="0">
                <a:latin typeface="Arial" panose="020B0604020202020204" pitchFamily="34" charset="0"/>
                <a:cs typeface="Arial" panose="020B0604020202020204" pitchFamily="34" charset="0"/>
              </a:rPr>
              <a:t>2 كورنثوس 5: 17</a:t>
            </a: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4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05"/>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 calcmode="lin" valueType="num">
                                      <p:cBhvr>
                                        <p:cTn id="9" dur="1000" fill="hold"/>
                                        <p:tgtEl>
                                          <p:spTgt spid="2"/>
                                        </p:tgtEl>
                                        <p:attrNameLst>
                                          <p:attrName>ppt_x</p:attrName>
                                        </p:attrNameLst>
                                      </p:cBhvr>
                                      <p:tavLst>
                                        <p:tav tm="0">
                                          <p:val>
                                            <p:strVal val="#ppt_x-.2"/>
                                          </p:val>
                                        </p:tav>
                                        <p:tav tm="100000">
                                          <p:val>
                                            <p:strVal val="#ppt_x"/>
                                          </p:val>
                                        </p:tav>
                                      </p:tavLst>
                                    </p:anim>
                                    <p:anim calcmode="lin" valueType="num">
                                      <p:cBhvr>
                                        <p:cTn id="10" dur="1000" fill="hold"/>
                                        <p:tgtEl>
                                          <p:spTgt spid="2"/>
                                        </p:tgtEl>
                                        <p:attrNameLst>
                                          <p:attrName>ppt_y</p:attrName>
                                        </p:attrNameLst>
                                      </p:cBhvr>
                                      <p:tavLst>
                                        <p:tav tm="0">
                                          <p:val>
                                            <p:strVal val="#ppt_y"/>
                                          </p:val>
                                        </p:tav>
                                        <p:tav tm="100000">
                                          <p:val>
                                            <p:strVal val="#ppt_y"/>
                                          </p:val>
                                        </p:tav>
                                      </p:tavLst>
                                    </p:anim>
                                    <p:animEffect transition="in" filter="fade">
                                      <p:cBhvr>
                                        <p:cTn id="11" dur="1000"/>
                                        <p:tgtEl>
                                          <p:spTgt spid="2"/>
                                        </p:tgtEl>
                                      </p:cBhvr>
                                    </p:animEffect>
                                  </p:childTnLst>
                                </p:cTn>
                              </p:par>
                            </p:childTnLst>
                          </p:cTn>
                        </p:par>
                        <p:par>
                          <p:cTn id="12" fill="hold">
                            <p:stCondLst>
                              <p:cond delay="1000"/>
                            </p:stCondLst>
                            <p:childTnLst>
                              <p:par>
                                <p:cTn id="13" presetID="54" presetClass="entr" presetSubtype="0" accel="10000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0.05"/>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2"/>
          <p:cNvSpPr>
            <a:spLocks noGrp="1" noChangeArrowheads="1"/>
          </p:cNvSpPr>
          <p:nvPr>
            <p:ph type="title"/>
          </p:nvPr>
        </p:nvSpPr>
        <p:spPr/>
        <p:txBody>
          <a:bodyPr/>
          <a:lstStyle/>
          <a:p>
            <a:pPr eaLnBrk="1" hangingPunct="1"/>
            <a:r>
              <a:rPr lang="en-US"/>
              <a:t>Outline</a:t>
            </a:r>
          </a:p>
        </p:txBody>
      </p:sp>
      <p:pic>
        <p:nvPicPr>
          <p:cNvPr id="241666" name="Picture 3" descr="bv3010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6020"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endParaRPr>
          </a:p>
        </p:txBody>
      </p:sp>
      <p:sp>
        <p:nvSpPr>
          <p:cNvPr id="86021" name="Rectangle 5"/>
          <p:cNvSpPr>
            <a:spLocks noChangeArrowheads="1"/>
          </p:cNvSpPr>
          <p:nvPr/>
        </p:nvSpPr>
        <p:spPr bwMode="auto">
          <a:xfrm>
            <a:off x="609600" y="2131368"/>
            <a:ext cx="807720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2.  الجمع للقديسين في أورشليم (8: 1-9: 15)</a:t>
            </a:r>
            <a:r>
              <a:rPr lang="en-US" b="1" dirty="0">
                <a:latin typeface="Arial" panose="020B0604020202020204" pitchFamily="34" charset="0"/>
                <a:cs typeface="Arial" panose="020B0604020202020204" pitchFamily="34" charset="0"/>
              </a:rPr>
              <a:t> </a:t>
            </a:r>
          </a:p>
        </p:txBody>
      </p:sp>
      <p:sp>
        <p:nvSpPr>
          <p:cNvPr id="86022" name="Rectangle 6"/>
          <p:cNvSpPr>
            <a:spLocks noChangeArrowheads="1"/>
          </p:cNvSpPr>
          <p:nvPr/>
        </p:nvSpPr>
        <p:spPr bwMode="auto">
          <a:xfrm>
            <a:off x="730250" y="2664768"/>
            <a:ext cx="744215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أ.    الحاجة للسخاء (8: 1-15)</a:t>
            </a:r>
            <a:r>
              <a:rPr lang="en-US" b="1" dirty="0">
                <a:solidFill>
                  <a:srgbClr val="000066"/>
                </a:solidFill>
                <a:latin typeface="Arial" panose="020B0604020202020204" pitchFamily="34" charset="0"/>
                <a:cs typeface="Arial" panose="020B0604020202020204" pitchFamily="34" charset="0"/>
              </a:rPr>
              <a:t> </a:t>
            </a:r>
          </a:p>
        </p:txBody>
      </p:sp>
      <p:sp>
        <p:nvSpPr>
          <p:cNvPr id="86023" name="Rectangle 7"/>
          <p:cNvSpPr>
            <a:spLocks noChangeArrowheads="1"/>
          </p:cNvSpPr>
          <p:nvPr/>
        </p:nvSpPr>
        <p:spPr bwMode="auto">
          <a:xfrm>
            <a:off x="2915817" y="3198168"/>
            <a:ext cx="525658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ب.  مهمة تيطس ومرافقيه (8: 16-9: 5)</a:t>
            </a:r>
            <a:endParaRPr lang="en-US" b="1" dirty="0">
              <a:solidFill>
                <a:srgbClr val="000066"/>
              </a:solidFill>
              <a:latin typeface="Arial" panose="020B0604020202020204" pitchFamily="34" charset="0"/>
              <a:cs typeface="Arial" panose="020B0604020202020204" pitchFamily="34" charset="0"/>
            </a:endParaRPr>
          </a:p>
        </p:txBody>
      </p:sp>
      <p:sp>
        <p:nvSpPr>
          <p:cNvPr id="86024" name="Rectangle 8"/>
          <p:cNvSpPr>
            <a:spLocks noChangeArrowheads="1"/>
          </p:cNvSpPr>
          <p:nvPr/>
        </p:nvSpPr>
        <p:spPr bwMode="auto">
          <a:xfrm>
            <a:off x="3059847" y="3731568"/>
            <a:ext cx="511255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ت.  نتائج السخاء (9: 6-15)</a:t>
            </a:r>
            <a:endParaRPr lang="en-US" b="1" dirty="0">
              <a:solidFill>
                <a:srgbClr val="000066"/>
              </a:solidFill>
              <a:latin typeface="Arial" panose="020B0604020202020204" pitchFamily="34" charset="0"/>
              <a:cs typeface="Arial" panose="020B0604020202020204" pitchFamily="34" charset="0"/>
            </a:endParaRPr>
          </a:p>
        </p:txBody>
      </p:sp>
      <p:pic>
        <p:nvPicPr>
          <p:cNvPr id="241672" name="Picture 9"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02388" y="4419600"/>
            <a:ext cx="2006600"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fade">
                                      <p:cBhvr>
                                        <p:cTn id="7" dur="1000"/>
                                        <p:tgtEl>
                                          <p:spTgt spid="86020"/>
                                        </p:tgtEl>
                                      </p:cBhvr>
                                    </p:animEffect>
                                    <p:anim calcmode="lin" valueType="num">
                                      <p:cBhvr>
                                        <p:cTn id="8" dur="1000" fill="hold"/>
                                        <p:tgtEl>
                                          <p:spTgt spid="86020"/>
                                        </p:tgtEl>
                                        <p:attrNameLst>
                                          <p:attrName>ppt_x</p:attrName>
                                        </p:attrNameLst>
                                      </p:cBhvr>
                                      <p:tavLst>
                                        <p:tav tm="0">
                                          <p:val>
                                            <p:strVal val="#ppt_x"/>
                                          </p:val>
                                        </p:tav>
                                        <p:tav tm="100000">
                                          <p:val>
                                            <p:strVal val="#ppt_x"/>
                                          </p:val>
                                        </p:tav>
                                      </p:tavLst>
                                    </p:anim>
                                    <p:anim calcmode="lin" valueType="num">
                                      <p:cBhvr>
                                        <p:cTn id="9" dur="1000" fill="hold"/>
                                        <p:tgtEl>
                                          <p:spTgt spid="86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000" fill="hold"/>
                                        <p:tgtEl>
                                          <p:spTgt spid="86021"/>
                                        </p:tgtEl>
                                        <p:attrNameLst>
                                          <p:attrName>ppt_w</p:attrName>
                                        </p:attrNameLst>
                                      </p:cBhvr>
                                      <p:tavLst>
                                        <p:tav tm="0">
                                          <p:val>
                                            <p:fltVal val="0"/>
                                          </p:val>
                                        </p:tav>
                                        <p:tav tm="100000">
                                          <p:val>
                                            <p:strVal val="#ppt_w"/>
                                          </p:val>
                                        </p:tav>
                                      </p:tavLst>
                                    </p:anim>
                                    <p:anim calcmode="lin" valueType="num">
                                      <p:cBhvr>
                                        <p:cTn id="14" dur="1000" fill="hold"/>
                                        <p:tgtEl>
                                          <p:spTgt spid="86021"/>
                                        </p:tgtEl>
                                        <p:attrNameLst>
                                          <p:attrName>ppt_h</p:attrName>
                                        </p:attrNameLst>
                                      </p:cBhvr>
                                      <p:tavLst>
                                        <p:tav tm="0">
                                          <p:val>
                                            <p:fltVal val="0"/>
                                          </p:val>
                                        </p:tav>
                                        <p:tav tm="100000">
                                          <p:val>
                                            <p:strVal val="#ppt_h"/>
                                          </p:val>
                                        </p:tav>
                                      </p:tavLst>
                                    </p:anim>
                                  </p:childTnLst>
                                </p:cTn>
                              </p:par>
                            </p:childTnLst>
                          </p:cTn>
                        </p:par>
                        <p:par>
                          <p:cTn id="15" fill="hold" nodeType="afterGroup">
                            <p:stCondLst>
                              <p:cond delay="2000"/>
                            </p:stCondLst>
                            <p:childTnLst>
                              <p:par>
                                <p:cTn id="16" presetID="54" presetClass="entr" presetSubtype="0" accel="100000" fill="hold" grpId="0" nodeType="afterEffect">
                                  <p:stCondLst>
                                    <p:cond delay="0"/>
                                  </p:stCondLst>
                                  <p:childTnLst>
                                    <p:set>
                                      <p:cBhvr>
                                        <p:cTn id="17" dur="1" fill="hold">
                                          <p:stCondLst>
                                            <p:cond delay="0"/>
                                          </p:stCondLst>
                                        </p:cTn>
                                        <p:tgtEl>
                                          <p:spTgt spid="86022"/>
                                        </p:tgtEl>
                                        <p:attrNameLst>
                                          <p:attrName>style.visibility</p:attrName>
                                        </p:attrNameLst>
                                      </p:cBhvr>
                                      <p:to>
                                        <p:strVal val="visible"/>
                                      </p:to>
                                    </p:set>
                                    <p:anim calcmode="lin" valueType="num">
                                      <p:cBhvr>
                                        <p:cTn id="18" dur="1000" fill="hold"/>
                                        <p:tgtEl>
                                          <p:spTgt spid="86022"/>
                                        </p:tgtEl>
                                        <p:attrNameLst>
                                          <p:attrName>ppt_w</p:attrName>
                                        </p:attrNameLst>
                                      </p:cBhvr>
                                      <p:tavLst>
                                        <p:tav tm="0">
                                          <p:val>
                                            <p:strVal val="#ppt_w*0.05"/>
                                          </p:val>
                                        </p:tav>
                                        <p:tav tm="100000">
                                          <p:val>
                                            <p:strVal val="#ppt_w"/>
                                          </p:val>
                                        </p:tav>
                                      </p:tavLst>
                                    </p:anim>
                                    <p:anim calcmode="lin" valueType="num">
                                      <p:cBhvr>
                                        <p:cTn id="19" dur="1000" fill="hold"/>
                                        <p:tgtEl>
                                          <p:spTgt spid="86022"/>
                                        </p:tgtEl>
                                        <p:attrNameLst>
                                          <p:attrName>ppt_h</p:attrName>
                                        </p:attrNameLst>
                                      </p:cBhvr>
                                      <p:tavLst>
                                        <p:tav tm="0">
                                          <p:val>
                                            <p:strVal val="#ppt_h"/>
                                          </p:val>
                                        </p:tav>
                                        <p:tav tm="100000">
                                          <p:val>
                                            <p:strVal val="#ppt_h"/>
                                          </p:val>
                                        </p:tav>
                                      </p:tavLst>
                                    </p:anim>
                                    <p:anim calcmode="lin" valueType="num">
                                      <p:cBhvr>
                                        <p:cTn id="20" dur="1000" fill="hold"/>
                                        <p:tgtEl>
                                          <p:spTgt spid="86022"/>
                                        </p:tgtEl>
                                        <p:attrNameLst>
                                          <p:attrName>ppt_x</p:attrName>
                                        </p:attrNameLst>
                                      </p:cBhvr>
                                      <p:tavLst>
                                        <p:tav tm="0">
                                          <p:val>
                                            <p:strVal val="#ppt_x-.2"/>
                                          </p:val>
                                        </p:tav>
                                        <p:tav tm="100000">
                                          <p:val>
                                            <p:strVal val="#ppt_x"/>
                                          </p:val>
                                        </p:tav>
                                      </p:tavLst>
                                    </p:anim>
                                    <p:anim calcmode="lin" valueType="num">
                                      <p:cBhvr>
                                        <p:cTn id="21" dur="1000" fill="hold"/>
                                        <p:tgtEl>
                                          <p:spTgt spid="86022"/>
                                        </p:tgtEl>
                                        <p:attrNameLst>
                                          <p:attrName>ppt_y</p:attrName>
                                        </p:attrNameLst>
                                      </p:cBhvr>
                                      <p:tavLst>
                                        <p:tav tm="0">
                                          <p:val>
                                            <p:strVal val="#ppt_y"/>
                                          </p:val>
                                        </p:tav>
                                        <p:tav tm="100000">
                                          <p:val>
                                            <p:strVal val="#ppt_y"/>
                                          </p:val>
                                        </p:tav>
                                      </p:tavLst>
                                    </p:anim>
                                    <p:animEffect transition="in" filter="fade">
                                      <p:cBhvr>
                                        <p:cTn id="22" dur="1000"/>
                                        <p:tgtEl>
                                          <p:spTgt spid="86022"/>
                                        </p:tgtEl>
                                      </p:cBhvr>
                                    </p:animEffect>
                                  </p:childTnLst>
                                </p:cTn>
                              </p:par>
                            </p:childTnLst>
                          </p:cTn>
                        </p:par>
                        <p:par>
                          <p:cTn id="23" fill="hold" nodeType="afterGroup">
                            <p:stCondLst>
                              <p:cond delay="3000"/>
                            </p:stCondLst>
                            <p:childTnLst>
                              <p:par>
                                <p:cTn id="24" presetID="54" presetClass="entr" presetSubtype="0" accel="100000" fill="hold" grpId="0" nodeType="afterEffect">
                                  <p:stCondLst>
                                    <p:cond delay="0"/>
                                  </p:stCondLst>
                                  <p:childTnLst>
                                    <p:set>
                                      <p:cBhvr>
                                        <p:cTn id="25" dur="1" fill="hold">
                                          <p:stCondLst>
                                            <p:cond delay="0"/>
                                          </p:stCondLst>
                                        </p:cTn>
                                        <p:tgtEl>
                                          <p:spTgt spid="86023"/>
                                        </p:tgtEl>
                                        <p:attrNameLst>
                                          <p:attrName>style.visibility</p:attrName>
                                        </p:attrNameLst>
                                      </p:cBhvr>
                                      <p:to>
                                        <p:strVal val="visible"/>
                                      </p:to>
                                    </p:set>
                                    <p:anim calcmode="lin" valueType="num">
                                      <p:cBhvr>
                                        <p:cTn id="26" dur="1000" fill="hold"/>
                                        <p:tgtEl>
                                          <p:spTgt spid="86023"/>
                                        </p:tgtEl>
                                        <p:attrNameLst>
                                          <p:attrName>ppt_w</p:attrName>
                                        </p:attrNameLst>
                                      </p:cBhvr>
                                      <p:tavLst>
                                        <p:tav tm="0">
                                          <p:val>
                                            <p:strVal val="#ppt_w*0.05"/>
                                          </p:val>
                                        </p:tav>
                                        <p:tav tm="100000">
                                          <p:val>
                                            <p:strVal val="#ppt_w"/>
                                          </p:val>
                                        </p:tav>
                                      </p:tavLst>
                                    </p:anim>
                                    <p:anim calcmode="lin" valueType="num">
                                      <p:cBhvr>
                                        <p:cTn id="27" dur="1000" fill="hold"/>
                                        <p:tgtEl>
                                          <p:spTgt spid="86023"/>
                                        </p:tgtEl>
                                        <p:attrNameLst>
                                          <p:attrName>ppt_h</p:attrName>
                                        </p:attrNameLst>
                                      </p:cBhvr>
                                      <p:tavLst>
                                        <p:tav tm="0">
                                          <p:val>
                                            <p:strVal val="#ppt_h"/>
                                          </p:val>
                                        </p:tav>
                                        <p:tav tm="100000">
                                          <p:val>
                                            <p:strVal val="#ppt_h"/>
                                          </p:val>
                                        </p:tav>
                                      </p:tavLst>
                                    </p:anim>
                                    <p:anim calcmode="lin" valueType="num">
                                      <p:cBhvr>
                                        <p:cTn id="28" dur="1000" fill="hold"/>
                                        <p:tgtEl>
                                          <p:spTgt spid="86023"/>
                                        </p:tgtEl>
                                        <p:attrNameLst>
                                          <p:attrName>ppt_x</p:attrName>
                                        </p:attrNameLst>
                                      </p:cBhvr>
                                      <p:tavLst>
                                        <p:tav tm="0">
                                          <p:val>
                                            <p:strVal val="#ppt_x-.2"/>
                                          </p:val>
                                        </p:tav>
                                        <p:tav tm="100000">
                                          <p:val>
                                            <p:strVal val="#ppt_x"/>
                                          </p:val>
                                        </p:tav>
                                      </p:tavLst>
                                    </p:anim>
                                    <p:anim calcmode="lin" valueType="num">
                                      <p:cBhvr>
                                        <p:cTn id="29" dur="1000" fill="hold"/>
                                        <p:tgtEl>
                                          <p:spTgt spid="86023"/>
                                        </p:tgtEl>
                                        <p:attrNameLst>
                                          <p:attrName>ppt_y</p:attrName>
                                        </p:attrNameLst>
                                      </p:cBhvr>
                                      <p:tavLst>
                                        <p:tav tm="0">
                                          <p:val>
                                            <p:strVal val="#ppt_y"/>
                                          </p:val>
                                        </p:tav>
                                        <p:tav tm="100000">
                                          <p:val>
                                            <p:strVal val="#ppt_y"/>
                                          </p:val>
                                        </p:tav>
                                      </p:tavLst>
                                    </p:anim>
                                    <p:animEffect transition="in" filter="fade">
                                      <p:cBhvr>
                                        <p:cTn id="30" dur="1000"/>
                                        <p:tgtEl>
                                          <p:spTgt spid="86023"/>
                                        </p:tgtEl>
                                      </p:cBhvr>
                                    </p:animEffect>
                                  </p:childTnLst>
                                </p:cTn>
                              </p:par>
                            </p:childTnLst>
                          </p:cTn>
                        </p:par>
                        <p:par>
                          <p:cTn id="31" fill="hold" nodeType="afterGroup">
                            <p:stCondLst>
                              <p:cond delay="4000"/>
                            </p:stCondLst>
                            <p:childTnLst>
                              <p:par>
                                <p:cTn id="32" presetID="54" presetClass="entr" presetSubtype="0" accel="100000" fill="hold" grpId="0" nodeType="afterEffect">
                                  <p:stCondLst>
                                    <p:cond delay="0"/>
                                  </p:stCondLst>
                                  <p:childTnLst>
                                    <p:set>
                                      <p:cBhvr>
                                        <p:cTn id="33" dur="1" fill="hold">
                                          <p:stCondLst>
                                            <p:cond delay="0"/>
                                          </p:stCondLst>
                                        </p:cTn>
                                        <p:tgtEl>
                                          <p:spTgt spid="86024"/>
                                        </p:tgtEl>
                                        <p:attrNameLst>
                                          <p:attrName>style.visibility</p:attrName>
                                        </p:attrNameLst>
                                      </p:cBhvr>
                                      <p:to>
                                        <p:strVal val="visible"/>
                                      </p:to>
                                    </p:set>
                                    <p:anim calcmode="lin" valueType="num">
                                      <p:cBhvr>
                                        <p:cTn id="34" dur="1000" fill="hold"/>
                                        <p:tgtEl>
                                          <p:spTgt spid="86024"/>
                                        </p:tgtEl>
                                        <p:attrNameLst>
                                          <p:attrName>ppt_w</p:attrName>
                                        </p:attrNameLst>
                                      </p:cBhvr>
                                      <p:tavLst>
                                        <p:tav tm="0">
                                          <p:val>
                                            <p:strVal val="#ppt_w*0.05"/>
                                          </p:val>
                                        </p:tav>
                                        <p:tav tm="100000">
                                          <p:val>
                                            <p:strVal val="#ppt_w"/>
                                          </p:val>
                                        </p:tav>
                                      </p:tavLst>
                                    </p:anim>
                                    <p:anim calcmode="lin" valueType="num">
                                      <p:cBhvr>
                                        <p:cTn id="35" dur="1000" fill="hold"/>
                                        <p:tgtEl>
                                          <p:spTgt spid="86024"/>
                                        </p:tgtEl>
                                        <p:attrNameLst>
                                          <p:attrName>ppt_h</p:attrName>
                                        </p:attrNameLst>
                                      </p:cBhvr>
                                      <p:tavLst>
                                        <p:tav tm="0">
                                          <p:val>
                                            <p:strVal val="#ppt_h"/>
                                          </p:val>
                                        </p:tav>
                                        <p:tav tm="100000">
                                          <p:val>
                                            <p:strVal val="#ppt_h"/>
                                          </p:val>
                                        </p:tav>
                                      </p:tavLst>
                                    </p:anim>
                                    <p:anim calcmode="lin" valueType="num">
                                      <p:cBhvr>
                                        <p:cTn id="36" dur="1000" fill="hold"/>
                                        <p:tgtEl>
                                          <p:spTgt spid="86024"/>
                                        </p:tgtEl>
                                        <p:attrNameLst>
                                          <p:attrName>ppt_x</p:attrName>
                                        </p:attrNameLst>
                                      </p:cBhvr>
                                      <p:tavLst>
                                        <p:tav tm="0">
                                          <p:val>
                                            <p:strVal val="#ppt_x-.2"/>
                                          </p:val>
                                        </p:tav>
                                        <p:tav tm="100000">
                                          <p:val>
                                            <p:strVal val="#ppt_x"/>
                                          </p:val>
                                        </p:tav>
                                      </p:tavLst>
                                    </p:anim>
                                    <p:anim calcmode="lin" valueType="num">
                                      <p:cBhvr>
                                        <p:cTn id="37" dur="1000" fill="hold"/>
                                        <p:tgtEl>
                                          <p:spTgt spid="86024"/>
                                        </p:tgtEl>
                                        <p:attrNameLst>
                                          <p:attrName>ppt_y</p:attrName>
                                        </p:attrNameLst>
                                      </p:cBhvr>
                                      <p:tavLst>
                                        <p:tav tm="0">
                                          <p:val>
                                            <p:strVal val="#ppt_y"/>
                                          </p:val>
                                        </p:tav>
                                        <p:tav tm="100000">
                                          <p:val>
                                            <p:strVal val="#ppt_y"/>
                                          </p:val>
                                        </p:tav>
                                      </p:tavLst>
                                    </p:anim>
                                    <p:animEffect transition="in" filter="fade">
                                      <p:cBhvr>
                                        <p:cTn id="38" dur="1000"/>
                                        <p:tgtEl>
                                          <p:spTgt spid="86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1" grpId="0" animBg="1"/>
      <p:bldP spid="86022" grpId="0"/>
      <p:bldP spid="86023" grpId="0"/>
      <p:bldP spid="8602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7470407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ttps://i0.wp.com/www.lifebeginsat.com.au/wp-content/uploads/2017/06/AdobeStock_70248072.jpg?fit=1000%2C667&amp;ssl=1">
            <a:extLst>
              <a:ext uri="{FF2B5EF4-FFF2-40B4-BE49-F238E27FC236}">
                <a16:creationId xmlns:a16="http://schemas.microsoft.com/office/drawing/2014/main" id="{EC6B30EE-588E-B84F-9559-A171741DDE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7908" y="2672083"/>
            <a:ext cx="6228184" cy="41564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rtl="1">
              <a:defRPr/>
            </a:pPr>
            <a:r>
              <a:rPr lang="ar-JO" sz="4000" dirty="0">
                <a:effectLst>
                  <a:glow rad="127000">
                    <a:schemeClr val="tx1"/>
                  </a:glow>
                </a:effectLst>
                <a:ea typeface="ＭＳ Ｐゴシック" charset="0"/>
              </a:rPr>
              <a:t>فجزاء لذلك أقول كما لأولادي </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كونوا أنتم أيضاً متسعين</a:t>
            </a:r>
            <a:br>
              <a:rPr lang="en-US" sz="4000" dirty="0">
                <a:effectLst>
                  <a:glow rad="127000">
                    <a:schemeClr val="tx1"/>
                  </a:glow>
                </a:effectLst>
                <a:ea typeface="ＭＳ Ｐゴシック" charset="0"/>
              </a:rPr>
            </a:br>
            <a:r>
              <a:rPr lang="ar-JO" sz="4000" dirty="0">
                <a:effectLst>
                  <a:glow rad="127000">
                    <a:schemeClr val="tx1"/>
                  </a:glow>
                </a:effectLst>
                <a:ea typeface="ＭＳ Ｐゴシック" charset="0"/>
              </a:rPr>
              <a:t>(2 كو 6: 13</a:t>
            </a:r>
            <a:r>
              <a:rPr lang="en-US" sz="4000" dirty="0">
                <a:effectLst>
                  <a:glow rad="127000">
                    <a:schemeClr val="tx1"/>
                  </a:glow>
                </a:effectLst>
                <a:ea typeface="ＭＳ Ｐゴシック" charset="0"/>
              </a:rPr>
              <a:t>(</a:t>
            </a:r>
          </a:p>
        </p:txBody>
      </p:sp>
    </p:spTree>
    <p:extLst>
      <p:ext uri="{BB962C8B-B14F-4D97-AF65-F5344CB8AC3E}">
        <p14:creationId xmlns:p14="http://schemas.microsoft.com/office/powerpoint/2010/main" val="2696115184"/>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3" descr="blue_sails_d016_text"/>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242690"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400" dirty="0">
                <a:latin typeface="Arial" panose="020B0604020202020204" pitchFamily="34" charset="0"/>
                <a:cs typeface="Arial" panose="020B0604020202020204" pitchFamily="34" charset="0"/>
              </a:rPr>
              <a:t>154</a:t>
            </a:r>
            <a:endParaRPr lang="en-US" sz="1400" dirty="0">
              <a:latin typeface="Arial" panose="020B0604020202020204" pitchFamily="34" charset="0"/>
              <a:cs typeface="Arial" panose="020B0604020202020204" pitchFamily="34" charset="0"/>
            </a:endParaRPr>
          </a:p>
        </p:txBody>
      </p:sp>
      <p:sp>
        <p:nvSpPr>
          <p:cNvPr id="2" name="Rectangle 2"/>
          <p:cNvSpPr>
            <a:spLocks noGrp="1" noChangeArrowheads="1"/>
          </p:cNvSpPr>
          <p:nvPr>
            <p:ph type="title"/>
          </p:nvPr>
        </p:nvSpPr>
        <p:spPr>
          <a:xfrm>
            <a:off x="0" y="166688"/>
            <a:ext cx="9144000" cy="769937"/>
          </a:xfrm>
          <a:solidFill>
            <a:srgbClr val="FFFF00"/>
          </a:solidFill>
        </p:spPr>
        <p:txBody>
          <a:bodyPr>
            <a:spAutoFit/>
          </a:bodyPr>
          <a:lstStyle/>
          <a:p>
            <a:pPr>
              <a:defRPr/>
            </a:pPr>
            <a:r>
              <a:rPr lang="ar-JO" b="1" kern="1200" dirty="0">
                <a:solidFill>
                  <a:srgbClr val="000000"/>
                </a:solidFill>
              </a:rPr>
              <a:t>الشركة مع غير المؤمنين</a:t>
            </a:r>
            <a:endParaRPr lang="en-GB" b="1" kern="1200" dirty="0">
              <a:solidFill>
                <a:srgbClr val="000000"/>
              </a:solidFill>
            </a:endParaRPr>
          </a:p>
        </p:txBody>
      </p:sp>
      <p:sp>
        <p:nvSpPr>
          <p:cNvPr id="74757" name="Rectangle 5"/>
          <p:cNvSpPr>
            <a:spLocks noChangeArrowheads="1"/>
          </p:cNvSpPr>
          <p:nvPr/>
        </p:nvSpPr>
        <p:spPr bwMode="auto">
          <a:xfrm>
            <a:off x="4343400" y="6096000"/>
            <a:ext cx="44132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3200" b="1" dirty="0">
                <a:latin typeface="Arial" panose="020B0604020202020204" pitchFamily="34" charset="0"/>
                <a:cs typeface="Arial" panose="020B0604020202020204" pitchFamily="34" charset="0"/>
              </a:rPr>
              <a:t>2 كورنثوس 6: 14-18</a:t>
            </a:r>
            <a:endParaRPr lang="en-US" sz="3200" b="1" dirty="0">
              <a:latin typeface="Arial" panose="020B0604020202020204" pitchFamily="34" charset="0"/>
              <a:cs typeface="Arial" panose="020B0604020202020204" pitchFamily="34" charset="0"/>
            </a:endParaRPr>
          </a:p>
        </p:txBody>
      </p:sp>
      <p:pic>
        <p:nvPicPr>
          <p:cNvPr id="74758" name="Picture 6" descr="PMDFO01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163638"/>
            <a:ext cx="4648200" cy="378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759" name="Picture 7" descr="alpha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26670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74758"/>
                                        </p:tgtEl>
                                        <p:attrNameLst>
                                          <p:attrName>style.visibility</p:attrName>
                                        </p:attrNameLst>
                                      </p:cBhvr>
                                      <p:to>
                                        <p:strVal val="visible"/>
                                      </p:to>
                                    </p:set>
                                    <p:animEffect transition="in" filter="wedge">
                                      <p:cBhvr>
                                        <p:cTn id="7" dur="1000"/>
                                        <p:tgtEl>
                                          <p:spTgt spid="74758"/>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4759"/>
                                        </p:tgtEl>
                                        <p:attrNameLst>
                                          <p:attrName>style.visibility</p:attrName>
                                        </p:attrNameLst>
                                      </p:cBhvr>
                                      <p:to>
                                        <p:strVal val="visible"/>
                                      </p:to>
                                    </p:set>
                                    <p:animEffect transition="in" filter="fade">
                                      <p:cBhvr>
                                        <p:cTn id="11" dur="2000"/>
                                        <p:tgtEl>
                                          <p:spTgt spid="74759"/>
                                        </p:tgtEl>
                                      </p:cBhvr>
                                    </p:animEffect>
                                  </p:childTnLst>
                                </p:cTn>
                              </p:par>
                            </p:childTnLst>
                          </p:cTn>
                        </p:par>
                        <p:par>
                          <p:cTn id="12" fill="hold" nodeType="afterGroup">
                            <p:stCondLst>
                              <p:cond delay="3000"/>
                            </p:stCondLst>
                            <p:childTnLst>
                              <p:par>
                                <p:cTn id="13" presetID="40" presetClass="entr" presetSubtype="0" fill="hold" grpId="0" nodeType="afterEffect">
                                  <p:stCondLst>
                                    <p:cond delay="0"/>
                                  </p:stCondLst>
                                  <p:iterate type="lt">
                                    <p:tmPct val="10000"/>
                                  </p:iterate>
                                  <p:childTnLst>
                                    <p:set>
                                      <p:cBhvr>
                                        <p:cTn id="14" dur="1" fill="hold">
                                          <p:stCondLst>
                                            <p:cond delay="0"/>
                                          </p:stCondLst>
                                        </p:cTn>
                                        <p:tgtEl>
                                          <p:spTgt spid="74757"/>
                                        </p:tgtEl>
                                        <p:attrNameLst>
                                          <p:attrName>style.visibility</p:attrName>
                                        </p:attrNameLst>
                                      </p:cBhvr>
                                      <p:to>
                                        <p:strVal val="visible"/>
                                      </p:to>
                                    </p:set>
                                    <p:animEffect transition="in" filter="fade">
                                      <p:cBhvr>
                                        <p:cTn id="15" dur="1000"/>
                                        <p:tgtEl>
                                          <p:spTgt spid="74757"/>
                                        </p:tgtEl>
                                      </p:cBhvr>
                                    </p:animEffect>
                                    <p:anim calcmode="lin" valueType="num">
                                      <p:cBhvr>
                                        <p:cTn id="16" dur="1000" fill="hold"/>
                                        <p:tgtEl>
                                          <p:spTgt spid="74757"/>
                                        </p:tgtEl>
                                        <p:attrNameLst>
                                          <p:attrName>ppt_x</p:attrName>
                                        </p:attrNameLst>
                                      </p:cBhvr>
                                      <p:tavLst>
                                        <p:tav tm="0">
                                          <p:val>
                                            <p:strVal val="#ppt_x-.1"/>
                                          </p:val>
                                        </p:tav>
                                        <p:tav tm="100000">
                                          <p:val>
                                            <p:strVal val="#ppt_x"/>
                                          </p:val>
                                        </p:tav>
                                      </p:tavLst>
                                    </p:anim>
                                    <p:anim calcmode="lin" valueType="num">
                                      <p:cBhvr>
                                        <p:cTn id="17" dur="1000" fill="hold"/>
                                        <p:tgtEl>
                                          <p:spTgt spid="74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4371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5" name="Rectangle 2"/>
          <p:cNvSpPr>
            <a:spLocks noGrp="1" noChangeArrowheads="1"/>
          </p:cNvSpPr>
          <p:nvPr>
            <p:ph type="title"/>
          </p:nvPr>
        </p:nvSpPr>
        <p:spPr>
          <a:xfrm>
            <a:off x="2514600" y="152400"/>
            <a:ext cx="6477000" cy="685800"/>
          </a:xfrm>
          <a:solidFill>
            <a:srgbClr val="FFFF00"/>
          </a:solidFill>
        </p:spPr>
        <p:txBody>
          <a:bodyPr/>
          <a:lstStyle/>
          <a:p>
            <a:pPr eaLnBrk="1" hangingPunct="1"/>
            <a:r>
              <a:rPr lang="ar-JO" b="1" dirty="0">
                <a:solidFill>
                  <a:schemeClr val="accent2"/>
                </a:solidFill>
                <a:latin typeface="Arial" panose="020B0604020202020204" pitchFamily="34" charset="0"/>
                <a:ea typeface="ＭＳ Ｐゴシック" charset="0"/>
                <a:cs typeface="Arial" panose="020B0604020202020204" pitchFamily="34" charset="0"/>
              </a:rPr>
              <a:t>أسباب الإنفصال</a:t>
            </a:r>
            <a:endParaRPr lang="en-US"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30755" name="Rectangle 3"/>
          <p:cNvSpPr>
            <a:spLocks noChangeArrowheads="1"/>
          </p:cNvSpPr>
          <p:nvPr/>
        </p:nvSpPr>
        <p:spPr bwMode="auto">
          <a:xfrm>
            <a:off x="4038600" y="1295400"/>
            <a:ext cx="5105400" cy="1938992"/>
          </a:xfrm>
          <a:prstGeom prst="rect">
            <a:avLst/>
          </a:prstGeom>
          <a:noFill/>
          <a:ln w="9525">
            <a:noFill/>
            <a:miter lim="800000"/>
            <a:headEnd/>
            <a:tailEnd/>
          </a:ln>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rPr>
              <a:t>مقيد بشكل       غير متساوي</a:t>
            </a:r>
            <a:endParaRPr kumimoji="0" lang="en-US"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0759" name="Rectangle 7"/>
          <p:cNvSpPr>
            <a:spLocks noChangeArrowheads="1"/>
          </p:cNvSpPr>
          <p:nvPr/>
        </p:nvSpPr>
        <p:spPr bwMode="auto">
          <a:xfrm>
            <a:off x="4267200" y="4266337"/>
            <a:ext cx="4648200" cy="175432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التخلي عن السيطرة على الأنشطة وفقدان الحرية في التصرف بطاعة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0"/>
                                  </p:stCondLst>
                                  <p:childTnLst>
                                    <p:set>
                                      <p:cBhvr>
                                        <p:cTn id="6" dur="1" fill="hold">
                                          <p:stCondLst>
                                            <p:cond delay="0"/>
                                          </p:stCondLst>
                                        </p:cTn>
                                        <p:tgtEl>
                                          <p:spTgt spid="330755"/>
                                        </p:tgtEl>
                                        <p:attrNameLst>
                                          <p:attrName>style.visibility</p:attrName>
                                        </p:attrNameLst>
                                      </p:cBhvr>
                                      <p:to>
                                        <p:strVal val="visible"/>
                                      </p:to>
                                    </p:set>
                                    <p:anim calcmode="lin" valueType="num">
                                      <p:cBhvr>
                                        <p:cTn id="7" dur="500" fill="hold"/>
                                        <p:tgtEl>
                                          <p:spTgt spid="330755"/>
                                        </p:tgtEl>
                                        <p:attrNameLst>
                                          <p:attrName>ppt_w</p:attrName>
                                        </p:attrNameLst>
                                      </p:cBhvr>
                                      <p:tavLst>
                                        <p:tav tm="0">
                                          <p:val>
                                            <p:fltVal val="0"/>
                                          </p:val>
                                        </p:tav>
                                        <p:tav tm="100000">
                                          <p:val>
                                            <p:strVal val="#ppt_w"/>
                                          </p:val>
                                        </p:tav>
                                      </p:tavLst>
                                    </p:anim>
                                    <p:anim calcmode="lin" valueType="num">
                                      <p:cBhvr>
                                        <p:cTn id="8" dur="500" fill="hold"/>
                                        <p:tgtEl>
                                          <p:spTgt spid="330755"/>
                                        </p:tgtEl>
                                        <p:attrNameLst>
                                          <p:attrName>ppt_h</p:attrName>
                                        </p:attrNameLst>
                                      </p:cBhvr>
                                      <p:tavLst>
                                        <p:tav tm="0">
                                          <p:val>
                                            <p:fltVal val="0"/>
                                          </p:val>
                                        </p:tav>
                                        <p:tav tm="100000">
                                          <p:val>
                                            <p:strVal val="#ppt_h"/>
                                          </p:val>
                                        </p:tav>
                                      </p:tavLst>
                                    </p:anim>
                                    <p:animEffect transition="in" filter="fade">
                                      <p:cBhvr>
                                        <p:cTn id="9" dur="500"/>
                                        <p:tgtEl>
                                          <p:spTgt spid="330755"/>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30759"/>
                                        </p:tgtEl>
                                        <p:attrNameLst>
                                          <p:attrName>style.visibility</p:attrName>
                                        </p:attrNameLst>
                                      </p:cBhvr>
                                      <p:to>
                                        <p:strVal val="visible"/>
                                      </p:to>
                                    </p:set>
                                    <p:anim calcmode="lin" valueType="num">
                                      <p:cBhvr>
                                        <p:cTn id="13" dur="500" fill="hold"/>
                                        <p:tgtEl>
                                          <p:spTgt spid="330759"/>
                                        </p:tgtEl>
                                        <p:attrNameLst>
                                          <p:attrName>ppt_w</p:attrName>
                                        </p:attrNameLst>
                                      </p:cBhvr>
                                      <p:tavLst>
                                        <p:tav tm="0">
                                          <p:val>
                                            <p:fltVal val="0"/>
                                          </p:val>
                                        </p:tav>
                                        <p:tav tm="100000">
                                          <p:val>
                                            <p:strVal val="#ppt_w"/>
                                          </p:val>
                                        </p:tav>
                                      </p:tavLst>
                                    </p:anim>
                                    <p:anim calcmode="lin" valueType="num">
                                      <p:cBhvr>
                                        <p:cTn id="14" dur="500" fill="hold"/>
                                        <p:tgtEl>
                                          <p:spTgt spid="330759"/>
                                        </p:tgtEl>
                                        <p:attrNameLst>
                                          <p:attrName>ppt_h</p:attrName>
                                        </p:attrNameLst>
                                      </p:cBhvr>
                                      <p:tavLst>
                                        <p:tav tm="0">
                                          <p:val>
                                            <p:fltVal val="0"/>
                                          </p:val>
                                        </p:tav>
                                        <p:tav tm="100000">
                                          <p:val>
                                            <p:strVal val="#ppt_h"/>
                                          </p:val>
                                        </p:tav>
                                      </p:tavLst>
                                    </p:anim>
                                    <p:animEffect transition="in" filter="fade">
                                      <p:cBhvr>
                                        <p:cTn id="15" dur="500"/>
                                        <p:tgtEl>
                                          <p:spTgt spid="3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4740"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لا تكونوا تحت نير مع غير المؤمنين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أية خلطة للبر و الإثم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أية شركة للنور مع الظلمة</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15 و أي اتفاق للمسيح مع بليعال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 نصيب للمؤمن مع غير المؤمن</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16 و أية موافقة لهيكل الله مع الأوثان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فإنكم أنتم هيكل الله الحي</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14-16)</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6788" name="Text Box 5"/>
          <p:cNvSpPr txBox="1">
            <a:spLocks noChangeArrowheads="1"/>
          </p:cNvSpPr>
          <p:nvPr/>
        </p:nvSpPr>
        <p:spPr bwMode="auto">
          <a:xfrm>
            <a:off x="323850" y="1412875"/>
            <a:ext cx="8280400" cy="206210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كما قال الله إني سأسكن فيهم و أسير بينهم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أكون لهم إلهاً و هم يكونون لي شعباً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اخرجوا من وسطهم و اعتزلوا يقول الرب</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16-17</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 و لا تمسوا نجساً فأقبلكم</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و أكون لكم اباً و أنتم تكونون لي بنين و بنات</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يقول الرب القادر على كل شيء</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فإذ لنا هذه المواعيد أيها الأحباء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لنطهر ذواتنا من كل دنس الجسد و الروح</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مكملين القداسة في خوف الله</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17-7: 1</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2"/>
          <p:cNvSpPr>
            <a:spLocks noGrp="1" noChangeArrowheads="1"/>
          </p:cNvSpPr>
          <p:nvPr>
            <p:ph type="title"/>
          </p:nvPr>
        </p:nvSpPr>
        <p:spPr/>
        <p:txBody>
          <a:bodyPr/>
          <a:lstStyle/>
          <a:p>
            <a:pPr eaLnBrk="1" hangingPunct="1"/>
            <a:endParaRPr lang="en-US"/>
          </a:p>
        </p:txBody>
      </p:sp>
      <p:pic>
        <p:nvPicPr>
          <p:cNvPr id="250882" name="Picture 3" descr="blue_swirl_d017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25088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Arial" panose="020B0604020202020204" pitchFamily="34" charset="0"/>
                <a:cs typeface="Arial" panose="020B0604020202020204" pitchFamily="34" charset="0"/>
              </a:rPr>
              <a:t>الشركة مع غير المؤمنين</a:t>
            </a:r>
            <a:endParaRPr lang="en-GB" sz="3600" b="1" dirty="0">
              <a:solidFill>
                <a:srgbClr val="000000"/>
              </a:solidFill>
              <a:latin typeface="Arial" panose="020B0604020202020204" pitchFamily="34" charset="0"/>
              <a:cs typeface="Arial" panose="020B0604020202020204" pitchFamily="34" charset="0"/>
            </a:endParaRPr>
          </a:p>
        </p:txBody>
      </p:sp>
      <p:pic>
        <p:nvPicPr>
          <p:cNvPr id="76806" name="Picture 6" descr="NPLSO00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63888" y="2638144"/>
            <a:ext cx="5410944" cy="4219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a:extLst>
              <a:ext uri="{FF2B5EF4-FFF2-40B4-BE49-F238E27FC236}">
                <a16:creationId xmlns:a16="http://schemas.microsoft.com/office/drawing/2014/main" id="{5B937031-A8B4-B9DA-301B-1A2A204B99F6}"/>
              </a:ext>
            </a:extLst>
          </p:cNvPr>
          <p:cNvSpPr>
            <a:spLocks noChangeArrowheads="1"/>
          </p:cNvSpPr>
          <p:nvPr/>
        </p:nvSpPr>
        <p:spPr bwMode="auto">
          <a:xfrm>
            <a:off x="1907704" y="1700808"/>
            <a:ext cx="6586954" cy="769938"/>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r>
              <a:rPr lang="ar-JO" sz="4400" b="1" dirty="0">
                <a:solidFill>
                  <a:srgbClr val="000000"/>
                </a:solidFill>
                <a:latin typeface="Arial" panose="020B0604020202020204" pitchFamily="34" charset="0"/>
                <a:cs typeface="Arial" panose="020B0604020202020204" pitchFamily="34" charset="0"/>
              </a:rPr>
              <a:t>تعليمات بولس</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2" presetClass="entr" presetSubtype="0" fill="hold" nodeType="afterEffect">
                                  <p:stCondLst>
                                    <p:cond delay="0"/>
                                  </p:stCondLst>
                                  <p:childTnLst>
                                    <p:set>
                                      <p:cBhvr>
                                        <p:cTn id="6" dur="1" fill="hold">
                                          <p:stCondLst>
                                            <p:cond delay="0"/>
                                          </p:stCondLst>
                                        </p:cTn>
                                        <p:tgtEl>
                                          <p:spTgt spid="76806"/>
                                        </p:tgtEl>
                                        <p:attrNameLst>
                                          <p:attrName>style.visibility</p:attrName>
                                        </p:attrNameLst>
                                      </p:cBhvr>
                                      <p:to>
                                        <p:strVal val="visible"/>
                                      </p:to>
                                    </p:set>
                                    <p:animScale>
                                      <p:cBhvr>
                                        <p:cTn id="7" dur="1000" decel="50000" fill="hold">
                                          <p:stCondLst>
                                            <p:cond delay="0"/>
                                          </p:stCondLst>
                                        </p:cTn>
                                        <p:tgtEl>
                                          <p:spTgt spid="7680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6806"/>
                                        </p:tgtEl>
                                        <p:attrNameLst>
                                          <p:attrName>ppt_x</p:attrName>
                                          <p:attrName>ppt_y</p:attrName>
                                        </p:attrNameLst>
                                      </p:cBhvr>
                                    </p:animMotion>
                                    <p:animEffect transition="in" filter="fade">
                                      <p:cBhvr>
                                        <p:cTn id="9" dur="10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42586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DSS"/>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228600" y="-42863"/>
            <a:ext cx="93726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2722563" y="1169988"/>
            <a:ext cx="3165475"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6"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33797"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6"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7" name="Text Box 15"/>
          <p:cNvSpPr txBox="1">
            <a:spLocks noChangeArrowheads="1"/>
          </p:cNvSpPr>
          <p:nvPr/>
        </p:nvSpPr>
        <p:spPr bwMode="auto">
          <a:xfrm>
            <a:off x="-228600" y="1169988"/>
            <a:ext cx="2951163"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8" name="Text Box 16"/>
          <p:cNvSpPr txBox="1">
            <a:spLocks noChangeArrowheads="1"/>
          </p:cNvSpPr>
          <p:nvPr/>
        </p:nvSpPr>
        <p:spPr bwMode="auto">
          <a:xfrm>
            <a:off x="-228600" y="2160588"/>
            <a:ext cx="33528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تس 3: 6-15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9" name="Text Box 17"/>
          <p:cNvSpPr txBox="1">
            <a:spLocks noChangeArrowheads="1"/>
          </p:cNvSpPr>
          <p:nvPr/>
        </p:nvSpPr>
        <p:spPr bwMode="auto">
          <a:xfrm>
            <a:off x="0" y="3151188"/>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12: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0" name="Text Box 18"/>
          <p:cNvSpPr txBox="1">
            <a:spLocks noChangeArrowheads="1"/>
          </p:cNvSpPr>
          <p:nvPr/>
        </p:nvSpPr>
        <p:spPr bwMode="auto">
          <a:xfrm>
            <a:off x="0" y="41576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16: 17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1" name="Text Box 19"/>
          <p:cNvSpPr txBox="1">
            <a:spLocks noChangeArrowheads="1"/>
          </p:cNvSpPr>
          <p:nvPr/>
        </p:nvSpPr>
        <p:spPr bwMode="auto">
          <a:xfrm>
            <a:off x="0" y="51482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 5: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2" name="Text Box 20"/>
          <p:cNvSpPr txBox="1">
            <a:spLocks noChangeArrowheads="1"/>
          </p:cNvSpPr>
          <p:nvPr/>
        </p:nvSpPr>
        <p:spPr bwMode="auto">
          <a:xfrm>
            <a:off x="29718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3" name="Text Box 21"/>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4" name="Text Box 22"/>
          <p:cNvSpPr txBox="1">
            <a:spLocks noChangeArrowheads="1"/>
          </p:cNvSpPr>
          <p:nvPr/>
        </p:nvSpPr>
        <p:spPr bwMode="auto">
          <a:xfrm>
            <a:off x="29718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5" name="Text Box 23"/>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6" name="Text Box 24"/>
          <p:cNvSpPr txBox="1">
            <a:spLocks noChangeArrowheads="1"/>
          </p:cNvSpPr>
          <p:nvPr/>
        </p:nvSpPr>
        <p:spPr bwMode="auto">
          <a:xfrm>
            <a:off x="29718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7" name="Text Box 25"/>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8" name="Text Box 26"/>
          <p:cNvSpPr txBox="1">
            <a:spLocks noChangeArrowheads="1"/>
          </p:cNvSpPr>
          <p:nvPr/>
        </p:nvSpPr>
        <p:spPr bwMode="auto">
          <a:xfrm>
            <a:off x="29718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9" name="Text Box 27"/>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0" name="Text Box 28"/>
          <p:cNvSpPr txBox="1">
            <a:spLocks noChangeArrowheads="1"/>
          </p:cNvSpPr>
          <p:nvPr/>
        </p:nvSpPr>
        <p:spPr bwMode="auto">
          <a:xfrm>
            <a:off x="-20638"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 5: 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1" name="Text Box 29"/>
          <p:cNvSpPr txBox="1">
            <a:spLocks noChangeArrowheads="1"/>
          </p:cNvSpPr>
          <p:nvPr/>
        </p:nvSpPr>
        <p:spPr bwMode="auto">
          <a:xfrm>
            <a:off x="29511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2" name="Text Box 30"/>
          <p:cNvSpPr txBox="1">
            <a:spLocks noChangeArrowheads="1"/>
          </p:cNvSpPr>
          <p:nvPr/>
        </p:nvSpPr>
        <p:spPr bwMode="auto">
          <a:xfrm>
            <a:off x="5867400" y="6216650"/>
            <a:ext cx="2341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808"/>
                                        </p:tgtEl>
                                        <p:attrNameLst>
                                          <p:attrName>style.visibility</p:attrName>
                                        </p:attrNameLst>
                                      </p:cBhvr>
                                      <p:to>
                                        <p:strVal val="visible"/>
                                      </p:to>
                                    </p:set>
                                    <p:anim calcmode="lin" valueType="num">
                                      <p:cBhvr>
                                        <p:cTn id="7" dur="1000" fill="hold"/>
                                        <p:tgtEl>
                                          <p:spTgt spid="33808"/>
                                        </p:tgtEl>
                                        <p:attrNameLst>
                                          <p:attrName>ppt_w</p:attrName>
                                        </p:attrNameLst>
                                      </p:cBhvr>
                                      <p:tavLst>
                                        <p:tav tm="0">
                                          <p:val>
                                            <p:fltVal val="0"/>
                                          </p:val>
                                        </p:tav>
                                        <p:tav tm="100000">
                                          <p:val>
                                            <p:strVal val="#ppt_w"/>
                                          </p:val>
                                        </p:tav>
                                      </p:tavLst>
                                    </p:anim>
                                    <p:anim calcmode="lin" valueType="num">
                                      <p:cBhvr>
                                        <p:cTn id="8" dur="1000" fill="hold"/>
                                        <p:tgtEl>
                                          <p:spTgt spid="33808"/>
                                        </p:tgtEl>
                                        <p:attrNameLst>
                                          <p:attrName>ppt_h</p:attrName>
                                        </p:attrNameLst>
                                      </p:cBhvr>
                                      <p:tavLst>
                                        <p:tav tm="0">
                                          <p:val>
                                            <p:fltVal val="0"/>
                                          </p:val>
                                        </p:tav>
                                        <p:tav tm="100000">
                                          <p:val>
                                            <p:strVal val="#ppt_h"/>
                                          </p:val>
                                        </p:tav>
                                      </p:tavLst>
                                    </p:anim>
                                    <p:anim calcmode="lin" valueType="num">
                                      <p:cBhvr>
                                        <p:cTn id="9" dur="1000" fill="hold"/>
                                        <p:tgtEl>
                                          <p:spTgt spid="338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80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3809"/>
                                        </p:tgtEl>
                                        <p:attrNameLst>
                                          <p:attrName>style.visibility</p:attrName>
                                        </p:attrNameLst>
                                      </p:cBhvr>
                                      <p:to>
                                        <p:strVal val="visible"/>
                                      </p:to>
                                    </p:set>
                                    <p:anim calcmode="lin" valueType="num">
                                      <p:cBhvr>
                                        <p:cTn id="15" dur="1000" fill="hold"/>
                                        <p:tgtEl>
                                          <p:spTgt spid="33809"/>
                                        </p:tgtEl>
                                        <p:attrNameLst>
                                          <p:attrName>ppt_w</p:attrName>
                                        </p:attrNameLst>
                                      </p:cBhvr>
                                      <p:tavLst>
                                        <p:tav tm="0">
                                          <p:val>
                                            <p:fltVal val="0"/>
                                          </p:val>
                                        </p:tav>
                                        <p:tav tm="100000">
                                          <p:val>
                                            <p:strVal val="#ppt_w"/>
                                          </p:val>
                                        </p:tav>
                                      </p:tavLst>
                                    </p:anim>
                                    <p:anim calcmode="lin" valueType="num">
                                      <p:cBhvr>
                                        <p:cTn id="16" dur="1000" fill="hold"/>
                                        <p:tgtEl>
                                          <p:spTgt spid="33809"/>
                                        </p:tgtEl>
                                        <p:attrNameLst>
                                          <p:attrName>ppt_h</p:attrName>
                                        </p:attrNameLst>
                                      </p:cBhvr>
                                      <p:tavLst>
                                        <p:tav tm="0">
                                          <p:val>
                                            <p:fltVal val="0"/>
                                          </p:val>
                                        </p:tav>
                                        <p:tav tm="100000">
                                          <p:val>
                                            <p:strVal val="#ppt_h"/>
                                          </p:val>
                                        </p:tav>
                                      </p:tavLst>
                                    </p:anim>
                                    <p:anim calcmode="lin" valueType="num">
                                      <p:cBhvr>
                                        <p:cTn id="17" dur="1000" fill="hold"/>
                                        <p:tgtEl>
                                          <p:spTgt spid="3380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38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3810"/>
                                        </p:tgtEl>
                                        <p:attrNameLst>
                                          <p:attrName>style.visibility</p:attrName>
                                        </p:attrNameLst>
                                      </p:cBhvr>
                                      <p:to>
                                        <p:strVal val="visible"/>
                                      </p:to>
                                    </p:set>
                                    <p:anim calcmode="lin" valueType="num">
                                      <p:cBhvr>
                                        <p:cTn id="23" dur="1000" fill="hold"/>
                                        <p:tgtEl>
                                          <p:spTgt spid="33810"/>
                                        </p:tgtEl>
                                        <p:attrNameLst>
                                          <p:attrName>ppt_w</p:attrName>
                                        </p:attrNameLst>
                                      </p:cBhvr>
                                      <p:tavLst>
                                        <p:tav tm="0">
                                          <p:val>
                                            <p:fltVal val="0"/>
                                          </p:val>
                                        </p:tav>
                                        <p:tav tm="100000">
                                          <p:val>
                                            <p:strVal val="#ppt_w"/>
                                          </p:val>
                                        </p:tav>
                                      </p:tavLst>
                                    </p:anim>
                                    <p:anim calcmode="lin" valueType="num">
                                      <p:cBhvr>
                                        <p:cTn id="24" dur="1000" fill="hold"/>
                                        <p:tgtEl>
                                          <p:spTgt spid="33810"/>
                                        </p:tgtEl>
                                        <p:attrNameLst>
                                          <p:attrName>ppt_h</p:attrName>
                                        </p:attrNameLst>
                                      </p:cBhvr>
                                      <p:tavLst>
                                        <p:tav tm="0">
                                          <p:val>
                                            <p:fltVal val="0"/>
                                          </p:val>
                                        </p:tav>
                                        <p:tav tm="100000">
                                          <p:val>
                                            <p:strVal val="#ppt_h"/>
                                          </p:val>
                                        </p:tav>
                                      </p:tavLst>
                                    </p:anim>
                                    <p:anim calcmode="lin" valueType="num">
                                      <p:cBhvr>
                                        <p:cTn id="25" dur="1000" fill="hold"/>
                                        <p:tgtEl>
                                          <p:spTgt spid="33810"/>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38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3811"/>
                                        </p:tgtEl>
                                        <p:attrNameLst>
                                          <p:attrName>style.visibility</p:attrName>
                                        </p:attrNameLst>
                                      </p:cBhvr>
                                      <p:to>
                                        <p:strVal val="visible"/>
                                      </p:to>
                                    </p:set>
                                    <p:anim calcmode="lin" valueType="num">
                                      <p:cBhvr>
                                        <p:cTn id="31" dur="1000" fill="hold"/>
                                        <p:tgtEl>
                                          <p:spTgt spid="33811"/>
                                        </p:tgtEl>
                                        <p:attrNameLst>
                                          <p:attrName>ppt_w</p:attrName>
                                        </p:attrNameLst>
                                      </p:cBhvr>
                                      <p:tavLst>
                                        <p:tav tm="0">
                                          <p:val>
                                            <p:fltVal val="0"/>
                                          </p:val>
                                        </p:tav>
                                        <p:tav tm="100000">
                                          <p:val>
                                            <p:strVal val="#ppt_w"/>
                                          </p:val>
                                        </p:tav>
                                      </p:tavLst>
                                    </p:anim>
                                    <p:anim calcmode="lin" valueType="num">
                                      <p:cBhvr>
                                        <p:cTn id="32" dur="1000" fill="hold"/>
                                        <p:tgtEl>
                                          <p:spTgt spid="33811"/>
                                        </p:tgtEl>
                                        <p:attrNameLst>
                                          <p:attrName>ppt_h</p:attrName>
                                        </p:attrNameLst>
                                      </p:cBhvr>
                                      <p:tavLst>
                                        <p:tav tm="0">
                                          <p:val>
                                            <p:fltVal val="0"/>
                                          </p:val>
                                        </p:tav>
                                        <p:tav tm="100000">
                                          <p:val>
                                            <p:strVal val="#ppt_h"/>
                                          </p:val>
                                        </p:tav>
                                      </p:tavLst>
                                    </p:anim>
                                    <p:anim calcmode="lin" valueType="num">
                                      <p:cBhvr>
                                        <p:cTn id="33" dur="1000" fill="hold"/>
                                        <p:tgtEl>
                                          <p:spTgt spid="33811"/>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38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3820"/>
                                        </p:tgtEl>
                                        <p:attrNameLst>
                                          <p:attrName>style.visibility</p:attrName>
                                        </p:attrNameLst>
                                      </p:cBhvr>
                                      <p:to>
                                        <p:strVal val="visible"/>
                                      </p:to>
                                    </p:set>
                                    <p:anim calcmode="lin" valueType="num">
                                      <p:cBhvr>
                                        <p:cTn id="39" dur="1000" fill="hold"/>
                                        <p:tgtEl>
                                          <p:spTgt spid="33820"/>
                                        </p:tgtEl>
                                        <p:attrNameLst>
                                          <p:attrName>ppt_w</p:attrName>
                                        </p:attrNameLst>
                                      </p:cBhvr>
                                      <p:tavLst>
                                        <p:tav tm="0">
                                          <p:val>
                                            <p:fltVal val="0"/>
                                          </p:val>
                                        </p:tav>
                                        <p:tav tm="100000">
                                          <p:val>
                                            <p:strVal val="#ppt_w"/>
                                          </p:val>
                                        </p:tav>
                                      </p:tavLst>
                                    </p:anim>
                                    <p:anim calcmode="lin" valueType="num">
                                      <p:cBhvr>
                                        <p:cTn id="40" dur="1000" fill="hold"/>
                                        <p:tgtEl>
                                          <p:spTgt spid="33820"/>
                                        </p:tgtEl>
                                        <p:attrNameLst>
                                          <p:attrName>ppt_h</p:attrName>
                                        </p:attrNameLst>
                                      </p:cBhvr>
                                      <p:tavLst>
                                        <p:tav tm="0">
                                          <p:val>
                                            <p:fltVal val="0"/>
                                          </p:val>
                                        </p:tav>
                                        <p:tav tm="100000">
                                          <p:val>
                                            <p:strVal val="#ppt_h"/>
                                          </p:val>
                                        </p:tav>
                                      </p:tavLst>
                                    </p:anim>
                                    <p:anim calcmode="lin" valueType="num">
                                      <p:cBhvr>
                                        <p:cTn id="41" dur="1000" fill="hold"/>
                                        <p:tgtEl>
                                          <p:spTgt spid="3382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38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3812"/>
                                        </p:tgtEl>
                                        <p:attrNameLst>
                                          <p:attrName>style.visibility</p:attrName>
                                        </p:attrNameLst>
                                      </p:cBhvr>
                                      <p:to>
                                        <p:strVal val="visible"/>
                                      </p:to>
                                    </p:set>
                                    <p:anim calcmode="lin" valueType="num">
                                      <p:cBhvr>
                                        <p:cTn id="47" dur="1000" fill="hold"/>
                                        <p:tgtEl>
                                          <p:spTgt spid="33812"/>
                                        </p:tgtEl>
                                        <p:attrNameLst>
                                          <p:attrName>ppt_w</p:attrName>
                                        </p:attrNameLst>
                                      </p:cBhvr>
                                      <p:tavLst>
                                        <p:tav tm="0">
                                          <p:val>
                                            <p:fltVal val="0"/>
                                          </p:val>
                                        </p:tav>
                                        <p:tav tm="100000">
                                          <p:val>
                                            <p:strVal val="#ppt_w"/>
                                          </p:val>
                                        </p:tav>
                                      </p:tavLst>
                                    </p:anim>
                                    <p:anim calcmode="lin" valueType="num">
                                      <p:cBhvr>
                                        <p:cTn id="48" dur="1000" fill="hold"/>
                                        <p:tgtEl>
                                          <p:spTgt spid="33812"/>
                                        </p:tgtEl>
                                        <p:attrNameLst>
                                          <p:attrName>ppt_h</p:attrName>
                                        </p:attrNameLst>
                                      </p:cBhvr>
                                      <p:tavLst>
                                        <p:tav tm="0">
                                          <p:val>
                                            <p:fltVal val="0"/>
                                          </p:val>
                                        </p:tav>
                                        <p:tav tm="100000">
                                          <p:val>
                                            <p:strVal val="#ppt_h"/>
                                          </p:val>
                                        </p:tav>
                                      </p:tavLst>
                                    </p:anim>
                                    <p:anim calcmode="lin" valueType="num">
                                      <p:cBhvr>
                                        <p:cTn id="49" dur="1000" fill="hold"/>
                                        <p:tgtEl>
                                          <p:spTgt spid="33812"/>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38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3813"/>
                                        </p:tgtEl>
                                        <p:attrNameLst>
                                          <p:attrName>style.visibility</p:attrName>
                                        </p:attrNameLst>
                                      </p:cBhvr>
                                      <p:to>
                                        <p:strVal val="visible"/>
                                      </p:to>
                                    </p:set>
                                    <p:anim calcmode="lin" valueType="num">
                                      <p:cBhvr>
                                        <p:cTn id="55" dur="1000" fill="hold"/>
                                        <p:tgtEl>
                                          <p:spTgt spid="33813"/>
                                        </p:tgtEl>
                                        <p:attrNameLst>
                                          <p:attrName>ppt_w</p:attrName>
                                        </p:attrNameLst>
                                      </p:cBhvr>
                                      <p:tavLst>
                                        <p:tav tm="0">
                                          <p:val>
                                            <p:fltVal val="0"/>
                                          </p:val>
                                        </p:tav>
                                        <p:tav tm="100000">
                                          <p:val>
                                            <p:strVal val="#ppt_w"/>
                                          </p:val>
                                        </p:tav>
                                      </p:tavLst>
                                    </p:anim>
                                    <p:anim calcmode="lin" valueType="num">
                                      <p:cBhvr>
                                        <p:cTn id="56" dur="1000" fill="hold"/>
                                        <p:tgtEl>
                                          <p:spTgt spid="33813"/>
                                        </p:tgtEl>
                                        <p:attrNameLst>
                                          <p:attrName>ppt_h</p:attrName>
                                        </p:attrNameLst>
                                      </p:cBhvr>
                                      <p:tavLst>
                                        <p:tav tm="0">
                                          <p:val>
                                            <p:fltVal val="0"/>
                                          </p:val>
                                        </p:tav>
                                        <p:tav tm="100000">
                                          <p:val>
                                            <p:strVal val="#ppt_h"/>
                                          </p:val>
                                        </p:tav>
                                      </p:tavLst>
                                    </p:anim>
                                    <p:anim calcmode="lin" valueType="num">
                                      <p:cBhvr>
                                        <p:cTn id="57" dur="1000" fill="hold"/>
                                        <p:tgtEl>
                                          <p:spTgt spid="3381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38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33814"/>
                                        </p:tgtEl>
                                        <p:attrNameLst>
                                          <p:attrName>style.visibility</p:attrName>
                                        </p:attrNameLst>
                                      </p:cBhvr>
                                      <p:to>
                                        <p:strVal val="visible"/>
                                      </p:to>
                                    </p:set>
                                    <p:anim calcmode="lin" valueType="num">
                                      <p:cBhvr>
                                        <p:cTn id="63" dur="1000" fill="hold"/>
                                        <p:tgtEl>
                                          <p:spTgt spid="33814"/>
                                        </p:tgtEl>
                                        <p:attrNameLst>
                                          <p:attrName>ppt_w</p:attrName>
                                        </p:attrNameLst>
                                      </p:cBhvr>
                                      <p:tavLst>
                                        <p:tav tm="0">
                                          <p:val>
                                            <p:fltVal val="0"/>
                                          </p:val>
                                        </p:tav>
                                        <p:tav tm="100000">
                                          <p:val>
                                            <p:strVal val="#ppt_w"/>
                                          </p:val>
                                        </p:tav>
                                      </p:tavLst>
                                    </p:anim>
                                    <p:anim calcmode="lin" valueType="num">
                                      <p:cBhvr>
                                        <p:cTn id="64" dur="1000" fill="hold"/>
                                        <p:tgtEl>
                                          <p:spTgt spid="33814"/>
                                        </p:tgtEl>
                                        <p:attrNameLst>
                                          <p:attrName>ppt_h</p:attrName>
                                        </p:attrNameLst>
                                      </p:cBhvr>
                                      <p:tavLst>
                                        <p:tav tm="0">
                                          <p:val>
                                            <p:fltVal val="0"/>
                                          </p:val>
                                        </p:tav>
                                        <p:tav tm="100000">
                                          <p:val>
                                            <p:strVal val="#ppt_h"/>
                                          </p:val>
                                        </p:tav>
                                      </p:tavLst>
                                    </p:anim>
                                    <p:anim calcmode="lin" valueType="num">
                                      <p:cBhvr>
                                        <p:cTn id="65" dur="1000" fill="hold"/>
                                        <p:tgtEl>
                                          <p:spTgt spid="3381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338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33815"/>
                                        </p:tgtEl>
                                        <p:attrNameLst>
                                          <p:attrName>style.visibility</p:attrName>
                                        </p:attrNameLst>
                                      </p:cBhvr>
                                      <p:to>
                                        <p:strVal val="visible"/>
                                      </p:to>
                                    </p:set>
                                    <p:anim calcmode="lin" valueType="num">
                                      <p:cBhvr>
                                        <p:cTn id="71" dur="1000" fill="hold"/>
                                        <p:tgtEl>
                                          <p:spTgt spid="33815"/>
                                        </p:tgtEl>
                                        <p:attrNameLst>
                                          <p:attrName>ppt_w</p:attrName>
                                        </p:attrNameLst>
                                      </p:cBhvr>
                                      <p:tavLst>
                                        <p:tav tm="0">
                                          <p:val>
                                            <p:fltVal val="0"/>
                                          </p:val>
                                        </p:tav>
                                        <p:tav tm="100000">
                                          <p:val>
                                            <p:strVal val="#ppt_w"/>
                                          </p:val>
                                        </p:tav>
                                      </p:tavLst>
                                    </p:anim>
                                    <p:anim calcmode="lin" valueType="num">
                                      <p:cBhvr>
                                        <p:cTn id="72" dur="1000" fill="hold"/>
                                        <p:tgtEl>
                                          <p:spTgt spid="33815"/>
                                        </p:tgtEl>
                                        <p:attrNameLst>
                                          <p:attrName>ppt_h</p:attrName>
                                        </p:attrNameLst>
                                      </p:cBhvr>
                                      <p:tavLst>
                                        <p:tav tm="0">
                                          <p:val>
                                            <p:fltVal val="0"/>
                                          </p:val>
                                        </p:tav>
                                        <p:tav tm="100000">
                                          <p:val>
                                            <p:strVal val="#ppt_h"/>
                                          </p:val>
                                        </p:tav>
                                      </p:tavLst>
                                    </p:anim>
                                    <p:anim calcmode="lin" valueType="num">
                                      <p:cBhvr>
                                        <p:cTn id="73" dur="1000" fill="hold"/>
                                        <p:tgtEl>
                                          <p:spTgt spid="33815"/>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338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33816"/>
                                        </p:tgtEl>
                                        <p:attrNameLst>
                                          <p:attrName>style.visibility</p:attrName>
                                        </p:attrNameLst>
                                      </p:cBhvr>
                                      <p:to>
                                        <p:strVal val="visible"/>
                                      </p:to>
                                    </p:set>
                                    <p:anim calcmode="lin" valueType="num">
                                      <p:cBhvr>
                                        <p:cTn id="79" dur="1000" fill="hold"/>
                                        <p:tgtEl>
                                          <p:spTgt spid="33816"/>
                                        </p:tgtEl>
                                        <p:attrNameLst>
                                          <p:attrName>ppt_w</p:attrName>
                                        </p:attrNameLst>
                                      </p:cBhvr>
                                      <p:tavLst>
                                        <p:tav tm="0">
                                          <p:val>
                                            <p:fltVal val="0"/>
                                          </p:val>
                                        </p:tav>
                                        <p:tav tm="100000">
                                          <p:val>
                                            <p:strVal val="#ppt_w"/>
                                          </p:val>
                                        </p:tav>
                                      </p:tavLst>
                                    </p:anim>
                                    <p:anim calcmode="lin" valueType="num">
                                      <p:cBhvr>
                                        <p:cTn id="80" dur="1000" fill="hold"/>
                                        <p:tgtEl>
                                          <p:spTgt spid="33816"/>
                                        </p:tgtEl>
                                        <p:attrNameLst>
                                          <p:attrName>ppt_h</p:attrName>
                                        </p:attrNameLst>
                                      </p:cBhvr>
                                      <p:tavLst>
                                        <p:tav tm="0">
                                          <p:val>
                                            <p:fltVal val="0"/>
                                          </p:val>
                                        </p:tav>
                                        <p:tav tm="100000">
                                          <p:val>
                                            <p:strVal val="#ppt_h"/>
                                          </p:val>
                                        </p:tav>
                                      </p:tavLst>
                                    </p:anim>
                                    <p:anim calcmode="lin" valueType="num">
                                      <p:cBhvr>
                                        <p:cTn id="81" dur="1000" fill="hold"/>
                                        <p:tgtEl>
                                          <p:spTgt spid="33816"/>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38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33817"/>
                                        </p:tgtEl>
                                        <p:attrNameLst>
                                          <p:attrName>style.visibility</p:attrName>
                                        </p:attrNameLst>
                                      </p:cBhvr>
                                      <p:to>
                                        <p:strVal val="visible"/>
                                      </p:to>
                                    </p:set>
                                    <p:anim calcmode="lin" valueType="num">
                                      <p:cBhvr>
                                        <p:cTn id="87" dur="1000" fill="hold"/>
                                        <p:tgtEl>
                                          <p:spTgt spid="33817"/>
                                        </p:tgtEl>
                                        <p:attrNameLst>
                                          <p:attrName>ppt_w</p:attrName>
                                        </p:attrNameLst>
                                      </p:cBhvr>
                                      <p:tavLst>
                                        <p:tav tm="0">
                                          <p:val>
                                            <p:fltVal val="0"/>
                                          </p:val>
                                        </p:tav>
                                        <p:tav tm="100000">
                                          <p:val>
                                            <p:strVal val="#ppt_w"/>
                                          </p:val>
                                        </p:tav>
                                      </p:tavLst>
                                    </p:anim>
                                    <p:anim calcmode="lin" valueType="num">
                                      <p:cBhvr>
                                        <p:cTn id="88" dur="1000" fill="hold"/>
                                        <p:tgtEl>
                                          <p:spTgt spid="33817"/>
                                        </p:tgtEl>
                                        <p:attrNameLst>
                                          <p:attrName>ppt_h</p:attrName>
                                        </p:attrNameLst>
                                      </p:cBhvr>
                                      <p:tavLst>
                                        <p:tav tm="0">
                                          <p:val>
                                            <p:fltVal val="0"/>
                                          </p:val>
                                        </p:tav>
                                        <p:tav tm="100000">
                                          <p:val>
                                            <p:strVal val="#ppt_h"/>
                                          </p:val>
                                        </p:tav>
                                      </p:tavLst>
                                    </p:anim>
                                    <p:anim calcmode="lin" valueType="num">
                                      <p:cBhvr>
                                        <p:cTn id="89" dur="1000" fill="hold"/>
                                        <p:tgtEl>
                                          <p:spTgt spid="33817"/>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338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33818"/>
                                        </p:tgtEl>
                                        <p:attrNameLst>
                                          <p:attrName>style.visibility</p:attrName>
                                        </p:attrNameLst>
                                      </p:cBhvr>
                                      <p:to>
                                        <p:strVal val="visible"/>
                                      </p:to>
                                    </p:set>
                                    <p:anim calcmode="lin" valueType="num">
                                      <p:cBhvr>
                                        <p:cTn id="95" dur="1000" fill="hold"/>
                                        <p:tgtEl>
                                          <p:spTgt spid="33818"/>
                                        </p:tgtEl>
                                        <p:attrNameLst>
                                          <p:attrName>ppt_w</p:attrName>
                                        </p:attrNameLst>
                                      </p:cBhvr>
                                      <p:tavLst>
                                        <p:tav tm="0">
                                          <p:val>
                                            <p:fltVal val="0"/>
                                          </p:val>
                                        </p:tav>
                                        <p:tav tm="100000">
                                          <p:val>
                                            <p:strVal val="#ppt_w"/>
                                          </p:val>
                                        </p:tav>
                                      </p:tavLst>
                                    </p:anim>
                                    <p:anim calcmode="lin" valueType="num">
                                      <p:cBhvr>
                                        <p:cTn id="96" dur="1000" fill="hold"/>
                                        <p:tgtEl>
                                          <p:spTgt spid="33818"/>
                                        </p:tgtEl>
                                        <p:attrNameLst>
                                          <p:attrName>ppt_h</p:attrName>
                                        </p:attrNameLst>
                                      </p:cBhvr>
                                      <p:tavLst>
                                        <p:tav tm="0">
                                          <p:val>
                                            <p:fltVal val="0"/>
                                          </p:val>
                                        </p:tav>
                                        <p:tav tm="100000">
                                          <p:val>
                                            <p:strVal val="#ppt_h"/>
                                          </p:val>
                                        </p:tav>
                                      </p:tavLst>
                                    </p:anim>
                                    <p:anim calcmode="lin" valueType="num">
                                      <p:cBhvr>
                                        <p:cTn id="97" dur="1000" fill="hold"/>
                                        <p:tgtEl>
                                          <p:spTgt spid="33818"/>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338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33819"/>
                                        </p:tgtEl>
                                        <p:attrNameLst>
                                          <p:attrName>style.visibility</p:attrName>
                                        </p:attrNameLst>
                                      </p:cBhvr>
                                      <p:to>
                                        <p:strVal val="visible"/>
                                      </p:to>
                                    </p:set>
                                    <p:anim calcmode="lin" valueType="num">
                                      <p:cBhvr>
                                        <p:cTn id="103" dur="1000" fill="hold"/>
                                        <p:tgtEl>
                                          <p:spTgt spid="33819"/>
                                        </p:tgtEl>
                                        <p:attrNameLst>
                                          <p:attrName>ppt_w</p:attrName>
                                        </p:attrNameLst>
                                      </p:cBhvr>
                                      <p:tavLst>
                                        <p:tav tm="0">
                                          <p:val>
                                            <p:fltVal val="0"/>
                                          </p:val>
                                        </p:tav>
                                        <p:tav tm="100000">
                                          <p:val>
                                            <p:strVal val="#ppt_w"/>
                                          </p:val>
                                        </p:tav>
                                      </p:tavLst>
                                    </p:anim>
                                    <p:anim calcmode="lin" valueType="num">
                                      <p:cBhvr>
                                        <p:cTn id="104" dur="1000" fill="hold"/>
                                        <p:tgtEl>
                                          <p:spTgt spid="33819"/>
                                        </p:tgtEl>
                                        <p:attrNameLst>
                                          <p:attrName>ppt_h</p:attrName>
                                        </p:attrNameLst>
                                      </p:cBhvr>
                                      <p:tavLst>
                                        <p:tav tm="0">
                                          <p:val>
                                            <p:fltVal val="0"/>
                                          </p:val>
                                        </p:tav>
                                        <p:tav tm="100000">
                                          <p:val>
                                            <p:strVal val="#ppt_h"/>
                                          </p:val>
                                        </p:tav>
                                      </p:tavLst>
                                    </p:anim>
                                    <p:anim calcmode="lin" valueType="num">
                                      <p:cBhvr>
                                        <p:cTn id="105" dur="1000" fill="hold"/>
                                        <p:tgtEl>
                                          <p:spTgt spid="33819"/>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338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33821"/>
                                        </p:tgtEl>
                                        <p:attrNameLst>
                                          <p:attrName>style.visibility</p:attrName>
                                        </p:attrNameLst>
                                      </p:cBhvr>
                                      <p:to>
                                        <p:strVal val="visible"/>
                                      </p:to>
                                    </p:set>
                                    <p:anim calcmode="lin" valueType="num">
                                      <p:cBhvr>
                                        <p:cTn id="111" dur="1000" fill="hold"/>
                                        <p:tgtEl>
                                          <p:spTgt spid="33821"/>
                                        </p:tgtEl>
                                        <p:attrNameLst>
                                          <p:attrName>ppt_w</p:attrName>
                                        </p:attrNameLst>
                                      </p:cBhvr>
                                      <p:tavLst>
                                        <p:tav tm="0">
                                          <p:val>
                                            <p:fltVal val="0"/>
                                          </p:val>
                                        </p:tav>
                                        <p:tav tm="100000">
                                          <p:val>
                                            <p:strVal val="#ppt_w"/>
                                          </p:val>
                                        </p:tav>
                                      </p:tavLst>
                                    </p:anim>
                                    <p:anim calcmode="lin" valueType="num">
                                      <p:cBhvr>
                                        <p:cTn id="112" dur="1000" fill="hold"/>
                                        <p:tgtEl>
                                          <p:spTgt spid="33821"/>
                                        </p:tgtEl>
                                        <p:attrNameLst>
                                          <p:attrName>ppt_h</p:attrName>
                                        </p:attrNameLst>
                                      </p:cBhvr>
                                      <p:tavLst>
                                        <p:tav tm="0">
                                          <p:val>
                                            <p:fltVal val="0"/>
                                          </p:val>
                                        </p:tav>
                                        <p:tav tm="100000">
                                          <p:val>
                                            <p:strVal val="#ppt_h"/>
                                          </p:val>
                                        </p:tav>
                                      </p:tavLst>
                                    </p:anim>
                                    <p:anim calcmode="lin" valueType="num">
                                      <p:cBhvr>
                                        <p:cTn id="113" dur="1000" fill="hold"/>
                                        <p:tgtEl>
                                          <p:spTgt spid="33821"/>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338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33822"/>
                                        </p:tgtEl>
                                        <p:attrNameLst>
                                          <p:attrName>style.visibility</p:attrName>
                                        </p:attrNameLst>
                                      </p:cBhvr>
                                      <p:to>
                                        <p:strVal val="visible"/>
                                      </p:to>
                                    </p:set>
                                    <p:anim calcmode="lin" valueType="num">
                                      <p:cBhvr>
                                        <p:cTn id="119" dur="1000" fill="hold"/>
                                        <p:tgtEl>
                                          <p:spTgt spid="33822"/>
                                        </p:tgtEl>
                                        <p:attrNameLst>
                                          <p:attrName>ppt_w</p:attrName>
                                        </p:attrNameLst>
                                      </p:cBhvr>
                                      <p:tavLst>
                                        <p:tav tm="0">
                                          <p:val>
                                            <p:fltVal val="0"/>
                                          </p:val>
                                        </p:tav>
                                        <p:tav tm="100000">
                                          <p:val>
                                            <p:strVal val="#ppt_w"/>
                                          </p:val>
                                        </p:tav>
                                      </p:tavLst>
                                    </p:anim>
                                    <p:anim calcmode="lin" valueType="num">
                                      <p:cBhvr>
                                        <p:cTn id="120" dur="1000" fill="hold"/>
                                        <p:tgtEl>
                                          <p:spTgt spid="33822"/>
                                        </p:tgtEl>
                                        <p:attrNameLst>
                                          <p:attrName>ppt_h</p:attrName>
                                        </p:attrNameLst>
                                      </p:cBhvr>
                                      <p:tavLst>
                                        <p:tav tm="0">
                                          <p:val>
                                            <p:fltVal val="0"/>
                                          </p:val>
                                        </p:tav>
                                        <p:tav tm="100000">
                                          <p:val>
                                            <p:strVal val="#ppt_h"/>
                                          </p:val>
                                        </p:tav>
                                      </p:tavLst>
                                    </p:anim>
                                    <p:anim calcmode="lin" valueType="num">
                                      <p:cBhvr>
                                        <p:cTn id="121" dur="1000" fill="hold"/>
                                        <p:tgtEl>
                                          <p:spTgt spid="33822"/>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338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8" grpId="0"/>
      <p:bldP spid="33809" grpId="0"/>
      <p:bldP spid="33810" grpId="0"/>
      <p:bldP spid="33811" grpId="0"/>
      <p:bldP spid="33812" grpId="0"/>
      <p:bldP spid="33813" grpId="0"/>
      <p:bldP spid="33814" grpId="0"/>
      <p:bldP spid="33815" grpId="0"/>
      <p:bldP spid="33816" grpId="0"/>
      <p:bldP spid="33817" grpId="0"/>
      <p:bldP spid="33818" grpId="0"/>
      <p:bldP spid="33819" grpId="0"/>
      <p:bldP spid="33820" grpId="0"/>
      <p:bldP spid="33821" grpId="0"/>
      <p:bldP spid="3382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3"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Text Box 3"/>
          <p:cNvSpPr txBox="1">
            <a:spLocks noChangeArrowheads="1"/>
          </p:cNvSpPr>
          <p:nvPr/>
        </p:nvSpPr>
        <p:spPr bwMode="auto">
          <a:xfrm>
            <a:off x="3429000" y="1169988"/>
            <a:ext cx="2438400"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2"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78853"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4" name="Text Box 6"/>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5" name="Text Box 7"/>
          <p:cNvSpPr txBox="1">
            <a:spLocks noChangeArrowheads="1"/>
          </p:cNvSpPr>
          <p:nvPr/>
        </p:nvSpPr>
        <p:spPr bwMode="auto">
          <a:xfrm>
            <a:off x="173038" y="1169988"/>
            <a:ext cx="27225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8"/>
          <p:cNvSpPr txBox="1">
            <a:spLocks noChangeArrowheads="1"/>
          </p:cNvSpPr>
          <p:nvPr/>
        </p:nvSpPr>
        <p:spPr bwMode="auto">
          <a:xfrm>
            <a:off x="173038" y="21605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تي 6: 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7" name="Text Box 9"/>
          <p:cNvSpPr txBox="1">
            <a:spLocks noChangeArrowheads="1"/>
          </p:cNvSpPr>
          <p:nvPr/>
        </p:nvSpPr>
        <p:spPr bwMode="auto">
          <a:xfrm>
            <a:off x="173038" y="31511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تي 2: 16-21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Text Box 10"/>
          <p:cNvSpPr txBox="1">
            <a:spLocks noChangeArrowheads="1"/>
          </p:cNvSpPr>
          <p:nvPr/>
        </p:nvSpPr>
        <p:spPr bwMode="auto">
          <a:xfrm>
            <a:off x="173038" y="4157663"/>
            <a:ext cx="2722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تي 3: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9" name="Text Box 11"/>
          <p:cNvSpPr txBox="1">
            <a:spLocks noChangeArrowheads="1"/>
          </p:cNvSpPr>
          <p:nvPr/>
        </p:nvSpPr>
        <p:spPr bwMode="auto">
          <a:xfrm>
            <a:off x="173038" y="5148263"/>
            <a:ext cx="34290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يو 7-11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0" name="Text Box 12"/>
          <p:cNvSpPr txBox="1">
            <a:spLocks noChangeArrowheads="1"/>
          </p:cNvSpPr>
          <p:nvPr/>
        </p:nvSpPr>
        <p:spPr bwMode="auto">
          <a:xfrm>
            <a:off x="35052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1" name="Text Box 13"/>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2" name="Text Box 14"/>
          <p:cNvSpPr txBox="1">
            <a:spLocks noChangeArrowheads="1"/>
          </p:cNvSpPr>
          <p:nvPr/>
        </p:nvSpPr>
        <p:spPr bwMode="auto">
          <a:xfrm>
            <a:off x="35052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3" name="Text Box 15"/>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4" name="Text Box 16"/>
          <p:cNvSpPr txBox="1">
            <a:spLocks noChangeArrowheads="1"/>
          </p:cNvSpPr>
          <p:nvPr/>
        </p:nvSpPr>
        <p:spPr bwMode="auto">
          <a:xfrm>
            <a:off x="35052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5" name="Text Box 17"/>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6" name="Text Box 18"/>
          <p:cNvSpPr txBox="1">
            <a:spLocks noChangeArrowheads="1"/>
          </p:cNvSpPr>
          <p:nvPr/>
        </p:nvSpPr>
        <p:spPr bwMode="auto">
          <a:xfrm>
            <a:off x="35052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7" name="Text Box 19"/>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8" name="Text Box 20"/>
          <p:cNvSpPr txBox="1">
            <a:spLocks noChangeArrowheads="1"/>
          </p:cNvSpPr>
          <p:nvPr/>
        </p:nvSpPr>
        <p:spPr bwMode="auto">
          <a:xfrm>
            <a:off x="152400"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9" name="Text Box 21"/>
          <p:cNvSpPr txBox="1">
            <a:spLocks noChangeArrowheads="1"/>
          </p:cNvSpPr>
          <p:nvPr/>
        </p:nvSpPr>
        <p:spPr bwMode="auto">
          <a:xfrm>
            <a:off x="34845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70" name="Text Box 22"/>
          <p:cNvSpPr txBox="1">
            <a:spLocks noChangeArrowheads="1"/>
          </p:cNvSpPr>
          <p:nvPr/>
        </p:nvSpPr>
        <p:spPr bwMode="auto">
          <a:xfrm>
            <a:off x="5867400" y="6216650"/>
            <a:ext cx="2341563" cy="646331"/>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1000" fill="hold"/>
                                        <p:tgtEl>
                                          <p:spTgt spid="78856"/>
                                        </p:tgtEl>
                                        <p:attrNameLst>
                                          <p:attrName>ppt_w</p:attrName>
                                        </p:attrNameLst>
                                      </p:cBhvr>
                                      <p:tavLst>
                                        <p:tav tm="0">
                                          <p:val>
                                            <p:fltVal val="0"/>
                                          </p:val>
                                        </p:tav>
                                        <p:tav tm="100000">
                                          <p:val>
                                            <p:strVal val="#ppt_w"/>
                                          </p:val>
                                        </p:tav>
                                      </p:tavLst>
                                    </p:anim>
                                    <p:anim calcmode="lin" valueType="num">
                                      <p:cBhvr>
                                        <p:cTn id="8" dur="1000" fill="hold"/>
                                        <p:tgtEl>
                                          <p:spTgt spid="78856"/>
                                        </p:tgtEl>
                                        <p:attrNameLst>
                                          <p:attrName>ppt_h</p:attrName>
                                        </p:attrNameLst>
                                      </p:cBhvr>
                                      <p:tavLst>
                                        <p:tav tm="0">
                                          <p:val>
                                            <p:fltVal val="0"/>
                                          </p:val>
                                        </p:tav>
                                        <p:tav tm="100000">
                                          <p:val>
                                            <p:strVal val="#ppt_h"/>
                                          </p:val>
                                        </p:tav>
                                      </p:tavLst>
                                    </p:anim>
                                    <p:anim calcmode="lin" valueType="num">
                                      <p:cBhvr>
                                        <p:cTn id="9" dur="1000" fill="hold"/>
                                        <p:tgtEl>
                                          <p:spTgt spid="7885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88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78857"/>
                                        </p:tgtEl>
                                        <p:attrNameLst>
                                          <p:attrName>style.visibility</p:attrName>
                                        </p:attrNameLst>
                                      </p:cBhvr>
                                      <p:to>
                                        <p:strVal val="visible"/>
                                      </p:to>
                                    </p:set>
                                    <p:anim calcmode="lin" valueType="num">
                                      <p:cBhvr>
                                        <p:cTn id="15" dur="1000" fill="hold"/>
                                        <p:tgtEl>
                                          <p:spTgt spid="78857"/>
                                        </p:tgtEl>
                                        <p:attrNameLst>
                                          <p:attrName>ppt_w</p:attrName>
                                        </p:attrNameLst>
                                      </p:cBhvr>
                                      <p:tavLst>
                                        <p:tav tm="0">
                                          <p:val>
                                            <p:fltVal val="0"/>
                                          </p:val>
                                        </p:tav>
                                        <p:tav tm="100000">
                                          <p:val>
                                            <p:strVal val="#ppt_w"/>
                                          </p:val>
                                        </p:tav>
                                      </p:tavLst>
                                    </p:anim>
                                    <p:anim calcmode="lin" valueType="num">
                                      <p:cBhvr>
                                        <p:cTn id="16" dur="1000" fill="hold"/>
                                        <p:tgtEl>
                                          <p:spTgt spid="78857"/>
                                        </p:tgtEl>
                                        <p:attrNameLst>
                                          <p:attrName>ppt_h</p:attrName>
                                        </p:attrNameLst>
                                      </p:cBhvr>
                                      <p:tavLst>
                                        <p:tav tm="0">
                                          <p:val>
                                            <p:fltVal val="0"/>
                                          </p:val>
                                        </p:tav>
                                        <p:tav tm="100000">
                                          <p:val>
                                            <p:strVal val="#ppt_h"/>
                                          </p:val>
                                        </p:tav>
                                      </p:tavLst>
                                    </p:anim>
                                    <p:anim calcmode="lin" valueType="num">
                                      <p:cBhvr>
                                        <p:cTn id="17" dur="1000" fill="hold"/>
                                        <p:tgtEl>
                                          <p:spTgt spid="7885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88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78858"/>
                                        </p:tgtEl>
                                        <p:attrNameLst>
                                          <p:attrName>style.visibility</p:attrName>
                                        </p:attrNameLst>
                                      </p:cBhvr>
                                      <p:to>
                                        <p:strVal val="visible"/>
                                      </p:to>
                                    </p:set>
                                    <p:anim calcmode="lin" valueType="num">
                                      <p:cBhvr>
                                        <p:cTn id="23" dur="1000" fill="hold"/>
                                        <p:tgtEl>
                                          <p:spTgt spid="78858"/>
                                        </p:tgtEl>
                                        <p:attrNameLst>
                                          <p:attrName>ppt_w</p:attrName>
                                        </p:attrNameLst>
                                      </p:cBhvr>
                                      <p:tavLst>
                                        <p:tav tm="0">
                                          <p:val>
                                            <p:fltVal val="0"/>
                                          </p:val>
                                        </p:tav>
                                        <p:tav tm="100000">
                                          <p:val>
                                            <p:strVal val="#ppt_w"/>
                                          </p:val>
                                        </p:tav>
                                      </p:tavLst>
                                    </p:anim>
                                    <p:anim calcmode="lin" valueType="num">
                                      <p:cBhvr>
                                        <p:cTn id="24" dur="1000" fill="hold"/>
                                        <p:tgtEl>
                                          <p:spTgt spid="78858"/>
                                        </p:tgtEl>
                                        <p:attrNameLst>
                                          <p:attrName>ppt_h</p:attrName>
                                        </p:attrNameLst>
                                      </p:cBhvr>
                                      <p:tavLst>
                                        <p:tav tm="0">
                                          <p:val>
                                            <p:fltVal val="0"/>
                                          </p:val>
                                        </p:tav>
                                        <p:tav tm="100000">
                                          <p:val>
                                            <p:strVal val="#ppt_h"/>
                                          </p:val>
                                        </p:tav>
                                      </p:tavLst>
                                    </p:anim>
                                    <p:anim calcmode="lin" valueType="num">
                                      <p:cBhvr>
                                        <p:cTn id="25" dur="1000" fill="hold"/>
                                        <p:tgtEl>
                                          <p:spTgt spid="7885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88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78859"/>
                                        </p:tgtEl>
                                        <p:attrNameLst>
                                          <p:attrName>style.visibility</p:attrName>
                                        </p:attrNameLst>
                                      </p:cBhvr>
                                      <p:to>
                                        <p:strVal val="visible"/>
                                      </p:to>
                                    </p:set>
                                    <p:anim calcmode="lin" valueType="num">
                                      <p:cBhvr>
                                        <p:cTn id="31" dur="1000" fill="hold"/>
                                        <p:tgtEl>
                                          <p:spTgt spid="78859"/>
                                        </p:tgtEl>
                                        <p:attrNameLst>
                                          <p:attrName>ppt_w</p:attrName>
                                        </p:attrNameLst>
                                      </p:cBhvr>
                                      <p:tavLst>
                                        <p:tav tm="0">
                                          <p:val>
                                            <p:fltVal val="0"/>
                                          </p:val>
                                        </p:tav>
                                        <p:tav tm="100000">
                                          <p:val>
                                            <p:strVal val="#ppt_w"/>
                                          </p:val>
                                        </p:tav>
                                      </p:tavLst>
                                    </p:anim>
                                    <p:anim calcmode="lin" valueType="num">
                                      <p:cBhvr>
                                        <p:cTn id="32" dur="1000" fill="hold"/>
                                        <p:tgtEl>
                                          <p:spTgt spid="78859"/>
                                        </p:tgtEl>
                                        <p:attrNameLst>
                                          <p:attrName>ppt_h</p:attrName>
                                        </p:attrNameLst>
                                      </p:cBhvr>
                                      <p:tavLst>
                                        <p:tav tm="0">
                                          <p:val>
                                            <p:fltVal val="0"/>
                                          </p:val>
                                        </p:tav>
                                        <p:tav tm="100000">
                                          <p:val>
                                            <p:strVal val="#ppt_h"/>
                                          </p:val>
                                        </p:tav>
                                      </p:tavLst>
                                    </p:anim>
                                    <p:anim calcmode="lin" valueType="num">
                                      <p:cBhvr>
                                        <p:cTn id="33" dur="1000" fill="hold"/>
                                        <p:tgtEl>
                                          <p:spTgt spid="7885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88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78868"/>
                                        </p:tgtEl>
                                        <p:attrNameLst>
                                          <p:attrName>style.visibility</p:attrName>
                                        </p:attrNameLst>
                                      </p:cBhvr>
                                      <p:to>
                                        <p:strVal val="visible"/>
                                      </p:to>
                                    </p:set>
                                    <p:anim calcmode="lin" valueType="num">
                                      <p:cBhvr>
                                        <p:cTn id="39" dur="1000" fill="hold"/>
                                        <p:tgtEl>
                                          <p:spTgt spid="78868"/>
                                        </p:tgtEl>
                                        <p:attrNameLst>
                                          <p:attrName>ppt_w</p:attrName>
                                        </p:attrNameLst>
                                      </p:cBhvr>
                                      <p:tavLst>
                                        <p:tav tm="0">
                                          <p:val>
                                            <p:fltVal val="0"/>
                                          </p:val>
                                        </p:tav>
                                        <p:tav tm="100000">
                                          <p:val>
                                            <p:strVal val="#ppt_w"/>
                                          </p:val>
                                        </p:tav>
                                      </p:tavLst>
                                    </p:anim>
                                    <p:anim calcmode="lin" valueType="num">
                                      <p:cBhvr>
                                        <p:cTn id="40" dur="1000" fill="hold"/>
                                        <p:tgtEl>
                                          <p:spTgt spid="78868"/>
                                        </p:tgtEl>
                                        <p:attrNameLst>
                                          <p:attrName>ppt_h</p:attrName>
                                        </p:attrNameLst>
                                      </p:cBhvr>
                                      <p:tavLst>
                                        <p:tav tm="0">
                                          <p:val>
                                            <p:fltVal val="0"/>
                                          </p:val>
                                        </p:tav>
                                        <p:tav tm="100000">
                                          <p:val>
                                            <p:strVal val="#ppt_h"/>
                                          </p:val>
                                        </p:tav>
                                      </p:tavLst>
                                    </p:anim>
                                    <p:anim calcmode="lin" valueType="num">
                                      <p:cBhvr>
                                        <p:cTn id="41" dur="1000" fill="hold"/>
                                        <p:tgtEl>
                                          <p:spTgt spid="78868"/>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88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78860"/>
                                        </p:tgtEl>
                                        <p:attrNameLst>
                                          <p:attrName>style.visibility</p:attrName>
                                        </p:attrNameLst>
                                      </p:cBhvr>
                                      <p:to>
                                        <p:strVal val="visible"/>
                                      </p:to>
                                    </p:set>
                                    <p:anim calcmode="lin" valueType="num">
                                      <p:cBhvr>
                                        <p:cTn id="47" dur="1000" fill="hold"/>
                                        <p:tgtEl>
                                          <p:spTgt spid="78860"/>
                                        </p:tgtEl>
                                        <p:attrNameLst>
                                          <p:attrName>ppt_w</p:attrName>
                                        </p:attrNameLst>
                                      </p:cBhvr>
                                      <p:tavLst>
                                        <p:tav tm="0">
                                          <p:val>
                                            <p:fltVal val="0"/>
                                          </p:val>
                                        </p:tav>
                                        <p:tav tm="100000">
                                          <p:val>
                                            <p:strVal val="#ppt_w"/>
                                          </p:val>
                                        </p:tav>
                                      </p:tavLst>
                                    </p:anim>
                                    <p:anim calcmode="lin" valueType="num">
                                      <p:cBhvr>
                                        <p:cTn id="48" dur="1000" fill="hold"/>
                                        <p:tgtEl>
                                          <p:spTgt spid="78860"/>
                                        </p:tgtEl>
                                        <p:attrNameLst>
                                          <p:attrName>ppt_h</p:attrName>
                                        </p:attrNameLst>
                                      </p:cBhvr>
                                      <p:tavLst>
                                        <p:tav tm="0">
                                          <p:val>
                                            <p:fltVal val="0"/>
                                          </p:val>
                                        </p:tav>
                                        <p:tav tm="100000">
                                          <p:val>
                                            <p:strVal val="#ppt_h"/>
                                          </p:val>
                                        </p:tav>
                                      </p:tavLst>
                                    </p:anim>
                                    <p:anim calcmode="lin" valueType="num">
                                      <p:cBhvr>
                                        <p:cTn id="49" dur="1000" fill="hold"/>
                                        <p:tgtEl>
                                          <p:spTgt spid="7886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88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78861"/>
                                        </p:tgtEl>
                                        <p:attrNameLst>
                                          <p:attrName>style.visibility</p:attrName>
                                        </p:attrNameLst>
                                      </p:cBhvr>
                                      <p:to>
                                        <p:strVal val="visible"/>
                                      </p:to>
                                    </p:set>
                                    <p:anim calcmode="lin" valueType="num">
                                      <p:cBhvr>
                                        <p:cTn id="55" dur="1000" fill="hold"/>
                                        <p:tgtEl>
                                          <p:spTgt spid="78861"/>
                                        </p:tgtEl>
                                        <p:attrNameLst>
                                          <p:attrName>ppt_w</p:attrName>
                                        </p:attrNameLst>
                                      </p:cBhvr>
                                      <p:tavLst>
                                        <p:tav tm="0">
                                          <p:val>
                                            <p:fltVal val="0"/>
                                          </p:val>
                                        </p:tav>
                                        <p:tav tm="100000">
                                          <p:val>
                                            <p:strVal val="#ppt_w"/>
                                          </p:val>
                                        </p:tav>
                                      </p:tavLst>
                                    </p:anim>
                                    <p:anim calcmode="lin" valueType="num">
                                      <p:cBhvr>
                                        <p:cTn id="56" dur="1000" fill="hold"/>
                                        <p:tgtEl>
                                          <p:spTgt spid="78861"/>
                                        </p:tgtEl>
                                        <p:attrNameLst>
                                          <p:attrName>ppt_h</p:attrName>
                                        </p:attrNameLst>
                                      </p:cBhvr>
                                      <p:tavLst>
                                        <p:tav tm="0">
                                          <p:val>
                                            <p:fltVal val="0"/>
                                          </p:val>
                                        </p:tav>
                                        <p:tav tm="100000">
                                          <p:val>
                                            <p:strVal val="#ppt_h"/>
                                          </p:val>
                                        </p:tav>
                                      </p:tavLst>
                                    </p:anim>
                                    <p:anim calcmode="lin" valueType="num">
                                      <p:cBhvr>
                                        <p:cTn id="57" dur="1000" fill="hold"/>
                                        <p:tgtEl>
                                          <p:spTgt spid="78861"/>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788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78862"/>
                                        </p:tgtEl>
                                        <p:attrNameLst>
                                          <p:attrName>style.visibility</p:attrName>
                                        </p:attrNameLst>
                                      </p:cBhvr>
                                      <p:to>
                                        <p:strVal val="visible"/>
                                      </p:to>
                                    </p:set>
                                    <p:anim calcmode="lin" valueType="num">
                                      <p:cBhvr>
                                        <p:cTn id="63" dur="1000" fill="hold"/>
                                        <p:tgtEl>
                                          <p:spTgt spid="78862"/>
                                        </p:tgtEl>
                                        <p:attrNameLst>
                                          <p:attrName>ppt_w</p:attrName>
                                        </p:attrNameLst>
                                      </p:cBhvr>
                                      <p:tavLst>
                                        <p:tav tm="0">
                                          <p:val>
                                            <p:fltVal val="0"/>
                                          </p:val>
                                        </p:tav>
                                        <p:tav tm="100000">
                                          <p:val>
                                            <p:strVal val="#ppt_w"/>
                                          </p:val>
                                        </p:tav>
                                      </p:tavLst>
                                    </p:anim>
                                    <p:anim calcmode="lin" valueType="num">
                                      <p:cBhvr>
                                        <p:cTn id="64" dur="1000" fill="hold"/>
                                        <p:tgtEl>
                                          <p:spTgt spid="78862"/>
                                        </p:tgtEl>
                                        <p:attrNameLst>
                                          <p:attrName>ppt_h</p:attrName>
                                        </p:attrNameLst>
                                      </p:cBhvr>
                                      <p:tavLst>
                                        <p:tav tm="0">
                                          <p:val>
                                            <p:fltVal val="0"/>
                                          </p:val>
                                        </p:tav>
                                        <p:tav tm="100000">
                                          <p:val>
                                            <p:strVal val="#ppt_h"/>
                                          </p:val>
                                        </p:tav>
                                      </p:tavLst>
                                    </p:anim>
                                    <p:anim calcmode="lin" valueType="num">
                                      <p:cBhvr>
                                        <p:cTn id="65" dur="1000" fill="hold"/>
                                        <p:tgtEl>
                                          <p:spTgt spid="7886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788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78863"/>
                                        </p:tgtEl>
                                        <p:attrNameLst>
                                          <p:attrName>style.visibility</p:attrName>
                                        </p:attrNameLst>
                                      </p:cBhvr>
                                      <p:to>
                                        <p:strVal val="visible"/>
                                      </p:to>
                                    </p:set>
                                    <p:anim calcmode="lin" valueType="num">
                                      <p:cBhvr>
                                        <p:cTn id="71" dur="1000" fill="hold"/>
                                        <p:tgtEl>
                                          <p:spTgt spid="78863"/>
                                        </p:tgtEl>
                                        <p:attrNameLst>
                                          <p:attrName>ppt_w</p:attrName>
                                        </p:attrNameLst>
                                      </p:cBhvr>
                                      <p:tavLst>
                                        <p:tav tm="0">
                                          <p:val>
                                            <p:fltVal val="0"/>
                                          </p:val>
                                        </p:tav>
                                        <p:tav tm="100000">
                                          <p:val>
                                            <p:strVal val="#ppt_w"/>
                                          </p:val>
                                        </p:tav>
                                      </p:tavLst>
                                    </p:anim>
                                    <p:anim calcmode="lin" valueType="num">
                                      <p:cBhvr>
                                        <p:cTn id="72" dur="1000" fill="hold"/>
                                        <p:tgtEl>
                                          <p:spTgt spid="78863"/>
                                        </p:tgtEl>
                                        <p:attrNameLst>
                                          <p:attrName>ppt_h</p:attrName>
                                        </p:attrNameLst>
                                      </p:cBhvr>
                                      <p:tavLst>
                                        <p:tav tm="0">
                                          <p:val>
                                            <p:fltVal val="0"/>
                                          </p:val>
                                        </p:tav>
                                        <p:tav tm="100000">
                                          <p:val>
                                            <p:strVal val="#ppt_h"/>
                                          </p:val>
                                        </p:tav>
                                      </p:tavLst>
                                    </p:anim>
                                    <p:anim calcmode="lin" valueType="num">
                                      <p:cBhvr>
                                        <p:cTn id="73" dur="1000" fill="hold"/>
                                        <p:tgtEl>
                                          <p:spTgt spid="7886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788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78864"/>
                                        </p:tgtEl>
                                        <p:attrNameLst>
                                          <p:attrName>style.visibility</p:attrName>
                                        </p:attrNameLst>
                                      </p:cBhvr>
                                      <p:to>
                                        <p:strVal val="visible"/>
                                      </p:to>
                                    </p:set>
                                    <p:anim calcmode="lin" valueType="num">
                                      <p:cBhvr>
                                        <p:cTn id="79" dur="1000" fill="hold"/>
                                        <p:tgtEl>
                                          <p:spTgt spid="78864"/>
                                        </p:tgtEl>
                                        <p:attrNameLst>
                                          <p:attrName>ppt_w</p:attrName>
                                        </p:attrNameLst>
                                      </p:cBhvr>
                                      <p:tavLst>
                                        <p:tav tm="0">
                                          <p:val>
                                            <p:fltVal val="0"/>
                                          </p:val>
                                        </p:tav>
                                        <p:tav tm="100000">
                                          <p:val>
                                            <p:strVal val="#ppt_w"/>
                                          </p:val>
                                        </p:tav>
                                      </p:tavLst>
                                    </p:anim>
                                    <p:anim calcmode="lin" valueType="num">
                                      <p:cBhvr>
                                        <p:cTn id="80" dur="1000" fill="hold"/>
                                        <p:tgtEl>
                                          <p:spTgt spid="78864"/>
                                        </p:tgtEl>
                                        <p:attrNameLst>
                                          <p:attrName>ppt_h</p:attrName>
                                        </p:attrNameLst>
                                      </p:cBhvr>
                                      <p:tavLst>
                                        <p:tav tm="0">
                                          <p:val>
                                            <p:fltVal val="0"/>
                                          </p:val>
                                        </p:tav>
                                        <p:tav tm="100000">
                                          <p:val>
                                            <p:strVal val="#ppt_h"/>
                                          </p:val>
                                        </p:tav>
                                      </p:tavLst>
                                    </p:anim>
                                    <p:anim calcmode="lin" valueType="num">
                                      <p:cBhvr>
                                        <p:cTn id="81" dur="1000" fill="hold"/>
                                        <p:tgtEl>
                                          <p:spTgt spid="78864"/>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788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78865"/>
                                        </p:tgtEl>
                                        <p:attrNameLst>
                                          <p:attrName>style.visibility</p:attrName>
                                        </p:attrNameLst>
                                      </p:cBhvr>
                                      <p:to>
                                        <p:strVal val="visible"/>
                                      </p:to>
                                    </p:set>
                                    <p:anim calcmode="lin" valueType="num">
                                      <p:cBhvr>
                                        <p:cTn id="87" dur="1000" fill="hold"/>
                                        <p:tgtEl>
                                          <p:spTgt spid="78865"/>
                                        </p:tgtEl>
                                        <p:attrNameLst>
                                          <p:attrName>ppt_w</p:attrName>
                                        </p:attrNameLst>
                                      </p:cBhvr>
                                      <p:tavLst>
                                        <p:tav tm="0">
                                          <p:val>
                                            <p:fltVal val="0"/>
                                          </p:val>
                                        </p:tav>
                                        <p:tav tm="100000">
                                          <p:val>
                                            <p:strVal val="#ppt_w"/>
                                          </p:val>
                                        </p:tav>
                                      </p:tavLst>
                                    </p:anim>
                                    <p:anim calcmode="lin" valueType="num">
                                      <p:cBhvr>
                                        <p:cTn id="88" dur="1000" fill="hold"/>
                                        <p:tgtEl>
                                          <p:spTgt spid="78865"/>
                                        </p:tgtEl>
                                        <p:attrNameLst>
                                          <p:attrName>ppt_h</p:attrName>
                                        </p:attrNameLst>
                                      </p:cBhvr>
                                      <p:tavLst>
                                        <p:tav tm="0">
                                          <p:val>
                                            <p:fltVal val="0"/>
                                          </p:val>
                                        </p:tav>
                                        <p:tav tm="100000">
                                          <p:val>
                                            <p:strVal val="#ppt_h"/>
                                          </p:val>
                                        </p:tav>
                                      </p:tavLst>
                                    </p:anim>
                                    <p:anim calcmode="lin" valueType="num">
                                      <p:cBhvr>
                                        <p:cTn id="89"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78866"/>
                                        </p:tgtEl>
                                        <p:attrNameLst>
                                          <p:attrName>style.visibility</p:attrName>
                                        </p:attrNameLst>
                                      </p:cBhvr>
                                      <p:to>
                                        <p:strVal val="visible"/>
                                      </p:to>
                                    </p:set>
                                    <p:anim calcmode="lin" valueType="num">
                                      <p:cBhvr>
                                        <p:cTn id="95" dur="1000" fill="hold"/>
                                        <p:tgtEl>
                                          <p:spTgt spid="78866"/>
                                        </p:tgtEl>
                                        <p:attrNameLst>
                                          <p:attrName>ppt_w</p:attrName>
                                        </p:attrNameLst>
                                      </p:cBhvr>
                                      <p:tavLst>
                                        <p:tav tm="0">
                                          <p:val>
                                            <p:fltVal val="0"/>
                                          </p:val>
                                        </p:tav>
                                        <p:tav tm="100000">
                                          <p:val>
                                            <p:strVal val="#ppt_w"/>
                                          </p:val>
                                        </p:tav>
                                      </p:tavLst>
                                    </p:anim>
                                    <p:anim calcmode="lin" valueType="num">
                                      <p:cBhvr>
                                        <p:cTn id="96" dur="1000" fill="hold"/>
                                        <p:tgtEl>
                                          <p:spTgt spid="78866"/>
                                        </p:tgtEl>
                                        <p:attrNameLst>
                                          <p:attrName>ppt_h</p:attrName>
                                        </p:attrNameLst>
                                      </p:cBhvr>
                                      <p:tavLst>
                                        <p:tav tm="0">
                                          <p:val>
                                            <p:fltVal val="0"/>
                                          </p:val>
                                        </p:tav>
                                        <p:tav tm="100000">
                                          <p:val>
                                            <p:strVal val="#ppt_h"/>
                                          </p:val>
                                        </p:tav>
                                      </p:tavLst>
                                    </p:anim>
                                    <p:anim calcmode="lin" valueType="num">
                                      <p:cBhvr>
                                        <p:cTn id="97" dur="1000" fill="hold"/>
                                        <p:tgtEl>
                                          <p:spTgt spid="78866"/>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788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78867"/>
                                        </p:tgtEl>
                                        <p:attrNameLst>
                                          <p:attrName>style.visibility</p:attrName>
                                        </p:attrNameLst>
                                      </p:cBhvr>
                                      <p:to>
                                        <p:strVal val="visible"/>
                                      </p:to>
                                    </p:set>
                                    <p:anim calcmode="lin" valueType="num">
                                      <p:cBhvr>
                                        <p:cTn id="103" dur="1000" fill="hold"/>
                                        <p:tgtEl>
                                          <p:spTgt spid="78867"/>
                                        </p:tgtEl>
                                        <p:attrNameLst>
                                          <p:attrName>ppt_w</p:attrName>
                                        </p:attrNameLst>
                                      </p:cBhvr>
                                      <p:tavLst>
                                        <p:tav tm="0">
                                          <p:val>
                                            <p:fltVal val="0"/>
                                          </p:val>
                                        </p:tav>
                                        <p:tav tm="100000">
                                          <p:val>
                                            <p:strVal val="#ppt_w"/>
                                          </p:val>
                                        </p:tav>
                                      </p:tavLst>
                                    </p:anim>
                                    <p:anim calcmode="lin" valueType="num">
                                      <p:cBhvr>
                                        <p:cTn id="104" dur="1000" fill="hold"/>
                                        <p:tgtEl>
                                          <p:spTgt spid="78867"/>
                                        </p:tgtEl>
                                        <p:attrNameLst>
                                          <p:attrName>ppt_h</p:attrName>
                                        </p:attrNameLst>
                                      </p:cBhvr>
                                      <p:tavLst>
                                        <p:tav tm="0">
                                          <p:val>
                                            <p:fltVal val="0"/>
                                          </p:val>
                                        </p:tav>
                                        <p:tav tm="100000">
                                          <p:val>
                                            <p:strVal val="#ppt_h"/>
                                          </p:val>
                                        </p:tav>
                                      </p:tavLst>
                                    </p:anim>
                                    <p:anim calcmode="lin" valueType="num">
                                      <p:cBhvr>
                                        <p:cTn id="105" dur="1000" fill="hold"/>
                                        <p:tgtEl>
                                          <p:spTgt spid="78867"/>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788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78869"/>
                                        </p:tgtEl>
                                        <p:attrNameLst>
                                          <p:attrName>style.visibility</p:attrName>
                                        </p:attrNameLst>
                                      </p:cBhvr>
                                      <p:to>
                                        <p:strVal val="visible"/>
                                      </p:to>
                                    </p:set>
                                    <p:anim calcmode="lin" valueType="num">
                                      <p:cBhvr>
                                        <p:cTn id="111" dur="1000" fill="hold"/>
                                        <p:tgtEl>
                                          <p:spTgt spid="78869"/>
                                        </p:tgtEl>
                                        <p:attrNameLst>
                                          <p:attrName>ppt_w</p:attrName>
                                        </p:attrNameLst>
                                      </p:cBhvr>
                                      <p:tavLst>
                                        <p:tav tm="0">
                                          <p:val>
                                            <p:fltVal val="0"/>
                                          </p:val>
                                        </p:tav>
                                        <p:tav tm="100000">
                                          <p:val>
                                            <p:strVal val="#ppt_w"/>
                                          </p:val>
                                        </p:tav>
                                      </p:tavLst>
                                    </p:anim>
                                    <p:anim calcmode="lin" valueType="num">
                                      <p:cBhvr>
                                        <p:cTn id="112" dur="1000" fill="hold"/>
                                        <p:tgtEl>
                                          <p:spTgt spid="78869"/>
                                        </p:tgtEl>
                                        <p:attrNameLst>
                                          <p:attrName>ppt_h</p:attrName>
                                        </p:attrNameLst>
                                      </p:cBhvr>
                                      <p:tavLst>
                                        <p:tav tm="0">
                                          <p:val>
                                            <p:fltVal val="0"/>
                                          </p:val>
                                        </p:tav>
                                        <p:tav tm="100000">
                                          <p:val>
                                            <p:strVal val="#ppt_h"/>
                                          </p:val>
                                        </p:tav>
                                      </p:tavLst>
                                    </p:anim>
                                    <p:anim calcmode="lin" valueType="num">
                                      <p:cBhvr>
                                        <p:cTn id="113" dur="1000" fill="hold"/>
                                        <p:tgtEl>
                                          <p:spTgt spid="78869"/>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88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78870"/>
                                        </p:tgtEl>
                                        <p:attrNameLst>
                                          <p:attrName>style.visibility</p:attrName>
                                        </p:attrNameLst>
                                      </p:cBhvr>
                                      <p:to>
                                        <p:strVal val="visible"/>
                                      </p:to>
                                    </p:set>
                                    <p:anim calcmode="lin" valueType="num">
                                      <p:cBhvr>
                                        <p:cTn id="119" dur="1000" fill="hold"/>
                                        <p:tgtEl>
                                          <p:spTgt spid="78870"/>
                                        </p:tgtEl>
                                        <p:attrNameLst>
                                          <p:attrName>ppt_w</p:attrName>
                                        </p:attrNameLst>
                                      </p:cBhvr>
                                      <p:tavLst>
                                        <p:tav tm="0">
                                          <p:val>
                                            <p:fltVal val="0"/>
                                          </p:val>
                                        </p:tav>
                                        <p:tav tm="100000">
                                          <p:val>
                                            <p:strVal val="#ppt_w"/>
                                          </p:val>
                                        </p:tav>
                                      </p:tavLst>
                                    </p:anim>
                                    <p:anim calcmode="lin" valueType="num">
                                      <p:cBhvr>
                                        <p:cTn id="120" dur="1000" fill="hold"/>
                                        <p:tgtEl>
                                          <p:spTgt spid="78870"/>
                                        </p:tgtEl>
                                        <p:attrNameLst>
                                          <p:attrName>ppt_h</p:attrName>
                                        </p:attrNameLst>
                                      </p:cBhvr>
                                      <p:tavLst>
                                        <p:tav tm="0">
                                          <p:val>
                                            <p:fltVal val="0"/>
                                          </p:val>
                                        </p:tav>
                                        <p:tav tm="100000">
                                          <p:val>
                                            <p:strVal val="#ppt_h"/>
                                          </p:val>
                                        </p:tav>
                                      </p:tavLst>
                                    </p:anim>
                                    <p:anim calcmode="lin" valueType="num">
                                      <p:cBhvr>
                                        <p:cTn id="121" dur="1000" fill="hold"/>
                                        <p:tgtEl>
                                          <p:spTgt spid="78870"/>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788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6" grpId="0"/>
      <p:bldP spid="78857" grpId="0"/>
      <p:bldP spid="78858" grpId="0"/>
      <p:bldP spid="78859" grpId="0"/>
      <p:bldP spid="78860" grpId="0"/>
      <p:bldP spid="78861" grpId="0"/>
      <p:bldP spid="78862" grpId="0"/>
      <p:bldP spid="78863" grpId="0"/>
      <p:bldP spid="78864" grpId="0"/>
      <p:bldP spid="78865" grpId="0"/>
      <p:bldP spid="78866" grpId="0"/>
      <p:bldP spid="78867" grpId="0"/>
      <p:bldP spid="78868" grpId="0"/>
      <p:bldP spid="78869" grpId="0"/>
      <p:bldP spid="78870"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2" descr="purple_orbs_a01_base"/>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56002" name="Rectangle 3"/>
          <p:cNvSpPr>
            <a:spLocks noGrp="1" noChangeArrowheads="1"/>
          </p:cNvSpPr>
          <p:nvPr>
            <p:ph type="title"/>
          </p:nvPr>
        </p:nvSpPr>
        <p:spPr>
          <a:xfrm>
            <a:off x="0" y="1371600"/>
            <a:ext cx="9067800" cy="533400"/>
          </a:xfrm>
        </p:spPr>
        <p:txBody>
          <a:bodyPr/>
          <a:lstStyle/>
          <a:p>
            <a:pPr rtl="1" eaLnBrk="1" hangingPunct="1"/>
            <a:r>
              <a:rPr lang="ar-JO" sz="3200" dirty="0">
                <a:solidFill>
                  <a:schemeClr val="bg1"/>
                </a:solidFill>
                <a:cs typeface="Times New Roman" charset="0"/>
              </a:rPr>
              <a:t>التمييز بين المؤمنين وغير المؤمنين</a:t>
            </a:r>
            <a:endParaRPr lang="en-US" sz="3200" dirty="0">
              <a:solidFill>
                <a:schemeClr val="bg1"/>
              </a:solidFill>
              <a:cs typeface="Times New Roman" charset="0"/>
            </a:endParaRPr>
          </a:p>
        </p:txBody>
      </p:sp>
      <p:sp>
        <p:nvSpPr>
          <p:cNvPr id="25600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Comic Sans MS" charset="0"/>
                <a:cs typeface="Times New Roman" charset="0"/>
              </a:rPr>
              <a:t>الشركة مع غير المؤمنين</a:t>
            </a:r>
            <a:endParaRPr lang="en-GB" sz="3600" b="1" dirty="0">
              <a:solidFill>
                <a:srgbClr val="000000"/>
              </a:solidFill>
              <a:latin typeface="Comic Sans MS" charset="0"/>
              <a:cs typeface="Arial" panose="020B0604020202020204" pitchFamily="34" charset="0"/>
            </a:endParaRPr>
          </a:p>
        </p:txBody>
      </p:sp>
      <p:grpSp>
        <p:nvGrpSpPr>
          <p:cNvPr id="2" name="Group 5"/>
          <p:cNvGrpSpPr>
            <a:grpSpLocks/>
          </p:cNvGrpSpPr>
          <p:nvPr/>
        </p:nvGrpSpPr>
        <p:grpSpPr bwMode="auto">
          <a:xfrm>
            <a:off x="4953000" y="2209800"/>
            <a:ext cx="3381375" cy="4140200"/>
            <a:chOff x="3456" y="1440"/>
            <a:chExt cx="2130" cy="2608"/>
          </a:xfrm>
        </p:grpSpPr>
        <p:pic>
          <p:nvPicPr>
            <p:cNvPr id="256008" name="Picture 6" descr="PMDMY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0" y="2496"/>
              <a:ext cx="1026" cy="1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9" name="Picture 7" descr="PMDCR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56" y="1584"/>
              <a:ext cx="828" cy="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10" name="Picture 8" descr="PMDMP00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56" y="1440"/>
              <a:ext cx="1185" cy="26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9"/>
          <p:cNvGrpSpPr>
            <a:grpSpLocks/>
          </p:cNvGrpSpPr>
          <p:nvPr/>
        </p:nvGrpSpPr>
        <p:grpSpPr bwMode="auto">
          <a:xfrm>
            <a:off x="304800" y="2209800"/>
            <a:ext cx="3870325" cy="4114800"/>
            <a:chOff x="192" y="1392"/>
            <a:chExt cx="2438" cy="2592"/>
          </a:xfrm>
        </p:grpSpPr>
        <p:pic>
          <p:nvPicPr>
            <p:cNvPr id="256006" name="Picture 10" descr="PMDWY00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680" y="1632"/>
              <a:ext cx="950" cy="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7" name="Picture 11" descr="PMDMO00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92" y="1392"/>
              <a:ext cx="1776" cy="25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7043" name="Rectangle 3"/>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76200"/>
            <a:ext cx="990600" cy="457200"/>
          </a:xfrm>
          <a:prstGeom prst="rect">
            <a:avLst/>
          </a:prstGeom>
          <a:noFill/>
          <a:ln>
            <a:noFill/>
          </a:ln>
          <a:effectLst>
            <a:outerShdw blurRad="63500" dist="107763"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87045" name="Text Box 5"/>
          <p:cNvSpPr txBox="1">
            <a:spLocks noChangeArrowheads="1"/>
          </p:cNvSpPr>
          <p:nvPr/>
        </p:nvSpPr>
        <p:spPr bwMode="auto">
          <a:xfrm>
            <a:off x="323850" y="1458913"/>
            <a:ext cx="7239000" cy="34163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الأوامر المباشرة بالإنفصال عن الآخرين هي دائماً أوامر بالإنفصال عن غير المؤمنين ، وليس عن المسيحيين الذين يختلف معهم المرء ... ولا توجد أوامر مباشرة في العهد الجديد للإنفصال عن المسيحيين الذين تختلف معهم عقائدياً (ما لم تتضمن هذه الإختلافات مثل هذه البدع الجادة التي تعتبر أن الإيمان المسيحي نفسه مرفوض) </a:t>
            </a:r>
            <a:r>
              <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جرودم، اللاهوت النظامي، 877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08875" y="4114800"/>
            <a:ext cx="1635125" cy="204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7045"/>
                                        </p:tgtEl>
                                        <p:attrNameLst>
                                          <p:attrName>style.visibility</p:attrName>
                                        </p:attrNameLst>
                                      </p:cBhvr>
                                      <p:to>
                                        <p:strVal val="visible"/>
                                      </p:to>
                                    </p:set>
                                    <p:anim calcmode="lin" valueType="num">
                                      <p:cBhvr>
                                        <p:cTn id="7" dur="1000" fill="hold"/>
                                        <p:tgtEl>
                                          <p:spTgt spid="87045"/>
                                        </p:tgtEl>
                                        <p:attrNameLst>
                                          <p:attrName>ppt_w</p:attrName>
                                        </p:attrNameLst>
                                      </p:cBhvr>
                                      <p:tavLst>
                                        <p:tav tm="0">
                                          <p:val>
                                            <p:fltVal val="0"/>
                                          </p:val>
                                        </p:tav>
                                        <p:tav tm="100000">
                                          <p:val>
                                            <p:strVal val="#ppt_w"/>
                                          </p:val>
                                        </p:tav>
                                      </p:tavLst>
                                    </p:anim>
                                    <p:anim calcmode="lin" valueType="num">
                                      <p:cBhvr>
                                        <p:cTn id="8" dur="1000" fill="hold"/>
                                        <p:tgtEl>
                                          <p:spTgt spid="87045"/>
                                        </p:tgtEl>
                                        <p:attrNameLst>
                                          <p:attrName>ppt_h</p:attrName>
                                        </p:attrNameLst>
                                      </p:cBhvr>
                                      <p:tavLst>
                                        <p:tav tm="0">
                                          <p:val>
                                            <p:fltVal val="0"/>
                                          </p:val>
                                        </p:tav>
                                        <p:tav tm="100000">
                                          <p:val>
                                            <p:strVal val="#ppt_h"/>
                                          </p:val>
                                        </p:tav>
                                      </p:tavLst>
                                    </p:anim>
                                    <p:anim calcmode="lin" valueType="num">
                                      <p:cBhvr>
                                        <p:cTn id="9" dur="1000" fill="hold"/>
                                        <p:tgtEl>
                                          <p:spTgt spid="87045"/>
                                        </p:tgtEl>
                                        <p:attrNameLst>
                                          <p:attrName>style.rotation</p:attrName>
                                        </p:attrNameLst>
                                      </p:cBhvr>
                                      <p:tavLst>
                                        <p:tav tm="0">
                                          <p:val>
                                            <p:fltVal val="90"/>
                                          </p:val>
                                        </p:tav>
                                        <p:tav tm="100000">
                                          <p:val>
                                            <p:fltVal val="0"/>
                                          </p:val>
                                        </p:tav>
                                      </p:tavLst>
                                    </p:anim>
                                    <p:animEffect transition="in" filter="fade">
                                      <p:cBhvr>
                                        <p:cTn id="10" dur="1000"/>
                                        <p:tgtEl>
                                          <p:spTgt spid="87045"/>
                                        </p:tgtEl>
                                      </p:cBhvr>
                                    </p:animEffect>
                                  </p:childTnLst>
                                </p:cTn>
                              </p:par>
                              <p:par>
                                <p:cTn id="11" presetID="42" presetClass="entr" presetSubtype="0" fill="hold" nodeType="withEffect">
                                  <p:stCondLst>
                                    <p:cond delay="0"/>
                                  </p:stCondLst>
                                  <p:childTnLst>
                                    <p:set>
                                      <p:cBhvr>
                                        <p:cTn id="12" dur="1" fill="hold">
                                          <p:stCondLst>
                                            <p:cond delay="0"/>
                                          </p:stCondLst>
                                        </p:cTn>
                                        <p:tgtEl>
                                          <p:spTgt spid="87046"/>
                                        </p:tgtEl>
                                        <p:attrNameLst>
                                          <p:attrName>style.visibility</p:attrName>
                                        </p:attrNameLst>
                                      </p:cBhvr>
                                      <p:to>
                                        <p:strVal val="visible"/>
                                      </p:to>
                                    </p:set>
                                    <p:animEffect transition="in" filter="fade">
                                      <p:cBhvr>
                                        <p:cTn id="13" dur="1000"/>
                                        <p:tgtEl>
                                          <p:spTgt spid="87046"/>
                                        </p:tgtEl>
                                      </p:cBhvr>
                                    </p:animEffect>
                                    <p:anim calcmode="lin" valueType="num">
                                      <p:cBhvr>
                                        <p:cTn id="14" dur="1000" fill="hold"/>
                                        <p:tgtEl>
                                          <p:spTgt spid="87046"/>
                                        </p:tgtEl>
                                        <p:attrNameLst>
                                          <p:attrName>ppt_x</p:attrName>
                                        </p:attrNameLst>
                                      </p:cBhvr>
                                      <p:tavLst>
                                        <p:tav tm="0">
                                          <p:val>
                                            <p:strVal val="#ppt_x"/>
                                          </p:val>
                                        </p:tav>
                                        <p:tav tm="100000">
                                          <p:val>
                                            <p:strVal val="#ppt_x"/>
                                          </p:val>
                                        </p:tav>
                                      </p:tavLst>
                                    </p:anim>
                                    <p:anim calcmode="lin" valueType="num">
                                      <p:cBhvr>
                                        <p:cTn id="15" dur="1000" fill="hold"/>
                                        <p:tgtEl>
                                          <p:spTgt spid="870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2"/>
          <p:cNvSpPr>
            <a:spLocks noGrp="1" noChangeArrowheads="1"/>
          </p:cNvSpPr>
          <p:nvPr>
            <p:ph type="title"/>
          </p:nvPr>
        </p:nvSpPr>
        <p:spPr/>
        <p:txBody>
          <a:bodyPr/>
          <a:lstStyle/>
          <a:p>
            <a:pPr eaLnBrk="1" hangingPunct="1"/>
            <a:endParaRPr lang="en-US"/>
          </a:p>
        </p:txBody>
      </p:sp>
      <p:pic>
        <p:nvPicPr>
          <p:cNvPr id="77827" name="Picture 3" descr="Picture9"/>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extBox 1">
            <a:extLst>
              <a:ext uri="{FF2B5EF4-FFF2-40B4-BE49-F238E27FC236}">
                <a16:creationId xmlns:a16="http://schemas.microsoft.com/office/drawing/2014/main" id="{FB5ACBA2-428D-93B2-93C4-895E67B35B4A}"/>
              </a:ext>
            </a:extLst>
          </p:cNvPr>
          <p:cNvSpPr txBox="1"/>
          <p:nvPr/>
        </p:nvSpPr>
        <p:spPr>
          <a:xfrm>
            <a:off x="0" y="5517232"/>
            <a:ext cx="9144000" cy="707886"/>
          </a:xfrm>
          <a:prstGeom prst="rect">
            <a:avLst/>
          </a:prstGeom>
          <a:noFill/>
        </p:spPr>
        <p:txBody>
          <a:bodyPr wrap="square" rtlCol="0">
            <a:spAutoFit/>
          </a:bodyPr>
          <a:lstStyle/>
          <a:p>
            <a:pPr algn="ctr"/>
            <a:r>
              <a:rPr lang="ar-JO" sz="4000" b="1" dirty="0">
                <a:solidFill>
                  <a:schemeClr val="bg1"/>
                </a:solidFill>
                <a:latin typeface="Arial" panose="020B0604020202020204" pitchFamily="34" charset="0"/>
                <a:cs typeface="Arial" panose="020B0604020202020204" pitchFamily="34" charset="0"/>
              </a:rPr>
              <a:t>المؤمنون ومقاييس العالم</a:t>
            </a:r>
            <a:endParaRPr lang="en-US" sz="40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0" fill="hold" nodeType="afterEffect">
                                  <p:stCondLst>
                                    <p:cond delay="0"/>
                                  </p:stCondLst>
                                  <p:childTnLst>
                                    <p:set>
                                      <p:cBhvr>
                                        <p:cTn id="6" dur="1" fill="hold">
                                          <p:stCondLst>
                                            <p:cond delay="0"/>
                                          </p:stCondLst>
                                        </p:cTn>
                                        <p:tgtEl>
                                          <p:spTgt spid="77827"/>
                                        </p:tgtEl>
                                        <p:attrNameLst>
                                          <p:attrName>style.visibility</p:attrName>
                                        </p:attrNameLst>
                                      </p:cBhvr>
                                      <p:to>
                                        <p:strVal val="visible"/>
                                      </p:to>
                                    </p:set>
                                    <p:anim calcmode="lin" valueType="num">
                                      <p:cBhvr>
                                        <p:cTn id="7" dur="1000" fill="hold"/>
                                        <p:tgtEl>
                                          <p:spTgt spid="77827"/>
                                        </p:tgtEl>
                                        <p:attrNameLst>
                                          <p:attrName>ppt_w</p:attrName>
                                        </p:attrNameLst>
                                      </p:cBhvr>
                                      <p:tavLst>
                                        <p:tav tm="0">
                                          <p:val>
                                            <p:fltVal val="0"/>
                                          </p:val>
                                        </p:tav>
                                        <p:tav tm="100000">
                                          <p:val>
                                            <p:strVal val="#ppt_w"/>
                                          </p:val>
                                        </p:tav>
                                      </p:tavLst>
                                    </p:anim>
                                    <p:anim calcmode="lin" valueType="num">
                                      <p:cBhvr>
                                        <p:cTn id="8" dur="1000" fill="hold"/>
                                        <p:tgtEl>
                                          <p:spTgt spid="77827"/>
                                        </p:tgtEl>
                                        <p:attrNameLst>
                                          <p:attrName>ppt_h</p:attrName>
                                        </p:attrNameLst>
                                      </p:cBhvr>
                                      <p:tavLst>
                                        <p:tav tm="0">
                                          <p:val>
                                            <p:fltVal val="0"/>
                                          </p:val>
                                        </p:tav>
                                        <p:tav tm="100000">
                                          <p:val>
                                            <p:strVal val="#ppt_h"/>
                                          </p:val>
                                        </p:tav>
                                      </p:tavLst>
                                    </p:anim>
                                    <p:animEffect transition="in" filter="fade">
                                      <p:cBhvr>
                                        <p:cTn id="9" dur="1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7</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9784558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372200" cy="6711899"/>
          </a:xfrm>
          <a:effectLst>
            <a:outerShdw blurRad="63500" dist="35921" dir="2700000" algn="ctr" rotWithShape="0">
              <a:schemeClr val="tx2">
                <a:alpha val="74998"/>
              </a:schemeClr>
            </a:outerShdw>
          </a:effectLst>
        </p:spPr>
        <p:txBody>
          <a:bodyPr anchor="t"/>
          <a:lstStyle/>
          <a:p>
            <a:r>
              <a:rPr lang="ar-JO" dirty="0">
                <a:effectLst>
                  <a:glow rad="127000">
                    <a:schemeClr val="tx1"/>
                  </a:glow>
                </a:effectLst>
                <a:ea typeface="ＭＳ Ｐゴシック" charset="0"/>
              </a:rPr>
              <a:t>فإذ لنا هذه المواعيد أيها الأحباء، لنطهر ذواتنا من كل دنس الجسد و الروح، مكملين القداسة في خوف الله. </a:t>
            </a:r>
            <a:r>
              <a:rPr lang="ar-JO" dirty="0">
                <a:solidFill>
                  <a:srgbClr val="FFFF00"/>
                </a:solidFill>
                <a:effectLst>
                  <a:glow rad="127000">
                    <a:schemeClr val="tx1"/>
                  </a:glow>
                </a:effectLst>
                <a:ea typeface="ＭＳ Ｐゴシック" charset="0"/>
              </a:rPr>
              <a:t>اقبلونا</a:t>
            </a:r>
            <a:r>
              <a:rPr lang="ar-JO" dirty="0">
                <a:effectLst>
                  <a:glow rad="127000">
                    <a:schemeClr val="tx1"/>
                  </a:glow>
                </a:effectLst>
                <a:ea typeface="ＭＳ Ｐゴシック" charset="0"/>
              </a:rPr>
              <a:t> لم نظلم أحداً، لم نفسد أحداً، لم نطمع في أحد</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1-2)</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614629517"/>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419872" y="29469"/>
            <a:ext cx="5724128" cy="6828531"/>
          </a:xfrm>
          <a:effectLst>
            <a:outerShdw blurRad="63500" dist="35921" dir="2700000" algn="ctr" rotWithShape="0">
              <a:schemeClr val="tx2">
                <a:alpha val="74998"/>
              </a:schemeClr>
            </a:outerShdw>
          </a:effectLst>
        </p:spPr>
        <p:txBody>
          <a:bodyPr anchor="t"/>
          <a:lstStyle/>
          <a:p>
            <a:br>
              <a:rPr lang="en-US" dirty="0">
                <a:effectLst>
                  <a:glow rad="127000">
                    <a:schemeClr val="tx1"/>
                  </a:glow>
                </a:effectLst>
                <a:ea typeface="ＭＳ Ｐゴシック" charset="0"/>
              </a:rPr>
            </a:br>
            <a:r>
              <a:rPr lang="ar-JO" dirty="0">
                <a:effectLst>
                  <a:glow rad="127000">
                    <a:schemeClr val="tx1"/>
                  </a:glow>
                </a:effectLst>
                <a:ea typeface="ＭＳ Ｐゴシック" charset="0"/>
              </a:rPr>
              <a:t>لا أقول هذا لأجل دينونة، لأني قد قلت سابقاً </a:t>
            </a:r>
            <a:r>
              <a:rPr lang="ar-JO" dirty="0">
                <a:solidFill>
                  <a:srgbClr val="FFFF00"/>
                </a:solidFill>
                <a:effectLst>
                  <a:glow rad="127000">
                    <a:schemeClr val="tx1"/>
                  </a:glow>
                </a:effectLst>
                <a:ea typeface="ＭＳ Ｐゴシック" charset="0"/>
              </a:rPr>
              <a:t>إنكم في قلوبنا لنموت معكم و نعيش معكم. </a:t>
            </a:r>
            <a:r>
              <a:rPr lang="ar-JO" dirty="0">
                <a:effectLst>
                  <a:glow rad="127000">
                    <a:schemeClr val="tx1"/>
                  </a:glow>
                </a:effectLst>
                <a:ea typeface="ＭＳ Ｐゴシック" charset="0"/>
              </a:rPr>
              <a:t>لي ثقة كبيرة بكم لي افتخار كثير من جهتكم، قد امتلأت تعزية و ازددت فرحاً جداً في جميع ضيقاتنا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3-4)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3166528314"/>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276872"/>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يجب أن نشجع قادتنا الروحيين أيضاً</a:t>
            </a:r>
            <a:endParaRPr lang="en-US" sz="5400" dirty="0">
              <a:effectLst>
                <a:glow rad="127000">
                  <a:schemeClr val="tx1"/>
                </a:glow>
              </a:effectLst>
              <a:ea typeface="ＭＳ Ｐゴシック" charset="0"/>
            </a:endParaRPr>
          </a:p>
        </p:txBody>
      </p:sp>
      <p:pic>
        <p:nvPicPr>
          <p:cNvPr id="395266" name="Picture 2" descr="https://o.aolcdn.com/images/dims3/GLOB/legacy_thumbnail/630x315/format/jpg/quality/85/http%3A%2F%2Fi.huffpost.com%2Fgen%2F3874288%2Fimages%2Fn-BUSINESS-CHANGE-628x314.jpg">
            <a:extLst>
              <a:ext uri="{FF2B5EF4-FFF2-40B4-BE49-F238E27FC236}">
                <a16:creationId xmlns:a16="http://schemas.microsoft.com/office/drawing/2014/main" id="{CD35E85E-F90C-414B-8116-B3C16889BCE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276872"/>
            <a:ext cx="9162256" cy="4581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046156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090984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68145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 </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468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يجب أن تتجاوب كنيسة كورنثوس مع اهتمام الله من خلال مساعدة قديسي كنيسة أورشليم</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8-9)</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5920013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150065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2"/>
          <p:cNvSpPr>
            <a:spLocks noGrp="1" noChangeArrowheads="1"/>
          </p:cNvSpPr>
          <p:nvPr>
            <p:ph type="ctrTitle"/>
          </p:nvPr>
        </p:nvSpPr>
        <p:spPr>
          <a:xfrm>
            <a:off x="3200400" y="0"/>
            <a:ext cx="5943600" cy="1143000"/>
          </a:xfrm>
        </p:spPr>
        <p:txBody>
          <a:bodyPr/>
          <a:lstStyle/>
          <a:p>
            <a:pPr eaLnBrk="1" hangingPunct="1"/>
            <a:r>
              <a:rPr lang="ar-JO" sz="3200" dirty="0">
                <a:ea typeface="ＭＳ Ｐゴシック" charset="0"/>
                <a:cs typeface="Arial" panose="020B0604020202020204" pitchFamily="34" charset="0"/>
              </a:rPr>
              <a:t>كشف دفتر شيكات</a:t>
            </a:r>
            <a:endParaRPr lang="en-US" sz="3200" dirty="0">
              <a:ea typeface="ＭＳ Ｐゴシック" charset="0"/>
              <a:cs typeface="Arial" panose="020B0604020202020204" pitchFamily="34" charset="0"/>
            </a:endParaRPr>
          </a:p>
        </p:txBody>
      </p:sp>
      <p:pic>
        <p:nvPicPr>
          <p:cNvPr id="261123"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1115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05000" y="304800"/>
            <a:ext cx="7086600" cy="1143000"/>
          </a:xfrm>
        </p:spPr>
        <p:txBody>
          <a:bodyPr/>
          <a:lstStyle/>
          <a:p>
            <a:pPr eaLnBrk="1" hangingPunct="1">
              <a:defRPr/>
            </a:pPr>
            <a:r>
              <a:rPr lang="ar-JO" dirty="0">
                <a:solidFill>
                  <a:schemeClr val="accent2">
                    <a:lumMod val="20000"/>
                    <a:lumOff val="80000"/>
                  </a:schemeClr>
                </a:solidFill>
                <a:cs typeface="Arial" panose="020B0604020202020204" pitchFamily="34" charset="0"/>
              </a:rPr>
              <a:t>رون بلو عن التزوير</a:t>
            </a:r>
            <a:endParaRPr lang="en-US" dirty="0">
              <a:solidFill>
                <a:schemeClr val="accent2">
                  <a:lumMod val="20000"/>
                  <a:lumOff val="80000"/>
                </a:schemeClr>
              </a:solidFill>
              <a:cs typeface="Arial" panose="020B0604020202020204" pitchFamily="34" charset="0"/>
            </a:endParaRPr>
          </a:p>
        </p:txBody>
      </p:sp>
      <p:pic>
        <p:nvPicPr>
          <p:cNvPr id="263170" name="Picture 4" descr="Checkbook.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503488" cy="188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76200" y="1828800"/>
            <a:ext cx="8991600" cy="3886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يمكنك تزوير الوكالة. دفتر الشيكات الخاص بك يكشف عن كل ما تؤمن به حقاً بشأن الوكالة ... أهدافك و أولوياتك وقناعاتك وعلاقاتك وحتى استخدام وقتك. يمكن لأي شخص كان مسيحياً حتى لفترة قصيرة أن يزيف الصلاة ، دراسة الكتاب المقدس ، الكرازة ، الذهاب إلى الكنيسة وما إلى ذلك ، لكنه لا يستطيع تزوير ما يكشفه دفتر الشيكات الخاص به </a:t>
            </a:r>
            <a:b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b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رون بلو، كن سيداً على أموالك، 20)</a:t>
            </a:r>
            <a: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ChangeArrowheads="1"/>
          </p:cNvSpPr>
          <p:nvPr>
            <p:ph type="ctrTitle"/>
          </p:nvPr>
        </p:nvSpPr>
        <p:spPr>
          <a:xfrm>
            <a:off x="2819400" y="1066800"/>
            <a:ext cx="6324600" cy="1219200"/>
          </a:xfrm>
        </p:spPr>
        <p:txBody>
          <a:bodyPr/>
          <a:lstStyle/>
          <a:p>
            <a:pPr eaLnBrk="1" hangingPunct="1"/>
            <a:r>
              <a:rPr lang="en-US">
                <a:ea typeface="ＭＳ Ｐゴシック" charset="0"/>
                <a:cs typeface="ＭＳ Ｐゴシック" charset="0"/>
              </a:rPr>
              <a:t>Get Rich</a:t>
            </a:r>
          </a:p>
        </p:txBody>
      </p:sp>
      <p:pic>
        <p:nvPicPr>
          <p:cNvPr id="264194" name="Picture 5" descr="CheatingCove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581400" y="0"/>
            <a:ext cx="556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419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762000"/>
            <a:ext cx="304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4" descr="wad-of-cash.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91535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ctrTitle"/>
          </p:nvPr>
        </p:nvSpPr>
        <p:spPr>
          <a:xfrm>
            <a:off x="0" y="685800"/>
            <a:ext cx="9144000" cy="2895600"/>
          </a:xfrm>
          <a:effectLst>
            <a:outerShdw blurRad="50800" dist="38100" dir="2700000">
              <a:srgbClr val="000000">
                <a:alpha val="43000"/>
              </a:srgbClr>
            </a:outerShdw>
          </a:effectLst>
        </p:spPr>
        <p:txBody>
          <a:bodyPr/>
          <a:lstStyle/>
          <a:p>
            <a:pPr rtl="1" eaLnBrk="1" hangingPunct="1">
              <a:defRPr/>
            </a:pPr>
            <a:r>
              <a:rPr lang="ar-JO" altLang="ja-JP" sz="7200" dirty="0">
                <a:effectLst>
                  <a:outerShdw blurRad="38100" dist="38100" dir="2700000" algn="tl">
                    <a:srgbClr val="808080"/>
                  </a:outerShdw>
                </a:effectLst>
                <a:ea typeface="ＭＳ Ｐゴシック" charset="0"/>
                <a:cs typeface="Arial" panose="020B0604020202020204" pitchFamily="34" charset="0"/>
              </a:rPr>
              <a:t>رؤية 2030: </a:t>
            </a:r>
            <a:br>
              <a:rPr lang="ar-JO" altLang="ja-JP" sz="7200" dirty="0">
                <a:effectLst>
                  <a:outerShdw blurRad="38100" dist="38100" dir="2700000" algn="tl">
                    <a:srgbClr val="808080"/>
                  </a:outerShdw>
                </a:effectLst>
                <a:ea typeface="ＭＳ Ｐゴシック" charset="0"/>
                <a:cs typeface="Arial" panose="020B0604020202020204" pitchFamily="34" charset="0"/>
              </a:rPr>
            </a:br>
            <a:r>
              <a:rPr lang="ar-JO" altLang="ja-JP" sz="7200" dirty="0">
                <a:effectLst>
                  <a:outerShdw blurRad="38100" dist="38100" dir="2700000" algn="tl">
                    <a:srgbClr val="808080"/>
                  </a:outerShdw>
                </a:effectLst>
                <a:ea typeface="ＭＳ Ｐゴシック" charset="0"/>
                <a:cs typeface="Arial" panose="020B0604020202020204" pitchFamily="34" charset="0"/>
              </a:rPr>
              <a:t>أن يصبح السنغافوريون أغنياء كالأمريكيين</a:t>
            </a:r>
            <a:r>
              <a:rPr lang="en-US" sz="7200" dirty="0">
                <a:effectLst>
                  <a:outerShdw blurRad="38100" dist="38100" dir="2700000" algn="tl">
                    <a:srgbClr val="808080"/>
                  </a:outerShdw>
                </a:effectLst>
                <a:ea typeface="ＭＳ Ｐゴシック" charset="0"/>
                <a:cs typeface="Arial" panose="020B0604020202020204" pitchFamily="34" charset="0"/>
              </a:rPr>
              <a:t> </a:t>
            </a:r>
          </a:p>
        </p:txBody>
      </p:sp>
      <p:sp>
        <p:nvSpPr>
          <p:cNvPr id="6" name="Rectangle 3"/>
          <p:cNvSpPr txBox="1">
            <a:spLocks noChangeArrowheads="1"/>
          </p:cNvSpPr>
          <p:nvPr/>
        </p:nvSpPr>
        <p:spPr bwMode="auto">
          <a:xfrm>
            <a:off x="0" y="5867400"/>
            <a:ext cx="9144000" cy="6858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صحيفة ستريتس تايمز، الصفحة الأولى، ١٤ تشرين أول ١٩٩١</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0" y="381000"/>
            <a:ext cx="9144000" cy="762000"/>
          </a:xfrm>
        </p:spPr>
        <p:txBody>
          <a:bodyPr/>
          <a:lstStyle/>
          <a:p>
            <a:pPr rtl="1" eaLnBrk="1" hangingPunct="1"/>
            <a:r>
              <a:rPr lang="ar-JO" sz="5400" dirty="0">
                <a:ea typeface="ＭＳ Ｐゴシック" charset="0"/>
                <a:cs typeface="Arial" panose="020B0604020202020204" pitchFamily="34" charset="0"/>
              </a:rPr>
              <a:t>كيف يمكننا أن نكون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أمثلة</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267268"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6829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512970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Grp="1" noChangeArrowheads="1"/>
          </p:cNvSpPr>
          <p:nvPr>
            <p:ph type="ctrTitle"/>
          </p:nvPr>
        </p:nvSpPr>
        <p:spPr>
          <a:xfrm>
            <a:off x="5029200" y="4267200"/>
            <a:ext cx="3429000" cy="1828800"/>
          </a:xfrm>
        </p:spPr>
        <p:txBody>
          <a:bodyPr/>
          <a:lstStyle/>
          <a:p>
            <a:pPr eaLnBrk="1" hangingPunct="1"/>
            <a:r>
              <a:rPr lang="en-US">
                <a:ea typeface="ＭＳ Ｐゴシック" charset="0"/>
                <a:cs typeface="ＭＳ Ｐゴシック" charset="0"/>
              </a:rPr>
              <a:t>Napoleon Hill</a:t>
            </a:r>
          </a:p>
        </p:txBody>
      </p:sp>
      <p:pic>
        <p:nvPicPr>
          <p:cNvPr id="269314" name="Picture 4" descr="napoleon-hi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3020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napoleon hill tgrboo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Napoleon hill.jpe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886200"/>
            <a:ext cx="2627313"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ThinkAndGrowRich.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1143128">
            <a:off x="2151063" y="2921000"/>
            <a:ext cx="2778125"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nodeType="afterGroup">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descr="han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65575" y="0"/>
            <a:ext cx="5178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2" name="Rectangle 2"/>
          <p:cNvSpPr>
            <a:spLocks noGrp="1" noChangeArrowheads="1"/>
          </p:cNvSpPr>
          <p:nvPr>
            <p:ph type="ctrTitle"/>
          </p:nvPr>
        </p:nvSpPr>
        <p:spPr>
          <a:xfrm>
            <a:off x="228600" y="-76200"/>
            <a:ext cx="8610600" cy="2590800"/>
          </a:xfrm>
        </p:spPr>
        <p:txBody>
          <a:bodyPr/>
          <a:lstStyle/>
          <a:p>
            <a:pPr eaLnBrk="1" hangingPunct="1"/>
            <a:r>
              <a:rPr lang="ar-JO" dirty="0">
                <a:ea typeface="ＭＳ Ｐゴシック" charset="0"/>
                <a:cs typeface="Arial" panose="020B0604020202020204" pitchFamily="34" charset="0"/>
              </a:rPr>
              <a:t>أ.  يعطي بولس </a:t>
            </a:r>
            <a:r>
              <a:rPr lang="ar-JO" dirty="0">
                <a:solidFill>
                  <a:srgbClr val="FFFF00"/>
                </a:solidFill>
                <a:ea typeface="ＭＳ Ｐゴシック" charset="0"/>
                <a:cs typeface="Arial" panose="020B0604020202020204" pitchFamily="34" charset="0"/>
              </a:rPr>
              <a:t>مثالين</a:t>
            </a:r>
            <a:r>
              <a:rPr lang="ar-JO" dirty="0">
                <a:ea typeface="ＭＳ Ｐゴシック" charset="0"/>
                <a:cs typeface="Arial" panose="020B0604020202020204" pitchFamily="34" charset="0"/>
              </a:rPr>
              <a:t> للثراء من خلال العطاء السخي (2 كو 8: 1-9). </a:t>
            </a:r>
            <a:endParaRPr lang="en-US" dirty="0">
              <a:ea typeface="ＭＳ Ｐゴシック" charset="0"/>
              <a:cs typeface="Arial" panose="020B0604020202020204" pitchFamily="34" charset="0"/>
            </a:endParaRPr>
          </a:p>
        </p:txBody>
      </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10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952500"/>
            <a:ext cx="7848600" cy="521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Rectangle 2"/>
          <p:cNvSpPr>
            <a:spLocks noGrp="1" noChangeArrowheads="1"/>
          </p:cNvSpPr>
          <p:nvPr>
            <p:ph type="ctrTitle"/>
          </p:nvPr>
        </p:nvSpPr>
        <p:spPr>
          <a:xfrm>
            <a:off x="4343400" y="914400"/>
            <a:ext cx="4800600" cy="1676400"/>
          </a:xfrm>
          <a:solidFill>
            <a:srgbClr val="333399"/>
          </a:solidFill>
        </p:spPr>
        <p:txBody>
          <a:bodyPr/>
          <a:lstStyle/>
          <a:p>
            <a:pPr eaLnBrk="1" hangingPunct="1"/>
            <a:r>
              <a:rPr lang="ar-JO" sz="4800" dirty="0">
                <a:ea typeface="ＭＳ Ｐゴシック" charset="0"/>
                <a:cs typeface="Arial" panose="020B0604020202020204" pitchFamily="34" charset="0"/>
              </a:rPr>
              <a:t>1. المكدونيون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الأغنياء</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152400"/>
            <a:ext cx="6400800" cy="914400"/>
          </a:xfrm>
          <a:prstGeom prst="rect">
            <a:avLst/>
          </a:prstGeom>
          <a:noFill/>
          <a:ln w="9525">
            <a:noFill/>
            <a:miter lim="800000"/>
            <a:headEnd/>
            <a:tailEnd/>
          </a:ln>
        </p:spPr>
        <p:txBody>
          <a:bodyPr/>
          <a:lstStyle/>
          <a:p>
            <a:pP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أمثلة على الغنى الحقيقي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272388" name="TextBox 6"/>
          <p:cNvSpPr txBox="1">
            <a:spLocks noChangeArrowheads="1"/>
          </p:cNvSpPr>
          <p:nvPr/>
        </p:nvSpPr>
        <p:spPr bwMode="auto">
          <a:xfrm>
            <a:off x="152400" y="1181100"/>
            <a:ext cx="1933543"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منطقة فقيرة غنية</a:t>
            </a:r>
            <a:endParaRPr lang="en-US" b="1" dirty="0">
              <a:solidFill>
                <a:srgbClr val="FFFFFF"/>
              </a:solidFill>
              <a:latin typeface="Arial" panose="020B0604020202020204" pitchFamily="34" charset="0"/>
              <a:cs typeface="Arial" panose="020B0604020202020204" pitchFamily="34" charset="0"/>
            </a:endParaRPr>
          </a:p>
        </p:txBody>
      </p:sp>
      <p:sp>
        <p:nvSpPr>
          <p:cNvPr id="7" name="Left Arrow 6"/>
          <p:cNvSpPr>
            <a:spLocks noChangeArrowheads="1"/>
          </p:cNvSpPr>
          <p:nvPr/>
        </p:nvSpPr>
        <p:spPr bwMode="auto">
          <a:xfrm>
            <a:off x="2971800" y="1295400"/>
            <a:ext cx="1905000" cy="685800"/>
          </a:xfrm>
          <a:prstGeom prst="leftArrow">
            <a:avLst>
              <a:gd name="adj1" fmla="val 50000"/>
              <a:gd name="adj2" fmla="val 50000"/>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F8A080-AB6B-6E67-DC96-C8F90931CA24}"/>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4B6817E2-4037-5961-92DE-AD54AD41AA30}"/>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D6C474B6-B4E9-570E-6849-7D7AE3E4681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130BC2D-F208-AB55-B240-FB7E21BE061C}"/>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7750998"/>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5"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6"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187" name="Text Box 19"/>
          <p:cNvSpPr txBox="1">
            <a:spLocks noChangeArrowheads="1"/>
          </p:cNvSpPr>
          <p:nvPr/>
        </p:nvSpPr>
        <p:spPr bwMode="auto">
          <a:xfrm>
            <a:off x="0" y="6029325"/>
            <a:ext cx="9144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يعيد بولس تعريف الثروة الحقيقية</a:t>
            </a:r>
            <a:endParaRPr kumimoji="0" lang="en-GB"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39"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0"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1"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2"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3" name="TextBox 6"/>
          <p:cNvSpPr txBox="1">
            <a:spLocks noChangeArrowheads="1"/>
          </p:cNvSpPr>
          <p:nvPr/>
        </p:nvSpPr>
        <p:spPr bwMode="auto">
          <a:xfrm>
            <a:off x="2209800" y="1371600"/>
            <a:ext cx="1647820"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44"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3" name="Oval 35"/>
          <p:cNvSpPr>
            <a:spLocks noChangeArrowheads="1"/>
          </p:cNvSpPr>
          <p:nvPr/>
        </p:nvSpPr>
        <p:spPr bwMode="auto">
          <a:xfrm>
            <a:off x="1981200" y="1295400"/>
            <a:ext cx="2286000" cy="609600"/>
          </a:xfrm>
          <a:prstGeom prst="ellipse">
            <a:avLst/>
          </a:prstGeom>
          <a:noFill/>
          <a:ln w="57150">
            <a:solidFill>
              <a:srgbClr val="0000F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solidFill>
                  <a:srgbClr val="FFFF99"/>
                </a:solidFill>
              </a:ln>
              <a:solidFill>
                <a:srgbClr val="0000FF"/>
              </a:solidFill>
              <a:effectLst/>
              <a:uLnTx/>
              <a:uFillTx/>
              <a:latin typeface="Arial" panose="020B0604020202020204" pitchFamily="34" charset="0"/>
              <a:ea typeface="ＭＳ Ｐゴシック"/>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
        <p:nvSpPr>
          <p:cNvPr id="23" name="Up Arrow 22"/>
          <p:cNvSpPr>
            <a:spLocks noChangeArrowheads="1"/>
          </p:cNvSpPr>
          <p:nvPr/>
        </p:nvSpPr>
        <p:spPr bwMode="auto">
          <a:xfrm rot="10800000">
            <a:off x="2667000" y="1828800"/>
            <a:ext cx="838200" cy="2743200"/>
          </a:xfrm>
          <a:prstGeom prst="upArrow">
            <a:avLst>
              <a:gd name="adj1" fmla="val 50000"/>
              <a:gd name="adj2" fmla="val 79439"/>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6"/>
          <p:cNvSpPr txBox="1">
            <a:spLocks noChangeArrowheads="1"/>
          </p:cNvSpPr>
          <p:nvPr/>
        </p:nvSpPr>
        <p:spPr bwMode="auto">
          <a:xfrm>
            <a:off x="4038600" y="1600200"/>
            <a:ext cx="5105400" cy="267765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أظهر المكدونيون غنى سخائهم (8: 2)</a:t>
            </a:r>
            <a:endPar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قيل عن الكورنثيون أنهم صاروا أغنياء في المسيح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وعد الله أن هؤلاء الذين يحققون شروط معينة سيكونون أغنياء بطرق عديدة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الغنى في 2 كورنثوس 8-9</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20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205"/>
                                        </p:tgtEl>
                                        <p:attrNameLst>
                                          <p:attrName>style.visibility</p:attrName>
                                        </p:attrNameLst>
                                      </p:cBhvr>
                                      <p:to>
                                        <p:strVal val="visible"/>
                                      </p:to>
                                    </p:set>
                                  </p:childTnLst>
                                </p:cTn>
                              </p:par>
                            </p:childTnLst>
                          </p:cTn>
                        </p:par>
                        <p:par>
                          <p:cTn id="10" fill="hold" nodeType="afterGroup">
                            <p:stCondLst>
                              <p:cond delay="3000"/>
                            </p:stCondLst>
                            <p:childTnLst>
                              <p:par>
                                <p:cTn id="11" presetID="2" presetClass="entr" presetSubtype="8" fill="hold" grpId="0" nodeType="afterEffect">
                                  <p:stCondLst>
                                    <p:cond delay="0"/>
                                  </p:stCondLst>
                                  <p:childTnLst>
                                    <p:set>
                                      <p:cBhvr>
                                        <p:cTn id="12" dur="1" fill="hold">
                                          <p:stCondLst>
                                            <p:cond delay="0"/>
                                          </p:stCondLst>
                                        </p:cTn>
                                        <p:tgtEl>
                                          <p:spTgt spid="7187"/>
                                        </p:tgtEl>
                                        <p:attrNameLst>
                                          <p:attrName>style.visibility</p:attrName>
                                        </p:attrNameLst>
                                      </p:cBhvr>
                                      <p:to>
                                        <p:strVal val="visible"/>
                                      </p:to>
                                    </p:set>
                                    <p:anim calcmode="lin" valueType="num">
                                      <p:cBhvr additive="base">
                                        <p:cTn id="13" dur="500" fill="hold"/>
                                        <p:tgtEl>
                                          <p:spTgt spid="7187"/>
                                        </p:tgtEl>
                                        <p:attrNameLst>
                                          <p:attrName>ppt_x</p:attrName>
                                        </p:attrNameLst>
                                      </p:cBhvr>
                                      <p:tavLst>
                                        <p:tav tm="0">
                                          <p:val>
                                            <p:strVal val="0-#ppt_w/2"/>
                                          </p:val>
                                        </p:tav>
                                        <p:tav tm="100000">
                                          <p:val>
                                            <p:strVal val="#ppt_x"/>
                                          </p:val>
                                        </p:tav>
                                      </p:tavLst>
                                    </p:anim>
                                    <p:anim calcmode="lin" valueType="num">
                                      <p:cBhvr additive="base">
                                        <p:cTn id="14" dur="500" fill="hold"/>
                                        <p:tgtEl>
                                          <p:spTgt spid="718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35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2000"/>
                                        <p:tgtEl>
                                          <p:spTgt spid="2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bg/>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7" grpId="0" autoUpdateAnimBg="0"/>
      <p:bldP spid="7203" grpId="0" animBg="1" autoUpdateAnimBg="0"/>
      <p:bldP spid="7205" grpId="0" animBg="1" autoUpdateAnimBg="0"/>
      <p:bldP spid="23" grpId="0" animBg="1"/>
      <p:bldP spid="25"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cs typeface="Arial" panose="020B0604020202020204" pitchFamily="34" charset="0"/>
              </a:rPr>
              <a:t>أفسح المكدونيون الطريق إلى ما هو أبعد </a:t>
            </a:r>
            <a:br>
              <a:rPr lang="ar-JO" sz="4000" dirty="0">
                <a:cs typeface="Arial" panose="020B0604020202020204" pitchFamily="34" charset="0"/>
              </a:rPr>
            </a:br>
            <a:r>
              <a:rPr lang="ar-JO" sz="4000" dirty="0">
                <a:cs typeface="Arial" panose="020B0604020202020204" pitchFamily="34" charset="0"/>
              </a:rPr>
              <a:t>مما يمكن أن تدعمه وسائلهم </a:t>
            </a:r>
            <a:br>
              <a:rPr lang="ar-JO" sz="4000" dirty="0">
                <a:cs typeface="Arial" panose="020B0604020202020204" pitchFamily="34" charset="0"/>
              </a:rPr>
            </a:br>
            <a:r>
              <a:rPr lang="ar-JO" sz="4000" dirty="0">
                <a:cs typeface="Arial" panose="020B0604020202020204" pitchFamily="34" charset="0"/>
              </a:rPr>
              <a:t>(8: 1-3 أ)</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2286000"/>
            <a:ext cx="868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ثم نعرفكم أيها الإخوة نعمة الله المعطاة في كنائس مكدونية    2 أنه في اخحتبار ضيقة شديدة فاض وفور فرحهم و فقرهم العميق لغنى سخائهم 3 لأنهم أعطوا حسب الطاقة أنا اشهد و فوق الطاقة من تلقاء أنفسهم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4" descr="southern_asia ma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0"/>
            <a:ext cx="84582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6" name="Rectangle 2"/>
          <p:cNvSpPr>
            <a:spLocks noGrp="1" noChangeArrowheads="1"/>
          </p:cNvSpPr>
          <p:nvPr>
            <p:ph type="ctrTitle"/>
          </p:nvPr>
        </p:nvSpPr>
        <p:spPr>
          <a:xfrm>
            <a:off x="685800" y="381000"/>
            <a:ext cx="7772400" cy="1143000"/>
          </a:xfrm>
        </p:spPr>
        <p:txBody>
          <a:bodyPr/>
          <a:lstStyle/>
          <a:p>
            <a:pPr eaLnBrk="1" hangingPunct="1"/>
            <a:r>
              <a:rPr lang="ar-JO" sz="6000" dirty="0">
                <a:solidFill>
                  <a:schemeClr val="tx1"/>
                </a:solidFill>
                <a:ea typeface="ＭＳ Ｐゴシック" charset="0"/>
                <a:cs typeface="Arial" panose="020B0604020202020204" pitchFamily="34" charset="0"/>
              </a:rPr>
              <a:t>موقع</a:t>
            </a:r>
            <a:br>
              <a:rPr lang="ar-JO" sz="6000" dirty="0">
                <a:solidFill>
                  <a:schemeClr val="tx1"/>
                </a:solidFill>
                <a:ea typeface="ＭＳ Ｐゴシック" charset="0"/>
                <a:cs typeface="Arial" panose="020B0604020202020204" pitchFamily="34" charset="0"/>
              </a:rPr>
            </a:br>
            <a:r>
              <a:rPr lang="ar-JO" sz="6000" dirty="0">
                <a:solidFill>
                  <a:schemeClr val="tx1"/>
                </a:solidFill>
                <a:ea typeface="ＭＳ Ｐゴシック" charset="0"/>
                <a:cs typeface="Arial" panose="020B0604020202020204" pitchFamily="34" charset="0"/>
              </a:rPr>
              <a:t>سنغافورة الإستراتيجي</a:t>
            </a:r>
            <a:endParaRPr lang="en-US" sz="6000" dirty="0">
              <a:solidFill>
                <a:schemeClr val="tx1"/>
              </a:solidFill>
              <a:ea typeface="ＭＳ Ｐゴシック" charset="0"/>
              <a:cs typeface="Arial" panose="020B0604020202020204" pitchFamily="34" charset="0"/>
            </a:endParaRPr>
          </a:p>
        </p:txBody>
      </p:sp>
      <p:sp>
        <p:nvSpPr>
          <p:cNvPr id="6" name="Freeform 5"/>
          <p:cNvSpPr>
            <a:spLocks noChangeArrowheads="1"/>
          </p:cNvSpPr>
          <p:nvPr/>
        </p:nvSpPr>
        <p:spPr bwMode="auto">
          <a:xfrm>
            <a:off x="3895725" y="3001963"/>
            <a:ext cx="5129213" cy="2466975"/>
          </a:xfrm>
          <a:custGeom>
            <a:avLst/>
            <a:gdLst>
              <a:gd name="T0" fmla="*/ 0 w 5127838"/>
              <a:gd name="T1" fmla="*/ 2460307 h 2467582"/>
              <a:gd name="T2" fmla="*/ 304029 w 5127838"/>
              <a:gd name="T3" fmla="*/ 2431532 h 2467582"/>
              <a:gd name="T4" fmla="*/ 463288 w 5127838"/>
              <a:gd name="T5" fmla="*/ 2388368 h 2467582"/>
              <a:gd name="T6" fmla="*/ 593589 w 5127838"/>
              <a:gd name="T7" fmla="*/ 2345206 h 2467582"/>
              <a:gd name="T8" fmla="*/ 1056876 w 5127838"/>
              <a:gd name="T9" fmla="*/ 2330818 h 2467582"/>
              <a:gd name="T10" fmla="*/ 1693897 w 5127838"/>
              <a:gd name="T11" fmla="*/ 2287655 h 2467582"/>
              <a:gd name="T12" fmla="*/ 1751807 w 5127838"/>
              <a:gd name="T13" fmla="*/ 2273267 h 2467582"/>
              <a:gd name="T14" fmla="*/ 1838676 w 5127838"/>
              <a:gd name="T15" fmla="*/ 2258879 h 2467582"/>
              <a:gd name="T16" fmla="*/ 1983452 w 5127838"/>
              <a:gd name="T17" fmla="*/ 2230103 h 2467582"/>
              <a:gd name="T18" fmla="*/ 2012407 w 5127838"/>
              <a:gd name="T19" fmla="*/ 2201327 h 2467582"/>
              <a:gd name="T20" fmla="*/ 2041363 w 5127838"/>
              <a:gd name="T21" fmla="*/ 2115000 h 2467582"/>
              <a:gd name="T22" fmla="*/ 2026885 w 5127838"/>
              <a:gd name="T23" fmla="*/ 1985511 h 2467582"/>
              <a:gd name="T24" fmla="*/ 1954498 w 5127838"/>
              <a:gd name="T25" fmla="*/ 1927961 h 2467582"/>
              <a:gd name="T26" fmla="*/ 1896585 w 5127838"/>
              <a:gd name="T27" fmla="*/ 1856021 h 2467582"/>
              <a:gd name="T28" fmla="*/ 1867630 w 5127838"/>
              <a:gd name="T29" fmla="*/ 1827245 h 2467582"/>
              <a:gd name="T30" fmla="*/ 1882108 w 5127838"/>
              <a:gd name="T31" fmla="*/ 1568266 h 2467582"/>
              <a:gd name="T32" fmla="*/ 1896585 w 5127838"/>
              <a:gd name="T33" fmla="*/ 1510715 h 2467582"/>
              <a:gd name="T34" fmla="*/ 1954498 w 5127838"/>
              <a:gd name="T35" fmla="*/ 1395613 h 2467582"/>
              <a:gd name="T36" fmla="*/ 1997929 w 5127838"/>
              <a:gd name="T37" fmla="*/ 1352450 h 2467582"/>
              <a:gd name="T38" fmla="*/ 2041363 w 5127838"/>
              <a:gd name="T39" fmla="*/ 1338062 h 2467582"/>
              <a:gd name="T40" fmla="*/ 2200619 w 5127838"/>
              <a:gd name="T41" fmla="*/ 1294899 h 2467582"/>
              <a:gd name="T42" fmla="*/ 2258529 w 5127838"/>
              <a:gd name="T43" fmla="*/ 1266123 h 2467582"/>
              <a:gd name="T44" fmla="*/ 2417785 w 5127838"/>
              <a:gd name="T45" fmla="*/ 1251735 h 2467582"/>
              <a:gd name="T46" fmla="*/ 2475696 w 5127838"/>
              <a:gd name="T47" fmla="*/ 1237347 h 2467582"/>
              <a:gd name="T48" fmla="*/ 2504651 w 5127838"/>
              <a:gd name="T49" fmla="*/ 1194185 h 2467582"/>
              <a:gd name="T50" fmla="*/ 2533607 w 5127838"/>
              <a:gd name="T51" fmla="*/ 1165410 h 2467582"/>
              <a:gd name="T52" fmla="*/ 2548085 w 5127838"/>
              <a:gd name="T53" fmla="*/ 1107857 h 2467582"/>
              <a:gd name="T54" fmla="*/ 2562562 w 5127838"/>
              <a:gd name="T55" fmla="*/ 906430 h 2467582"/>
              <a:gd name="T56" fmla="*/ 2591519 w 5127838"/>
              <a:gd name="T57" fmla="*/ 877656 h 2467582"/>
              <a:gd name="T58" fmla="*/ 2620473 w 5127838"/>
              <a:gd name="T59" fmla="*/ 834490 h 2467582"/>
              <a:gd name="T60" fmla="*/ 2663907 w 5127838"/>
              <a:gd name="T61" fmla="*/ 748166 h 2467582"/>
              <a:gd name="T62" fmla="*/ 2692862 w 5127838"/>
              <a:gd name="T63" fmla="*/ 704998 h 2467582"/>
              <a:gd name="T64" fmla="*/ 2736296 w 5127838"/>
              <a:gd name="T65" fmla="*/ 690615 h 2467582"/>
              <a:gd name="T66" fmla="*/ 2765251 w 5127838"/>
              <a:gd name="T67" fmla="*/ 633062 h 2467582"/>
              <a:gd name="T68" fmla="*/ 2779729 w 5127838"/>
              <a:gd name="T69" fmla="*/ 589901 h 2467582"/>
              <a:gd name="T70" fmla="*/ 2823163 w 5127838"/>
              <a:gd name="T71" fmla="*/ 546732 h 2467582"/>
              <a:gd name="T72" fmla="*/ 2866594 w 5127838"/>
              <a:gd name="T73" fmla="*/ 460410 h 2467582"/>
              <a:gd name="T74" fmla="*/ 2895551 w 5127838"/>
              <a:gd name="T75" fmla="*/ 402861 h 2467582"/>
              <a:gd name="T76" fmla="*/ 2924507 w 5127838"/>
              <a:gd name="T77" fmla="*/ 359690 h 2467582"/>
              <a:gd name="T78" fmla="*/ 3069284 w 5127838"/>
              <a:gd name="T79" fmla="*/ 316531 h 2467582"/>
              <a:gd name="T80" fmla="*/ 3329882 w 5127838"/>
              <a:gd name="T81" fmla="*/ 302146 h 2467582"/>
              <a:gd name="T82" fmla="*/ 3966904 w 5127838"/>
              <a:gd name="T83" fmla="*/ 273372 h 2467582"/>
              <a:gd name="T84" fmla="*/ 4097204 w 5127838"/>
              <a:gd name="T85" fmla="*/ 230201 h 2467582"/>
              <a:gd name="T86" fmla="*/ 4198549 w 5127838"/>
              <a:gd name="T87" fmla="*/ 201425 h 2467582"/>
              <a:gd name="T88" fmla="*/ 4343326 w 5127838"/>
              <a:gd name="T89" fmla="*/ 143883 h 2467582"/>
              <a:gd name="T90" fmla="*/ 4705270 w 5127838"/>
              <a:gd name="T91" fmla="*/ 115107 h 2467582"/>
              <a:gd name="T92" fmla="*/ 4821092 w 5127838"/>
              <a:gd name="T93" fmla="*/ 86330 h 2467582"/>
              <a:gd name="T94" fmla="*/ 4879003 w 5127838"/>
              <a:gd name="T95" fmla="*/ 71936 h 2467582"/>
              <a:gd name="T96" fmla="*/ 4922437 w 5127838"/>
              <a:gd name="T97" fmla="*/ 57554 h 2467582"/>
              <a:gd name="T98" fmla="*/ 5052736 w 5127838"/>
              <a:gd name="T99" fmla="*/ 28777 h 2467582"/>
              <a:gd name="T100" fmla="*/ 5139602 w 5127838"/>
              <a:gd name="T101" fmla="*/ 0 h 2467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27838"/>
              <a:gd name="T154" fmla="*/ 0 h 2467582"/>
              <a:gd name="T155" fmla="*/ 5127838 w 5127838"/>
              <a:gd name="T156" fmla="*/ 2467582 h 2467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27838" h="2467582">
                <a:moveTo>
                  <a:pt x="0" y="2467582"/>
                </a:moveTo>
                <a:cubicBezTo>
                  <a:pt x="87871" y="2461306"/>
                  <a:pt x="209807" y="2457370"/>
                  <a:pt x="303056" y="2438721"/>
                </a:cubicBezTo>
                <a:cubicBezTo>
                  <a:pt x="316846" y="2435963"/>
                  <a:pt x="425518" y="2410978"/>
                  <a:pt x="461800" y="2395430"/>
                </a:cubicBezTo>
                <a:cubicBezTo>
                  <a:pt x="524784" y="2368439"/>
                  <a:pt x="517449" y="2356151"/>
                  <a:pt x="591681" y="2352139"/>
                </a:cubicBezTo>
                <a:cubicBezTo>
                  <a:pt x="745465" y="2343827"/>
                  <a:pt x="899548" y="2342519"/>
                  <a:pt x="1053481" y="2337709"/>
                </a:cubicBezTo>
                <a:cubicBezTo>
                  <a:pt x="1335975" y="2257001"/>
                  <a:pt x="1067257" y="2324718"/>
                  <a:pt x="1688456" y="2294418"/>
                </a:cubicBezTo>
                <a:cubicBezTo>
                  <a:pt x="1708266" y="2293452"/>
                  <a:pt x="1726732" y="2283878"/>
                  <a:pt x="1746181" y="2279988"/>
                </a:cubicBezTo>
                <a:cubicBezTo>
                  <a:pt x="1774874" y="2274250"/>
                  <a:pt x="1804076" y="2271295"/>
                  <a:pt x="1832769" y="2265557"/>
                </a:cubicBezTo>
                <a:cubicBezTo>
                  <a:pt x="2048012" y="2222511"/>
                  <a:pt x="1680425" y="2286136"/>
                  <a:pt x="1977081" y="2236697"/>
                </a:cubicBezTo>
                <a:cubicBezTo>
                  <a:pt x="1986702" y="2227077"/>
                  <a:pt x="1999859" y="2220005"/>
                  <a:pt x="2005944" y="2207836"/>
                </a:cubicBezTo>
                <a:cubicBezTo>
                  <a:pt x="2019550" y="2180626"/>
                  <a:pt x="2034806" y="2121254"/>
                  <a:pt x="2034806" y="2121254"/>
                </a:cubicBezTo>
                <a:cubicBezTo>
                  <a:pt x="2029996" y="2077963"/>
                  <a:pt x="2031836" y="2033404"/>
                  <a:pt x="2020375" y="1991382"/>
                </a:cubicBezTo>
                <a:cubicBezTo>
                  <a:pt x="2015513" y="1973556"/>
                  <a:pt x="1956605" y="1940369"/>
                  <a:pt x="1948219" y="1933661"/>
                </a:cubicBezTo>
                <a:cubicBezTo>
                  <a:pt x="1909501" y="1902688"/>
                  <a:pt x="1923833" y="1903180"/>
                  <a:pt x="1890494" y="1861509"/>
                </a:cubicBezTo>
                <a:cubicBezTo>
                  <a:pt x="1881994" y="1850885"/>
                  <a:pt x="1871252" y="1842268"/>
                  <a:pt x="1861631" y="1832648"/>
                </a:cubicBezTo>
                <a:cubicBezTo>
                  <a:pt x="1866442" y="1746066"/>
                  <a:pt x="1868212" y="1659262"/>
                  <a:pt x="1876063" y="1572903"/>
                </a:cubicBezTo>
                <a:cubicBezTo>
                  <a:pt x="1877859" y="1553152"/>
                  <a:pt x="1882866" y="1533489"/>
                  <a:pt x="1890494" y="1515182"/>
                </a:cubicBezTo>
                <a:cubicBezTo>
                  <a:pt x="1907042" y="1475468"/>
                  <a:pt x="1917796" y="1430160"/>
                  <a:pt x="1948219" y="1399739"/>
                </a:cubicBezTo>
                <a:cubicBezTo>
                  <a:pt x="1962650" y="1385309"/>
                  <a:pt x="1974531" y="1367769"/>
                  <a:pt x="1991512" y="1356449"/>
                </a:cubicBezTo>
                <a:cubicBezTo>
                  <a:pt x="2004169" y="1348011"/>
                  <a:pt x="2020375" y="1346828"/>
                  <a:pt x="2034806" y="1342018"/>
                </a:cubicBezTo>
                <a:cubicBezTo>
                  <a:pt x="2101440" y="1275391"/>
                  <a:pt x="2027839" y="1336966"/>
                  <a:pt x="2193550" y="1298727"/>
                </a:cubicBezTo>
                <a:cubicBezTo>
                  <a:pt x="2214512" y="1293890"/>
                  <a:pt x="2230180" y="1274086"/>
                  <a:pt x="2251275" y="1269867"/>
                </a:cubicBezTo>
                <a:cubicBezTo>
                  <a:pt x="2303376" y="1259447"/>
                  <a:pt x="2357104" y="1260246"/>
                  <a:pt x="2410019" y="1255436"/>
                </a:cubicBezTo>
                <a:cubicBezTo>
                  <a:pt x="2429261" y="1250626"/>
                  <a:pt x="2451241" y="1252007"/>
                  <a:pt x="2467744" y="1241006"/>
                </a:cubicBezTo>
                <a:cubicBezTo>
                  <a:pt x="2482175" y="1231386"/>
                  <a:pt x="2485771" y="1211257"/>
                  <a:pt x="2496606" y="1197715"/>
                </a:cubicBezTo>
                <a:cubicBezTo>
                  <a:pt x="2505106" y="1187091"/>
                  <a:pt x="2515848" y="1178475"/>
                  <a:pt x="2525469" y="1168855"/>
                </a:cubicBezTo>
                <a:cubicBezTo>
                  <a:pt x="2530279" y="1149614"/>
                  <a:pt x="2537710" y="1130845"/>
                  <a:pt x="2539900" y="1111133"/>
                </a:cubicBezTo>
                <a:cubicBezTo>
                  <a:pt x="2547356" y="1044033"/>
                  <a:pt x="2541888" y="975465"/>
                  <a:pt x="2554331" y="909109"/>
                </a:cubicBezTo>
                <a:cubicBezTo>
                  <a:pt x="2556839" y="895737"/>
                  <a:pt x="2574694" y="890873"/>
                  <a:pt x="2583194" y="880249"/>
                </a:cubicBezTo>
                <a:cubicBezTo>
                  <a:pt x="2594029" y="866707"/>
                  <a:pt x="2602435" y="851388"/>
                  <a:pt x="2612056" y="836958"/>
                </a:cubicBezTo>
                <a:cubicBezTo>
                  <a:pt x="2635470" y="743305"/>
                  <a:pt x="2608564" y="808855"/>
                  <a:pt x="2655350" y="750376"/>
                </a:cubicBezTo>
                <a:cubicBezTo>
                  <a:pt x="2666185" y="736833"/>
                  <a:pt x="2670669" y="717919"/>
                  <a:pt x="2684212" y="707085"/>
                </a:cubicBezTo>
                <a:cubicBezTo>
                  <a:pt x="2696091" y="697583"/>
                  <a:pt x="2713075" y="697465"/>
                  <a:pt x="2727506" y="692655"/>
                </a:cubicBezTo>
                <a:cubicBezTo>
                  <a:pt x="2737127" y="673415"/>
                  <a:pt x="2747895" y="654706"/>
                  <a:pt x="2756369" y="634934"/>
                </a:cubicBezTo>
                <a:cubicBezTo>
                  <a:pt x="2762361" y="620953"/>
                  <a:pt x="2762362" y="604299"/>
                  <a:pt x="2770800" y="591643"/>
                </a:cubicBezTo>
                <a:cubicBezTo>
                  <a:pt x="2782121" y="574663"/>
                  <a:pt x="2799663" y="562782"/>
                  <a:pt x="2814094" y="548352"/>
                </a:cubicBezTo>
                <a:cubicBezTo>
                  <a:pt x="2840551" y="468984"/>
                  <a:pt x="2812629" y="540092"/>
                  <a:pt x="2857387" y="461770"/>
                </a:cubicBezTo>
                <a:cubicBezTo>
                  <a:pt x="2868060" y="443093"/>
                  <a:pt x="2875577" y="422726"/>
                  <a:pt x="2886250" y="404049"/>
                </a:cubicBezTo>
                <a:cubicBezTo>
                  <a:pt x="2894855" y="388991"/>
                  <a:pt x="2900405" y="369950"/>
                  <a:pt x="2915112" y="360758"/>
                </a:cubicBezTo>
                <a:cubicBezTo>
                  <a:pt x="2938537" y="346118"/>
                  <a:pt x="3025628" y="325915"/>
                  <a:pt x="3059425" y="317467"/>
                </a:cubicBezTo>
                <a:cubicBezTo>
                  <a:pt x="3190620" y="251873"/>
                  <a:pt x="3054641" y="307598"/>
                  <a:pt x="3319187" y="303037"/>
                </a:cubicBezTo>
                <a:cubicBezTo>
                  <a:pt x="3531032" y="299385"/>
                  <a:pt x="3742504" y="283796"/>
                  <a:pt x="3954162" y="274176"/>
                </a:cubicBezTo>
                <a:cubicBezTo>
                  <a:pt x="3997456" y="259746"/>
                  <a:pt x="4040485" y="244496"/>
                  <a:pt x="4084044" y="230885"/>
                </a:cubicBezTo>
                <a:cubicBezTo>
                  <a:pt x="4117470" y="220440"/>
                  <a:pt x="4152038" y="213680"/>
                  <a:pt x="4185062" y="202025"/>
                </a:cubicBezTo>
                <a:cubicBezTo>
                  <a:pt x="4233918" y="184783"/>
                  <a:pt x="4277778" y="148993"/>
                  <a:pt x="4329375" y="144303"/>
                </a:cubicBezTo>
                <a:cubicBezTo>
                  <a:pt x="4555359" y="123761"/>
                  <a:pt x="4435121" y="133658"/>
                  <a:pt x="4690156" y="115443"/>
                </a:cubicBezTo>
                <a:lnTo>
                  <a:pt x="4805606" y="86582"/>
                </a:lnTo>
                <a:cubicBezTo>
                  <a:pt x="4824848" y="81772"/>
                  <a:pt x="4844515" y="78423"/>
                  <a:pt x="4863331" y="72152"/>
                </a:cubicBezTo>
                <a:cubicBezTo>
                  <a:pt x="4877762" y="67342"/>
                  <a:pt x="4891998" y="61901"/>
                  <a:pt x="4906625" y="57722"/>
                </a:cubicBezTo>
                <a:cubicBezTo>
                  <a:pt x="4947170" y="46138"/>
                  <a:pt x="4995575" y="36302"/>
                  <a:pt x="5036506" y="28861"/>
                </a:cubicBezTo>
                <a:cubicBezTo>
                  <a:pt x="5127838" y="12257"/>
                  <a:pt x="5123093" y="43919"/>
                  <a:pt x="5123093" y="0"/>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 name="Freeform 6"/>
          <p:cNvSpPr>
            <a:spLocks noChangeArrowheads="1"/>
          </p:cNvSpPr>
          <p:nvPr/>
        </p:nvSpPr>
        <p:spPr bwMode="auto">
          <a:xfrm>
            <a:off x="3968750" y="4286250"/>
            <a:ext cx="4892675" cy="1089025"/>
          </a:xfrm>
          <a:custGeom>
            <a:avLst/>
            <a:gdLst>
              <a:gd name="T0" fmla="*/ 130012 w 4892194"/>
              <a:gd name="T1" fmla="*/ 459093 h 1089586"/>
              <a:gd name="T2" fmla="*/ 260023 w 4892194"/>
              <a:gd name="T3" fmla="*/ 387311 h 1089586"/>
              <a:gd name="T4" fmla="*/ 375583 w 4892194"/>
              <a:gd name="T5" fmla="*/ 344242 h 1089586"/>
              <a:gd name="T6" fmla="*/ 505594 w 4892194"/>
              <a:gd name="T7" fmla="*/ 286819 h 1089586"/>
              <a:gd name="T8" fmla="*/ 693380 w 4892194"/>
              <a:gd name="T9" fmla="*/ 215038 h 1089586"/>
              <a:gd name="T10" fmla="*/ 765607 w 4892194"/>
              <a:gd name="T11" fmla="*/ 143256 h 1089586"/>
              <a:gd name="T12" fmla="*/ 982293 w 4892194"/>
              <a:gd name="T13" fmla="*/ 57120 h 1089586"/>
              <a:gd name="T14" fmla="*/ 1227867 w 4892194"/>
              <a:gd name="T15" fmla="*/ 42764 h 1089586"/>
              <a:gd name="T16" fmla="*/ 1357868 w 4892194"/>
              <a:gd name="T17" fmla="*/ 186327 h 1089586"/>
              <a:gd name="T18" fmla="*/ 1473438 w 4892194"/>
              <a:gd name="T19" fmla="*/ 258106 h 1089586"/>
              <a:gd name="T20" fmla="*/ 1560105 w 4892194"/>
              <a:gd name="T21" fmla="*/ 372955 h 1089586"/>
              <a:gd name="T22" fmla="*/ 1617890 w 4892194"/>
              <a:gd name="T23" fmla="*/ 444736 h 1089586"/>
              <a:gd name="T24" fmla="*/ 1719009 w 4892194"/>
              <a:gd name="T25" fmla="*/ 487805 h 1089586"/>
              <a:gd name="T26" fmla="*/ 1935688 w 4892194"/>
              <a:gd name="T27" fmla="*/ 530873 h 1089586"/>
              <a:gd name="T28" fmla="*/ 1964580 w 4892194"/>
              <a:gd name="T29" fmla="*/ 631366 h 1089586"/>
              <a:gd name="T30" fmla="*/ 2080140 w 4892194"/>
              <a:gd name="T31" fmla="*/ 760572 h 1089586"/>
              <a:gd name="T32" fmla="*/ 2195710 w 4892194"/>
              <a:gd name="T33" fmla="*/ 846709 h 1089586"/>
              <a:gd name="T34" fmla="*/ 2354604 w 4892194"/>
              <a:gd name="T35" fmla="*/ 932845 h 1089586"/>
              <a:gd name="T36" fmla="*/ 2585734 w 4892194"/>
              <a:gd name="T37" fmla="*/ 961558 h 1089586"/>
              <a:gd name="T38" fmla="*/ 2730186 w 4892194"/>
              <a:gd name="T39" fmla="*/ 1004626 h 1089586"/>
              <a:gd name="T40" fmla="*/ 2946873 w 4892194"/>
              <a:gd name="T41" fmla="*/ 1033339 h 1089586"/>
              <a:gd name="T42" fmla="*/ 3423569 w 4892194"/>
              <a:gd name="T43" fmla="*/ 1033339 h 1089586"/>
              <a:gd name="T44" fmla="*/ 3553578 w 4892194"/>
              <a:gd name="T45" fmla="*/ 947203 h 1089586"/>
              <a:gd name="T46" fmla="*/ 3669145 w 4892194"/>
              <a:gd name="T47" fmla="*/ 846709 h 1089586"/>
              <a:gd name="T48" fmla="*/ 3828041 w 4892194"/>
              <a:gd name="T49" fmla="*/ 731859 h 1089586"/>
              <a:gd name="T50" fmla="*/ 3900268 w 4892194"/>
              <a:gd name="T51" fmla="*/ 688791 h 1089586"/>
              <a:gd name="T52" fmla="*/ 3972495 w 4892194"/>
              <a:gd name="T53" fmla="*/ 617010 h 1089586"/>
              <a:gd name="T54" fmla="*/ 4088064 w 4892194"/>
              <a:gd name="T55" fmla="*/ 545229 h 1089586"/>
              <a:gd name="T56" fmla="*/ 4290298 w 4892194"/>
              <a:gd name="T57" fmla="*/ 387311 h 1089586"/>
              <a:gd name="T58" fmla="*/ 4463644 w 4892194"/>
              <a:gd name="T59" fmla="*/ 258106 h 1089586"/>
              <a:gd name="T60" fmla="*/ 4579206 w 4892194"/>
              <a:gd name="T61" fmla="*/ 171967 h 1089586"/>
              <a:gd name="T62" fmla="*/ 4766997 w 4892194"/>
              <a:gd name="T63" fmla="*/ 100185 h 1089586"/>
              <a:gd name="T64" fmla="*/ 4897004 w 4892194"/>
              <a:gd name="T65" fmla="*/ 42764 h 1089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92194"/>
              <a:gd name="T100" fmla="*/ 0 h 1089586"/>
              <a:gd name="T101" fmla="*/ 4892194 w 4892194"/>
              <a:gd name="T102" fmla="*/ 1089586 h 1089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92194" h="1089586">
                <a:moveTo>
                  <a:pt x="0" y="475893"/>
                </a:moveTo>
                <a:cubicBezTo>
                  <a:pt x="43294" y="471083"/>
                  <a:pt x="88557" y="475237"/>
                  <a:pt x="129882" y="461463"/>
                </a:cubicBezTo>
                <a:cubicBezTo>
                  <a:pt x="162790" y="450494"/>
                  <a:pt x="183561" y="414709"/>
                  <a:pt x="216469" y="403741"/>
                </a:cubicBezTo>
                <a:cubicBezTo>
                  <a:pt x="230900" y="398931"/>
                  <a:pt x="245781" y="395303"/>
                  <a:pt x="259763" y="389311"/>
                </a:cubicBezTo>
                <a:cubicBezTo>
                  <a:pt x="279536" y="380837"/>
                  <a:pt x="297345" y="368004"/>
                  <a:pt x="317488" y="360451"/>
                </a:cubicBezTo>
                <a:cubicBezTo>
                  <a:pt x="336059" y="353487"/>
                  <a:pt x="356216" y="351719"/>
                  <a:pt x="375213" y="346020"/>
                </a:cubicBezTo>
                <a:cubicBezTo>
                  <a:pt x="404353" y="337278"/>
                  <a:pt x="461800" y="317160"/>
                  <a:pt x="461800" y="317160"/>
                </a:cubicBezTo>
                <a:cubicBezTo>
                  <a:pt x="476231" y="307540"/>
                  <a:pt x="489245" y="295343"/>
                  <a:pt x="505094" y="288299"/>
                </a:cubicBezTo>
                <a:cubicBezTo>
                  <a:pt x="532896" y="275943"/>
                  <a:pt x="566367" y="276313"/>
                  <a:pt x="591682" y="259438"/>
                </a:cubicBezTo>
                <a:cubicBezTo>
                  <a:pt x="651478" y="219577"/>
                  <a:pt x="618149" y="234784"/>
                  <a:pt x="692700" y="216148"/>
                </a:cubicBezTo>
                <a:cubicBezTo>
                  <a:pt x="707131" y="206528"/>
                  <a:pt x="723730" y="199551"/>
                  <a:pt x="735994" y="187287"/>
                </a:cubicBezTo>
                <a:cubicBezTo>
                  <a:pt x="748258" y="175024"/>
                  <a:pt x="750744" y="154076"/>
                  <a:pt x="764857" y="143996"/>
                </a:cubicBezTo>
                <a:cubicBezTo>
                  <a:pt x="794758" y="122640"/>
                  <a:pt x="845545" y="115602"/>
                  <a:pt x="880307" y="100705"/>
                </a:cubicBezTo>
                <a:cubicBezTo>
                  <a:pt x="1005154" y="47204"/>
                  <a:pt x="879782" y="91262"/>
                  <a:pt x="981325" y="57414"/>
                </a:cubicBezTo>
                <a:cubicBezTo>
                  <a:pt x="990946" y="42984"/>
                  <a:pt x="993019" y="16576"/>
                  <a:pt x="1010188" y="14123"/>
                </a:cubicBezTo>
                <a:cubicBezTo>
                  <a:pt x="1109061" y="0"/>
                  <a:pt x="1151904" y="18068"/>
                  <a:pt x="1226657" y="42984"/>
                </a:cubicBezTo>
                <a:cubicBezTo>
                  <a:pt x="1250709" y="67034"/>
                  <a:pt x="1279945" y="86834"/>
                  <a:pt x="1298813" y="115135"/>
                </a:cubicBezTo>
                <a:cubicBezTo>
                  <a:pt x="1311923" y="134799"/>
                  <a:pt x="1333689" y="173579"/>
                  <a:pt x="1356538" y="187287"/>
                </a:cubicBezTo>
                <a:cubicBezTo>
                  <a:pt x="1369582" y="195113"/>
                  <a:pt x="1385401" y="196907"/>
                  <a:pt x="1399832" y="201717"/>
                </a:cubicBezTo>
                <a:cubicBezTo>
                  <a:pt x="1431973" y="223143"/>
                  <a:pt x="1448490" y="230067"/>
                  <a:pt x="1471988" y="259438"/>
                </a:cubicBezTo>
                <a:cubicBezTo>
                  <a:pt x="1482823" y="272980"/>
                  <a:pt x="1490015" y="289186"/>
                  <a:pt x="1500850" y="302729"/>
                </a:cubicBezTo>
                <a:cubicBezTo>
                  <a:pt x="1583103" y="405539"/>
                  <a:pt x="1469742" y="241638"/>
                  <a:pt x="1558575" y="374881"/>
                </a:cubicBezTo>
                <a:cubicBezTo>
                  <a:pt x="1563386" y="394121"/>
                  <a:pt x="1560617" y="417116"/>
                  <a:pt x="1573007" y="432602"/>
                </a:cubicBezTo>
                <a:cubicBezTo>
                  <a:pt x="1582510" y="444480"/>
                  <a:pt x="1601674" y="442853"/>
                  <a:pt x="1616300" y="447032"/>
                </a:cubicBezTo>
                <a:cubicBezTo>
                  <a:pt x="1635371" y="452481"/>
                  <a:pt x="1654783" y="456653"/>
                  <a:pt x="1674025" y="461463"/>
                </a:cubicBezTo>
                <a:cubicBezTo>
                  <a:pt x="1688456" y="471083"/>
                  <a:pt x="1703775" y="479489"/>
                  <a:pt x="1717319" y="490323"/>
                </a:cubicBezTo>
                <a:cubicBezTo>
                  <a:pt x="1727944" y="498822"/>
                  <a:pt x="1732841" y="516516"/>
                  <a:pt x="1746182" y="519184"/>
                </a:cubicBezTo>
                <a:cubicBezTo>
                  <a:pt x="1807684" y="531484"/>
                  <a:pt x="1871253" y="528804"/>
                  <a:pt x="1933788" y="533614"/>
                </a:cubicBezTo>
                <a:cubicBezTo>
                  <a:pt x="1938598" y="548044"/>
                  <a:pt x="1944040" y="562279"/>
                  <a:pt x="1948219" y="576905"/>
                </a:cubicBezTo>
                <a:cubicBezTo>
                  <a:pt x="1953668" y="595974"/>
                  <a:pt x="1953780" y="616887"/>
                  <a:pt x="1962650" y="634626"/>
                </a:cubicBezTo>
                <a:cubicBezTo>
                  <a:pt x="1968735" y="646795"/>
                  <a:pt x="1981892" y="653867"/>
                  <a:pt x="1991513" y="663487"/>
                </a:cubicBezTo>
                <a:cubicBezTo>
                  <a:pt x="2026647" y="768885"/>
                  <a:pt x="1990861" y="742691"/>
                  <a:pt x="2078100" y="764499"/>
                </a:cubicBezTo>
                <a:cubicBezTo>
                  <a:pt x="2087721" y="774119"/>
                  <a:pt x="2096078" y="785197"/>
                  <a:pt x="2106963" y="793360"/>
                </a:cubicBezTo>
                <a:cubicBezTo>
                  <a:pt x="2134714" y="814172"/>
                  <a:pt x="2169021" y="826554"/>
                  <a:pt x="2193550" y="851081"/>
                </a:cubicBezTo>
                <a:cubicBezTo>
                  <a:pt x="2203171" y="860701"/>
                  <a:pt x="2211789" y="871442"/>
                  <a:pt x="2222413" y="879941"/>
                </a:cubicBezTo>
                <a:cubicBezTo>
                  <a:pt x="2257767" y="908222"/>
                  <a:pt x="2307584" y="933938"/>
                  <a:pt x="2352294" y="937663"/>
                </a:cubicBezTo>
                <a:lnTo>
                  <a:pt x="2525469" y="952093"/>
                </a:lnTo>
                <a:cubicBezTo>
                  <a:pt x="2544711" y="956903"/>
                  <a:pt x="2563832" y="962221"/>
                  <a:pt x="2583194" y="966523"/>
                </a:cubicBezTo>
                <a:cubicBezTo>
                  <a:pt x="2607138" y="971843"/>
                  <a:pt x="2631856" y="973905"/>
                  <a:pt x="2655350" y="980953"/>
                </a:cubicBezTo>
                <a:cubicBezTo>
                  <a:pt x="2680162" y="988396"/>
                  <a:pt x="2702265" y="1003989"/>
                  <a:pt x="2727506" y="1009814"/>
                </a:cubicBezTo>
                <a:cubicBezTo>
                  <a:pt x="2765296" y="1018534"/>
                  <a:pt x="2804513" y="1019119"/>
                  <a:pt x="2842956" y="1024244"/>
                </a:cubicBezTo>
                <a:lnTo>
                  <a:pt x="2943975" y="1038675"/>
                </a:lnTo>
                <a:cubicBezTo>
                  <a:pt x="2963217" y="1048295"/>
                  <a:pt x="2980199" y="1066818"/>
                  <a:pt x="3001700" y="1067535"/>
                </a:cubicBezTo>
                <a:cubicBezTo>
                  <a:pt x="3315670" y="1078000"/>
                  <a:pt x="3267462" y="1089586"/>
                  <a:pt x="3420206" y="1038675"/>
                </a:cubicBezTo>
                <a:cubicBezTo>
                  <a:pt x="3487753" y="971133"/>
                  <a:pt x="3404938" y="1045338"/>
                  <a:pt x="3492363" y="995384"/>
                </a:cubicBezTo>
                <a:cubicBezTo>
                  <a:pt x="3513246" y="983452"/>
                  <a:pt x="3531987" y="967930"/>
                  <a:pt x="3550088" y="952093"/>
                </a:cubicBezTo>
                <a:cubicBezTo>
                  <a:pt x="3570567" y="934175"/>
                  <a:pt x="3587334" y="912290"/>
                  <a:pt x="3607813" y="894372"/>
                </a:cubicBezTo>
                <a:cubicBezTo>
                  <a:pt x="3625914" y="878535"/>
                  <a:pt x="3645966" y="865060"/>
                  <a:pt x="3665538" y="851081"/>
                </a:cubicBezTo>
                <a:cubicBezTo>
                  <a:pt x="3679651" y="841001"/>
                  <a:pt x="3695778" y="833640"/>
                  <a:pt x="3708831" y="822220"/>
                </a:cubicBezTo>
                <a:cubicBezTo>
                  <a:pt x="3810877" y="732936"/>
                  <a:pt x="3740163" y="763677"/>
                  <a:pt x="3824281" y="735638"/>
                </a:cubicBezTo>
                <a:cubicBezTo>
                  <a:pt x="3833902" y="726018"/>
                  <a:pt x="3841477" y="713778"/>
                  <a:pt x="3853144" y="706778"/>
                </a:cubicBezTo>
                <a:cubicBezTo>
                  <a:pt x="3866188" y="698952"/>
                  <a:pt x="3882832" y="699150"/>
                  <a:pt x="3896438" y="692347"/>
                </a:cubicBezTo>
                <a:cubicBezTo>
                  <a:pt x="3911951" y="684591"/>
                  <a:pt x="3925300" y="673107"/>
                  <a:pt x="3939731" y="663487"/>
                </a:cubicBezTo>
                <a:cubicBezTo>
                  <a:pt x="3949352" y="649057"/>
                  <a:pt x="3956330" y="632459"/>
                  <a:pt x="3968594" y="620196"/>
                </a:cubicBezTo>
                <a:cubicBezTo>
                  <a:pt x="3996570" y="592222"/>
                  <a:pt x="4019969" y="588641"/>
                  <a:pt x="4055181" y="576905"/>
                </a:cubicBezTo>
                <a:cubicBezTo>
                  <a:pt x="4064802" y="567285"/>
                  <a:pt x="4072723" y="555591"/>
                  <a:pt x="4084044" y="548044"/>
                </a:cubicBezTo>
                <a:cubicBezTo>
                  <a:pt x="4176793" y="486216"/>
                  <a:pt x="4109453" y="556925"/>
                  <a:pt x="4199494" y="475893"/>
                </a:cubicBezTo>
                <a:cubicBezTo>
                  <a:pt x="4229833" y="448589"/>
                  <a:pt x="4263439" y="423271"/>
                  <a:pt x="4286081" y="389311"/>
                </a:cubicBezTo>
                <a:cubicBezTo>
                  <a:pt x="4295702" y="374881"/>
                  <a:pt x="4301891" y="357440"/>
                  <a:pt x="4314944" y="346020"/>
                </a:cubicBezTo>
                <a:cubicBezTo>
                  <a:pt x="4429419" y="245861"/>
                  <a:pt x="4364311" y="322730"/>
                  <a:pt x="4459256" y="259438"/>
                </a:cubicBezTo>
                <a:cubicBezTo>
                  <a:pt x="4536452" y="207978"/>
                  <a:pt x="4424907" y="246380"/>
                  <a:pt x="4545844" y="216148"/>
                </a:cubicBezTo>
                <a:cubicBezTo>
                  <a:pt x="4555465" y="201718"/>
                  <a:pt x="4559999" y="182049"/>
                  <a:pt x="4574706" y="172857"/>
                </a:cubicBezTo>
                <a:cubicBezTo>
                  <a:pt x="4600506" y="156733"/>
                  <a:pt x="4661294" y="143996"/>
                  <a:pt x="4661294" y="143996"/>
                </a:cubicBezTo>
                <a:cubicBezTo>
                  <a:pt x="4729981" y="98208"/>
                  <a:pt x="4677596" y="126118"/>
                  <a:pt x="4762313" y="100705"/>
                </a:cubicBezTo>
                <a:cubicBezTo>
                  <a:pt x="4791453" y="91964"/>
                  <a:pt x="4848900" y="71845"/>
                  <a:pt x="4848900" y="71845"/>
                </a:cubicBezTo>
                <a:lnTo>
                  <a:pt x="4892194" y="42984"/>
                </a:ln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8" name="TextBox 7"/>
          <p:cNvSpPr txBox="1">
            <a:spLocks noChangeArrowheads="1"/>
          </p:cNvSpPr>
          <p:nvPr/>
        </p:nvSpPr>
        <p:spPr bwMode="auto">
          <a:xfrm>
            <a:off x="5334000" y="3810000"/>
            <a:ext cx="990600" cy="186213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1500" b="1">
                <a:solidFill>
                  <a:srgbClr val="FF0000"/>
                </a:solidFill>
                <a:latin typeface="Arial" panose="020B0604020202020204" pitchFamily="34" charset="0"/>
              </a:rPr>
              <a:t>$</a:t>
            </a:r>
          </a:p>
        </p:txBody>
      </p:sp>
      <p:sp>
        <p:nvSpPr>
          <p:cNvPr id="4" name="Rectangle 3"/>
          <p:cNvSpPr txBox="1">
            <a:spLocks noChangeArrowheads="1"/>
          </p:cNvSpPr>
          <p:nvPr/>
        </p:nvSpPr>
        <p:spPr bwMode="auto">
          <a:xfrm>
            <a:off x="609600" y="5257800"/>
            <a:ext cx="8153400" cy="1905000"/>
          </a:xfrm>
          <a:prstGeom prst="rect">
            <a:avLst/>
          </a:prstGeom>
          <a:noFill/>
          <a:ln w="9525">
            <a:noFill/>
            <a:miter lim="800000"/>
            <a:headEnd/>
            <a:tailEnd/>
          </a:ln>
        </p:spPr>
        <p:txBody>
          <a:bodyPr/>
          <a:lstStyle/>
          <a:p>
            <a:pPr algn="ctr">
              <a:spcBef>
                <a:spcPct val="20000"/>
              </a:spcBef>
              <a:defRPr/>
            </a:pPr>
            <a:r>
              <a:rPr lang="ar-JO" sz="4400" b="1" kern="0" dirty="0">
                <a:solidFill>
                  <a:srgbClr val="000000"/>
                </a:solidFill>
                <a:latin typeface="Arial" panose="020B0604020202020204" pitchFamily="34" charset="0"/>
                <a:ea typeface="ＭＳ Ｐゴシック"/>
                <a:cs typeface="Arial" panose="020B0604020202020204" pitchFamily="34" charset="0"/>
              </a:rPr>
              <a:t>ملتقى المحيطين الهندي والهادئ</a:t>
            </a:r>
            <a:endParaRPr lang="en-US" sz="4400" b="1" kern="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9"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0" fill="hold"/>
                                        <p:tgtEl>
                                          <p:spTgt spid="8"/>
                                        </p:tgtEl>
                                        <p:attrNameLst>
                                          <p:attrName>ppt_w</p:attrName>
                                        </p:attrNameLst>
                                      </p:cBhvr>
                                      <p:tavLst>
                                        <p:tav tm="0" fmla="#ppt_w*sin(2.5*pi*$)">
                                          <p:val>
                                            <p:fltVal val="0"/>
                                          </p:val>
                                        </p:tav>
                                        <p:tav tm="100000">
                                          <p:val>
                                            <p:fltVal val="1"/>
                                          </p:val>
                                        </p:tav>
                                      </p:tavLst>
                                    </p:anim>
                                    <p:anim calcmode="lin" valueType="num">
                                      <p:cBhvr>
                                        <p:cTn id="18" dur="5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5506E-730A-BF35-0EF8-ED4A69EA0348}"/>
            </a:ext>
          </a:extLst>
        </p:cNvPr>
        <p:cNvGrpSpPr/>
        <p:nvPr/>
      </p:nvGrpSpPr>
      <p:grpSpPr>
        <a:xfrm>
          <a:off x="0" y="0"/>
          <a:ext cx="0" cy="0"/>
          <a:chOff x="0" y="0"/>
          <a:chExt cx="0" cy="0"/>
        </a:xfrm>
      </p:grpSpPr>
      <p:pic>
        <p:nvPicPr>
          <p:cNvPr id="276481" name="Picture 4" descr="Ntiochus IV0003">
            <a:extLst>
              <a:ext uri="{FF2B5EF4-FFF2-40B4-BE49-F238E27FC236}">
                <a16:creationId xmlns:a16="http://schemas.microsoft.com/office/drawing/2014/main" id="{D950378E-C623-E6DF-58F7-DC2384F0CEF8}"/>
              </a:ext>
            </a:extLst>
          </p:cNvPr>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a:extLst>
              <a:ext uri="{FF2B5EF4-FFF2-40B4-BE49-F238E27FC236}">
                <a16:creationId xmlns:a16="http://schemas.microsoft.com/office/drawing/2014/main" id="{254F48B9-5C9A-090A-E672-4EF205F94264}"/>
              </a:ext>
            </a:extLst>
          </p:cNvPr>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a:extLst>
              <a:ext uri="{FF2B5EF4-FFF2-40B4-BE49-F238E27FC236}">
                <a16:creationId xmlns:a16="http://schemas.microsoft.com/office/drawing/2014/main" id="{3E8A34C2-C51F-2E68-9120-027F4317A71C}"/>
              </a:ext>
            </a:extLst>
          </p:cNvPr>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a:extLst>
              <a:ext uri="{FF2B5EF4-FFF2-40B4-BE49-F238E27FC236}">
                <a16:creationId xmlns:a16="http://schemas.microsoft.com/office/drawing/2014/main" id="{4C5B825D-AEF1-6544-F76E-99122ABC1ACE}"/>
              </a:ext>
            </a:extLst>
          </p:cNvPr>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a:extLst>
              <a:ext uri="{FF2B5EF4-FFF2-40B4-BE49-F238E27FC236}">
                <a16:creationId xmlns:a16="http://schemas.microsoft.com/office/drawing/2014/main" id="{E58D097B-39DC-FE03-FB01-045CC4E86B7E}"/>
              </a:ext>
            </a:extLst>
          </p:cNvPr>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a:extLst>
              <a:ext uri="{FF2B5EF4-FFF2-40B4-BE49-F238E27FC236}">
                <a16:creationId xmlns:a16="http://schemas.microsoft.com/office/drawing/2014/main" id="{BEC2BB51-23D0-89A5-6074-5226303EEEB7}"/>
              </a:ext>
            </a:extLst>
          </p:cNvPr>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a:extLst>
              <a:ext uri="{FF2B5EF4-FFF2-40B4-BE49-F238E27FC236}">
                <a16:creationId xmlns:a16="http://schemas.microsoft.com/office/drawing/2014/main" id="{5B51BFD7-8E45-E4E2-CEFF-E6B5128DA7CB}"/>
              </a:ext>
            </a:extLst>
          </p:cNvPr>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a:extLst>
              <a:ext uri="{FF2B5EF4-FFF2-40B4-BE49-F238E27FC236}">
                <a16:creationId xmlns:a16="http://schemas.microsoft.com/office/drawing/2014/main" id="{026333CA-57D8-55BD-6F24-8DCC11FE9FDD}"/>
              </a:ext>
            </a:extLst>
          </p:cNvPr>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a:extLst>
              <a:ext uri="{FF2B5EF4-FFF2-40B4-BE49-F238E27FC236}">
                <a16:creationId xmlns:a16="http://schemas.microsoft.com/office/drawing/2014/main" id="{C61712B6-9E06-F7E3-B803-95377CEB97EA}"/>
              </a:ext>
            </a:extLst>
          </p:cNvPr>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a:extLst>
              <a:ext uri="{FF2B5EF4-FFF2-40B4-BE49-F238E27FC236}">
                <a16:creationId xmlns:a16="http://schemas.microsoft.com/office/drawing/2014/main" id="{4DC94729-B4B6-98E6-4C12-295DE32E8EB9}"/>
              </a:ext>
            </a:extLst>
          </p:cNvPr>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a:extLst>
              <a:ext uri="{FF2B5EF4-FFF2-40B4-BE49-F238E27FC236}">
                <a16:creationId xmlns:a16="http://schemas.microsoft.com/office/drawing/2014/main" id="{BC55627F-F17C-8B32-0601-25279B827823}"/>
              </a:ext>
            </a:extLst>
          </p:cNvPr>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a:extLst>
              <a:ext uri="{FF2B5EF4-FFF2-40B4-BE49-F238E27FC236}">
                <a16:creationId xmlns:a16="http://schemas.microsoft.com/office/drawing/2014/main" id="{CFA4D01D-8894-C88A-DC25-E9DB01EEA4F5}"/>
              </a:ext>
            </a:extLst>
          </p:cNvPr>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a:extLst>
              <a:ext uri="{FF2B5EF4-FFF2-40B4-BE49-F238E27FC236}">
                <a16:creationId xmlns:a16="http://schemas.microsoft.com/office/drawing/2014/main" id="{311858B2-6E60-C25C-1E04-ECEBF215B583}"/>
              </a:ext>
            </a:extLst>
          </p:cNvPr>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2409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james-c-christensen-the-widows-mite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0960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1371600" y="518160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ينسب لها الفضل</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pic>
        <p:nvPicPr>
          <p:cNvPr id="6" name="Picture 5" descr="widows-mite-roman-coins_900px.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3148013"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228600" y="914400"/>
            <a:ext cx="3581400" cy="11430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الفلسين</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7" name="Rectangle 3"/>
          <p:cNvSpPr txBox="1">
            <a:spLocks noChangeArrowheads="1"/>
          </p:cNvSpPr>
          <p:nvPr/>
        </p:nvSpPr>
        <p:spPr bwMode="auto">
          <a:xfrm>
            <a:off x="2590800" y="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مرقس 12: 41-44</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dissolve">
                                      <p:cBhvr>
                                        <p:cTn id="11" dur="500"/>
                                        <p:tgtEl>
                                          <p:spTgt spid="1945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4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أنفتح نحو قلب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815098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أعطى المكدونيون من تلقاء أنفسهم </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(8: 3ب-4)</a:t>
            </a:r>
            <a:r>
              <a:rPr lang="en-US" sz="4000" dirty="0">
                <a:solidFill>
                  <a:srgbClr val="FFFFFF"/>
                </a:solidFill>
                <a:ea typeface="ＭＳ Ｐゴシック" charset="0"/>
                <a:cs typeface="Arial" panose="020B0604020202020204" pitchFamily="34" charset="0"/>
              </a:rPr>
              <a:t> </a:t>
            </a:r>
          </a:p>
        </p:txBody>
      </p:sp>
      <p:sp>
        <p:nvSpPr>
          <p:cNvPr id="4" name="Rectangle 3"/>
          <p:cNvSpPr txBox="1">
            <a:spLocks noChangeArrowheads="1"/>
          </p:cNvSpPr>
          <p:nvPr/>
        </p:nvSpPr>
        <p:spPr bwMode="auto">
          <a:xfrm>
            <a:off x="304800" y="22860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3ب من تلقاء أنفسهم 4 ملتمسين منا، بطلبة كثيرة، أن نقبل النعمة وشركة الخدمة التي للقديسين.</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altLang="ja-JP" sz="4000" dirty="0">
                <a:solidFill>
                  <a:srgbClr val="FFFFFF"/>
                </a:solidFill>
                <a:ea typeface="ＭＳ Ｐゴシック" charset="0"/>
                <a:cs typeface="Arial" panose="020B0604020202020204" pitchFamily="34" charset="0"/>
              </a:rPr>
              <a:t>تجاوزوا المال بتقديم أنفسهم لله وتلبية احتياجات رفاق بولس (8: 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5052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5 وليس كما رجونا، بل أعطوا أنفسهم أولاً للرب، ولنا، بمشيئة الله.</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ينبغي على أهل كورنثوس أيضاً أن يعطوا أموالهم بسخاء، كما أعطوا أنفسهم بالكامل في مجالات أخرى (8: 6-7)</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124200"/>
            <a:ext cx="8686800" cy="36576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altLang="ja-JP"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6 حتى إننا طلبنا من تيطس أنه كما سبق فابتدأ، كذلك يتمم لكم هذه النعمة أيضاً 7 لكن كما تزدادون في كل شيء: في الإيمان والكلام والعلم وكل اجتهاد ومحبتكم لنا، ليتكم تزدادون في هذه النعمة أيضاً.</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5" descr="Crucifixion.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4063"/>
            <a:ext cx="9144000" cy="6103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0" name="Rectangle 2"/>
          <p:cNvSpPr>
            <a:spLocks noGrp="1" noChangeArrowheads="1"/>
          </p:cNvSpPr>
          <p:nvPr>
            <p:ph type="ctrTitle"/>
          </p:nvPr>
        </p:nvSpPr>
        <p:spPr>
          <a:xfrm>
            <a:off x="0" y="762000"/>
            <a:ext cx="9144000" cy="2209800"/>
          </a:xfrm>
        </p:spPr>
        <p:txBody>
          <a:bodyPr/>
          <a:lstStyle/>
          <a:p>
            <a:pPr rtl="1" eaLnBrk="1" hangingPunct="1"/>
            <a:r>
              <a:rPr lang="ar-JO" sz="4000" dirty="0">
                <a:cs typeface="Arial" panose="020B0604020202020204" pitchFamily="34" charset="0"/>
              </a:rPr>
              <a:t>كما بذل المسيح نفسه مضحياً </a:t>
            </a:r>
            <a:br>
              <a:rPr lang="ar-JO" sz="4000" dirty="0">
                <a:cs typeface="Arial" panose="020B0604020202020204" pitchFamily="34" charset="0"/>
              </a:rPr>
            </a:br>
            <a:r>
              <a:rPr lang="ar-JO" sz="4000" dirty="0">
                <a:cs typeface="Arial" panose="020B0604020202020204" pitchFamily="34" charset="0"/>
              </a:rPr>
              <a:t>بالتخلي عن حقوقه كإله في أن يصير إنساناً </a:t>
            </a:r>
            <a:br>
              <a:rPr lang="ar-JO" sz="4000" dirty="0">
                <a:cs typeface="Arial" panose="020B0604020202020204" pitchFamily="34" charset="0"/>
              </a:rPr>
            </a:br>
            <a:r>
              <a:rPr lang="ar-JO" sz="4000" dirty="0">
                <a:cs typeface="Arial" panose="020B0604020202020204" pitchFamily="34" charset="0"/>
              </a:rPr>
              <a:t>(8: 8-9)</a:t>
            </a:r>
            <a:endParaRPr lang="en-US" sz="40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276600"/>
            <a:ext cx="8686800" cy="3505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8 لست أقول على سبيل الأمر بل باجتهاد آخرين مختبراً إخلاص محبتكم أيضاً 9 فإنكم تعرفون نعمة ربنا يسوع المسيح أنه من أجلكم افتقر و هو غني لكي تستغنوا أنتم بفقره</a:t>
            </a: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76200"/>
            <a:ext cx="7620000" cy="838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 آخر عن السخاء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ChangeArrowheads="1"/>
          </p:cNvSpPr>
          <p:nvPr>
            <p:ph type="ctrTitle"/>
          </p:nvPr>
        </p:nvSpPr>
        <p:spPr>
          <a:xfrm>
            <a:off x="0" y="228600"/>
            <a:ext cx="9144000" cy="1143000"/>
          </a:xfrm>
        </p:spPr>
        <p:txBody>
          <a:bodyPr/>
          <a:lstStyle/>
          <a:p>
            <a:pPr eaLnBrk="1" hangingPunct="1"/>
            <a:r>
              <a:rPr lang="ar-JO" dirty="0">
                <a:solidFill>
                  <a:srgbClr val="FFFF00"/>
                </a:solidFill>
                <a:ea typeface="ＭＳ Ｐゴシック" charset="0"/>
                <a:cs typeface="Arial" panose="020B0604020202020204" pitchFamily="34" charset="0"/>
              </a:rPr>
              <a:t>الإخلاء</a:t>
            </a:r>
            <a:endParaRPr lang="en-US" dirty="0">
              <a:solidFill>
                <a:srgbClr val="FFFF00"/>
              </a:solidFill>
              <a:ea typeface="ＭＳ Ｐゴシック" charset="0"/>
              <a:cs typeface="Arial" panose="020B0604020202020204" pitchFamily="34" charset="0"/>
            </a:endParaRPr>
          </a:p>
        </p:txBody>
      </p:sp>
      <p:pic>
        <p:nvPicPr>
          <p:cNvPr id="5" name="Picture 4" descr="InfiniteHope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95550"/>
            <a:ext cx="6096000" cy="436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3429000" y="1981200"/>
            <a:ext cx="5486400" cy="4114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الذي إذ كان في صورة الله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لكنه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أخلى</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وضع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وأطاع حتى الموت موت الصليب.</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(في 2: 6، 8)</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2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7" descr="GENEROSTY Acts 16.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698" name="Rectangle 2"/>
          <p:cNvSpPr>
            <a:spLocks noGrp="1" noChangeArrowheads="1"/>
          </p:cNvSpPr>
          <p:nvPr>
            <p:ph type="ctrTitle"/>
          </p:nvPr>
        </p:nvSpPr>
        <p:spPr>
          <a:xfrm>
            <a:off x="0" y="0"/>
            <a:ext cx="9144000" cy="1524000"/>
          </a:xfrm>
        </p:spPr>
        <p:txBody>
          <a:bodyPr/>
          <a:lstStyle/>
          <a:p>
            <a:pPr eaLnBrk="1" hangingPunct="1"/>
            <a:r>
              <a:rPr lang="ar-JO" sz="4000" dirty="0">
                <a:ea typeface="ＭＳ Ｐゴシック" charset="0"/>
                <a:cs typeface="Arial" panose="020B0604020202020204" pitchFamily="34" charset="0"/>
              </a:rPr>
              <a:t>أمثلة معاصرة على السخاء</a:t>
            </a:r>
            <a:endParaRPr lang="en-US" sz="40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4191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3"/>
          <p:cNvSpPr txBox="1">
            <a:spLocks noChangeArrowheads="1"/>
          </p:cNvSpPr>
          <p:nvPr/>
        </p:nvSpPr>
        <p:spPr bwMode="auto">
          <a:xfrm>
            <a:off x="5715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إد شيفيلد</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ريتشارد مايلز</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كنيسة المسيح</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غير 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48768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سكوت سميث</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القس فيجاي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قديسي ميانمار</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P spid="7"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idx="4294967295"/>
          </p:nvPr>
        </p:nvSpPr>
        <p:spPr>
          <a:xfrm>
            <a:off x="2133600" y="228600"/>
            <a:ext cx="4876800" cy="1066800"/>
          </a:xfrm>
          <a:solidFill>
            <a:schemeClr val="tx1"/>
          </a:solidFill>
        </p:spPr>
        <p:txBody>
          <a:bodyPr/>
          <a:lstStyle/>
          <a:p>
            <a:pPr eaLnBrk="1" hangingPunct="1"/>
            <a:r>
              <a:rPr lang="ar-JO" altLang="zh-CN" sz="3200" dirty="0">
                <a:ea typeface="ＭＳ Ｐゴシック" charset="0"/>
                <a:cs typeface="Arial" panose="020B0604020202020204" pitchFamily="34" charset="0"/>
              </a:rPr>
              <a:t>النشاط الإرسالي </a:t>
            </a:r>
            <a:br>
              <a:rPr lang="ar-JO" altLang="zh-CN" sz="3200" dirty="0">
                <a:ea typeface="ＭＳ Ｐゴシック" charset="0"/>
                <a:cs typeface="Arial" panose="020B0604020202020204" pitchFamily="34" charset="0"/>
              </a:rPr>
            </a:br>
            <a:r>
              <a:rPr lang="ar-JO" altLang="zh-CN" sz="3200" dirty="0">
                <a:ea typeface="ＭＳ Ｐゴシック" charset="0"/>
                <a:cs typeface="Arial" panose="020B0604020202020204" pitchFamily="34" charset="0"/>
              </a:rPr>
              <a:t>ضمن الشعوب الآسيوية</a:t>
            </a:r>
            <a:endParaRPr lang="en-US" sz="3200" dirty="0">
              <a:ea typeface="ＭＳ Ｐゴシック" charset="0"/>
              <a:cs typeface="Arial" panose="020B0604020202020204" pitchFamily="34" charset="0"/>
            </a:endParaRPr>
          </a:p>
        </p:txBody>
      </p:sp>
      <p:sp>
        <p:nvSpPr>
          <p:cNvPr id="286722" name="Rectangle 7"/>
          <p:cNvSpPr>
            <a:spLocks noChangeArrowheads="1"/>
          </p:cNvSpPr>
          <p:nvPr/>
        </p:nvSpPr>
        <p:spPr bwMode="auto">
          <a:xfrm>
            <a:off x="1933575" y="19812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p>
            <a:pPr algn="ctr">
              <a:spcBef>
                <a:spcPct val="20000"/>
              </a:spcBef>
            </a:pPr>
            <a:endParaRPr lang="en-US">
              <a:solidFill>
                <a:srgbClr val="000000"/>
              </a:solidFill>
            </a:endParaRPr>
          </a:p>
        </p:txBody>
      </p:sp>
      <p:pic>
        <p:nvPicPr>
          <p:cNvPr id="286723" name="Picture 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50" y="1676400"/>
            <a:ext cx="930275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4" name="Picture 8" descr="j033929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3200400"/>
            <a:ext cx="906463" cy="906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5" name="Picture 9" descr="j014898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215758">
            <a:off x="260350" y="41275"/>
            <a:ext cx="152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7"/>
          <p:cNvSpPr>
            <a:spLocks noChangeArrowheads="1"/>
          </p:cNvSpPr>
          <p:nvPr/>
        </p:nvSpPr>
        <p:spPr bwMode="auto">
          <a:xfrm>
            <a:off x="7315200" y="4800600"/>
            <a:ext cx="838200" cy="1295400"/>
          </a:xfrm>
          <a:prstGeom prst="ellipse">
            <a:avLst/>
          </a:prstGeom>
          <a:noFill/>
          <a:ln w="76200">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algn="ctr">
              <a:spcBef>
                <a:spcPct val="20000"/>
              </a:spcBef>
            </a:pPr>
            <a:endParaRPr lang="en-US">
              <a:solidFill>
                <a:srgbClr val="FF00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4" descr="lady with c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76200"/>
            <a:ext cx="9144000" cy="1447800"/>
          </a:xfrm>
        </p:spPr>
        <p:txBody>
          <a:bodyPr/>
          <a:lstStyle/>
          <a:p>
            <a:pPr eaLnBrk="1" hangingPunct="1">
              <a:defRPr/>
            </a:pPr>
            <a:r>
              <a:rPr lang="ar-JO" sz="5400" dirty="0">
                <a:effectLst>
                  <a:outerShdw blurRad="38100" dist="38100" dir="2700000" algn="tl">
                    <a:srgbClr val="808080"/>
                  </a:outerShdw>
                </a:effectLst>
                <a:ea typeface="ＭＳ Ｐゴシック" charset="0"/>
                <a:cs typeface="Arial" panose="020B0604020202020204" pitchFamily="34" charset="0"/>
              </a:rPr>
              <a:t>ما هي أمثلة السخاء التي تعرفها </a:t>
            </a:r>
            <a:r>
              <a:rPr lang="ar-JO" sz="5400" dirty="0">
                <a:solidFill>
                  <a:srgbClr val="FFFF00"/>
                </a:solidFill>
                <a:effectLst>
                  <a:outerShdw blurRad="38100" dist="38100" dir="2700000" algn="tl">
                    <a:srgbClr val="808080"/>
                  </a:outerShdw>
                </a:effectLst>
                <a:ea typeface="ＭＳ Ｐゴシック" charset="0"/>
                <a:cs typeface="Arial" panose="020B0604020202020204" pitchFamily="34" charset="0"/>
              </a:rPr>
              <a:t>أنت</a:t>
            </a:r>
            <a:r>
              <a:rPr lang="ar-JO" sz="5400" dirty="0">
                <a:effectLst>
                  <a:outerShdw blurRad="38100" dist="38100" dir="2700000" algn="tl">
                    <a:srgbClr val="808080"/>
                  </a:outerShdw>
                </a:effectLst>
                <a:ea typeface="ＭＳ Ｐゴシック" charset="0"/>
                <a:cs typeface="Arial" panose="020B0604020202020204" pitchFamily="34" charset="0"/>
              </a:rPr>
              <a:t>؟</a:t>
            </a:r>
            <a:endParaRPr lang="en-US" sz="5400"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ＭＳ Ｐゴシック"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8877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ctrTitle"/>
          </p:nvPr>
        </p:nvSpPr>
        <p:spPr>
          <a:xfrm>
            <a:off x="685800" y="457200"/>
            <a:ext cx="7772400" cy="2971800"/>
          </a:xfrm>
        </p:spPr>
        <p:txBody>
          <a:bodyPr/>
          <a:lstStyle/>
          <a:p>
            <a:pPr eaLnBrk="1" hangingPunct="1"/>
            <a:r>
              <a:rPr lang="ar-JO" dirty="0">
                <a:ea typeface="ＭＳ Ｐゴシック" charset="0"/>
                <a:cs typeface="Arial" panose="020B0604020202020204" pitchFamily="34" charset="0"/>
              </a:rPr>
              <a:t>٢. الكرم يحل محل التسويف بالعطاء </a:t>
            </a:r>
            <a:r>
              <a:rPr lang="ar-JO" dirty="0">
                <a:solidFill>
                  <a:srgbClr val="FFFF00"/>
                </a:solidFill>
                <a:ea typeface="ＭＳ Ｐゴシック" charset="0"/>
                <a:cs typeface="Arial" panose="020B0604020202020204" pitchFamily="34" charset="0"/>
              </a:rPr>
              <a:t>المتناسب</a:t>
            </a:r>
            <a:r>
              <a:rPr lang="ar-JO" dirty="0">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الهادف</a:t>
            </a:r>
            <a:r>
              <a:rPr lang="ar-JO" dirty="0">
                <a:ea typeface="ＭＳ Ｐゴシック" charset="0"/>
                <a:cs typeface="Arial" panose="020B0604020202020204" pitchFamily="34" charset="0"/>
              </a:rPr>
              <a:t> (٨: ١٠-١٥).</a:t>
            </a:r>
            <a:endParaRPr lang="en-US" dirty="0">
              <a:ea typeface="ＭＳ Ｐゴシック" charset="0"/>
              <a:cs typeface="Arial" panose="020B0604020202020204" pitchFamily="34" charset="0"/>
            </a:endParaRPr>
          </a:p>
        </p:txBody>
      </p:sp>
      <p:pic>
        <p:nvPicPr>
          <p:cNvPr id="289794" name="Picture 8" descr="http://i911.photobucket.com/albums/ac317/TayM55/Hearts/heart-1-1.gif"/>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2286000" y="3444875"/>
            <a:ext cx="4876800" cy="341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الرسولية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62644"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972272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915987756"/>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ctrTitle"/>
          </p:nvPr>
        </p:nvSpPr>
        <p:spPr>
          <a:xfrm>
            <a:off x="0" y="0"/>
            <a:ext cx="9144000" cy="2514600"/>
          </a:xfrm>
        </p:spPr>
        <p:txBody>
          <a:bodyPr/>
          <a:lstStyle/>
          <a:p>
            <a:r>
              <a:rPr lang="ar-JO" dirty="0">
                <a:ea typeface="ＭＳ Ｐゴシック" charset="0"/>
                <a:cs typeface="Arial" panose="020B0604020202020204" pitchFamily="34" charset="0"/>
              </a:rPr>
              <a:t>أ. مثل أهل كورنثوس، نحن بحاجة إلى المتابعة وليس التسويف</a:t>
            </a:r>
            <a:endParaRPr lang="en-US" dirty="0">
              <a:ea typeface="ＭＳ Ｐゴシック" charset="0"/>
              <a:cs typeface="Arial" panose="020B0604020202020204" pitchFamily="34" charset="0"/>
            </a:endParaRPr>
          </a:p>
        </p:txBody>
      </p:sp>
      <p:pic>
        <p:nvPicPr>
          <p:cNvPr id="290818" name="Picture 5" descr="GenerositySlideS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581275"/>
            <a:ext cx="5537200" cy="427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وعدت كنيسة كورنثوس بتقديم تقدمة قبل عام، وكان لزاماً عليها أن تتوقف عن </a:t>
            </a:r>
            <a:r>
              <a:rPr lang="ar-JO" sz="4000" dirty="0">
                <a:solidFill>
                  <a:srgbClr val="FFFF00"/>
                </a:solidFill>
                <a:ea typeface="ＭＳ Ｐゴシック" charset="0"/>
                <a:cs typeface="Arial" panose="020B0604020202020204" pitchFamily="34" charset="0"/>
              </a:rPr>
              <a:t>التسويف</a:t>
            </a:r>
            <a:r>
              <a:rPr lang="ar-JO" sz="4000" dirty="0">
                <a:ea typeface="ＭＳ Ｐゴシック" charset="0"/>
                <a:cs typeface="Arial" panose="020B0604020202020204" pitchFamily="34" charset="0"/>
              </a:rPr>
              <a:t> في تنفيذ وعدها (8: 10-11).</a:t>
            </a:r>
            <a:endParaRPr lang="en-US" sz="4000" dirty="0">
              <a:solidFill>
                <a:srgbClr val="FFFFFF"/>
              </a:solidFill>
              <a:ea typeface="ＭＳ Ｐゴシック" charset="0"/>
              <a:cs typeface="Arial" panose="020B0604020202020204" pitchFamily="34" charset="0"/>
            </a:endParaRPr>
          </a:p>
        </p:txBody>
      </p:sp>
      <p:sp>
        <p:nvSpPr>
          <p:cNvPr id="291842" name="Rectangle 3"/>
          <p:cNvSpPr txBox="1">
            <a:spLocks noChangeArrowheads="1"/>
          </p:cNvSpPr>
          <p:nvPr/>
        </p:nvSpPr>
        <p:spPr bwMode="auto">
          <a:xfrm>
            <a:off x="304800" y="3048000"/>
            <a:ext cx="8534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3200" b="1" dirty="0">
                <a:solidFill>
                  <a:srgbClr val="FFFFFF"/>
                </a:solidFill>
                <a:latin typeface="Arial" panose="020B0604020202020204" pitchFamily="34" charset="0"/>
                <a:cs typeface="Arial" panose="020B0604020202020204" pitchFamily="34" charset="0"/>
              </a:rPr>
              <a:t>10 أعطي رأياً في هذا أيضاً، لأن هذا ينفعكم أنتم الذين سبقتم فابتدأتم منذ العام الماضي، ليس أن تفعلوا فقط بل أن تريدوا أيضاً 11 ولكن الآن تمموا العمل أيضاً، حتى إنه كما أن النشاط للإرادة، كذلك يكون التتميم أيضاً حسب ما لكم.</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ctrTitle"/>
          </p:nvPr>
        </p:nvSpPr>
        <p:spPr>
          <a:xfrm>
            <a:off x="0" y="228600"/>
            <a:ext cx="9144000" cy="1143000"/>
          </a:xfrm>
        </p:spPr>
        <p:txBody>
          <a:bodyPr/>
          <a:lstStyle/>
          <a:p>
            <a:pPr eaLnBrk="1" hangingPunct="1"/>
            <a:r>
              <a:rPr lang="ar-JO" altLang="ja-JP" dirty="0">
                <a:ea typeface="ＭＳ Ｐゴシック" charset="0"/>
                <a:cs typeface="Arial" panose="020B0604020202020204" pitchFamily="34" charset="0"/>
              </a:rPr>
              <a:t>يحاسبنا الله يحاسبنا على الوعود التي قطعناها أيضاً.</a:t>
            </a:r>
            <a:endParaRPr lang="en-US" dirty="0">
              <a:ea typeface="ＭＳ Ｐゴシック" charset="0"/>
              <a:cs typeface="Arial" panose="020B0604020202020204" pitchFamily="34" charset="0"/>
            </a:endParaRPr>
          </a:p>
        </p:txBody>
      </p:sp>
      <p:sp>
        <p:nvSpPr>
          <p:cNvPr id="5" name="Rectangle 4"/>
          <p:cNvSpPr/>
          <p:nvPr/>
        </p:nvSpPr>
        <p:spPr>
          <a:xfrm>
            <a:off x="2345343" y="2667000"/>
            <a:ext cx="4155305" cy="2215991"/>
          </a:xfrm>
          <a:prstGeom prst="rect">
            <a:avLst/>
          </a:prstGeom>
          <a:noFill/>
        </p:spPr>
        <p:txBody>
          <a:bodyPr wrap="none">
            <a:spAutoFit/>
          </a:bodyPr>
          <a:lstStyle/>
          <a:p>
            <a:pPr algn="ctr" eaLnBrk="0" hangingPunct="0">
              <a:defRPr/>
            </a:pPr>
            <a:r>
              <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a:t>
            </a:r>
            <a:r>
              <a:rPr lang="ar-JO"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400</a:t>
            </a:r>
            <a:endPar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endParaRPr>
          </a:p>
        </p:txBody>
      </p:sp>
    </p:spTree>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ounded Rectangle 8"/>
          <p:cNvSpPr>
            <a:spLocks noChangeArrowheads="1"/>
          </p:cNvSpPr>
          <p:nvPr/>
        </p:nvSpPr>
        <p:spPr bwMode="auto">
          <a:xfrm>
            <a:off x="0" y="2971800"/>
            <a:ext cx="9144000" cy="3352800"/>
          </a:xfrm>
          <a:prstGeom prst="roundRect">
            <a:avLst>
              <a:gd name="adj" fmla="val 16667"/>
            </a:avLst>
          </a:prstGeom>
          <a:solidFill>
            <a:srgbClr val="FFFFFF"/>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293890" name="Rectangle 2"/>
          <p:cNvSpPr>
            <a:spLocks noGrp="1" noChangeArrowheads="1"/>
          </p:cNvSpPr>
          <p:nvPr>
            <p:ph type="ctrTitle"/>
          </p:nvPr>
        </p:nvSpPr>
        <p:spPr>
          <a:xfrm>
            <a:off x="2819400" y="228600"/>
            <a:ext cx="5638800" cy="2438400"/>
          </a:xfrm>
        </p:spPr>
        <p:txBody>
          <a:bodyPr/>
          <a:lstStyle/>
          <a:p>
            <a:pPr eaLnBrk="1" hangingPunct="1"/>
            <a:r>
              <a:rPr lang="ar-JO" sz="6000" dirty="0">
                <a:solidFill>
                  <a:srgbClr val="D1D1F0"/>
                </a:solidFill>
                <a:ea typeface="ＭＳ Ｐゴシック" charset="0"/>
                <a:cs typeface="Arial" panose="020B0604020202020204" pitchFamily="34" charset="0"/>
              </a:rPr>
              <a:t>يمكنك التبرع </a:t>
            </a:r>
            <a:br>
              <a:rPr lang="ar-JO" sz="6000" dirty="0">
                <a:solidFill>
                  <a:srgbClr val="D1D1F0"/>
                </a:solidFill>
                <a:ea typeface="ＭＳ Ｐゴシック" charset="0"/>
                <a:cs typeface="Arial" panose="020B0604020202020204" pitchFamily="34" charset="0"/>
              </a:rPr>
            </a:br>
            <a:r>
              <a:rPr lang="ar-JO" sz="6000" dirty="0">
                <a:solidFill>
                  <a:srgbClr val="D1D1F0"/>
                </a:solidFill>
                <a:ea typeface="ＭＳ Ｐゴシック" charset="0"/>
                <a:cs typeface="Arial" panose="020B0604020202020204" pitchFamily="34" charset="0"/>
              </a:rPr>
              <a:t>عبر الإنترنت الآن!</a:t>
            </a:r>
            <a:endParaRPr lang="en-US" sz="6000" dirty="0">
              <a:solidFill>
                <a:srgbClr val="D1D1F0"/>
              </a:solidFill>
              <a:ea typeface="ＭＳ Ｐゴシック" charset="0"/>
              <a:cs typeface="Arial" panose="020B0604020202020204" pitchFamily="34" charset="0"/>
            </a:endParaRPr>
          </a:p>
        </p:txBody>
      </p:sp>
      <p:pic>
        <p:nvPicPr>
          <p:cNvPr id="293891"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336800" cy="279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3892" name="Picture 7" descr="laptop online giv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16650" y="3048000"/>
            <a:ext cx="2470150" cy="247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3" name="Rectangle 3"/>
          <p:cNvSpPr>
            <a:spLocks noChangeArrowheads="1"/>
          </p:cNvSpPr>
          <p:nvPr/>
        </p:nvSpPr>
        <p:spPr bwMode="auto">
          <a:xfrm>
            <a:off x="0" y="3389313"/>
            <a:ext cx="6300192"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rtl="1" eaLnBrk="0" hangingPunct="0"/>
            <a:r>
              <a:rPr lang="ar-JO" sz="3200" b="1" u="sng" dirty="0">
                <a:solidFill>
                  <a:srgbClr val="000000"/>
                </a:solidFill>
                <a:latin typeface="Arial" panose="020B0604020202020204" pitchFamily="34" charset="0"/>
                <a:cs typeface="Arial" panose="020B0604020202020204" pitchFamily="34" charset="0"/>
              </a:rPr>
              <a:t>للتبرع عبر الإنترنت لكنيسة الطرق المتقاطعة:</a:t>
            </a:r>
            <a:endParaRPr lang="en-US" sz="3200" b="1" u="sng"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بنك </a:t>
            </a:r>
            <a:r>
              <a:rPr lang="en-US" sz="3200" b="1" dirty="0">
                <a:solidFill>
                  <a:srgbClr val="000000"/>
                </a:solidFill>
                <a:latin typeface="Arial" panose="020B0604020202020204" pitchFamily="34" charset="0"/>
                <a:cs typeface="Arial" panose="020B0604020202020204" pitchFamily="34" charset="0"/>
              </a:rPr>
              <a:t>United Overseas</a:t>
            </a:r>
          </a:p>
          <a:p>
            <a:pPr algn="r" rtl="1" eaLnBrk="0" hangingPunct="0"/>
            <a:r>
              <a:rPr lang="ar-JO" sz="3200" b="1" dirty="0">
                <a:solidFill>
                  <a:srgbClr val="000000"/>
                </a:solidFill>
                <a:latin typeface="Arial" panose="020B0604020202020204" pitchFamily="34" charset="0"/>
                <a:cs typeface="Arial" panose="020B0604020202020204" pitchFamily="34" charset="0"/>
              </a:rPr>
              <a:t>رمز البنك 7375 (</a:t>
            </a:r>
            <a:r>
              <a:rPr lang="en-US" sz="3200" b="1" dirty="0" err="1">
                <a:solidFill>
                  <a:srgbClr val="000000"/>
                </a:solidFill>
                <a:latin typeface="Arial" panose="020B0604020202020204" pitchFamily="34" charset="0"/>
                <a:cs typeface="Arial" panose="020B0604020202020204" pitchFamily="34" charset="0"/>
              </a:rPr>
              <a:t>UoB</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رمز الفرع: 026 (</a:t>
            </a:r>
            <a:r>
              <a:rPr lang="en-US" sz="3200" b="1" dirty="0">
                <a:solidFill>
                  <a:srgbClr val="000000"/>
                </a:solidFill>
                <a:latin typeface="Arial" panose="020B0604020202020204" pitchFamily="34" charset="0"/>
                <a:cs typeface="Arial" panose="020B0604020202020204" pitchFamily="34" charset="0"/>
              </a:rPr>
              <a:t>Bukit Timah</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رقم الحساب 347-300-884-8</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ب. مثل أهل كورنثوس، نحن بحاجة إلى العطاء السخي </a:t>
            </a:r>
            <a:r>
              <a:rPr lang="ar-JO" sz="4000" dirty="0">
                <a:solidFill>
                  <a:srgbClr val="FFFF00"/>
                </a:solidFill>
                <a:ea typeface="ＭＳ Ｐゴシック" charset="0"/>
                <a:cs typeface="Arial" panose="020B0604020202020204" pitchFamily="34" charset="0"/>
              </a:rPr>
              <a:t>المتناسب</a:t>
            </a:r>
            <a:r>
              <a:rPr lang="ar-JO" sz="4000" dirty="0">
                <a:solidFill>
                  <a:srgbClr val="FFFFFF"/>
                </a:solidFill>
                <a:ea typeface="ＭＳ Ｐゴシック" charset="0"/>
                <a:cs typeface="Arial" panose="020B0604020202020204" pitchFamily="34" charset="0"/>
              </a:rPr>
              <a:t> (8: 12)</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4267200" y="2286000"/>
            <a:ext cx="487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12 لأنه إن كان النشاط موجوداً فهو مقبول على حسب ما للإنسان، لا على حسب ما ليس له.</a:t>
            </a:r>
            <a:endParaRPr lang="en-US" sz="3200" b="1" dirty="0">
              <a:solidFill>
                <a:srgbClr val="FFFFFF"/>
              </a:solidFill>
              <a:latin typeface="Arial" panose="020B0604020202020204" pitchFamily="34" charset="0"/>
              <a:cs typeface="Arial" panose="020B0604020202020204" pitchFamily="34" charset="0"/>
            </a:endParaRPr>
          </a:p>
        </p:txBody>
      </p:sp>
      <p:pic>
        <p:nvPicPr>
          <p:cNvPr id="294915" name="Picture 5" descr="680675_pressie_generos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2590800"/>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ctrTitle"/>
          </p:nvPr>
        </p:nvSpPr>
        <p:spPr>
          <a:xfrm>
            <a:off x="5943600" y="0"/>
            <a:ext cx="3200400" cy="4038600"/>
          </a:xfrm>
        </p:spPr>
        <p:txBody>
          <a:bodyPr/>
          <a:lstStyle/>
          <a:p>
            <a:pPr eaLnBrk="1" hangingPunct="1"/>
            <a:r>
              <a:rPr lang="ar-JO" sz="4000" dirty="0">
                <a:solidFill>
                  <a:srgbClr val="FFFFFF"/>
                </a:solidFill>
                <a:ea typeface="ＭＳ Ｐゴシック" charset="0"/>
                <a:cs typeface="Arial" panose="020B0604020202020204" pitchFamily="34" charset="0"/>
              </a:rPr>
              <a:t>السخاء</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نسبي</a:t>
            </a:r>
            <a:endParaRPr lang="en-US" sz="4000" dirty="0">
              <a:solidFill>
                <a:srgbClr val="FFFFFF"/>
              </a:solidFill>
              <a:ea typeface="ＭＳ Ｐゴシック" charset="0"/>
              <a:cs typeface="Arial" panose="020B0604020202020204" pitchFamily="34" charset="0"/>
            </a:endParaRPr>
          </a:p>
        </p:txBody>
      </p:sp>
      <p:sp>
        <p:nvSpPr>
          <p:cNvPr id="5" name="Rectangle 3"/>
          <p:cNvSpPr txBox="1">
            <a:spLocks noChangeArrowheads="1"/>
          </p:cNvSpPr>
          <p:nvPr/>
        </p:nvSpPr>
        <p:spPr bwMode="auto">
          <a:xfrm>
            <a:off x="0" y="4267200"/>
            <a:ext cx="9144000" cy="2590800"/>
          </a:xfrm>
          <a:prstGeom prst="rect">
            <a:avLst/>
          </a:prstGeom>
          <a:solidFill>
            <a:srgbClr val="CCFFCC"/>
          </a:solidFill>
          <a:ln w="9525">
            <a:noFill/>
            <a:miter lim="800000"/>
            <a:headEnd/>
            <a:tailEnd/>
          </a:ln>
        </p:spPr>
        <p:txBody>
          <a:bodyPr/>
          <a:lstStyle/>
          <a:p>
            <a:pPr marL="269875" algn="ctr" rtl="1" eaLnBrk="0" hangingPunct="0">
              <a:defRPr/>
            </a:pPr>
            <a:r>
              <a:rPr lang="ar-JO" sz="3200" b="1" kern="0" dirty="0">
                <a:solidFill>
                  <a:srgbClr val="000000"/>
                </a:solidFill>
                <a:latin typeface="Arial" panose="020B0604020202020204" pitchFamily="34" charset="0"/>
                <a:ea typeface="ＭＳ Ｐゴシック"/>
                <a:cs typeface="Arial" panose="020B0604020202020204" pitchFamily="34" charset="0"/>
              </a:rPr>
              <a:t>يقوم الله بتقييم قيمة التقدمة المالية ليس من حيث المبلغ الفعلي المعطى، ولكن من خلال مقارنة ما يتم إعطاؤه بالموارد المالية الإجمالية للمعطي (هاريس، </a:t>
            </a:r>
            <a:r>
              <a:rPr lang="en-US" sz="3200" b="1" kern="0" dirty="0">
                <a:solidFill>
                  <a:srgbClr val="000000"/>
                </a:solidFill>
                <a:latin typeface="Arial" panose="020B0604020202020204" pitchFamily="34" charset="0"/>
                <a:ea typeface="ＭＳ Ｐゴシック"/>
                <a:cs typeface="Arial" panose="020B0604020202020204" pitchFamily="34" charset="0"/>
              </a:rPr>
              <a:t>EBC، </a:t>
            </a:r>
            <a:r>
              <a:rPr lang="ar-JO" sz="3200" b="1" kern="0" dirty="0">
                <a:solidFill>
                  <a:srgbClr val="000000"/>
                </a:solidFill>
                <a:latin typeface="Arial" panose="020B0604020202020204" pitchFamily="34" charset="0"/>
                <a:ea typeface="ＭＳ Ｐゴシック"/>
                <a:cs typeface="Arial" panose="020B0604020202020204" pitchFamily="34" charset="0"/>
              </a:rPr>
              <a:t>10: 369)</a:t>
            </a:r>
            <a:r>
              <a:rPr lang="en-US" sz="3200" b="1" kern="0" dirty="0">
                <a:solidFill>
                  <a:srgbClr val="000000"/>
                </a:solidFill>
                <a:latin typeface="Arial" panose="020B0604020202020204" pitchFamily="34" charset="0"/>
                <a:ea typeface="ＭＳ Ｐゴシック"/>
                <a:cs typeface="Arial" panose="020B0604020202020204" pitchFamily="34" charset="0"/>
              </a:rPr>
              <a:t>.</a:t>
            </a:r>
          </a:p>
        </p:txBody>
      </p:sp>
      <p:pic>
        <p:nvPicPr>
          <p:cNvPr id="295939" name="Picture 5" descr="teach generosity toki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019800"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ea typeface="ＭＳ Ｐゴシック" charset="0"/>
                <a:cs typeface="Arial" panose="020B0604020202020204" pitchFamily="34" charset="0"/>
              </a:rPr>
              <a:t>ت. مثل أهل كورنثوس، نحن بحاجة إلى الإستثمار </a:t>
            </a:r>
            <a:r>
              <a:rPr lang="ar-JO" sz="4000" dirty="0">
                <a:solidFill>
                  <a:srgbClr val="FFFF00"/>
                </a:solidFill>
                <a:ea typeface="ＭＳ Ｐゴシック" charset="0"/>
                <a:cs typeface="Arial" panose="020B0604020202020204" pitchFamily="34" charset="0"/>
              </a:rPr>
              <a:t>عمداً</a:t>
            </a:r>
            <a:r>
              <a:rPr lang="ar-JO" sz="4000" dirty="0">
                <a:ea typeface="ＭＳ Ｐゴシック" charset="0"/>
                <a:cs typeface="Arial" panose="020B0604020202020204" pitchFamily="34" charset="0"/>
              </a:rPr>
              <a:t> في الأقل حظاً (8: 13-15).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2286000"/>
            <a:ext cx="8839200" cy="4572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13 فإنه ليس لكي يكون للآخرين راحة ولكم ضيق 14 بل </a:t>
            </a:r>
            <a:r>
              <a:rPr lang="ar-JO" sz="3200" b="1" dirty="0">
                <a:solidFill>
                  <a:srgbClr val="FFFF00"/>
                </a:solidFill>
                <a:latin typeface="Arial" panose="020B0604020202020204" pitchFamily="34" charset="0"/>
                <a:cs typeface="Arial" panose="020B0604020202020204" pitchFamily="34" charset="0"/>
              </a:rPr>
              <a:t>بحسب المساواة</a:t>
            </a:r>
            <a:r>
              <a:rPr lang="ar-JO" sz="3200" b="1" dirty="0">
                <a:solidFill>
                  <a:srgbClr val="FFFFFF"/>
                </a:solidFill>
                <a:latin typeface="Arial" panose="020B0604020202020204" pitchFamily="34" charset="0"/>
                <a:cs typeface="Arial" panose="020B0604020202020204" pitchFamily="34" charset="0"/>
              </a:rPr>
              <a:t>. لكي تكون في هذا الوقت فضالتكم لإعوازهم، كي تصير فضالتهم لإعوازكم، حتى </a:t>
            </a:r>
            <a:r>
              <a:rPr lang="ar-JO" sz="3200" b="1" dirty="0">
                <a:solidFill>
                  <a:srgbClr val="FFFF00"/>
                </a:solidFill>
                <a:latin typeface="Arial" panose="020B0604020202020204" pitchFamily="34" charset="0"/>
                <a:cs typeface="Arial" panose="020B0604020202020204" pitchFamily="34" charset="0"/>
              </a:rPr>
              <a:t>تحصل المساواة</a:t>
            </a:r>
            <a:r>
              <a:rPr lang="ar-JO" sz="3200" b="1" dirty="0">
                <a:solidFill>
                  <a:srgbClr val="FFFFFF"/>
                </a:solidFill>
                <a:latin typeface="Arial" panose="020B0604020202020204" pitchFamily="34" charset="0"/>
                <a:cs typeface="Arial" panose="020B0604020202020204" pitchFamily="34" charset="0"/>
              </a:rPr>
              <a:t> 15 كما هو مكتوب: الذي جمع كثيراً لم يفضل، والذي جمع قليلاً لم ينقص.</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11"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7986" name="Picture 12"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76200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36513" y="1268413"/>
            <a:ext cx="3095626"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سنغافورة</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nvGrpSpPr>
          <p:cNvPr id="2" name="Group 7"/>
          <p:cNvGrpSpPr>
            <a:grpSpLocks/>
          </p:cNvGrpSpPr>
          <p:nvPr/>
        </p:nvGrpSpPr>
        <p:grpSpPr bwMode="auto">
          <a:xfrm>
            <a:off x="2835275" y="1295400"/>
            <a:ext cx="3176588" cy="914400"/>
            <a:chOff x="2813322" y="2971800"/>
            <a:chExt cx="3282678" cy="914400"/>
          </a:xfrm>
        </p:grpSpPr>
        <p:sp>
          <p:nvSpPr>
            <p:cNvPr id="6" name="Rectangle 3"/>
            <p:cNvSpPr txBox="1">
              <a:spLocks noChangeArrowheads="1"/>
            </p:cNvSpPr>
            <p:nvPr/>
          </p:nvSpPr>
          <p:spPr bwMode="auto">
            <a:xfrm>
              <a:off x="2813322" y="2971800"/>
              <a:ext cx="679175"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7" name="Rectangle 3"/>
            <p:cNvSpPr txBox="1">
              <a:spLocks noChangeArrowheads="1"/>
            </p:cNvSpPr>
            <p:nvPr/>
          </p:nvSpPr>
          <p:spPr bwMode="auto">
            <a:xfrm>
              <a:off x="3123381" y="2971800"/>
              <a:ext cx="2972619"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باكستان</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
        <p:nvSpPr>
          <p:cNvPr id="297989" name="Rectangle 2"/>
          <p:cNvSpPr>
            <a:spLocks noGrp="1" noChangeArrowheads="1"/>
          </p:cNvSpPr>
          <p:nvPr>
            <p:ph type="ctrTitle"/>
          </p:nvPr>
        </p:nvSpPr>
        <p:spPr>
          <a:xfrm>
            <a:off x="0" y="0"/>
            <a:ext cx="9144000" cy="1143000"/>
          </a:xfrm>
        </p:spPr>
        <p:txBody>
          <a:bodyPr/>
          <a:lstStyle/>
          <a:p>
            <a:pPr eaLnBrk="1" hangingPunct="1"/>
            <a:r>
              <a:rPr lang="ar-JO" sz="6600" dirty="0">
                <a:solidFill>
                  <a:srgbClr val="113015"/>
                </a:solidFill>
                <a:ea typeface="ＭＳ Ｐゴシック" charset="0"/>
                <a:cs typeface="Arial" panose="020B0604020202020204" pitchFamily="34" charset="0"/>
              </a:rPr>
              <a:t>المساواة؟ حقاً؟</a:t>
            </a:r>
            <a:endParaRPr lang="en-US" sz="6600" dirty="0">
              <a:solidFill>
                <a:srgbClr val="113015"/>
              </a:solidFill>
              <a:ea typeface="ＭＳ Ｐゴシック" charset="0"/>
              <a:cs typeface="Arial" panose="020B0604020202020204" pitchFamily="34" charset="0"/>
            </a:endParaRPr>
          </a:p>
        </p:txBody>
      </p:sp>
      <p:grpSp>
        <p:nvGrpSpPr>
          <p:cNvPr id="3" name="Group 8"/>
          <p:cNvGrpSpPr>
            <a:grpSpLocks/>
          </p:cNvGrpSpPr>
          <p:nvPr/>
        </p:nvGrpSpPr>
        <p:grpSpPr bwMode="auto">
          <a:xfrm>
            <a:off x="5724525" y="1295400"/>
            <a:ext cx="3455988" cy="914400"/>
            <a:chOff x="2608312" y="2971800"/>
            <a:chExt cx="3487688" cy="914400"/>
          </a:xfrm>
        </p:grpSpPr>
        <p:sp>
          <p:nvSpPr>
            <p:cNvPr id="10" name="Rectangle 3"/>
            <p:cNvSpPr txBox="1">
              <a:spLocks noChangeArrowheads="1"/>
            </p:cNvSpPr>
            <p:nvPr/>
          </p:nvSpPr>
          <p:spPr bwMode="auto">
            <a:xfrm>
              <a:off x="2608312" y="2971800"/>
              <a:ext cx="74495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11" name="Rectangle 3"/>
            <p:cNvSpPr txBox="1">
              <a:spLocks noChangeArrowheads="1"/>
            </p:cNvSpPr>
            <p:nvPr/>
          </p:nvSpPr>
          <p:spPr bwMode="auto">
            <a:xfrm>
              <a:off x="3124176" y="2971800"/>
              <a:ext cx="2971824"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منغوليا</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55054A-A5F7-5B30-FEFA-116669B474FB}"/>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C9636EE5-9A3A-E9D1-DD3E-1EBFB09B5EB1}"/>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2236E1BD-881E-EEF1-A0C0-F350F550D343}"/>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3845B23-1F90-1512-C2FC-65EEF705CA34}"/>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56369591"/>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نصبح أغنياء عندما </a:t>
            </a:r>
          </a:p>
          <a:p>
            <a:pPr algn="ctr">
              <a:spcBef>
                <a:spcPct val="20000"/>
              </a:spcBef>
              <a:defRPr/>
            </a:pPr>
            <a:r>
              <a:rPr lang="ar-JO"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نتبرع بأموالنا بسخاء</a:t>
            </a:r>
            <a:endParaRPr lang="en-US"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00035"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026" descr="beaches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1027"/>
          <p:cNvSpPr>
            <a:spLocks noGrp="1" noChangeArrowheads="1"/>
          </p:cNvSpPr>
          <p:nvPr>
            <p:ph type="ctrTitle"/>
          </p:nvPr>
        </p:nvSpPr>
        <p:spPr>
          <a:xfrm>
            <a:off x="762000" y="2438400"/>
            <a:ext cx="7772400" cy="1470025"/>
          </a:xfrm>
        </p:spPr>
        <p:txBody>
          <a:bodyPr/>
          <a:lstStyle/>
          <a:p>
            <a:pPr eaLnBrk="1" hangingPunct="1"/>
            <a:r>
              <a:rPr lang="en-US" sz="8000">
                <a:solidFill>
                  <a:srgbClr val="FFFF00"/>
                </a:solidFill>
                <a:latin typeface="Monotype Corsiva" charset="0"/>
              </a:rPr>
              <a:t>THE EPISTLES</a:t>
            </a:r>
          </a:p>
        </p:txBody>
      </p:sp>
      <p:pic>
        <p:nvPicPr>
          <p:cNvPr id="32772" name="Picture 1028" descr="ISCBG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4419600"/>
            <a:ext cx="8229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73" name="Picture 1029" descr="MIDGI00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4" name="Oval 1030"/>
          <p:cNvSpPr>
            <a:spLocks noChangeArrowheads="1"/>
          </p:cNvSpPr>
          <p:nvPr/>
        </p:nvSpPr>
        <p:spPr bwMode="auto">
          <a:xfrm>
            <a:off x="3810000" y="5334000"/>
            <a:ext cx="304800" cy="990600"/>
          </a:xfrm>
          <a:prstGeom prst="ellipse">
            <a:avLst/>
          </a:prstGeom>
          <a:noFill/>
          <a:ln w="381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18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fade">
                                      <p:cBhvr>
                                        <p:cTn id="7" dur="2000"/>
                                        <p:tgtEl>
                                          <p:spTgt spid="32770"/>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2772"/>
                                        </p:tgtEl>
                                        <p:attrNameLst>
                                          <p:attrName>style.visibility</p:attrName>
                                        </p:attrNameLst>
                                      </p:cBhvr>
                                      <p:to>
                                        <p:strVal val="visible"/>
                                      </p:to>
                                    </p:set>
                                    <p:animEffect transition="in" filter="blinds(horizontal)">
                                      <p:cBhvr>
                                        <p:cTn id="11" dur="500"/>
                                        <p:tgtEl>
                                          <p:spTgt spid="32772"/>
                                        </p:tgtEl>
                                      </p:cBhvr>
                                    </p:animEffect>
                                  </p:childTnLst>
                                </p:cTn>
                              </p:par>
                            </p:childTnLst>
                          </p:cTn>
                        </p:par>
                        <p:par>
                          <p:cTn id="12" fill="hold" nodeType="afterGroup">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2771"/>
                                        </p:tgtEl>
                                        <p:attrNameLst>
                                          <p:attrName>style.visibility</p:attrName>
                                        </p:attrNameLst>
                                      </p:cBhvr>
                                      <p:to>
                                        <p:strVal val="visible"/>
                                      </p:to>
                                    </p:set>
                                    <p:animEffect transition="in" filter="fade">
                                      <p:cBhvr>
                                        <p:cTn id="15" dur="2000"/>
                                        <p:tgtEl>
                                          <p:spTgt spid="32771"/>
                                        </p:tgtEl>
                                      </p:cBhvr>
                                    </p:animEffect>
                                  </p:childTnLst>
                                </p:cTn>
                              </p:par>
                            </p:childTnLst>
                          </p:cTn>
                        </p:par>
                        <p:par>
                          <p:cTn id="16" fill="hold" nodeType="afterGroup">
                            <p:stCondLst>
                              <p:cond delay="4500"/>
                            </p:stCondLst>
                            <p:childTnLst>
                              <p:par>
                                <p:cTn id="17" presetID="10" presetClass="entr" presetSubtype="0" fill="hold" nodeType="afterEffect">
                                  <p:stCondLst>
                                    <p:cond delay="0"/>
                                  </p:stCondLst>
                                  <p:childTnLst>
                                    <p:set>
                                      <p:cBhvr>
                                        <p:cTn id="18" dur="1" fill="hold">
                                          <p:stCondLst>
                                            <p:cond delay="0"/>
                                          </p:stCondLst>
                                        </p:cTn>
                                        <p:tgtEl>
                                          <p:spTgt spid="32773"/>
                                        </p:tgtEl>
                                        <p:attrNameLst>
                                          <p:attrName>style.visibility</p:attrName>
                                        </p:attrNameLst>
                                      </p:cBhvr>
                                      <p:to>
                                        <p:strVal val="visible"/>
                                      </p:to>
                                    </p:set>
                                    <p:animEffect transition="in" filter="fade">
                                      <p:cBhvr>
                                        <p:cTn id="19" dur="2000"/>
                                        <p:tgtEl>
                                          <p:spTgt spid="32773"/>
                                        </p:tgtEl>
                                      </p:cBhvr>
                                    </p:animEffect>
                                  </p:childTnLst>
                                </p:cTn>
                              </p:par>
                            </p:childTnLst>
                          </p:cTn>
                        </p:par>
                        <p:par>
                          <p:cTn id="20" fill="hold" nodeType="afterGroup">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32774"/>
                                        </p:tgtEl>
                                        <p:attrNameLst>
                                          <p:attrName>style.visibility</p:attrName>
                                        </p:attrNameLst>
                                      </p:cBhvr>
                                      <p:to>
                                        <p:strVal val="visible"/>
                                      </p:to>
                                    </p:set>
                                    <p:animEffect transition="in" filter="fade">
                                      <p:cBhvr>
                                        <p:cTn id="23" dur="20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P spid="32774"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2"/>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مثالين</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3 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301060"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Grp="1" noChangeArrowheads="1"/>
          </p:cNvSpPr>
          <p:nvPr>
            <p:ph type="title" idx="4294967295"/>
          </p:nvPr>
        </p:nvSpPr>
        <p:spPr>
          <a:xfrm>
            <a:off x="381000" y="228600"/>
            <a:ext cx="8305800" cy="762000"/>
          </a:xfrm>
          <a:solidFill>
            <a:srgbClr val="FFFFFF"/>
          </a:solidFill>
        </p:spPr>
        <p:txBody>
          <a:bodyPr/>
          <a:lstStyle/>
          <a:p>
            <a:pPr eaLnBrk="1" hangingPunct="1"/>
            <a:r>
              <a:rPr lang="ar-JO" altLang="zh-CN" sz="4000" dirty="0">
                <a:solidFill>
                  <a:srgbClr val="113015"/>
                </a:solidFill>
                <a:ea typeface="ＭＳ Ｐゴシック" charset="0"/>
                <a:cs typeface="Arial" panose="020B0604020202020204" pitchFamily="34" charset="0"/>
              </a:rPr>
              <a:t>المبادئ الثلاثة</a:t>
            </a:r>
            <a:endParaRPr lang="en-US" sz="4000" dirty="0">
              <a:solidFill>
                <a:srgbClr val="113015"/>
              </a:solidFill>
              <a:ea typeface="ＭＳ Ｐゴシック" charset="0"/>
              <a:cs typeface="Arial" panose="020B0604020202020204" pitchFamily="34" charset="0"/>
            </a:endParaRPr>
          </a:p>
        </p:txBody>
      </p:sp>
      <p:pic>
        <p:nvPicPr>
          <p:cNvPr id="302082" name="Picture 9" descr="j0283209"/>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119813" y="3892550"/>
            <a:ext cx="2719387" cy="2660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4" name="Text Box 6"/>
          <p:cNvSpPr txBox="1">
            <a:spLocks noChangeArrowheads="1"/>
          </p:cNvSpPr>
          <p:nvPr/>
        </p:nvSpPr>
        <p:spPr bwMode="auto">
          <a:xfrm>
            <a:off x="1295400" y="1524000"/>
            <a:ext cx="6324600" cy="2124075"/>
          </a:xfrm>
          <a:prstGeom prst="rect">
            <a:avLst/>
          </a:prstGeom>
          <a:solidFill>
            <a:srgbClr val="00000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التأجيل</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النسبة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الهدف</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34">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534">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534">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build="p"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5" descr="checkbook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2225"/>
            <a:ext cx="91440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ctrTitle"/>
          </p:nvPr>
        </p:nvSpPr>
        <p:spPr>
          <a:xfrm>
            <a:off x="0" y="228600"/>
            <a:ext cx="8839200" cy="1143000"/>
          </a:xfrm>
        </p:spPr>
        <p:txBody>
          <a:bodyPr/>
          <a:lstStyle/>
          <a:p>
            <a:pPr algn="r" eaLnBrk="1" hangingPunct="1"/>
            <a:r>
              <a:rPr lang="ar-JO" dirty="0">
                <a:ea typeface="ＭＳ Ｐゴシック" charset="0"/>
                <a:cs typeface="Arial" panose="020B0604020202020204" pitchFamily="34" charset="0"/>
              </a:rPr>
              <a:t>ماذا لو رأى يسوع دفتر شيكات</a:t>
            </a:r>
            <a:r>
              <a:rPr lang="ar-JO" dirty="0">
                <a:solidFill>
                  <a:srgbClr val="FFFF00"/>
                </a:solidFill>
                <a:ea typeface="ＭＳ Ｐゴシック" charset="0"/>
                <a:cs typeface="Arial" panose="020B0604020202020204" pitchFamily="34" charset="0"/>
              </a:rPr>
              <a:t>ك</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4" descr="Generosity full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84150"/>
            <a:ext cx="9144000"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5257800"/>
            <a:ext cx="9144000" cy="1143000"/>
          </a:xfrm>
        </p:spPr>
        <p:txBody>
          <a:bodyPr/>
          <a:lstStyle/>
          <a:p>
            <a:pPr eaLnBrk="1" hangingPunct="1"/>
            <a:r>
              <a:rPr lang="ar-JO" sz="4000" dirty="0">
                <a:ea typeface="ＭＳ Ｐゴシック" charset="0"/>
                <a:cs typeface="Arial" panose="020B0604020202020204" pitchFamily="34" charset="0"/>
              </a:rPr>
              <a:t>لو كنت أعرف المبلغ الذي يريدني الله أن أقدمه بالضبط فهل سأقدمه؟</a:t>
            </a:r>
            <a:endParaRPr lang="en-US" sz="4000"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66709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5" descr="sowing on di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685800"/>
            <a:ext cx="9144000" cy="609600"/>
          </a:xfrm>
          <a:prstGeom prst="rect">
            <a:avLst/>
          </a:prstGeom>
          <a:solidFill>
            <a:srgbClr val="000000"/>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2 كورنثوس 9: 6-15</a:t>
            </a: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17410" name="Rectangle 2"/>
          <p:cNvSpPr>
            <a:spLocks noGrp="1" noChangeArrowheads="1"/>
          </p:cNvSpPr>
          <p:nvPr>
            <p:ph type="ctrTitle"/>
          </p:nvPr>
        </p:nvSpPr>
        <p:spPr>
          <a:xfrm>
            <a:off x="0" y="0"/>
            <a:ext cx="9148763" cy="762000"/>
          </a:xfrm>
          <a:solidFill>
            <a:srgbClr val="000000"/>
          </a:solidFill>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دروس عن البذار</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2"/>
          <p:cNvSpPr>
            <a:spLocks noGrp="1" noChangeArrowheads="1"/>
          </p:cNvSpPr>
          <p:nvPr>
            <p:ph type="ctrTitle"/>
          </p:nvPr>
        </p:nvSpPr>
        <p:spPr>
          <a:xfrm>
            <a:off x="0" y="0"/>
            <a:ext cx="9144000" cy="762000"/>
          </a:xfrm>
        </p:spPr>
        <p:txBody>
          <a:bodyPr/>
          <a:lstStyle/>
          <a:p>
            <a:pPr eaLnBrk="1" hangingPunct="1"/>
            <a:r>
              <a:rPr lang="ar-JO" sz="3200" dirty="0">
                <a:solidFill>
                  <a:srgbClr val="FFFFFF"/>
                </a:solidFill>
                <a:ea typeface="ＭＳ Ｐゴシック" charset="0"/>
                <a:cs typeface="Arial" panose="020B0604020202020204" pitchFamily="34" charset="0"/>
              </a:rPr>
              <a:t>قم بتسمية ما يتبادر إلى ذهني عندما أقول...</a:t>
            </a:r>
            <a:endParaRPr lang="en-US" sz="3200" dirty="0">
              <a:solidFill>
                <a:srgbClr val="FFFFFF"/>
              </a:solidFill>
              <a:ea typeface="ＭＳ Ｐゴシック" charset="0"/>
              <a:cs typeface="Arial" panose="020B0604020202020204" pitchFamily="34" charset="0"/>
            </a:endParaRPr>
          </a:p>
        </p:txBody>
      </p:sp>
      <p:grpSp>
        <p:nvGrpSpPr>
          <p:cNvPr id="2" name="Group 6"/>
          <p:cNvGrpSpPr>
            <a:grpSpLocks/>
          </p:cNvGrpSpPr>
          <p:nvPr/>
        </p:nvGrpSpPr>
        <p:grpSpPr bwMode="auto">
          <a:xfrm>
            <a:off x="0" y="660400"/>
            <a:ext cx="9144000" cy="6197600"/>
            <a:chOff x="0" y="660400"/>
            <a:chExt cx="9144000" cy="6197600"/>
          </a:xfrm>
        </p:grpSpPr>
        <p:pic>
          <p:nvPicPr>
            <p:cNvPr id="307203" name="Picture 5" descr="tax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60400"/>
              <a:ext cx="9144000" cy="619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4" name="Rectangle 2"/>
            <p:cNvSpPr txBox="1">
              <a:spLocks noChangeArrowheads="1"/>
            </p:cNvSpPr>
            <p:nvPr/>
          </p:nvSpPr>
          <p:spPr bwMode="auto">
            <a:xfrm>
              <a:off x="0" y="22860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7200" b="1" dirty="0">
                  <a:solidFill>
                    <a:srgbClr val="000000"/>
                  </a:solidFill>
                  <a:latin typeface="Arial" panose="020B0604020202020204" pitchFamily="34" charset="0"/>
                  <a:cs typeface="Arial" panose="020B0604020202020204" pitchFamily="34" charset="0"/>
                </a:rPr>
                <a:t>المال</a:t>
              </a:r>
              <a:endParaRPr lang="en-US" sz="3200" b="1" dirty="0">
                <a:solidFill>
                  <a:srgbClr val="000000"/>
                </a:solidFill>
                <a:latin typeface="Arial" panose="020B0604020202020204" pitchFamily="34"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John-way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الدوق جون واين</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rich man and laza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37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Rectangle 2"/>
          <p:cNvSpPr>
            <a:spLocks noGrp="1" noChangeArrowheads="1"/>
          </p:cNvSpPr>
          <p:nvPr>
            <p:ph type="ctrTitle"/>
          </p:nvPr>
        </p:nvSpPr>
        <p:spPr>
          <a:xfrm>
            <a:off x="1259632" y="0"/>
            <a:ext cx="7884368" cy="762000"/>
          </a:xfrm>
        </p:spPr>
        <p:txBody>
          <a:bodyPr/>
          <a:lstStyle/>
          <a:p>
            <a:pPr eaLnBrk="1" hangingPunct="1"/>
            <a:r>
              <a:rPr lang="ar-JO" dirty="0">
                <a:ea typeface="ＭＳ Ｐゴシック" charset="0"/>
                <a:cs typeface="Arial" panose="020B0604020202020204" pitchFamily="34" charset="0"/>
              </a:rPr>
              <a:t>لعازر</a:t>
            </a:r>
            <a:r>
              <a:rPr lang="ar-JO" dirty="0">
                <a:solidFill>
                  <a:srgbClr val="113015"/>
                </a:solidFill>
                <a:ea typeface="ＭＳ Ｐゴシック" charset="0"/>
                <a:cs typeface="Arial" panose="020B0604020202020204" pitchFamily="34" charset="0"/>
              </a:rPr>
              <a:t> والغني</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ea typeface="ＭＳ Ｐゴシック" charset="0"/>
                <a:cs typeface="ＭＳ Ｐゴシック" charset="0"/>
              </a:rPr>
              <a:t>The Dentist</a:t>
            </a:r>
          </a:p>
        </p:txBody>
      </p:sp>
      <p:pic>
        <p:nvPicPr>
          <p:cNvPr id="312322" name="Picture 3" descr="dent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80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36" name="Picture 2" descr="dentist wor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495800" y="2743200"/>
            <a:ext cx="420052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30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5" descr="b17047294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3252788"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4" name="Rectangle 2"/>
          <p:cNvSpPr>
            <a:spLocks noGrp="1" noChangeArrowheads="1"/>
          </p:cNvSpPr>
          <p:nvPr>
            <p:ph type="title"/>
          </p:nvPr>
        </p:nvSpPr>
        <p:spPr>
          <a:xfrm>
            <a:off x="3429000" y="503238"/>
            <a:ext cx="4419600" cy="1020762"/>
          </a:xfrm>
        </p:spPr>
        <p:txBody>
          <a:bodyPr/>
          <a:lstStyle/>
          <a:p>
            <a:pPr eaLnBrk="1" hangingPunct="1"/>
            <a:r>
              <a:rPr lang="ar-JO" sz="6000" dirty="0">
                <a:ea typeface="Accordance" panose="00000400000000000000" pitchFamily="2" charset="-78"/>
              </a:rPr>
              <a:t>أسئلة للتأمل</a:t>
            </a:r>
            <a:endParaRPr lang="en-US" sz="6000" dirty="0">
              <a:ea typeface="Accordance" panose="00000400000000000000" pitchFamily="2" charset="-78"/>
            </a:endParaRPr>
          </a:p>
        </p:txBody>
      </p:sp>
      <p:sp>
        <p:nvSpPr>
          <p:cNvPr id="146435" name="Rectangle 4"/>
          <p:cNvSpPr>
            <a:spLocks noChangeArrowheads="1"/>
          </p:cNvSpPr>
          <p:nvPr/>
        </p:nvSpPr>
        <p:spPr bwMode="auto">
          <a:xfrm>
            <a:off x="3200400" y="1828800"/>
            <a:ext cx="58674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متى يجب عليك أن تدافع عن نفسك عند الإنتقاد؟</a:t>
            </a:r>
            <a:endParaRPr lang="en-US" sz="3600" b="1" dirty="0">
              <a:latin typeface="Arial" panose="020B0604020202020204" pitchFamily="34" charset="0"/>
              <a:ea typeface="Accordance" panose="00000400000000000000" pitchFamily="2" charset="-78"/>
              <a:cs typeface="Arial" panose="020B0604020202020204" pitchFamily="34" charset="0"/>
            </a:endParaRPr>
          </a:p>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ما هي المشكلة\المشاكل التي يجب عليك تركها؟</a:t>
            </a:r>
            <a:endParaRPr lang="en-US" sz="3600" b="1" dirty="0">
              <a:latin typeface="Arial" panose="020B0604020202020204" pitchFamily="34" charset="0"/>
              <a:ea typeface="Accordance" panose="00000400000000000000" pitchFamily="2" charset="-78"/>
              <a:cs typeface="Arial" panose="020B0604020202020204" pitchFamily="34" charset="0"/>
            </a:endParaRPr>
          </a:p>
        </p:txBody>
      </p:sp>
      <p:pic>
        <p:nvPicPr>
          <p:cNvPr id="146436" name="Picture 6" descr="180_how_t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5410200"/>
            <a:ext cx="3478213"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7858149" y="71438"/>
            <a:ext cx="128585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ea typeface="Accordance" panose="00000400000000000000" pitchFamily="2" charset="-78"/>
                <a:cs typeface="Arial" panose="020B0604020202020204" pitchFamily="34" charset="0"/>
              </a:rPr>
              <a:t>161 ج ج</a:t>
            </a:r>
            <a:endParaRPr lang="en-US"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Dollars.jpg"/>
          <p:cNvPicPr>
            <a:picLocks noChangeAspect="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title"/>
          </p:nvPr>
        </p:nvSpPr>
        <p:spPr>
          <a:xfrm>
            <a:off x="685800" y="228600"/>
            <a:ext cx="7772400" cy="1066800"/>
          </a:xfrm>
          <a:gradFill flip="none" rotWithShape="1">
            <a:gsLst>
              <a:gs pos="63000">
                <a:srgbClr val="113015"/>
              </a:gs>
              <a:gs pos="100000">
                <a:schemeClr val="tx1"/>
              </a:gs>
            </a:gsLst>
            <a:path path="shape">
              <a:fillToRect l="50000" t="50000" r="50000" b="50000"/>
            </a:path>
            <a:tileRect/>
          </a:gradFill>
        </p:spPr>
        <p:txBody>
          <a:bodyPr/>
          <a:lstStyle/>
          <a:p>
            <a:pPr eaLnBrk="1" hangingPunct="1">
              <a:defRPr/>
            </a:pPr>
            <a:r>
              <a:rPr lang="ar-JO"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rPr>
              <a:t>المال والألقاب</a:t>
            </a:r>
            <a:endParaRPr lang="en-US"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endParaRPr>
          </a:p>
        </p:txBody>
      </p:sp>
      <p:sp>
        <p:nvSpPr>
          <p:cNvPr id="6" name="Content Placeholder 5"/>
          <p:cNvSpPr>
            <a:spLocks noGrp="1"/>
          </p:cNvSpPr>
          <p:nvPr>
            <p:ph sz="half" idx="2"/>
          </p:nvPr>
        </p:nvSpPr>
        <p:spPr>
          <a:xfrm>
            <a:off x="2819400" y="1447800"/>
            <a:ext cx="6324600" cy="4724400"/>
          </a:xfrm>
        </p:spPr>
        <p:txBody>
          <a:bodyPr/>
          <a:lstStyle/>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الشباب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الفقراء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السود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البالغون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مزدوج بدون 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واحد مع الكثير من الأطفال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كبار السن الميسورين</a:t>
            </a: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الشباب المحب للمرح في طريقه إلى النجاح</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p:txBody>
      </p:sp>
      <p:sp>
        <p:nvSpPr>
          <p:cNvPr id="4" name="TextBox 3"/>
          <p:cNvSpPr txBox="1"/>
          <p:nvPr/>
        </p:nvSpPr>
        <p:spPr>
          <a:xfrm>
            <a:off x="384950" y="1447800"/>
            <a:ext cx="1622560" cy="4031873"/>
          </a:xfrm>
          <a:prstGeom prst="rect">
            <a:avLst/>
          </a:prstGeom>
          <a:noFill/>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المترفون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الجراء</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البوبي</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الغاضبون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دينك</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الحرير</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النسيج</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المنشورات</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uiExpand="1"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Grp="1" noChangeArrowheads="1"/>
          </p:cNvSpPr>
          <p:nvPr>
            <p:ph type="ctrTitle"/>
          </p:nvPr>
        </p:nvSpPr>
        <p:spPr>
          <a:xfrm>
            <a:off x="685800" y="47244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31641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6858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7150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5"/>
          <p:cNvSpPr/>
          <p:nvPr/>
        </p:nvSpPr>
        <p:spPr>
          <a:xfrm rot="20165174">
            <a:off x="1154199" y="724291"/>
            <a:ext cx="2026517" cy="1107996"/>
          </a:xfrm>
          <a:prstGeom prst="rect">
            <a:avLst/>
          </a:prstGeom>
          <a:solidFill>
            <a:srgbClr val="000090"/>
          </a:solidFill>
        </p:spPr>
        <p:txBody>
          <a:bodyPr wrap="none">
            <a:spAutoFit/>
          </a:bodyPr>
          <a:lstStyle/>
          <a:p>
            <a:pPr algn="ctr" eaLnBrk="0" hangingPunct="0">
              <a:defRPr/>
            </a:pPr>
            <a:r>
              <a:rPr lang="ar-JO"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rPr>
              <a:t>السياق</a:t>
            </a:r>
            <a:endParaRPr lang="en-US"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FCE78A-FD8F-5A4B-1554-38C22541925A}"/>
            </a:ext>
          </a:extLst>
        </p:cNvPr>
        <p:cNvGrpSpPr/>
        <p:nvPr/>
      </p:nvGrpSpPr>
      <p:grpSpPr>
        <a:xfrm>
          <a:off x="0" y="0"/>
          <a:ext cx="0" cy="0"/>
          <a:chOff x="0" y="0"/>
          <a:chExt cx="0" cy="0"/>
        </a:xfrm>
      </p:grpSpPr>
      <p:sp>
        <p:nvSpPr>
          <p:cNvPr id="301057" name="Rectangle 2">
            <a:extLst>
              <a:ext uri="{FF2B5EF4-FFF2-40B4-BE49-F238E27FC236}">
                <a16:creationId xmlns:a16="http://schemas.microsoft.com/office/drawing/2014/main" id="{F81AD71B-30B0-3C7C-2589-C1602DC0AAE0}"/>
              </a:ext>
            </a:extLst>
          </p:cNvPr>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0AD7D0A4-F7FE-A7BF-064D-061BDE40B354}"/>
              </a:ext>
            </a:extLst>
          </p:cNvPr>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مثالين</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a:extLst>
              <a:ext uri="{FF2B5EF4-FFF2-40B4-BE49-F238E27FC236}">
                <a16:creationId xmlns:a16="http://schemas.microsoft.com/office/drawing/2014/main" id="{12F2C207-9A47-AE43-4B84-3246A98DF1C6}"/>
              </a:ext>
            </a:extLst>
          </p:cNvPr>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مبادئ</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301060" name="Picture 6" descr="be-rich-series.jpg">
            <a:extLst>
              <a:ext uri="{FF2B5EF4-FFF2-40B4-BE49-F238E27FC236}">
                <a16:creationId xmlns:a16="http://schemas.microsoft.com/office/drawing/2014/main" id="{2B9993A2-22DC-251F-3D4D-B6B04396CBD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a:extLst>
              <a:ext uri="{FF2B5EF4-FFF2-40B4-BE49-F238E27FC236}">
                <a16:creationId xmlns:a16="http://schemas.microsoft.com/office/drawing/2014/main" id="{401EF59C-552F-43E5-0F58-C08D49A8C7FC}"/>
              </a:ext>
            </a:extLst>
          </p:cNvPr>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Down Arrow 8">
            <a:extLst>
              <a:ext uri="{FF2B5EF4-FFF2-40B4-BE49-F238E27FC236}">
                <a16:creationId xmlns:a16="http://schemas.microsoft.com/office/drawing/2014/main" id="{CDFC4F3E-CD0E-3439-B38A-326349893F89}"/>
              </a:ext>
            </a:extLst>
          </p:cNvPr>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1788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CD79D1-CFFA-1022-ABB5-66E1C3260E49}"/>
            </a:ext>
          </a:extLst>
        </p:cNvPr>
        <p:cNvGrpSpPr/>
        <p:nvPr/>
      </p:nvGrpSpPr>
      <p:grpSpPr>
        <a:xfrm>
          <a:off x="0" y="0"/>
          <a:ext cx="0" cy="0"/>
          <a:chOff x="0" y="0"/>
          <a:chExt cx="0" cy="0"/>
        </a:xfrm>
      </p:grpSpPr>
      <p:sp>
        <p:nvSpPr>
          <p:cNvPr id="19458" name="Rectangle 2">
            <a:extLst>
              <a:ext uri="{FF2B5EF4-FFF2-40B4-BE49-F238E27FC236}">
                <a16:creationId xmlns:a16="http://schemas.microsoft.com/office/drawing/2014/main" id="{94736157-A423-A267-292A-0563B0C4ADF9}"/>
              </a:ext>
            </a:extLst>
          </p:cNvPr>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a:extLst>
              <a:ext uri="{FF2B5EF4-FFF2-40B4-BE49-F238E27FC236}">
                <a16:creationId xmlns:a16="http://schemas.microsoft.com/office/drawing/2014/main" id="{E767EDA5-2FF2-5DF3-0C0F-B2E3A5A57F71}"/>
              </a:ext>
            </a:extLst>
          </p:cNvPr>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نصبح أغنياء عندما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نتبرع بأموالنا بسخاء</a:t>
            </a:r>
            <a:endParaRPr kumimoji="0" lang="en-US"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00035" name="Picture 4" descr="Generosity-hands to heaven.jpg">
            <a:extLst>
              <a:ext uri="{FF2B5EF4-FFF2-40B4-BE49-F238E27FC236}">
                <a16:creationId xmlns:a16="http://schemas.microsoft.com/office/drawing/2014/main" id="{DB67C426-DB6E-E4A9-44CC-618A1F2BA89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4524547"/>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9" descr="burning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62200" y="838200"/>
            <a:ext cx="41529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0" name="Rectangle 2"/>
          <p:cNvSpPr>
            <a:spLocks noGrp="1" noChangeArrowheads="1"/>
          </p:cNvSpPr>
          <p:nvPr>
            <p:ph type="ctrTitle"/>
          </p:nvPr>
        </p:nvSpPr>
        <p:spPr>
          <a:xfrm>
            <a:off x="0" y="0"/>
            <a:ext cx="9144000" cy="1600200"/>
          </a:xfrm>
        </p:spPr>
        <p:txBody>
          <a:bodyPr/>
          <a:lstStyle/>
          <a:p>
            <a:pPr eaLnBrk="1" hangingPunct="1"/>
            <a:r>
              <a:rPr lang="ar-JO" sz="5400" dirty="0">
                <a:ea typeface="ＭＳ Ｐゴシック" charset="0"/>
                <a:cs typeface="Arial" panose="020B0604020202020204" pitchFamily="34" charset="0"/>
              </a:rPr>
              <a:t>سؤالين عن العطاء</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5038725"/>
            <a:ext cx="43434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كم</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المبلغ؟</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038725"/>
            <a:ext cx="44196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ما هي </a:t>
            </a: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النتائج</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8" name="Down Arrow 7"/>
          <p:cNvSpPr>
            <a:spLocks noChangeArrowheads="1"/>
          </p:cNvSpPr>
          <p:nvPr/>
        </p:nvSpPr>
        <p:spPr bwMode="auto">
          <a:xfrm rot="1997823">
            <a:off x="1814513"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403850"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3"/>
          <p:cNvSpPr txBox="1">
            <a:spLocks noChangeArrowheads="1"/>
          </p:cNvSpPr>
          <p:nvPr/>
        </p:nvSpPr>
        <p:spPr bwMode="auto">
          <a:xfrm>
            <a:off x="0" y="5876925"/>
            <a:ext cx="43434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مبدأ هام</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724400" y="5876925"/>
            <a:ext cx="44196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الفوائد</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 name="Rectangle 12"/>
          <p:cNvSpPr/>
          <p:nvPr/>
        </p:nvSpPr>
        <p:spPr>
          <a:xfrm rot="20333844">
            <a:off x="1149445" y="2230390"/>
            <a:ext cx="6330579"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rPr>
              <a:t>2 كورنثوس 9: 6</a:t>
            </a:r>
            <a:endParaRPr kumimoji="0" lang="en-US"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P spid="11" grpId="0"/>
      <p:bldP spid="1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4" name="Rectangle 2"/>
          <p:cNvSpPr>
            <a:spLocks noGrp="1" noChangeArrowheads="1"/>
          </p:cNvSpPr>
          <p:nvPr>
            <p:ph type="ctrTitle"/>
          </p:nvPr>
        </p:nvSpPr>
        <p:spPr>
          <a:xfrm>
            <a:off x="228600" y="381000"/>
            <a:ext cx="8915400" cy="2133600"/>
          </a:xfrm>
        </p:spPr>
        <p:txBody>
          <a:bodyPr/>
          <a:lstStyle/>
          <a:p>
            <a:pPr marL="449263" indent="-449263" algn="r" eaLnBrk="1" hangingPunct="1"/>
            <a:r>
              <a:rPr lang="ar-JO" dirty="0">
                <a:ea typeface="ＭＳ Ｐゴシック" charset="0"/>
                <a:cs typeface="Arial" panose="020B0604020202020204" pitchFamily="34" charset="0"/>
              </a:rPr>
              <a:t>1. </a:t>
            </a:r>
            <a:r>
              <a:rPr lang="ar-JO" dirty="0">
                <a:solidFill>
                  <a:srgbClr val="FFFF00"/>
                </a:solidFill>
                <a:ea typeface="ＭＳ Ｐゴシック" charset="0"/>
                <a:cs typeface="Arial" panose="020B0604020202020204" pitchFamily="34" charset="0"/>
              </a:rPr>
              <a:t>مبدأ</a:t>
            </a:r>
            <a:r>
              <a:rPr lang="ar-JO" dirty="0">
                <a:ea typeface="ＭＳ Ｐゴシック" charset="0"/>
                <a:cs typeface="Arial" panose="020B0604020202020204" pitchFamily="34" charset="0"/>
              </a:rPr>
              <a:t> : أنت تقرر كم تريد أن تتبارك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(9: 6-7أ)</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descr="Sowing_Wh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1463"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76200"/>
            <a:ext cx="9144000" cy="709594"/>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أ. يباركك الله بحسب كم تعطي (9: 6)</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228600" y="1600200"/>
            <a:ext cx="5181600" cy="3505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هذا و إن من يزرع بالشح فبالشح أيضاً يحصد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و من يزرع بالبركات فبالبركات أيضاً يحصد</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seed_sprou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0" y="2514600"/>
            <a:ext cx="7772400" cy="13716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ازرع قليلاً تحصد قليلاً</a:t>
            </a:r>
            <a:br>
              <a:rPr lang="ar-JO" dirty="0">
                <a:effectLst>
                  <a:outerShdw blurRad="38100" dist="38100" dir="2700000" algn="tl">
                    <a:srgbClr val="808080"/>
                  </a:outerShdw>
                </a:effectLst>
                <a:ea typeface="ＭＳ Ｐゴシック" charset="0"/>
                <a:cs typeface="Arial" panose="020B0604020202020204" pitchFamily="34" charset="0"/>
              </a:rPr>
            </a:br>
            <a:r>
              <a:rPr lang="ar-JO" dirty="0">
                <a:effectLst>
                  <a:outerShdw blurRad="38100" dist="38100" dir="2700000" algn="tl">
                    <a:srgbClr val="808080"/>
                  </a:outerShdw>
                </a:effectLst>
                <a:ea typeface="ＭＳ Ｐゴシック" charset="0"/>
                <a:cs typeface="Arial" panose="020B0604020202020204" pitchFamily="34" charset="0"/>
              </a:rPr>
              <a:t>ازرع كثيراً تحصد كثيراً</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0" y="0"/>
            <a:ext cx="9144000" cy="10668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القانون رقم 1 في الزراعة</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8370"/>
                                        </p:tgtEl>
                                        <p:attrNameLst>
                                          <p:attrName>style.visibility</p:attrName>
                                        </p:attrNameLst>
                                      </p:cBhvr>
                                      <p:to>
                                        <p:strVal val="visible"/>
                                      </p:to>
                                    </p:set>
                                    <p:animEffect transition="in" filter="fade">
                                      <p:cBhvr>
                                        <p:cTn id="11" dur="2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4"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Title</a:t>
            </a:r>
          </a:p>
        </p:txBody>
      </p:sp>
      <p:pic>
        <p:nvPicPr>
          <p:cNvPr id="323586" name="Picture 2" descr="kraft j 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943600"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3587" name="Picture 3" descr="kraft log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5181600"/>
            <a:ext cx="23622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3" name="TextBox 4"/>
          <p:cNvSpPr txBox="1">
            <a:spLocks noChangeArrowheads="1"/>
          </p:cNvSpPr>
          <p:nvPr/>
        </p:nvSpPr>
        <p:spPr bwMode="auto">
          <a:xfrm>
            <a:off x="5943600" y="0"/>
            <a:ext cx="32004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sz="3200" b="1" dirty="0">
                <a:solidFill>
                  <a:srgbClr val="FFFFFF"/>
                </a:solidFill>
                <a:latin typeface="Arial" panose="020B0604020202020204" pitchFamily="34" charset="0"/>
                <a:cs typeface="Arial" panose="020B0604020202020204" pitchFamily="34" charset="0"/>
              </a:rPr>
              <a:t>الإستثمارات الوحيدة التي قمت بها على الإطلاق، والتي دفعت أرباحاً متزايدة باستمرار، هي الأموال التي أعطيتها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53"/>
                                        </p:tgtEl>
                                        <p:attrNameLst>
                                          <p:attrName>style.visibility</p:attrName>
                                        </p:attrNameLst>
                                      </p:cBhvr>
                                      <p:to>
                                        <p:strVal val="visible"/>
                                      </p:to>
                                    </p:set>
                                    <p:animEffect transition="in" filter="wipe(up)">
                                      <p:cBhvr>
                                        <p:cTn id="7" dur="5000"/>
                                        <p:tgtEl>
                                          <p:spTgt spid="276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3"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3" descr="sowing scatter_see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70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0" name="Rectangle 2"/>
          <p:cNvSpPr>
            <a:spLocks noGrp="1" noChangeArrowheads="1"/>
          </p:cNvSpPr>
          <p:nvPr>
            <p:ph type="ctrTitle"/>
          </p:nvPr>
        </p:nvSpPr>
        <p:spPr>
          <a:xfrm>
            <a:off x="-76200" y="5029200"/>
            <a:ext cx="9296400" cy="1828800"/>
          </a:xfrm>
          <a:solidFill>
            <a:srgbClr val="000000"/>
          </a:solidFill>
        </p:spPr>
        <p:txBody>
          <a:bodyPr/>
          <a:lstStyle/>
          <a:p>
            <a:pPr eaLnBrk="1" hangingPunct="1"/>
            <a:r>
              <a:rPr lang="ar-JO" sz="3600" dirty="0">
                <a:ea typeface="ＭＳ Ｐゴシック" charset="0"/>
                <a:cs typeface="Arial" panose="020B0604020202020204" pitchFamily="34" charset="0"/>
              </a:rPr>
              <a:t>لا يمكن لأحد أن يأخذ استثماراتك المرسلة إلى السماء قبل وصولك.</a:t>
            </a:r>
            <a:endParaRPr lang="en-US" sz="3600" dirty="0">
              <a:solidFill>
                <a:srgbClr val="FFFFFF"/>
              </a:solidFill>
              <a:ea typeface="ＭＳ Ｐゴシック" charset="0"/>
              <a:cs typeface="Arial" panose="020B0604020202020204" pitchFamily="34"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A2FC3-E571-7A4A-BFE4-F6316A2B4513}"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23</a:t>
            </a:fld>
            <a:endParaRPr lang="en-US" sz="1400">
              <a:latin typeface="Arial" panose="020B0604020202020204" pitchFamily="34" charset="0"/>
              <a:ea typeface="Accordance" panose="00000400000000000000" pitchFamily="2" charset="-78"/>
              <a:cs typeface="Arial" panose="020B0604020202020204" pitchFamily="34" charset="0"/>
            </a:endParaRPr>
          </a:p>
        </p:txBody>
      </p:sp>
      <p:sp>
        <p:nvSpPr>
          <p:cNvPr id="148482" name="Rectangle 2"/>
          <p:cNvSpPr>
            <a:spLocks noGrp="1" noChangeArrowheads="1"/>
          </p:cNvSpPr>
          <p:nvPr>
            <p:ph type="title"/>
          </p:nvPr>
        </p:nvSpPr>
        <p:spPr/>
        <p:txBody>
          <a:bodyPr/>
          <a:lstStyle/>
          <a:p>
            <a:pPr eaLnBrk="1" hangingPunct="1"/>
            <a:r>
              <a:rPr lang="en-US">
                <a:ea typeface="Accordance" panose="00000400000000000000" pitchFamily="2" charset="-78"/>
              </a:rPr>
              <a:t>Geography</a:t>
            </a:r>
          </a:p>
        </p:txBody>
      </p:sp>
      <p:pic>
        <p:nvPicPr>
          <p:cNvPr id="148483" name="Picture 3"/>
          <p:cNvPicPr>
            <a:picLocks noGrp="1" noChangeAspect="1" noChangeArrowheads="1"/>
          </p:cNvPicPr>
          <p:nvPr>
            <p:ph type="body" idx="4294967295"/>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pSp>
        <p:nvGrpSpPr>
          <p:cNvPr id="2" name="Group 4"/>
          <p:cNvGrpSpPr>
            <a:grpSpLocks/>
          </p:cNvGrpSpPr>
          <p:nvPr/>
        </p:nvGrpSpPr>
        <p:grpSpPr bwMode="auto">
          <a:xfrm>
            <a:off x="3581400" y="1295400"/>
            <a:ext cx="1460500" cy="628650"/>
            <a:chOff x="2256" y="816"/>
            <a:chExt cx="920" cy="396"/>
          </a:xfrm>
        </p:grpSpPr>
        <p:sp>
          <p:nvSpPr>
            <p:cNvPr id="148489" name="AutoShape 5"/>
            <p:cNvSpPr>
              <a:spLocks noChangeArrowheads="1"/>
            </p:cNvSpPr>
            <p:nvPr/>
          </p:nvSpPr>
          <p:spPr bwMode="auto">
            <a:xfrm rot="2378455">
              <a:off x="2521" y="1015"/>
              <a:ext cx="335" cy="197"/>
            </a:xfrm>
            <a:prstGeom prst="rightArrow">
              <a:avLst>
                <a:gd name="adj1" fmla="val 50000"/>
                <a:gd name="adj2" fmla="val 42513"/>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a:latin typeface="Arial" panose="020B0604020202020204" pitchFamily="34" charset="0"/>
                <a:ea typeface="Accordance" panose="00000400000000000000" pitchFamily="2" charset="-78"/>
                <a:cs typeface="Arial" panose="020B0604020202020204" pitchFamily="34" charset="0"/>
              </a:endParaRPr>
            </a:p>
          </p:txBody>
        </p:sp>
        <p:sp>
          <p:nvSpPr>
            <p:cNvPr id="148490" name="Text Box 6"/>
            <p:cNvSpPr txBox="1">
              <a:spLocks noChangeArrowheads="1"/>
            </p:cNvSpPr>
            <p:nvPr/>
          </p:nvSpPr>
          <p:spPr bwMode="auto">
            <a:xfrm>
              <a:off x="2256" y="816"/>
              <a:ext cx="920" cy="231"/>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latin typeface="Arial" panose="020B0604020202020204" pitchFamily="34" charset="0"/>
                  <a:ea typeface="Accordance" panose="00000400000000000000" pitchFamily="2" charset="-78"/>
                  <a:cs typeface="Arial" panose="020B0604020202020204" pitchFamily="34" charset="0"/>
                </a:rPr>
                <a:t>مكدونية</a:t>
              </a:r>
              <a:endParaRPr lang="en-US" sz="1800" b="1" dirty="0">
                <a:latin typeface="Arial" panose="020B0604020202020204" pitchFamily="34" charset="0"/>
                <a:ea typeface="Accordance" panose="00000400000000000000" pitchFamily="2" charset="-78"/>
                <a:cs typeface="Arial" panose="020B0604020202020204" pitchFamily="34" charset="0"/>
              </a:endParaRPr>
            </a:p>
          </p:txBody>
        </p:sp>
      </p:grpSp>
      <p:sp>
        <p:nvSpPr>
          <p:cNvPr id="33799" name="Text Box 7"/>
          <p:cNvSpPr txBox="1">
            <a:spLocks noChangeArrowheads="1"/>
          </p:cNvSpPr>
          <p:nvPr/>
        </p:nvSpPr>
        <p:spPr bwMode="auto">
          <a:xfrm>
            <a:off x="4114800" y="2895600"/>
            <a:ext cx="1066800" cy="366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1800" b="1" dirty="0">
                <a:solidFill>
                  <a:schemeClr val="bg1"/>
                </a:solidFill>
                <a:latin typeface="Arial" panose="020B0604020202020204" pitchFamily="34" charset="0"/>
                <a:ea typeface="Accordance" panose="00000400000000000000" pitchFamily="2" charset="-78"/>
                <a:cs typeface="Arial" panose="020B0604020202020204" pitchFamily="34" charset="0"/>
              </a:rPr>
              <a:t>كورنثوس</a:t>
            </a:r>
            <a:endParaRPr lang="en-US" sz="18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grpSp>
        <p:nvGrpSpPr>
          <p:cNvPr id="3" name="Group 8"/>
          <p:cNvGrpSpPr>
            <a:grpSpLocks/>
          </p:cNvGrpSpPr>
          <p:nvPr/>
        </p:nvGrpSpPr>
        <p:grpSpPr bwMode="auto">
          <a:xfrm>
            <a:off x="2963464" y="3052899"/>
            <a:ext cx="2203450" cy="2217738"/>
            <a:chOff x="672" y="2256"/>
            <a:chExt cx="1388" cy="1397"/>
          </a:xfrm>
        </p:grpSpPr>
        <p:pic>
          <p:nvPicPr>
            <p:cNvPr id="148487" name="Picture 9" descr="j01494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08" y="2400"/>
              <a:ext cx="1052" cy="12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8" name="Picture 10" descr="IS1CR1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2" y="2256"/>
              <a:ext cx="734"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grpId="0" nodeType="clickEffect">
                                  <p:stCondLst>
                                    <p:cond delay="0"/>
                                  </p:stCondLst>
                                  <p:childTnLst>
                                    <p:set>
                                      <p:cBhvr>
                                        <p:cTn id="11" dur="1" fill="hold">
                                          <p:stCondLst>
                                            <p:cond delay="0"/>
                                          </p:stCondLst>
                                        </p:cTn>
                                        <p:tgtEl>
                                          <p:spTgt spid="33799"/>
                                        </p:tgtEl>
                                        <p:attrNameLst>
                                          <p:attrName>style.visibility</p:attrName>
                                        </p:attrNameLst>
                                      </p:cBhvr>
                                      <p:to>
                                        <p:strVal val="visible"/>
                                      </p:to>
                                    </p:set>
                                    <p:animEffect transition="in" filter="fade">
                                      <p:cBhvr>
                                        <p:cTn id="12" dur="770" decel="100000"/>
                                        <p:tgtEl>
                                          <p:spTgt spid="33799"/>
                                        </p:tgtEl>
                                      </p:cBhvr>
                                    </p:animEffect>
                                    <p:animScale>
                                      <p:cBhvr>
                                        <p:cTn id="13" dur="770" decel="100000"/>
                                        <p:tgtEl>
                                          <p:spTgt spid="33799"/>
                                        </p:tgtEl>
                                      </p:cBhvr>
                                      <p:from x="10000" y="10000"/>
                                      <p:to x="200000" y="450000"/>
                                    </p:animScale>
                                    <p:animScale>
                                      <p:cBhvr>
                                        <p:cTn id="14" dur="1230" accel="100000" fill="hold">
                                          <p:stCondLst>
                                            <p:cond delay="770"/>
                                          </p:stCondLst>
                                        </p:cTn>
                                        <p:tgtEl>
                                          <p:spTgt spid="33799"/>
                                        </p:tgtEl>
                                      </p:cBhvr>
                                      <p:from x="200000" y="450000"/>
                                      <p:to x="100000" y="100000"/>
                                    </p:animScale>
                                    <p:set>
                                      <p:cBhvr>
                                        <p:cTn id="15" dur="770" fill="hold"/>
                                        <p:tgtEl>
                                          <p:spTgt spid="33799"/>
                                        </p:tgtEl>
                                        <p:attrNameLst>
                                          <p:attrName>ppt_x</p:attrName>
                                        </p:attrNameLst>
                                      </p:cBhvr>
                                      <p:to>
                                        <p:strVal val="(0.5)"/>
                                      </p:to>
                                    </p:set>
                                    <p:anim from="(0.5)" to="(#ppt_x)" calcmode="lin" valueType="num">
                                      <p:cBhvr>
                                        <p:cTn id="16" dur="1230" accel="100000" fill="hold">
                                          <p:stCondLst>
                                            <p:cond delay="770"/>
                                          </p:stCondLst>
                                        </p:cTn>
                                        <p:tgtEl>
                                          <p:spTgt spid="33799"/>
                                        </p:tgtEl>
                                        <p:attrNameLst>
                                          <p:attrName>ppt_x</p:attrName>
                                        </p:attrNameLst>
                                      </p:cBhvr>
                                    </p:anim>
                                    <p:set>
                                      <p:cBhvr>
                                        <p:cTn id="17" dur="770" fill="hold"/>
                                        <p:tgtEl>
                                          <p:spTgt spid="33799"/>
                                        </p:tgtEl>
                                        <p:attrNameLst>
                                          <p:attrName>ppt_y</p:attrName>
                                        </p:attrNameLst>
                                      </p:cBhvr>
                                      <p:to>
                                        <p:strVal val="(#ppt_y+0.4)"/>
                                      </p:to>
                                    </p:set>
                                    <p:anim from="(#ppt_y+0.4)" to="(#ppt_y)" calcmode="lin" valueType="num">
                                      <p:cBhvr>
                                        <p:cTn id="18" dur="1230" accel="100000" fill="hold">
                                          <p:stCondLst>
                                            <p:cond delay="770"/>
                                          </p:stCondLst>
                                        </p:cTn>
                                        <p:tgtEl>
                                          <p:spTgt spid="33799"/>
                                        </p:tgtEl>
                                        <p:attrNameLst>
                                          <p:attrName>ppt_y</p:attrName>
                                        </p:attrNameLst>
                                      </p:cBhvr>
                                    </p:anim>
                                  </p:childTnLst>
                                </p:cTn>
                              </p:par>
                            </p:childTnLst>
                          </p:cTn>
                        </p:par>
                        <p:par>
                          <p:cTn id="19" fill="hold" nodeType="afterGroup">
                            <p:stCondLst>
                              <p:cond delay="2000"/>
                            </p:stCondLst>
                            <p:childTnLst>
                              <p:par>
                                <p:cTn id="20" presetID="21" presetClass="entr" presetSubtype="8" fill="hold" nodeType="after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wheel(8)">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2"/>
          <p:cNvSpPr>
            <a:spLocks noGrp="1" noChangeArrowheads="1"/>
          </p:cNvSpPr>
          <p:nvPr>
            <p:ph type="ctrTitle"/>
          </p:nvPr>
        </p:nvSpPr>
        <p:spPr>
          <a:xfrm>
            <a:off x="0" y="0"/>
            <a:ext cx="9144000" cy="1219200"/>
          </a:xfrm>
        </p:spPr>
        <p:txBody>
          <a:bodyPr/>
          <a:lstStyle/>
          <a:p>
            <a:pPr marL="622300" indent="-622300" algn="r" eaLnBrk="1" hangingPunct="1"/>
            <a:r>
              <a:rPr lang="ar-JO" sz="3600" dirty="0">
                <a:ea typeface="ＭＳ Ｐゴシック" charset="0"/>
                <a:cs typeface="Arial" panose="020B0604020202020204" pitchFamily="34" charset="0"/>
              </a:rPr>
              <a:t>ب. كمية العطاء هي قرار شخصي (9: 7أ)</a:t>
            </a:r>
            <a:endParaRPr lang="en-US" sz="3600" dirty="0">
              <a:solidFill>
                <a:srgbClr val="FFFFFF"/>
              </a:solidFill>
              <a:ea typeface="ＭＳ Ｐゴシック" charset="0"/>
              <a:cs typeface="Arial" panose="020B0604020202020204" pitchFamily="34" charset="0"/>
            </a:endParaRPr>
          </a:p>
        </p:txBody>
      </p:sp>
      <p:pic>
        <p:nvPicPr>
          <p:cNvPr id="326658" name="Picture 2" descr="thinkin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2313" y="2743200"/>
            <a:ext cx="5881687"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59" name="Picture 3" descr="john-p-think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43200"/>
            <a:ext cx="3276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0" name="Rectangle 5"/>
          <p:cNvSpPr>
            <a:spLocks noChangeArrowheads="1"/>
          </p:cNvSpPr>
          <p:nvPr/>
        </p:nvSpPr>
        <p:spPr bwMode="auto">
          <a:xfrm>
            <a:off x="2667000" y="2743200"/>
            <a:ext cx="3962400" cy="2209800"/>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26661" name="Cloud Callout 4"/>
          <p:cNvSpPr>
            <a:spLocks noChangeArrowheads="1"/>
          </p:cNvSpPr>
          <p:nvPr/>
        </p:nvSpPr>
        <p:spPr bwMode="auto">
          <a:xfrm>
            <a:off x="2819400" y="2819400"/>
            <a:ext cx="3657600" cy="2514600"/>
          </a:xfrm>
          <a:prstGeom prst="cloudCallout">
            <a:avLst>
              <a:gd name="adj1" fmla="val 69569"/>
              <a:gd name="adj2" fmla="val -25667"/>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429000" y="2971800"/>
            <a:ext cx="2438400" cy="1905000"/>
          </a:xfrm>
          <a:prstGeom prst="rect">
            <a:avLst/>
          </a:prstGeom>
          <a:noFill/>
          <a:ln w="9525">
            <a:noFill/>
            <a:miter lim="800000"/>
            <a:headEnd/>
            <a:tailEnd/>
          </a:ln>
        </p:spPr>
        <p:txBody>
          <a:bodyPr anchor="ctr"/>
          <a:lstStyle/>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كم يجب علي </a:t>
            </a:r>
          </a:p>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أن أعطي؟</a:t>
            </a:r>
            <a:endParaRPr lang="en-US" sz="3200" b="1" kern="0" dirty="0">
              <a:solidFill>
                <a:srgbClr val="000000"/>
              </a:solidFill>
              <a:latin typeface="Arial" panose="020B0604020202020204" pitchFamily="34" charset="0"/>
              <a:ea typeface="ＭＳ Ｐゴシック"/>
              <a:cs typeface="Arial" panose="020B0604020202020204" pitchFamily="34" charset="0"/>
            </a:endParaRPr>
          </a:p>
        </p:txBody>
      </p:sp>
      <p:sp>
        <p:nvSpPr>
          <p:cNvPr id="326663" name="Rectangle 2"/>
          <p:cNvSpPr txBox="1">
            <a:spLocks noChangeArrowheads="1"/>
          </p:cNvSpPr>
          <p:nvPr/>
        </p:nvSpPr>
        <p:spPr bwMode="auto">
          <a:xfrm>
            <a:off x="990600" y="1447800"/>
            <a:ext cx="701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FFFFFF"/>
                </a:solidFill>
                <a:latin typeface="Arial" panose="020B0604020202020204" pitchFamily="34" charset="0"/>
                <a:cs typeface="Arial" panose="020B0604020202020204" pitchFamily="34" charset="0"/>
              </a:rPr>
              <a:t>7 </a:t>
            </a:r>
            <a:r>
              <a:rPr lang="ar-JO" sz="3600" b="1" dirty="0">
                <a:solidFill>
                  <a:srgbClr val="FFFF00"/>
                </a:solidFill>
                <a:latin typeface="Arial" panose="020B0604020202020204" pitchFamily="34" charset="0"/>
                <a:cs typeface="Arial" panose="020B0604020202020204" pitchFamily="34" charset="0"/>
              </a:rPr>
              <a:t>كل واحد كما ينوي </a:t>
            </a:r>
            <a:r>
              <a:rPr lang="ar-JO" sz="3600" b="1" dirty="0">
                <a:solidFill>
                  <a:srgbClr val="FFFFFF"/>
                </a:solidFill>
                <a:latin typeface="Arial" panose="020B0604020202020204" pitchFamily="34" charset="0"/>
                <a:cs typeface="Arial" panose="020B0604020202020204" pitchFamily="34" charset="0"/>
              </a:rPr>
              <a:t>بقليه</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ChangeArrowheads="1"/>
          </p:cNvSpPr>
          <p:nvPr>
            <p:ph type="ctrTitle"/>
          </p:nvPr>
        </p:nvSpPr>
        <p:spPr>
          <a:xfrm>
            <a:off x="0" y="152400"/>
            <a:ext cx="3937000" cy="762000"/>
          </a:xfrm>
        </p:spPr>
        <p:txBody>
          <a:bodyPr/>
          <a:lstStyle/>
          <a:p>
            <a:pPr eaLnBrk="1" hangingPunct="1"/>
            <a:r>
              <a:rPr lang="ar-JO" sz="4000" dirty="0">
                <a:solidFill>
                  <a:srgbClr val="FFFFFF"/>
                </a:solidFill>
                <a:ea typeface="ＭＳ Ｐゴシック" charset="0"/>
                <a:cs typeface="Arial" panose="020B0604020202020204" pitchFamily="34" charset="0"/>
              </a:rPr>
              <a:t>عشور العهد القديم</a:t>
            </a:r>
            <a:endParaRPr lang="en-US" sz="4000" dirty="0">
              <a:solidFill>
                <a:srgbClr val="FFFFFF"/>
              </a:solidFill>
              <a:ea typeface="ＭＳ Ｐゴシック" charset="0"/>
              <a:cs typeface="Arial" panose="020B0604020202020204" pitchFamily="34" charset="0"/>
            </a:endParaRPr>
          </a:p>
        </p:txBody>
      </p:sp>
      <p:pic>
        <p:nvPicPr>
          <p:cNvPr id="327682" name="Picture 8" descr="fristfruitsgra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 y="2349500"/>
            <a:ext cx="37846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3" name="TextBox 1"/>
          <p:cNvSpPr txBox="1">
            <a:spLocks noChangeArrowheads="1"/>
          </p:cNvSpPr>
          <p:nvPr/>
        </p:nvSpPr>
        <p:spPr bwMode="auto">
          <a:xfrm>
            <a:off x="3708400" y="188913"/>
            <a:ext cx="52197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ar-JO" sz="3200" b="1" dirty="0">
                <a:solidFill>
                  <a:srgbClr val="FFFFFF"/>
                </a:solidFill>
                <a:latin typeface="Arial" panose="020B0604020202020204" pitchFamily="34" charset="0"/>
                <a:cs typeface="Arial" panose="020B0604020202020204" pitchFamily="34" charset="0"/>
              </a:rPr>
              <a:t>لاويين 27: 30 - وكل عشر الأرض من حبوب الأرض وأثمار الشجر فهو للرب. قدس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ctrTitle"/>
          </p:nvPr>
        </p:nvSpPr>
        <p:spPr>
          <a:xfrm>
            <a:off x="0" y="0"/>
            <a:ext cx="9144000" cy="762000"/>
          </a:xfrm>
        </p:spPr>
        <p:txBody>
          <a:bodyPr/>
          <a:lstStyle/>
          <a:p>
            <a:pPr algn="l" eaLnBrk="1" hangingPunct="1"/>
            <a:r>
              <a:rPr lang="ar-JO" dirty="0">
                <a:solidFill>
                  <a:srgbClr val="FFFFFF"/>
                </a:solidFill>
                <a:ea typeface="ＭＳ Ｐゴシック" charset="0"/>
                <a:cs typeface="Arial" panose="020B0604020202020204" pitchFamily="34" charset="0"/>
              </a:rPr>
              <a:t>ملاخي 3: 10</a:t>
            </a:r>
            <a:endParaRPr lang="en-US" dirty="0">
              <a:solidFill>
                <a:srgbClr val="FFFFFF"/>
              </a:solidFill>
              <a:ea typeface="ＭＳ Ｐゴシック" charset="0"/>
              <a:cs typeface="Arial" panose="020B0604020202020204" pitchFamily="34" charset="0"/>
            </a:endParaRPr>
          </a:p>
        </p:txBody>
      </p:sp>
      <p:pic>
        <p:nvPicPr>
          <p:cNvPr id="328706" name="Picture 3" descr="39003010 C99 - Malachi 3 10 - Bring ye all the tithes into the storehous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816100"/>
            <a:ext cx="8128000" cy="504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4"/>
          <p:cNvSpPr txBox="1"/>
          <p:nvPr/>
        </p:nvSpPr>
        <p:spPr>
          <a:xfrm>
            <a:off x="3635375" y="0"/>
            <a:ext cx="5508625" cy="1200329"/>
          </a:xfrm>
          <a:prstGeom prst="rect">
            <a:avLst/>
          </a:prstGeom>
          <a:solidFill>
            <a:srgbClr val="800000"/>
          </a:solidFill>
        </p:spPr>
        <p:txBody>
          <a:bodyPr>
            <a:spAutoFit/>
          </a:bodyPr>
          <a:lstStyle/>
          <a:p>
            <a:pPr algn="just" rtl="1" eaLnBrk="0" hangingPunct="0">
              <a:defRPr/>
            </a:pPr>
            <a:r>
              <a:rPr lang="ar-JO"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rPr>
              <a:t>هاتوا جميع العشور إلى الخزنة ليكون في بيتي طعام، وجربوني بهذا، قال رب الجنود، إن كنت لا أفتح لكم كوى السماوات، وأفيض عليكم بركة حتى لا توسع.</a:t>
            </a:r>
            <a:endPar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ctrTitle"/>
          </p:nvPr>
        </p:nvSpPr>
        <p:spPr>
          <a:xfrm>
            <a:off x="0" y="228600"/>
            <a:ext cx="6172200" cy="1752600"/>
          </a:xfrm>
        </p:spPr>
        <p:txBody>
          <a:bodyPr/>
          <a:lstStyle/>
          <a:p>
            <a:pPr eaLnBrk="1" hangingPunct="1"/>
            <a:r>
              <a:rPr lang="ar-JO" dirty="0">
                <a:solidFill>
                  <a:srgbClr val="FFFFFF"/>
                </a:solidFill>
                <a:ea typeface="ＭＳ Ｐゴシック" charset="0"/>
                <a:cs typeface="Arial" panose="020B0604020202020204" pitchFamily="34" charset="0"/>
              </a:rPr>
              <a:t>هل العشور موجودة اليوم؟</a:t>
            </a:r>
            <a:endParaRPr lang="en-US" dirty="0">
              <a:solidFill>
                <a:srgbClr val="FFFFFF"/>
              </a:solidFill>
              <a:ea typeface="ＭＳ Ｐゴシック" charset="0"/>
              <a:cs typeface="Arial" panose="020B0604020202020204" pitchFamily="34" charset="0"/>
            </a:endParaRPr>
          </a:p>
        </p:txBody>
      </p:sp>
      <p:pic>
        <p:nvPicPr>
          <p:cNvPr id="330754" name="Picture 2" descr="tithing is scriptur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55863"/>
            <a:ext cx="4953000" cy="440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5" name="Picture 4" descr="tithing hoa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0"/>
            <a:ext cx="2895600" cy="459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6" name="Picture 3" descr="tithing.jpe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0" y="3886200"/>
            <a:ext cx="2620963"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5" descr="tithing-0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1828800"/>
            <a:ext cx="3549650" cy="4700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8" name="Picture 6" descr="tithingevery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2400" y="3509963"/>
            <a:ext cx="5032375" cy="301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9" name="Picture 7" descr="mormon-bib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02658">
            <a:off x="6400800" y="533400"/>
            <a:ext cx="2379663" cy="343535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pic>
      <p:sp>
        <p:nvSpPr>
          <p:cNvPr id="331780" name="Rectangle 2"/>
          <p:cNvSpPr>
            <a:spLocks noGrp="1" noChangeArrowheads="1"/>
          </p:cNvSpPr>
          <p:nvPr>
            <p:ph type="ctrTitle"/>
          </p:nvPr>
        </p:nvSpPr>
        <p:spPr>
          <a:xfrm>
            <a:off x="228600" y="152400"/>
            <a:ext cx="6705600" cy="762000"/>
          </a:xfrm>
        </p:spPr>
        <p:txBody>
          <a:bodyPr/>
          <a:lstStyle/>
          <a:p>
            <a:pPr algn="l" eaLnBrk="1" hangingPunct="1"/>
            <a:r>
              <a:rPr lang="ar-JO" dirty="0">
                <a:solidFill>
                  <a:srgbClr val="FFFFFF"/>
                </a:solidFill>
                <a:ea typeface="ＭＳ Ｐゴシック" charset="0"/>
                <a:cs typeface="Arial" panose="020B0604020202020204" pitchFamily="34" charset="0"/>
              </a:rPr>
              <a:t>الكثيرون يعشرون اليوم</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3"/>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332802"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Waitresses Get 15%</a:t>
            </a:r>
          </a:p>
        </p:txBody>
      </p:sp>
      <p:pic>
        <p:nvPicPr>
          <p:cNvPr id="332803" name="Picture 2" descr="waitress 15%.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0"/>
            <a:ext cx="80772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4"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كيف تحصل النادلة على 15% ويحصل الله على 10% فقط؟</a:t>
            </a:r>
            <a:endParaRPr lang="en-US" sz="4000" b="1" dirty="0">
              <a:latin typeface="Arial" panose="020B0604020202020204" pitchFamily="34" charset="0"/>
              <a:cs typeface="Arial" panose="020B0604020202020204" pitchFamily="34" charset="0"/>
            </a:endParaRPr>
          </a:p>
        </p:txBody>
      </p:sp>
    </p:spTree>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33825" name="Object 2"/>
          <p:cNvGraphicFramePr>
            <a:graphicFrameLocks noChangeAspect="1"/>
          </p:cNvGraphicFramePr>
          <p:nvPr>
            <p:extLst>
              <p:ext uri="{D42A27DB-BD31-4B8C-83A1-F6EECF244321}">
                <p14:modId xmlns:p14="http://schemas.microsoft.com/office/powerpoint/2010/main" val="3542817197"/>
              </p:ext>
            </p:extLst>
          </p:nvPr>
        </p:nvGraphicFramePr>
        <p:xfrm>
          <a:off x="217488" y="144463"/>
          <a:ext cx="8596312" cy="3589337"/>
        </p:xfrm>
        <a:graphic>
          <a:graphicData uri="http://schemas.openxmlformats.org/presentationml/2006/ole">
            <mc:AlternateContent xmlns:mc="http://schemas.openxmlformats.org/markup-compatibility/2006">
              <mc:Choice xmlns:v="urn:schemas-microsoft-com:vml" Requires="v">
                <p:oleObj name="Chart" r:id="rId2" imgW="6985080" imgH="4068360" progId="MSGraph.Chart.8">
                  <p:embed followColorScheme="full"/>
                </p:oleObj>
              </mc:Choice>
              <mc:Fallback>
                <p:oleObj name="Chart" r:id="rId2" imgW="6985080" imgH="4068360" progId="MSGraph.Chart.8">
                  <p:embed followColorScheme="full"/>
                  <p:pic>
                    <p:nvPicPr>
                      <p:cNvPr id="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488" y="144463"/>
                        <a:ext cx="8596312" cy="3589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6" name="Rectangle 2"/>
          <p:cNvSpPr>
            <a:spLocks noGrp="1" noChangeArrowheads="1"/>
          </p:cNvSpPr>
          <p:nvPr>
            <p:ph type="title"/>
          </p:nvPr>
        </p:nvSpPr>
        <p:spPr>
          <a:xfrm>
            <a:off x="0" y="134938"/>
            <a:ext cx="7485064" cy="427037"/>
          </a:xfrm>
          <a:solidFill>
            <a:srgbClr val="FFFFFF"/>
          </a:solidFill>
        </p:spPr>
        <p:txBody>
          <a:bodyPr anchor="t"/>
          <a:lstStyle/>
          <a:p>
            <a:pPr eaLnBrk="1" hangingPunct="1"/>
            <a:r>
              <a:rPr lang="ar-JO" sz="2000" dirty="0">
                <a:solidFill>
                  <a:schemeClr val="tx1"/>
                </a:solidFill>
                <a:ea typeface="ＭＳ Ｐゴシック" charset="0"/>
                <a:cs typeface="Arial" panose="020B0604020202020204" pitchFamily="34" charset="0"/>
              </a:rPr>
              <a:t>البيانات المالية لكنيسة الطرق المتقاطعة الدولية من تشرين أول 2009 إلى تموز 2010</a:t>
            </a:r>
            <a:endParaRPr lang="en-US" sz="2000" dirty="0">
              <a:solidFill>
                <a:srgbClr val="000066"/>
              </a:solidFill>
              <a:ea typeface="ＭＳ Ｐゴシック" charset="0"/>
              <a:cs typeface="Arial" panose="020B0604020202020204" pitchFamily="34" charset="0"/>
            </a:endParaRPr>
          </a:p>
        </p:txBody>
      </p:sp>
      <p:graphicFrame>
        <p:nvGraphicFramePr>
          <p:cNvPr id="333827" name="Object 3"/>
          <p:cNvGraphicFramePr>
            <a:graphicFrameLocks noChangeAspect="1"/>
          </p:cNvGraphicFramePr>
          <p:nvPr>
            <p:extLst>
              <p:ext uri="{D42A27DB-BD31-4B8C-83A1-F6EECF244321}">
                <p14:modId xmlns:p14="http://schemas.microsoft.com/office/powerpoint/2010/main" val="679464928"/>
              </p:ext>
            </p:extLst>
          </p:nvPr>
        </p:nvGraphicFramePr>
        <p:xfrm>
          <a:off x="7507288" y="101600"/>
          <a:ext cx="1317625" cy="473075"/>
        </p:xfrm>
        <a:graphic>
          <a:graphicData uri="http://schemas.openxmlformats.org/presentationml/2006/ole">
            <mc:AlternateContent xmlns:mc="http://schemas.openxmlformats.org/markup-compatibility/2006">
              <mc:Choice xmlns:v="urn:schemas-microsoft-com:vml" Requires="v">
                <p:oleObj name="Photo Editor Photo" r:id="rId4" imgW="5229955" imgH="1876190" progId="">
                  <p:embed/>
                </p:oleObj>
              </mc:Choice>
              <mc:Fallback>
                <p:oleObj name="Photo Editor Photo" r:id="rId4" imgW="5229955" imgH="187619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07288" y="101600"/>
                        <a:ext cx="1317625" cy="47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8" name="Line 484"/>
          <p:cNvSpPr>
            <a:spLocks noChangeShapeType="1"/>
          </p:cNvSpPr>
          <p:nvPr/>
        </p:nvSpPr>
        <p:spPr bwMode="auto">
          <a:xfrm>
            <a:off x="1054100" y="1701800"/>
            <a:ext cx="7277100" cy="12700"/>
          </a:xfrm>
          <a:prstGeom prst="line">
            <a:avLst/>
          </a:prstGeom>
          <a:noFill/>
          <a:ln w="28575">
            <a:solidFill>
              <a:srgbClr val="FF0000"/>
            </a:solidFill>
            <a:round/>
            <a:headEnd/>
            <a:tailEnd/>
          </a:ln>
          <a:extLst>
            <a:ext uri="{909E8E84-426E-40dd-AFC4-6F175D3DCCD1}">
              <a14:hiddenFill xmlns:a14="http://schemas.microsoft.com/office/drawing/2010/main" xmlns="">
                <a:noFill/>
              </a14:hiddenFill>
            </a:ext>
          </a:extLst>
        </p:spPr>
        <p:txBody>
          <a:bodyPr anchor="ctr"/>
          <a:lstStyle/>
          <a:p>
            <a:pPr algn="ctr"/>
            <a:endParaRPr lang="en-US">
              <a:latin typeface="Arial" panose="020B0604020202020204" pitchFamily="34" charset="0"/>
              <a:cs typeface="Arial" panose="020B0604020202020204" pitchFamily="34" charset="0"/>
            </a:endParaRPr>
          </a:p>
        </p:txBody>
      </p:sp>
      <p:sp>
        <p:nvSpPr>
          <p:cNvPr id="8" name="TextBox 7"/>
          <p:cNvSpPr txBox="1">
            <a:spLocks noChangeArrowheads="1"/>
          </p:cNvSpPr>
          <p:nvPr/>
        </p:nvSpPr>
        <p:spPr bwMode="auto">
          <a:xfrm>
            <a:off x="228600" y="3962400"/>
            <a:ext cx="900599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لقد وصلنا إلى الميزانية البالغة 7500 دولار في شهرين من أصل 10 أشهر.</a:t>
            </a:r>
            <a:endParaRPr lang="en-US" sz="2800" b="1" dirty="0">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228600" y="4572000"/>
            <a:ext cx="75216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 التبرع الشهري يتراوح بين 210 إلى 31 دولاراً لكل أسرة.</a:t>
            </a:r>
            <a:endParaRPr lang="en-US" sz="2800" b="1" dirty="0">
              <a:latin typeface="Arial" panose="020B0604020202020204" pitchFamily="34" charset="0"/>
              <a:cs typeface="Arial" panose="020B0604020202020204" pitchFamily="34" charset="0"/>
            </a:endParaRPr>
          </a:p>
        </p:txBody>
      </p:sp>
      <p:pic>
        <p:nvPicPr>
          <p:cNvPr id="333831" name="Picture 9" descr="frugal-save-money-homeowner.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62800" y="5334000"/>
            <a:ext cx="1812925" cy="134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ChangeArrowheads="1"/>
          </p:cNvSpPr>
          <p:nvPr>
            <p:ph type="ctrTitle"/>
          </p:nvPr>
        </p:nvSpPr>
        <p:spPr>
          <a:xfrm>
            <a:off x="0" y="0"/>
            <a:ext cx="4648200" cy="3352800"/>
          </a:xfrm>
        </p:spPr>
        <p:txBody>
          <a:bodyPr/>
          <a:lstStyle/>
          <a:p>
            <a:pPr eaLnBrk="1" hangingPunct="1"/>
            <a:r>
              <a:rPr lang="ar-JO" sz="6000" dirty="0">
                <a:solidFill>
                  <a:srgbClr val="FFFFFF"/>
                </a:solidFill>
                <a:ea typeface="ＭＳ Ｐゴシック" charset="0"/>
                <a:cs typeface="Arial" panose="020B0604020202020204" pitchFamily="34" charset="0"/>
              </a:rPr>
              <a:t>الرياضيات ...</a:t>
            </a:r>
            <a:endParaRPr lang="en-US" sz="6000" dirty="0">
              <a:solidFill>
                <a:srgbClr val="FFFFFF"/>
              </a:solidFill>
              <a:ea typeface="ＭＳ Ｐゴシック" charset="0"/>
              <a:cs typeface="Arial" panose="020B0604020202020204" pitchFamily="34" charset="0"/>
            </a:endParaRPr>
          </a:p>
        </p:txBody>
      </p:sp>
      <p:pic>
        <p:nvPicPr>
          <p:cNvPr id="334850" name="Picture 3" descr="tithingcoi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4267200"/>
            <a:ext cx="4583113" cy="2119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4851" name="Picture 2" descr="the_miracle_of_tithing.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1167133">
            <a:off x="5240338" y="965200"/>
            <a:ext cx="28321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6" descr="holy-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Rectangle 3"/>
          <p:cNvSpPr>
            <a:spLocks noGrp="1" noChangeArrowheads="1"/>
          </p:cNvSpPr>
          <p:nvPr>
            <p:ph type="title" idx="4294967295"/>
          </p:nvPr>
        </p:nvSpPr>
        <p:spPr>
          <a:xfrm>
            <a:off x="152400" y="228600"/>
            <a:ext cx="8763000" cy="838200"/>
          </a:xfrm>
          <a:solidFill>
            <a:schemeClr val="tx1"/>
          </a:solidFill>
          <a:ln>
            <a:solidFill>
              <a:srgbClr val="FFFFFF"/>
            </a:solidFill>
          </a:ln>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القساوسة المحتملين الذين تم النظر فيهم</a:t>
            </a:r>
            <a:endParaRPr lang="en-US" sz="2800"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61444" name="Rectangle 4"/>
          <p:cNvSpPr>
            <a:spLocks noChangeArrowheads="1"/>
          </p:cNvSpPr>
          <p:nvPr/>
        </p:nvSpPr>
        <p:spPr bwMode="auto">
          <a:xfrm>
            <a:off x="533400" y="16002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بلاين هول</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5" name="Rectangle 5"/>
          <p:cNvSpPr>
            <a:spLocks noChangeArrowheads="1"/>
          </p:cNvSpPr>
          <p:nvPr/>
        </p:nvSpPr>
        <p:spPr bwMode="auto">
          <a:xfrm>
            <a:off x="5334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دان جنسن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6" name="Rectangle 6"/>
          <p:cNvSpPr>
            <a:spLocks noChangeArrowheads="1"/>
          </p:cNvSpPr>
          <p:nvPr/>
        </p:nvSpPr>
        <p:spPr bwMode="auto">
          <a:xfrm>
            <a:off x="5334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ديفيد ألن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7" name="Rectangle 7"/>
          <p:cNvSpPr>
            <a:spLocks noChangeArrowheads="1"/>
          </p:cNvSpPr>
          <p:nvPr/>
        </p:nvSpPr>
        <p:spPr bwMode="auto">
          <a:xfrm>
            <a:off x="5334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جاك هانكس</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8" name="Rectangle 8"/>
          <p:cNvSpPr>
            <a:spLocks noChangeArrowheads="1"/>
          </p:cNvSpPr>
          <p:nvPr/>
        </p:nvSpPr>
        <p:spPr bwMode="auto">
          <a:xfrm>
            <a:off x="5334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جون لاوري</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0" name="Rectangle 10"/>
          <p:cNvSpPr>
            <a:spLocks noChangeArrowheads="1"/>
          </p:cNvSpPr>
          <p:nvPr/>
        </p:nvSpPr>
        <p:spPr bwMode="auto">
          <a:xfrm>
            <a:off x="5334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كيفين غرين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8" name="Rectangle 18"/>
          <p:cNvSpPr>
            <a:spLocks noChangeArrowheads="1"/>
          </p:cNvSpPr>
          <p:nvPr/>
        </p:nvSpPr>
        <p:spPr bwMode="auto">
          <a:xfrm>
            <a:off x="4876800" y="1600200"/>
            <a:ext cx="4267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مايكل هولمز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9" name="Rectangle 19"/>
          <p:cNvSpPr>
            <a:spLocks noChangeArrowheads="1"/>
          </p:cNvSpPr>
          <p:nvPr/>
        </p:nvSpPr>
        <p:spPr bwMode="auto">
          <a:xfrm>
            <a:off x="48768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ميشيل كاربت</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0" name="Rectangle 20"/>
          <p:cNvSpPr>
            <a:spLocks noChangeArrowheads="1"/>
          </p:cNvSpPr>
          <p:nvPr/>
        </p:nvSpPr>
        <p:spPr bwMode="auto">
          <a:xfrm>
            <a:off x="48768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روس باورز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1" name="Rectangle 21"/>
          <p:cNvSpPr>
            <a:spLocks noChangeArrowheads="1"/>
          </p:cNvSpPr>
          <p:nvPr/>
        </p:nvSpPr>
        <p:spPr bwMode="auto">
          <a:xfrm>
            <a:off x="48768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توم إيمونز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2" name="Rectangle 22"/>
          <p:cNvSpPr>
            <a:spLocks noChangeArrowheads="1"/>
          </p:cNvSpPr>
          <p:nvPr/>
        </p:nvSpPr>
        <p:spPr bwMode="auto">
          <a:xfrm>
            <a:off x="48768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تيم ويتستون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2" name="Rectangle 23"/>
          <p:cNvSpPr>
            <a:spLocks noChangeArrowheads="1"/>
          </p:cNvSpPr>
          <p:nvPr/>
        </p:nvSpPr>
        <p:spPr bwMode="auto">
          <a:xfrm>
            <a:off x="2438400" y="62484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2007-2010</a:t>
            </a:r>
            <a:endParaRPr lang="en-US" sz="9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16" name="Rectangle 22"/>
          <p:cNvSpPr>
            <a:spLocks noChangeArrowheads="1"/>
          </p:cNvSpPr>
          <p:nvPr/>
        </p:nvSpPr>
        <p:spPr bwMode="auto">
          <a:xfrm>
            <a:off x="48768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القس رقم 12 ؟؟؟</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144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61445">
                                            <p:txEl>
                                              <p:pRg st="0" end="0"/>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1446">
                                            <p:txEl>
                                              <p:pRg st="0" end="0"/>
                                            </p:txEl>
                                          </p:spTgt>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61447">
                                            <p:txEl>
                                              <p:pRg st="0" end="0"/>
                                            </p:txEl>
                                          </p:spTgt>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61448">
                                            <p:txEl>
                                              <p:pRg st="0" end="0"/>
                                            </p:txEl>
                                          </p:spTgt>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61450">
                                            <p:txEl>
                                              <p:pRg st="0" end="0"/>
                                            </p:txEl>
                                          </p:spTgt>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61458">
                                            <p:txEl>
                                              <p:pRg st="0" end="0"/>
                                            </p:txEl>
                                          </p:spTgt>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61459">
                                            <p:txEl>
                                              <p:pRg st="0" end="0"/>
                                            </p:txEl>
                                          </p:spTgt>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61460">
                                            <p:txEl>
                                              <p:pRg st="0" end="0"/>
                                            </p:txEl>
                                          </p:spTgt>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61461">
                                            <p:txEl>
                                              <p:pRg st="0" end="0"/>
                                            </p:txEl>
                                          </p:spTgt>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61462">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144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build="p" autoUpdateAnimBg="0"/>
      <p:bldP spid="61445" grpId="0" build="p" autoUpdateAnimBg="0"/>
      <p:bldP spid="61446" grpId="0" build="p" autoUpdateAnimBg="0"/>
      <p:bldP spid="61447" grpId="0" build="p" autoUpdateAnimBg="0"/>
      <p:bldP spid="61448" grpId="0" build="p" autoUpdateAnimBg="0"/>
      <p:bldP spid="61450" grpId="0" build="p" autoUpdateAnimBg="0"/>
      <p:bldP spid="61458" grpId="0" build="p" autoUpdateAnimBg="0"/>
      <p:bldP spid="61459" grpId="0" build="p" autoUpdateAnimBg="0"/>
      <p:bldP spid="61460" grpId="0" build="p" autoUpdateAnimBg="0"/>
      <p:bldP spid="61461" grpId="0" build="p" autoUpdateAnimBg="0"/>
      <p:bldP spid="61462" grpId="0" build="p" autoUpdateAnimBg="0"/>
      <p:bldP spid="16"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ctrTitle"/>
          </p:nvPr>
        </p:nvSpPr>
        <p:spPr>
          <a:xfrm>
            <a:off x="0" y="228600"/>
            <a:ext cx="9144000" cy="762000"/>
          </a:xfrm>
        </p:spPr>
        <p:txBody>
          <a:bodyPr/>
          <a:lstStyle/>
          <a:p>
            <a:pPr eaLnBrk="1" hangingPunct="1"/>
            <a:r>
              <a:rPr lang="ar-JO" dirty="0">
                <a:solidFill>
                  <a:srgbClr val="FFFFFF"/>
                </a:solidFill>
                <a:ea typeface="ＭＳ Ｐゴシック" charset="0"/>
                <a:cs typeface="Arial" panose="020B0604020202020204" pitchFamily="34" charset="0"/>
              </a:rPr>
              <a:t>لكن أليس هذا تعهداً؟</a:t>
            </a:r>
            <a:endParaRPr lang="en-US" dirty="0">
              <a:solidFill>
                <a:srgbClr val="FFFFFF"/>
              </a:solidFill>
              <a:ea typeface="ＭＳ Ｐゴシック" charset="0"/>
              <a:cs typeface="Arial" panose="020B0604020202020204" pitchFamily="34" charset="0"/>
            </a:endParaRPr>
          </a:p>
        </p:txBody>
      </p:sp>
      <p:pic>
        <p:nvPicPr>
          <p:cNvPr id="338946" name="Picture 2" descr="theskinnyon_ti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783318">
            <a:off x="5203825" y="2917825"/>
            <a:ext cx="35814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2CE4AB-4AB2-EC4C-80B7-3024FBA036FD}"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24</a:t>
            </a:fld>
            <a:endParaRPr lang="en-US" sz="1400">
              <a:latin typeface="Arial" panose="020B0604020202020204" pitchFamily="34" charset="0"/>
              <a:ea typeface="Accordance" panose="00000400000000000000" pitchFamily="2" charset="-78"/>
              <a:cs typeface="Arial" panose="020B0604020202020204" pitchFamily="34" charset="0"/>
            </a:endParaRPr>
          </a:p>
        </p:txBody>
      </p:sp>
      <p:pic>
        <p:nvPicPr>
          <p:cNvPr id="149506" name="Picture 2"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30724" name="Rectangle 3"/>
          <p:cNvSpPr>
            <a:spLocks noGrp="1" noChangeArrowheads="1"/>
          </p:cNvSpPr>
          <p:nvPr>
            <p:ph type="title"/>
          </p:nvPr>
        </p:nvSpPr>
        <p:spPr>
          <a:xfrm>
            <a:off x="228600" y="304800"/>
            <a:ext cx="3843334" cy="762000"/>
          </a:xfrm>
        </p:spPr>
        <p:txBody>
          <a:bodyPr/>
          <a:lstStyle/>
          <a:p>
            <a:pPr eaLnBrk="1" hangingPunct="1">
              <a:defRPr/>
            </a:pPr>
            <a:r>
              <a:rPr lang="ar-JO" dirty="0">
                <a:solidFill>
                  <a:schemeClr val="bg1"/>
                </a:solidFill>
                <a:effectLst>
                  <a:outerShdw blurRad="38100" dist="38100" dir="2700000" algn="tl">
                    <a:schemeClr val="tx1"/>
                  </a:outerShdw>
                </a:effectLst>
                <a:ea typeface="Accordance" panose="00000400000000000000" pitchFamily="2" charset="-78"/>
              </a:rPr>
              <a:t>الكاتب: بولس</a:t>
            </a:r>
            <a:endParaRPr lang="en-US" dirty="0">
              <a:solidFill>
                <a:schemeClr val="bg1"/>
              </a:solidFill>
              <a:effectLst>
                <a:outerShdw blurRad="38100" dist="38100" dir="2700000" algn="tl">
                  <a:schemeClr val="tx1"/>
                </a:outerShdw>
              </a:effectLst>
              <a:ea typeface="Accordance" panose="00000400000000000000" pitchFamily="2" charset="-78"/>
            </a:endParaRPr>
          </a:p>
        </p:txBody>
      </p:sp>
      <p:sp>
        <p:nvSpPr>
          <p:cNvPr id="34820" name="Rectangle 4"/>
          <p:cNvSpPr>
            <a:spLocks noChangeArrowheads="1"/>
          </p:cNvSpPr>
          <p:nvPr/>
        </p:nvSpPr>
        <p:spPr bwMode="auto">
          <a:xfrm>
            <a:off x="4800600" y="304800"/>
            <a:ext cx="2362200" cy="762000"/>
          </a:xfrm>
          <a:prstGeom prst="rect">
            <a:avLst/>
          </a:prstGeom>
          <a:noFill/>
          <a:ln w="9525">
            <a:noFill/>
            <a:miter lim="800000"/>
            <a:headEnd/>
            <a:tailEnd/>
          </a:ln>
        </p:spPr>
        <p:txBody>
          <a:bodyPr anchor="ctr"/>
          <a:lstStyle/>
          <a:p>
            <a:pPr algn="r" rtl="1">
              <a:defRPr/>
            </a:pPr>
            <a:r>
              <a:rPr lang="ar-JO"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التاريخ </a:t>
            </a:r>
            <a:r>
              <a:rPr lang="en-US"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a:t>
            </a:r>
          </a:p>
        </p:txBody>
      </p:sp>
      <p:pic>
        <p:nvPicPr>
          <p:cNvPr id="34821" name="Picture 5" descr="PCLOD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27188"/>
            <a:ext cx="2489200" cy="233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2" name="Picture 6" descr="CSOSP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953000" y="1474788"/>
            <a:ext cx="1282700"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3" name="Picture 7" descr="NPLSO0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143000"/>
            <a:ext cx="45339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5" name="WordArt 9"/>
          <p:cNvSpPr>
            <a:spLocks noChangeArrowheads="1" noChangeShapeType="1" noTextEdit="1"/>
          </p:cNvSpPr>
          <p:nvPr/>
        </p:nvSpPr>
        <p:spPr bwMode="auto">
          <a:xfrm>
            <a:off x="5940152" y="4648200"/>
            <a:ext cx="2594248" cy="1066800"/>
          </a:xfrm>
          <a:prstGeom prst="rect">
            <a:avLst/>
          </a:prstGeom>
        </p:spPr>
        <p:txBody>
          <a:bodyPr wrap="none" fromWordArt="1">
            <a:prstTxWarp prst="textDoubleWave1">
              <a:avLst>
                <a:gd name="adj1" fmla="val 6500"/>
                <a:gd name="adj2" fmla="val 0"/>
              </a:avLst>
            </a:prstTxWarp>
          </a:bodyPr>
          <a:lstStyle/>
          <a:p>
            <a:pPr algn="r" rtl="1"/>
            <a:r>
              <a:rPr lang="ar-JO"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56م</a:t>
            </a:r>
            <a:endParaRPr lang="en-US"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4823"/>
                                        </p:tgtEl>
                                        <p:attrNameLst>
                                          <p:attrName>style.visibility</p:attrName>
                                        </p:attrNameLst>
                                      </p:cBhvr>
                                      <p:to>
                                        <p:strVal val="visible"/>
                                      </p:to>
                                    </p:set>
                                    <p:animEffect transition="in" filter="fade">
                                      <p:cBhvr>
                                        <p:cTn id="7" dur="2000"/>
                                        <p:tgtEl>
                                          <p:spTgt spid="348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4820"/>
                                        </p:tgtEl>
                                        <p:attrNameLst>
                                          <p:attrName>style.visibility</p:attrName>
                                        </p:attrNameLst>
                                      </p:cBhvr>
                                      <p:to>
                                        <p:strVal val="visible"/>
                                      </p:to>
                                    </p:set>
                                    <p:anim to="" calcmode="lin" valueType="num">
                                      <p:cBhvr>
                                        <p:cTn id="12" dur="1" fill="hold"/>
                                        <p:tgtEl>
                                          <p:spTgt spid="34820"/>
                                        </p:tgtEl>
                                        <p:attrNameLst>
                                          <p:attrName/>
                                        </p:attrNameLst>
                                      </p:cBhvr>
                                    </p:anim>
                                  </p:childTnLst>
                                </p:cTn>
                              </p:par>
                              <p:par>
                                <p:cTn id="13" presetID="24" presetClass="entr" presetSubtype="0" fill="hold" nodeType="withEffect">
                                  <p:stCondLst>
                                    <p:cond delay="0"/>
                                  </p:stCondLst>
                                  <p:childTnLst>
                                    <p:set>
                                      <p:cBhvr>
                                        <p:cTn id="14" dur="1" fill="hold">
                                          <p:stCondLst>
                                            <p:cond delay="0"/>
                                          </p:stCondLst>
                                        </p:cTn>
                                        <p:tgtEl>
                                          <p:spTgt spid="34821"/>
                                        </p:tgtEl>
                                        <p:attrNameLst>
                                          <p:attrName>style.visibility</p:attrName>
                                        </p:attrNameLst>
                                      </p:cBhvr>
                                      <p:to>
                                        <p:strVal val="visible"/>
                                      </p:to>
                                    </p:set>
                                    <p:anim to="" calcmode="lin" valueType="num">
                                      <p:cBhvr>
                                        <p:cTn id="15" dur="1" fill="hold"/>
                                        <p:tgtEl>
                                          <p:spTgt spid="34821"/>
                                        </p:tgtEl>
                                        <p:attrNameLst>
                                          <p:attrName/>
                                        </p:attrNameLst>
                                      </p:cBhvr>
                                    </p:anim>
                                  </p:childTnLst>
                                </p:cTn>
                              </p:par>
                              <p:par>
                                <p:cTn id="16" presetID="24" presetClass="entr" presetSubtype="0" fill="hold" nodeType="withEffect">
                                  <p:stCondLst>
                                    <p:cond delay="0"/>
                                  </p:stCondLst>
                                  <p:childTnLst>
                                    <p:set>
                                      <p:cBhvr>
                                        <p:cTn id="17" dur="1" fill="hold">
                                          <p:stCondLst>
                                            <p:cond delay="0"/>
                                          </p:stCondLst>
                                        </p:cTn>
                                        <p:tgtEl>
                                          <p:spTgt spid="34822"/>
                                        </p:tgtEl>
                                        <p:attrNameLst>
                                          <p:attrName>style.visibility</p:attrName>
                                        </p:attrNameLst>
                                      </p:cBhvr>
                                      <p:to>
                                        <p:strVal val="visible"/>
                                      </p:to>
                                    </p:set>
                                    <p:anim to="" calcmode="lin" valueType="num">
                                      <p:cBhvr>
                                        <p:cTn id="18" dur="1" fill="hold"/>
                                        <p:tgtEl>
                                          <p:spTgt spid="34822"/>
                                        </p:tgtEl>
                                        <p:attrNameLst>
                                          <p:attrName/>
                                        </p:attrNameLst>
                                      </p:cBhvr>
                                    </p:anim>
                                  </p:childTnLst>
                                </p:cTn>
                              </p:par>
                            </p:childTnLst>
                          </p:cTn>
                        </p:par>
                        <p:par>
                          <p:cTn id="19" fill="hold" nodeType="afterGroup">
                            <p:stCondLst>
                              <p:cond delay="0"/>
                            </p:stCondLst>
                            <p:childTnLst>
                              <p:par>
                                <p:cTn id="20" presetID="9" presetClass="entr" presetSubtype="0" fill="hold" grpId="0" nodeType="afterEffect">
                                  <p:stCondLst>
                                    <p:cond delay="0"/>
                                  </p:stCondLst>
                                  <p:childTnLst>
                                    <p:set>
                                      <p:cBhvr>
                                        <p:cTn id="21" dur="1" fill="hold">
                                          <p:stCondLst>
                                            <p:cond delay="0"/>
                                          </p:stCondLst>
                                        </p:cTn>
                                        <p:tgtEl>
                                          <p:spTgt spid="34825"/>
                                        </p:tgtEl>
                                        <p:attrNameLst>
                                          <p:attrName>style.visibility</p:attrName>
                                        </p:attrNameLst>
                                      </p:cBhvr>
                                      <p:to>
                                        <p:strVal val="visible"/>
                                      </p:to>
                                    </p:set>
                                    <p:animEffect transition="in" filter="dissolve">
                                      <p:cBhvr>
                                        <p:cTn id="22" dur="1000"/>
                                        <p:tgtEl>
                                          <p:spTgt spid="34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4"/>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40994" name="Rectangle 2"/>
          <p:cNvSpPr>
            <a:spLocks noGrp="1" noChangeArrowheads="1"/>
          </p:cNvSpPr>
          <p:nvPr>
            <p:ph type="ctrTitle"/>
          </p:nvPr>
        </p:nvSpPr>
        <p:spPr>
          <a:xfrm>
            <a:off x="0" y="0"/>
            <a:ext cx="9144000" cy="762000"/>
          </a:xfrm>
        </p:spPr>
        <p:txBody>
          <a:bodyPr/>
          <a:lstStyle/>
          <a:p>
            <a:pPr eaLnBrk="1" hangingPunct="1"/>
            <a:r>
              <a:rPr lang="en-US" altLang="ja-JP" dirty="0">
                <a:solidFill>
                  <a:srgbClr val="FFFFFF"/>
                </a:solidFill>
                <a:ea typeface="ＭＳ Ｐゴシック" charset="0"/>
                <a:cs typeface="Arial" panose="020B0604020202020204" pitchFamily="34" charset="0"/>
              </a:rPr>
              <a:t>"GIVE IT ALL!"</a:t>
            </a:r>
            <a:endParaRPr lang="en-US" dirty="0">
              <a:solidFill>
                <a:srgbClr val="FFFFFF"/>
              </a:solidFill>
              <a:ea typeface="ＭＳ Ｐゴシック" charset="0"/>
              <a:cs typeface="Arial" panose="020B0604020202020204" pitchFamily="34" charset="0"/>
            </a:endParaRPr>
          </a:p>
        </p:txBody>
      </p:sp>
      <p:pic>
        <p:nvPicPr>
          <p:cNvPr id="340995" name="Picture 2" descr="tithing preachin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 y="0"/>
            <a:ext cx="8229600" cy="6827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p:nvPr/>
        </p:nvSpPr>
        <p:spPr>
          <a:xfrm rot="20724174">
            <a:off x="5645105" y="505886"/>
            <a:ext cx="2180405" cy="923330"/>
          </a:xfrm>
          <a:prstGeom prst="rect">
            <a:avLst/>
          </a:prstGeom>
          <a:solidFill>
            <a:srgbClr val="0000FF"/>
          </a:solidFill>
        </p:spPr>
        <p:txBody>
          <a:bodyPr wrap="none">
            <a:spAutoFit/>
          </a:bodyPr>
          <a:lstStyle/>
          <a:p>
            <a:pPr algn="ctr" eaLnBrk="0" hangingPunct="0">
              <a:defRPr/>
            </a:pPr>
            <a:r>
              <a:rPr lang="ar-JO"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rPr>
              <a:t>أنت تقرر</a:t>
            </a:r>
            <a:endParaRPr lang="en-US"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endParaRPr>
          </a:p>
        </p:txBody>
      </p:sp>
      <p:sp>
        <p:nvSpPr>
          <p:cNvPr id="340997"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واو، كانت هذه أفضل عظة عن العشور سمعتها على الإطلاق</a:t>
            </a:r>
            <a:endParaRPr lang="en-US" sz="4000" b="1" dirty="0">
              <a:latin typeface="Arial" panose="020B0604020202020204" pitchFamily="34" charset="0"/>
              <a:cs typeface="Arial" panose="020B0604020202020204" pitchFamily="34" charset="0"/>
            </a:endParaRP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2" name="Rectangle 2"/>
          <p:cNvSpPr>
            <a:spLocks noGrp="1" noChangeArrowheads="1"/>
          </p:cNvSpPr>
          <p:nvPr>
            <p:ph type="ctrTitle"/>
          </p:nvPr>
        </p:nvSpPr>
        <p:spPr>
          <a:xfrm>
            <a:off x="228600" y="381000"/>
            <a:ext cx="8915400" cy="2133600"/>
          </a:xfrm>
        </p:spPr>
        <p:txBody>
          <a:bodyPr/>
          <a:lstStyle/>
          <a:p>
            <a:pPr marL="449263" indent="-449263" algn="r" rtl="1" eaLnBrk="1" hangingPunct="1"/>
            <a:r>
              <a:rPr lang="ar-JO" dirty="0">
                <a:ea typeface="ＭＳ Ｐゴシック" charset="0"/>
                <a:cs typeface="Arial" panose="020B0604020202020204" pitchFamily="34" charset="0"/>
              </a:rPr>
              <a:t>1. </a:t>
            </a:r>
            <a:r>
              <a:rPr lang="ar-JO" u="sng" dirty="0">
                <a:solidFill>
                  <a:srgbClr val="FFFF00"/>
                </a:solidFill>
                <a:ea typeface="ＭＳ Ｐゴシック" charset="0"/>
                <a:cs typeface="Arial" panose="020B0604020202020204" pitchFamily="34" charset="0"/>
              </a:rPr>
              <a:t>المبدأ</a:t>
            </a:r>
            <a:r>
              <a:rPr lang="ar-JO" dirty="0">
                <a:ea typeface="ＭＳ Ｐゴシック" charset="0"/>
                <a:cs typeface="Arial" panose="020B0604020202020204" pitchFamily="34" charset="0"/>
              </a:rPr>
              <a:t>: أنت تقرر مقدار البركة التي تريد أن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 تحصل عليها (9: 6-7أ).</a:t>
            </a:r>
            <a:br>
              <a:rPr lang="en-US" dirty="0">
                <a:ea typeface="ＭＳ Ｐゴシック" charset="0"/>
                <a:cs typeface="Arial" panose="020B0604020202020204" pitchFamily="34" charset="0"/>
              </a:rPr>
            </a:br>
            <a:endParaRPr lang="en-US" dirty="0">
              <a:solidFill>
                <a:srgbClr val="FFFFFF"/>
              </a:solidFill>
              <a:ea typeface="ＭＳ Ｐゴシック" charset="0"/>
              <a:cs typeface="Arial" panose="020B0604020202020204" pitchFamily="34" charset="0"/>
            </a:endParaRPr>
          </a:p>
        </p:txBody>
      </p:sp>
    </p:spTree>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3" descr="sow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6" name="Rectangle 2"/>
          <p:cNvSpPr>
            <a:spLocks noGrp="1" noChangeArrowheads="1"/>
          </p:cNvSpPr>
          <p:nvPr>
            <p:ph type="ctrTitle"/>
          </p:nvPr>
        </p:nvSpPr>
        <p:spPr>
          <a:xfrm>
            <a:off x="0" y="762000"/>
            <a:ext cx="6019800" cy="4114800"/>
          </a:xfrm>
        </p:spPr>
        <p:txBody>
          <a:bodyPr/>
          <a:lstStyle/>
          <a:p>
            <a:pPr eaLnBrk="1" hangingPunct="1"/>
            <a:r>
              <a:rPr lang="ar-JO" sz="4000" dirty="0">
                <a:solidFill>
                  <a:schemeClr val="tx1"/>
                </a:solidFill>
                <a:cs typeface="Arial" panose="020B0604020202020204" pitchFamily="34" charset="0"/>
              </a:rPr>
              <a:t>2. </a:t>
            </a:r>
            <a:r>
              <a:rPr lang="ar-JO" sz="4000" dirty="0">
                <a:solidFill>
                  <a:srgbClr val="7030A0"/>
                </a:solidFill>
                <a:cs typeface="Arial" panose="020B0604020202020204" pitchFamily="34" charset="0"/>
              </a:rPr>
              <a:t>الفوائد</a:t>
            </a:r>
            <a:r>
              <a:rPr lang="ar-JO" sz="4000" dirty="0">
                <a:solidFill>
                  <a:schemeClr val="tx1"/>
                </a:solidFill>
                <a:cs typeface="Arial" panose="020B0604020202020204" pitchFamily="34" charset="0"/>
              </a:rPr>
              <a:t>: يعطي العطاء السخي عوائد سخية لك ولله وللآخرين </a:t>
            </a:r>
            <a:br>
              <a:rPr lang="ar-JO" sz="4000" dirty="0">
                <a:solidFill>
                  <a:schemeClr val="tx1"/>
                </a:solidFill>
                <a:cs typeface="Arial" panose="020B0604020202020204" pitchFamily="34" charset="0"/>
              </a:rPr>
            </a:br>
            <a:r>
              <a:rPr lang="ar-JO" sz="4000" dirty="0">
                <a:solidFill>
                  <a:schemeClr val="tx1"/>
                </a:solidFill>
                <a:cs typeface="Arial" panose="020B0604020202020204" pitchFamily="34" charset="0"/>
              </a:rPr>
              <a:t>(9: 7 ب -15)</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2"/>
          <p:cNvSpPr txBox="1">
            <a:spLocks noChangeArrowheads="1"/>
          </p:cNvSpPr>
          <p:nvPr/>
        </p:nvSpPr>
        <p:spPr bwMode="auto">
          <a:xfrm>
            <a:off x="1447800" y="4724400"/>
            <a:ext cx="7391400" cy="695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ليس عن حزن أو اضطرار. لأن المعطي المسرور يحبه الله.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الله مسرور بك (7ب)</a:t>
            </a:r>
            <a:r>
              <a:rPr lang="en-US" sz="2800" b="1" u="sng" kern="0" dirty="0">
                <a:solidFill>
                  <a:srgbClr val="FFFF00"/>
                </a:solidFill>
                <a:latin typeface="Arial" panose="020B0604020202020204" pitchFamily="34" charset="0"/>
                <a:ea typeface="ＭＳ Ｐゴシック"/>
                <a:cs typeface="Arial" panose="020B0604020202020204" pitchFamily="34" charset="0"/>
              </a:rPr>
              <a:t> </a:t>
            </a:r>
          </a:p>
        </p:txBody>
      </p:sp>
      <p:sp>
        <p:nvSpPr>
          <p:cNvPr id="9"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0"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1" name="Striped Right Arrow 10"/>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p>
        </p:txBody>
      </p:sp>
      <p:sp>
        <p:nvSpPr>
          <p:cNvPr id="7" name="Rectangle 2"/>
          <p:cNvSpPr txBox="1">
            <a:spLocks noChangeArrowheads="1"/>
          </p:cNvSpPr>
          <p:nvPr/>
        </p:nvSpPr>
        <p:spPr bwMode="auto">
          <a:xfrm>
            <a:off x="1447800" y="4724400"/>
            <a:ext cx="7391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والله قادر أن يزيدكم كل نعمة</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يسدد الله كل احتياجاتك (8أ)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12"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3"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4" name="Striped Right Arrow 13"/>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762000" y="5105400"/>
            <a:ext cx="8382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2800" b="1" dirty="0">
                <a:solidFill>
                  <a:srgbClr val="FFFFFF"/>
                </a:solidFill>
                <a:latin typeface="Arial" panose="020B0604020202020204" pitchFamily="34" charset="0"/>
                <a:cs typeface="Arial" panose="020B0604020202020204" pitchFamily="34" charset="0"/>
              </a:rPr>
              <a:t>لكي تكونوا ولكم كل اكتفاء كل حين في كل شيء، تزدادون في كل عمل صالح 9 كما هو مكتوب: فرق. أعطى المساكين. بره يبقى إلى الأبد.</a:t>
            </a: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endParaRPr lang="en-US" sz="2800" b="1" u="sng" kern="0" dirty="0">
              <a:solidFill>
                <a:srgbClr val="FFFF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349190" name="Rectangle 2"/>
          <p:cNvSpPr txBox="1">
            <a:spLocks noChangeArrowheads="1"/>
          </p:cNvSpPr>
          <p:nvPr/>
        </p:nvSpPr>
        <p:spPr bwMode="auto">
          <a:xfrm>
            <a:off x="609600" y="5029200"/>
            <a:ext cx="8382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b="1" dirty="0">
                <a:solidFill>
                  <a:srgbClr val="FFFFFF"/>
                </a:solidFill>
                <a:latin typeface="Arial" panose="020B0604020202020204" pitchFamily="34" charset="0"/>
                <a:cs typeface="Arial" panose="020B0604020202020204" pitchFamily="34" charset="0"/>
              </a:rPr>
              <a:t>10 والذي يقدم بذاراً للزارع وخبزاً للأكل، سيقدم ويكثر بذاركم وينمي غلات بركم.</a:t>
            </a:r>
          </a:p>
          <a:p>
            <a:pPr algn="r" rtl="1"/>
            <a:r>
              <a:rPr lang="ar-JO" altLang="ja-JP" b="1" dirty="0">
                <a:solidFill>
                  <a:srgbClr val="FFFFFF"/>
                </a:solidFill>
                <a:latin typeface="Arial" panose="020B0604020202020204" pitchFamily="34" charset="0"/>
                <a:cs typeface="Arial" panose="020B0604020202020204" pitchFamily="34" charset="0"/>
              </a:rPr>
              <a:t>11 مستغنين في كل شيء لكل سخاء ينشئ بنا شكراً 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p>
        </p:txBody>
      </p:sp>
    </p:spTree>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ب. أنت تبارك </a:t>
            </a:r>
            <a:r>
              <a:rPr lang="ar-JO" sz="4000" b="1" kern="0" dirty="0">
                <a:solidFill>
                  <a:srgbClr val="FFFF00"/>
                </a:solidFill>
                <a:latin typeface="Arial" panose="020B0604020202020204" pitchFamily="34" charset="0"/>
                <a:ea typeface="ＭＳ Ｐゴシック"/>
                <a:cs typeface="Arial" panose="020B0604020202020204" pitchFamily="34" charset="0"/>
              </a:rPr>
              <a:t>الآخرين</a:t>
            </a:r>
            <a:r>
              <a:rPr lang="ar-JO" sz="4000" b="1" kern="0" dirty="0">
                <a:solidFill>
                  <a:srgbClr val="FFFFFF"/>
                </a:solidFill>
                <a:latin typeface="Arial" panose="020B0604020202020204" pitchFamily="34" charset="0"/>
                <a:ea typeface="ＭＳ Ｐゴシック"/>
                <a:cs typeface="Arial" panose="020B0604020202020204" pitchFamily="34" charset="0"/>
              </a:rPr>
              <a:t> (9: 11ب-12أ).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648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مستغنين في كل شيء لكل سخاء ينشئ بنا شكرا لله.</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9906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يدرك المستفيدون من التقدمات أن الله وحده هو الذي يسدد احتياجاتهم (11ب).</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 أنت تبارك </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الآخرين</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11ب-12أ).</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648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لأن افتعال هذه الخدمة ليس يسد إعواز القديسين فقط ...</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يتم تسديد احتياجات الآخرين (12أ)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ت.  يبارك الآخرون </a:t>
            </a:r>
            <a:r>
              <a:rPr lang="ar-JO" sz="4000" b="1" kern="0" dirty="0">
                <a:solidFill>
                  <a:srgbClr val="FFFF00"/>
                </a:solidFill>
                <a:latin typeface="Arial" panose="020B0604020202020204" pitchFamily="34" charset="0"/>
                <a:ea typeface="ＭＳ Ｐゴシック"/>
                <a:cs typeface="Arial" panose="020B0604020202020204" pitchFamily="34" charset="0"/>
              </a:rPr>
              <a:t>الله</a:t>
            </a:r>
            <a:r>
              <a:rPr lang="ar-JO" sz="4000" b="1" kern="0" dirty="0">
                <a:solidFill>
                  <a:srgbClr val="FFFFFF"/>
                </a:solidFill>
                <a:latin typeface="Arial" panose="020B0604020202020204" pitchFamily="34" charset="0"/>
                <a:ea typeface="ＭＳ Ｐゴシック"/>
                <a:cs typeface="Arial" panose="020B0604020202020204" pitchFamily="34" charset="0"/>
              </a:rPr>
              <a:t> (9: 12ب-13)</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3488669">
            <a:off x="4970463" y="222091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267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بل يزيد بشكر كثير لله 13 إذ هم باختبار هذه الخدمة، يمجدون الله على طاعة اعترافكم لإنجيل المسيح، وسخاء التوزيع لهم وللجميع.</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ext Box 84"/>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162</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0" name="Text Box 85"/>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٢ </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422" name="Text Box 86"/>
          <p:cNvSpPr txBox="1">
            <a:spLocks noChangeArrowheads="1"/>
          </p:cNvSpPr>
          <p:nvPr/>
        </p:nvSpPr>
        <p:spPr bwMode="auto">
          <a:xfrm>
            <a:off x="3550114" y="1219200"/>
            <a:ext cx="2005678" cy="95410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FEFDE3"/>
                </a:solidFill>
                <a:latin typeface="Arial" panose="020B0604020202020204" pitchFamily="34" charset="0"/>
                <a:ea typeface="Accordance" panose="00000400000000000000" pitchFamily="2" charset="-78"/>
                <a:cs typeface="Arial" panose="020B0604020202020204" pitchFamily="34" charset="0"/>
              </a:rPr>
              <a:t>الكلمة المفتاحية</a:t>
            </a:r>
          </a:p>
          <a:p>
            <a:pPr algn="ctr" eaLnBrk="1" hangingPunct="1"/>
            <a:r>
              <a:rPr lang="ar-JO"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rPr>
              <a:t>الرسولية</a:t>
            </a:r>
            <a:endParaRPr lang="en-US"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endParaRPr>
          </a:p>
        </p:txBody>
      </p:sp>
      <p:sp>
        <p:nvSpPr>
          <p:cNvPr id="14423" name="Text Box 87"/>
          <p:cNvSpPr txBox="1">
            <a:spLocks noChangeArrowheads="1"/>
          </p:cNvSpPr>
          <p:nvPr/>
        </p:nvSpPr>
        <p:spPr bwMode="auto">
          <a:xfrm>
            <a:off x="762000" y="2667000"/>
            <a:ext cx="7696200" cy="2677656"/>
          </a:xfrm>
          <a:prstGeom prst="rect">
            <a:avLst/>
          </a:prstGeom>
          <a:solidFill>
            <a:srgbClr val="CCFFCC"/>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000000"/>
                </a:solidFill>
                <a:latin typeface="Arial" panose="020B0604020202020204" pitchFamily="34" charset="0"/>
                <a:ea typeface="Accordance" panose="00000400000000000000" pitchFamily="2" charset="-78"/>
                <a:cs typeface="Arial" panose="020B0604020202020204" pitchFamily="34" charset="0"/>
              </a:rPr>
              <a:t>الآية المفتاحية</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4: 5، 6)</a:t>
            </a:r>
            <a:endParaRPr lang="en-US"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3" name="Title 5"/>
          <p:cNvSpPr>
            <a:spLocks noGrp="1"/>
          </p:cNvSpPr>
          <p:nvPr>
            <p:ph type="title" idx="4294967295"/>
          </p:nvPr>
        </p:nvSpPr>
        <p:spPr>
          <a:xfrm>
            <a:off x="0" y="0"/>
            <a:ext cx="3048000" cy="457200"/>
          </a:xfrm>
        </p:spPr>
        <p:txBody>
          <a:bodyPr/>
          <a:lstStyle/>
          <a:p>
            <a:r>
              <a:rPr lang="ar-JO" sz="2000" b="1" dirty="0">
                <a:latin typeface="Arial" panose="020B0604020202020204" pitchFamily="34" charset="0"/>
                <a:ea typeface="Accordance" panose="00000400000000000000" pitchFamily="2" charset="-78"/>
                <a:cs typeface="Arial" panose="020B0604020202020204" pitchFamily="34" charset="0"/>
              </a:rPr>
              <a:t>الكلمة و الآية المفتاحية</a:t>
            </a:r>
            <a:endParaRPr lang="en-US" sz="2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422"/>
                                        </p:tgtEl>
                                        <p:attrNameLst>
                                          <p:attrName>style.visibility</p:attrName>
                                        </p:attrNameLst>
                                      </p:cBhvr>
                                      <p:to>
                                        <p:strVal val="visible"/>
                                      </p:to>
                                    </p:set>
                                    <p:anim calcmode="lin" valueType="num">
                                      <p:cBhvr additive="base">
                                        <p:cTn id="7" dur="500" fill="hold"/>
                                        <p:tgtEl>
                                          <p:spTgt spid="14422"/>
                                        </p:tgtEl>
                                        <p:attrNameLst>
                                          <p:attrName>ppt_x</p:attrName>
                                        </p:attrNameLst>
                                      </p:cBhvr>
                                      <p:tavLst>
                                        <p:tav tm="0">
                                          <p:val>
                                            <p:strVal val="#ppt_x"/>
                                          </p:val>
                                        </p:tav>
                                        <p:tav tm="100000">
                                          <p:val>
                                            <p:strVal val="#ppt_x"/>
                                          </p:val>
                                        </p:tav>
                                      </p:tavLst>
                                    </p:anim>
                                    <p:anim calcmode="lin" valueType="num">
                                      <p:cBhvr additive="base">
                                        <p:cTn id="8" dur="500" fill="hold"/>
                                        <p:tgtEl>
                                          <p:spTgt spid="144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3"/>
                                        </p:tgtEl>
                                        <p:attrNameLst>
                                          <p:attrName>style.visibility</p:attrName>
                                        </p:attrNameLst>
                                      </p:cBhvr>
                                      <p:to>
                                        <p:strVal val="visible"/>
                                      </p:to>
                                    </p:set>
                                    <p:anim calcmode="lin" valueType="num">
                                      <p:cBhvr additive="base">
                                        <p:cTn id="13" dur="500" fill="hold"/>
                                        <p:tgtEl>
                                          <p:spTgt spid="14423"/>
                                        </p:tgtEl>
                                        <p:attrNameLst>
                                          <p:attrName>ppt_x</p:attrName>
                                        </p:attrNameLst>
                                      </p:cBhvr>
                                      <p:tavLst>
                                        <p:tav tm="0">
                                          <p:val>
                                            <p:strVal val="#ppt_x"/>
                                          </p:val>
                                        </p:tav>
                                        <p:tav tm="100000">
                                          <p:val>
                                            <p:strVal val="#ppt_x"/>
                                          </p:val>
                                        </p:tav>
                                      </p:tavLst>
                                    </p:anim>
                                    <p:anim calcmode="lin" valueType="num">
                                      <p:cBhvr additive="base">
                                        <p:cTn id="14" dur="500" fill="hold"/>
                                        <p:tgtEl>
                                          <p:spTgt spid="144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2" grpId="0" animBg="1" autoUpdateAnimBg="0"/>
      <p:bldP spid="14423" grpId="0" animBg="1"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57378" name="Rectangle 2"/>
          <p:cNvSpPr txBox="1">
            <a:spLocks noChangeArrowheads="1"/>
          </p:cNvSpPr>
          <p:nvPr/>
        </p:nvSpPr>
        <p:spPr bwMode="auto">
          <a:xfrm>
            <a:off x="685800" y="990600"/>
            <a:ext cx="84582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4000" b="1" dirty="0">
                <a:solidFill>
                  <a:srgbClr val="FFFFFF"/>
                </a:solidFill>
                <a:latin typeface="Arial" panose="020B0604020202020204" pitchFamily="34" charset="0"/>
                <a:cs typeface="Arial" panose="020B0604020202020204" pitchFamily="34" charset="0"/>
              </a:rPr>
              <a:t>ث. الآخرون يباركون</a:t>
            </a:r>
            <a:r>
              <a:rPr lang="ar-JO" sz="4000" b="1" dirty="0">
                <a:solidFill>
                  <a:srgbClr val="FFFF00"/>
                </a:solidFill>
                <a:latin typeface="Arial" panose="020B0604020202020204" pitchFamily="34" charset="0"/>
                <a:cs typeface="Arial" panose="020B0604020202020204" pitchFamily="34" charset="0"/>
              </a:rPr>
              <a:t>ك</a:t>
            </a:r>
            <a:r>
              <a:rPr lang="ar-JO" sz="4000" b="1" dirty="0">
                <a:solidFill>
                  <a:srgbClr val="FFFFFF"/>
                </a:solidFill>
                <a:latin typeface="Arial" panose="020B0604020202020204" pitchFamily="34" charset="0"/>
                <a:cs typeface="Arial" panose="020B0604020202020204" pitchFamily="34" charset="0"/>
              </a:rPr>
              <a:t> (9: 14-15)</a:t>
            </a:r>
            <a:endParaRPr lang="en-US" sz="4000" b="1" dirty="0">
              <a:solidFill>
                <a:srgbClr val="FFFFFF"/>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0800000">
            <a:off x="3830638" y="3225800"/>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267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14 </a:t>
            </a:r>
            <a:r>
              <a:rPr lang="ar-JO" b="1" dirty="0">
                <a:solidFill>
                  <a:srgbClr val="FFFF00"/>
                </a:solidFill>
                <a:latin typeface="Arial" panose="020B0604020202020204" pitchFamily="34" charset="0"/>
                <a:cs typeface="Arial" panose="020B0604020202020204" pitchFamily="34" charset="0"/>
              </a:rPr>
              <a:t>وبدعائهم لأجلكم</a:t>
            </a:r>
            <a:r>
              <a:rPr lang="ar-JO" b="1" dirty="0">
                <a:solidFill>
                  <a:srgbClr val="FFFFFF"/>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مشتاقين إليكم </a:t>
            </a:r>
            <a:r>
              <a:rPr lang="ar-JO" b="1" dirty="0">
                <a:solidFill>
                  <a:srgbClr val="FFFFFF"/>
                </a:solidFill>
                <a:latin typeface="Arial" panose="020B0604020202020204" pitchFamily="34" charset="0"/>
                <a:cs typeface="Arial" panose="020B0604020202020204" pitchFamily="34" charset="0"/>
              </a:rPr>
              <a:t>من أجل نعمة الله الفائقة لديكم 15 </a:t>
            </a:r>
            <a:r>
              <a:rPr lang="ar-JO" b="1" dirty="0">
                <a:solidFill>
                  <a:srgbClr val="FFFF00"/>
                </a:solidFill>
                <a:latin typeface="Arial" panose="020B0604020202020204" pitchFamily="34" charset="0"/>
                <a:cs typeface="Arial" panose="020B0604020202020204" pitchFamily="34" charset="0"/>
              </a:rPr>
              <a:t>فشكراً لله على عطيته </a:t>
            </a:r>
            <a:r>
              <a:rPr lang="ar-JO" b="1" dirty="0">
                <a:solidFill>
                  <a:srgbClr val="FFFFFF"/>
                </a:solidFill>
                <a:latin typeface="Arial" panose="020B0604020202020204" pitchFamily="34" charset="0"/>
                <a:cs typeface="Arial" panose="020B0604020202020204" pitchFamily="34" charset="0"/>
              </a:rPr>
              <a:t>التي لا يعبر عنها.</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descr="3-crosses.jpg"/>
          <p:cNvPicPr>
            <a:picLocks noChangeAspect="1"/>
          </p:cNvPicPr>
          <p:nvPr/>
        </p:nvPicPr>
        <p:blipFill>
          <a:blip r:embed="rId2" cstate="screen">
            <a:lum bright="-4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60960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المثال الأفضل</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81000" y="1600200"/>
            <a:ext cx="8763000" cy="4953000"/>
          </a:xfrm>
          <a:prstGeom prst="rect">
            <a:avLst/>
          </a:prstGeom>
          <a:noFill/>
          <a:ln w="9525">
            <a:noFill/>
            <a:miter lim="800000"/>
            <a:headEnd/>
            <a:tailEnd/>
          </a:ln>
        </p:spPr>
        <p:txBody>
          <a:bodyPr anchor="ctr"/>
          <a:lstStyle>
            <a:lvl1pPr marL="809625" indent="-809625">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لقد أتينا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بلا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ونقضي أيامنا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جمع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نستطيع. </a:t>
            </a:r>
          </a:p>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أما المسيح فقد جاء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بكل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وقضى أيامه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توزيع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استطاع.</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0" y="0"/>
            <a:ext cx="9144000" cy="1295400"/>
          </a:xfrm>
          <a:gradFill flip="none" rotWithShape="1">
            <a:gsLst>
              <a:gs pos="0">
                <a:srgbClr val="008000"/>
              </a:gs>
              <a:gs pos="100000">
                <a:schemeClr val="tx1"/>
              </a:gs>
            </a:gsLst>
            <a:path path="rect">
              <a:fillToRect l="100000" t="100000"/>
            </a:path>
            <a:tileRect r="-100000" b="-100000"/>
          </a:gradFill>
        </p:spPr>
        <p:txBody>
          <a:bodyPr/>
          <a:lstStyle/>
          <a:p>
            <a:pPr eaLnBrk="1" hangingPunct="1">
              <a:defRPr/>
            </a:pPr>
            <a:r>
              <a:rPr lang="ar-JO" sz="5400" dirty="0">
                <a:solidFill>
                  <a:srgbClr val="FFFFFF"/>
                </a:solidFill>
                <a:effectLst>
                  <a:outerShdw blurRad="38100" dist="38100" dir="2700000" algn="tl">
                    <a:srgbClr val="000000"/>
                  </a:outerShdw>
                </a:effectLst>
                <a:ea typeface="ＭＳ Ｐゴシック" charset="0"/>
                <a:cs typeface="Arial" panose="020B0604020202020204" pitchFamily="34" charset="0"/>
              </a:rPr>
              <a:t>الفكرة الرئيسية في 9: 6-15</a:t>
            </a:r>
            <a:endParaRPr lang="en-US" sz="54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359426" name="Rectangle 3"/>
          <p:cNvSpPr txBox="1">
            <a:spLocks noChangeArrowheads="1"/>
          </p:cNvSpPr>
          <p:nvPr/>
        </p:nvSpPr>
        <p:spPr bwMode="auto">
          <a:xfrm>
            <a:off x="152400" y="16002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4400" b="1" dirty="0">
                <a:solidFill>
                  <a:srgbClr val="FFFFFF"/>
                </a:solidFill>
                <a:latin typeface="Arial" panose="020B0604020202020204" pitchFamily="34" charset="0"/>
                <a:cs typeface="Arial" panose="020B0604020202020204" pitchFamily="34" charset="0"/>
              </a:rPr>
              <a:t>قرر أن </a:t>
            </a:r>
            <a:r>
              <a:rPr lang="ar-JO" sz="4400" b="1" dirty="0">
                <a:solidFill>
                  <a:srgbClr val="FFFF00"/>
                </a:solidFill>
                <a:latin typeface="Arial" panose="020B0604020202020204" pitchFamily="34" charset="0"/>
                <a:cs typeface="Arial" panose="020B0604020202020204" pitchFamily="34" charset="0"/>
              </a:rPr>
              <a:t>تبارك</a:t>
            </a:r>
            <a:r>
              <a:rPr lang="ar-JO" sz="4400" b="1" dirty="0">
                <a:solidFill>
                  <a:srgbClr val="FFFFFF"/>
                </a:solidFill>
                <a:latin typeface="Arial" panose="020B0604020202020204" pitchFamily="34" charset="0"/>
                <a:cs typeface="Arial" panose="020B0604020202020204" pitchFamily="34" charset="0"/>
              </a:rPr>
              <a:t> الله، نفسك والآخرين من خلال العطاء السخي</a:t>
            </a:r>
            <a:endParaRPr lang="en-US" sz="4400"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2971800"/>
            <a:ext cx="8686800" cy="990600"/>
          </a:xfrm>
          <a:prstGeom prst="rect">
            <a:avLst/>
          </a:prstGeom>
          <a:noFill/>
          <a:ln w="9525">
            <a:noFill/>
            <a:miter lim="800000"/>
            <a:headEnd/>
            <a:tailEnd/>
          </a:ln>
        </p:spPr>
        <p:txBody>
          <a:bodyPr/>
          <a:lstStyle/>
          <a:p>
            <a:pPr algn="ctr" eaLnBrk="0" hangingPunct="0">
              <a:defRPr/>
            </a:pPr>
            <a:r>
              <a:rPr lang="ar-JO" sz="4400" b="1" kern="0" dirty="0">
                <a:solidFill>
                  <a:srgbClr val="FFFFFF"/>
                </a:solidFill>
                <a:latin typeface="Arial" panose="020B0604020202020204" pitchFamily="34" charset="0"/>
                <a:ea typeface="ＭＳ Ｐゴシック"/>
                <a:cs typeface="Arial" panose="020B0604020202020204" pitchFamily="34" charset="0"/>
              </a:rPr>
              <a:t>- على الأقل في العشور</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9" name="Picture 8" descr="tithingcoi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4267200"/>
            <a:ext cx="4114800" cy="1903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nodeType="afterGroup">
                            <p:stCondLst>
                              <p:cond delay="0"/>
                            </p:stCondLst>
                            <p:childTnLst>
                              <p:par>
                                <p:cTn id="8" presetID="12" presetClass="entr" presetSubtype="4"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Bottom)">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ChangeArrowheads="1"/>
          </p:cNvSpPr>
          <p:nvPr>
            <p:ph type="ctrTitle"/>
          </p:nvPr>
        </p:nvSpPr>
        <p:spPr>
          <a:xfrm>
            <a:off x="3429000" y="381000"/>
            <a:ext cx="5257800" cy="2514600"/>
          </a:xfrm>
        </p:spPr>
        <p:txBody>
          <a:bodyPr/>
          <a:lstStyle/>
          <a:p>
            <a:pPr eaLnBrk="1" hangingPunct="1"/>
            <a:r>
              <a:rPr lang="ar-JO" altLang="ja-JP" dirty="0">
                <a:solidFill>
                  <a:srgbClr val="FFFFFF"/>
                </a:solidFill>
                <a:ea typeface="ＭＳ Ｐゴシック" charset="0"/>
                <a:cs typeface="Arial" panose="020B0604020202020204" pitchFamily="34" charset="0"/>
              </a:rPr>
              <a:t>العُشر؟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أنت تمزح!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على ما أجنيه؟</a:t>
            </a:r>
            <a:endParaRPr lang="en-US"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228600" y="3048000"/>
            <a:ext cx="86868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endParaRPr lang="en-US" altLang="ja-JP" sz="4000" b="1" dirty="0">
              <a:solidFill>
                <a:srgbClr val="FFFFFF"/>
              </a:solidFill>
              <a:latin typeface="Arial" panose="020B0604020202020204" pitchFamily="34" charset="0"/>
              <a:cs typeface="Arial" panose="020B0604020202020204" pitchFamily="34" charset="0"/>
            </a:endParaRPr>
          </a:p>
          <a:p>
            <a:pPr algn="ctr" eaLnBrk="1" hangingPunct="1"/>
            <a:r>
              <a:rPr lang="ar-JO" sz="4000" b="1" dirty="0">
                <a:solidFill>
                  <a:srgbClr val="FFFFFF"/>
                </a:solidFill>
                <a:latin typeface="Arial" panose="020B0604020202020204" pitchFamily="34" charset="0"/>
                <a:cs typeface="Arial" panose="020B0604020202020204" pitchFamily="34" charset="0"/>
              </a:rPr>
              <a:t>قال جون د. روكفلر الأب: لم أكن لأتمكن أبداً من دفع العُشر من أول مليون دولار كسبتها، لو لم أدفع العُشر من راتبي الأول، والذي كان 1.50 دولاراً في الأسبوع.</a:t>
            </a:r>
            <a:endParaRPr lang="en-US" sz="4000" b="1" dirty="0">
              <a:solidFill>
                <a:srgbClr val="FFFFFF"/>
              </a:solidFill>
              <a:latin typeface="Arial" panose="020B0604020202020204" pitchFamily="34" charset="0"/>
              <a:cs typeface="Arial" panose="020B0604020202020204" pitchFamily="34" charset="0"/>
            </a:endParaRPr>
          </a:p>
        </p:txBody>
      </p:sp>
      <p:pic>
        <p:nvPicPr>
          <p:cNvPr id="4" name="Picture 3" descr="JDR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0"/>
            <a:ext cx="2057400" cy="337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228600" y="457200"/>
            <a:ext cx="8610600" cy="2514600"/>
          </a:xfrm>
        </p:spPr>
        <p:txBody>
          <a:bodyPr/>
          <a:lstStyle/>
          <a:p>
            <a:pPr eaLnBrk="1" hangingPunct="1"/>
            <a:r>
              <a:rPr lang="ar-JO" altLang="ja-JP" dirty="0">
                <a:ea typeface="ＭＳ Ｐゴシック" charset="0"/>
                <a:cs typeface="Arial" panose="020B0604020202020204" pitchFamily="34" charset="0"/>
              </a:rPr>
              <a:t>جربوني الآن، يقول الرب: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هل تستطيعون دفع العشور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وتظلون في حاجة؟</a:t>
            </a:r>
            <a:endParaRPr lang="en-US" dirty="0">
              <a:solidFill>
                <a:srgbClr val="FFFFFF"/>
              </a:solidFill>
              <a:ea typeface="ＭＳ Ｐゴシック" charset="0"/>
              <a:cs typeface="Arial" panose="020B0604020202020204" pitchFamily="34" charset="0"/>
            </a:endParaRPr>
          </a:p>
        </p:txBody>
      </p:sp>
      <p:pic>
        <p:nvPicPr>
          <p:cNvPr id="362498" name="Picture 2" descr="Tithes.271230351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3962400"/>
            <a:ext cx="5326063"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cliff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 y="0"/>
            <a:ext cx="7924800" cy="762000"/>
          </a:xfrm>
        </p:spPr>
        <p:txBody>
          <a:bodyPr/>
          <a:lstStyle/>
          <a:p>
            <a:pPr eaLnBrk="1" hangingPunct="1">
              <a:defRPr/>
            </a:pPr>
            <a:r>
              <a:rPr lang="ar-JO" altLang="ja-JP" dirty="0">
                <a:solidFill>
                  <a:srgbClr val="FFFFFF"/>
                </a:solidFill>
                <a:effectLst>
                  <a:outerShdw blurRad="38100" dist="38100" dir="2700000" algn="tl">
                    <a:srgbClr val="808080"/>
                  </a:outerShdw>
                </a:effectLst>
                <a:ea typeface="ＭＳ Ｐゴシック" charset="0"/>
                <a:cs typeface="Arial" panose="020B0604020202020204" pitchFamily="34" charset="0"/>
              </a:rPr>
              <a:t>خطورة التعشير</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ChangeArrowheads="1"/>
          </p:cNvSpPr>
          <p:nvPr>
            <p:ph type="title"/>
          </p:nvPr>
        </p:nvSpPr>
        <p:spPr/>
        <p:txBody>
          <a:bodyPr/>
          <a:lstStyle/>
          <a:p>
            <a:pPr eaLnBrk="1" hangingPunct="1"/>
            <a:endParaRPr lang="en-US"/>
          </a:p>
        </p:txBody>
      </p:sp>
      <p:pic>
        <p:nvPicPr>
          <p:cNvPr id="367618" name="Picture 3"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367619" name="WordArt 4"/>
          <p:cNvSpPr>
            <a:spLocks noChangeArrowheads="1" noChangeShapeType="1" noTextEdit="1"/>
          </p:cNvSpPr>
          <p:nvPr/>
        </p:nvSpPr>
        <p:spPr bwMode="auto">
          <a:xfrm>
            <a:off x="152400" y="152400"/>
            <a:ext cx="6553200" cy="1295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المال مهم</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pic>
        <p:nvPicPr>
          <p:cNvPr id="367620" name="Picture 5" descr="j0283209"/>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7086600" y="152400"/>
            <a:ext cx="1857375"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8" name="Text Box 6"/>
          <p:cNvSpPr txBox="1">
            <a:spLocks noChangeArrowheads="1"/>
          </p:cNvSpPr>
          <p:nvPr/>
        </p:nvSpPr>
        <p:spPr bwMode="auto">
          <a:xfrm>
            <a:off x="1600200" y="1905000"/>
            <a:ext cx="7162800" cy="308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الجمع لأورشليم</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مثال المكدونيين</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نعمة الله والعطاء السخي</a:t>
            </a:r>
            <a:endParaRPr lang="en-US" altLang="ja-JP"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الإنضباط والعطاء السخي</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دروس عن الثراء</a:t>
            </a:r>
            <a:endParaRPr lang="en-US" sz="2800" b="1" dirty="0">
              <a:latin typeface="Arial" panose="020B0604020202020204" pitchFamily="34" charset="0"/>
              <a:cs typeface="Arial" panose="020B0604020202020204" pitchFamily="34" charset="0"/>
            </a:endParaRPr>
          </a:p>
        </p:txBody>
      </p:sp>
      <p:pic>
        <p:nvPicPr>
          <p:cNvPr id="367622" name="Picture 7" descr="BUFNO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00200" y="4495800"/>
            <a:ext cx="2467744"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9878">
                                            <p:txEl>
                                              <p:pRg st="0" end="0"/>
                                            </p:txEl>
                                          </p:spTgt>
                                        </p:tgtEl>
                                        <p:attrNameLst>
                                          <p:attrName>style.visibility</p:attrName>
                                        </p:attrNameLst>
                                      </p:cBhvr>
                                      <p:to>
                                        <p:strVal val="visible"/>
                                      </p:to>
                                    </p:set>
                                    <p:animEffect transition="in" filter="blinds(horizontal)">
                                      <p:cBhvr>
                                        <p:cTn id="7" dur="500"/>
                                        <p:tgtEl>
                                          <p:spTgt spid="798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9878">
                                            <p:txEl>
                                              <p:pRg st="1" end="1"/>
                                            </p:txEl>
                                          </p:spTgt>
                                        </p:tgtEl>
                                        <p:attrNameLst>
                                          <p:attrName>style.visibility</p:attrName>
                                        </p:attrNameLst>
                                      </p:cBhvr>
                                      <p:to>
                                        <p:strVal val="visible"/>
                                      </p:to>
                                    </p:set>
                                    <p:animEffect transition="in" filter="blinds(horizontal)">
                                      <p:cBhvr>
                                        <p:cTn id="12" dur="500"/>
                                        <p:tgtEl>
                                          <p:spTgt spid="798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9878">
                                            <p:txEl>
                                              <p:pRg st="2" end="2"/>
                                            </p:txEl>
                                          </p:spTgt>
                                        </p:tgtEl>
                                        <p:attrNameLst>
                                          <p:attrName>style.visibility</p:attrName>
                                        </p:attrNameLst>
                                      </p:cBhvr>
                                      <p:to>
                                        <p:strVal val="visible"/>
                                      </p:to>
                                    </p:set>
                                    <p:animEffect transition="in" filter="blinds(horizontal)">
                                      <p:cBhvr>
                                        <p:cTn id="17" dur="500"/>
                                        <p:tgtEl>
                                          <p:spTgt spid="7987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9878">
                                            <p:txEl>
                                              <p:pRg st="3" end="3"/>
                                            </p:txEl>
                                          </p:spTgt>
                                        </p:tgtEl>
                                        <p:attrNameLst>
                                          <p:attrName>style.visibility</p:attrName>
                                        </p:attrNameLst>
                                      </p:cBhvr>
                                      <p:to>
                                        <p:strVal val="visible"/>
                                      </p:to>
                                    </p:set>
                                    <p:animEffect transition="in" filter="blinds(horizontal)">
                                      <p:cBhvr>
                                        <p:cTn id="22" dur="500"/>
                                        <p:tgtEl>
                                          <p:spTgt spid="7987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9878">
                                            <p:txEl>
                                              <p:pRg st="4" end="4"/>
                                            </p:txEl>
                                          </p:spTgt>
                                        </p:tgtEl>
                                        <p:attrNameLst>
                                          <p:attrName>style.visibility</p:attrName>
                                        </p:attrNameLst>
                                      </p:cBhvr>
                                      <p:to>
                                        <p:strVal val="visible"/>
                                      </p:to>
                                    </p:set>
                                    <p:animEffect transition="in" filter="blinds(horizontal)">
                                      <p:cBhvr>
                                        <p:cTn id="27" dur="500"/>
                                        <p:tgtEl>
                                          <p:spTgt spid="798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076056" y="457200"/>
            <a:ext cx="4046680" cy="5943600"/>
          </a:xfrm>
          <a:effectLst/>
        </p:spPr>
        <p:txBody>
          <a:bodyPr/>
          <a:lstStyle/>
          <a:p>
            <a:pPr>
              <a:defRPr/>
            </a:pPr>
            <a:r>
              <a:rPr lang="ar-JO" sz="8000" dirty="0">
                <a:solidFill>
                  <a:schemeClr val="tx2"/>
                </a:solidFill>
                <a:effectLst>
                  <a:glow rad="127000">
                    <a:schemeClr val="bg1"/>
                  </a:glow>
                </a:effectLst>
              </a:rPr>
              <a:t>أعط المحتاجين</a:t>
            </a:r>
            <a:endParaRPr lang="en-US" sz="8000" dirty="0">
              <a:solidFill>
                <a:schemeClr val="tx2"/>
              </a:solidFill>
              <a:effectLst>
                <a:glow rad="127000">
                  <a:schemeClr val="bg1"/>
                </a:glow>
              </a:effectLst>
            </a:endParaRPr>
          </a:p>
        </p:txBody>
      </p:sp>
      <p:pic>
        <p:nvPicPr>
          <p:cNvPr id="434178" name="Picture 2" descr="http://oyh.wpengine.com/wp-content/uploads/2014/06/OYH-logo.png">
            <a:extLst>
              <a:ext uri="{FF2B5EF4-FFF2-40B4-BE49-F238E27FC236}">
                <a16:creationId xmlns:a16="http://schemas.microsoft.com/office/drawing/2014/main" id="{9849E339-1BF6-FB46-B3ED-E5D304CFEF2A}"/>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r="44488"/>
          <a:stretch/>
        </p:blipFill>
        <p:spPr bwMode="auto">
          <a:xfrm>
            <a:off x="0" y="457200"/>
            <a:ext cx="5076056" cy="59436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tp://oyh.wpengine.com/wp-content/uploads/2014/06/OYH-logo.png">
            <a:extLst>
              <a:ext uri="{FF2B5EF4-FFF2-40B4-BE49-F238E27FC236}">
                <a16:creationId xmlns:a16="http://schemas.microsoft.com/office/drawing/2014/main" id="{5B9D8E40-D603-7D4B-8E46-B65B3DC291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7231" y="7186246"/>
            <a:ext cx="91440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0116875"/>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10</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64713453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183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B16D5-4C13-ED48-9B8E-4F85BC2CE8E0}" type="slidenum">
              <a:rPr lang="en-US" sz="1400">
                <a:solidFill>
                  <a:srgbClr val="000000"/>
                </a:solidFill>
                <a:latin typeface="Arial" panose="020B0604020202020204" pitchFamily="34" charset="0"/>
                <a:ea typeface="Accordance" panose="00000400000000000000" pitchFamily="2" charset="-78"/>
                <a:cs typeface="Arial" panose="020B0604020202020204" pitchFamily="34" charset="0"/>
              </a:rPr>
              <a:pPr eaLnBrk="1" hangingPunct="1"/>
              <a:t>26</a:t>
            </a:fld>
            <a:endParaRPr lang="en-US" sz="140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pic>
        <p:nvPicPr>
          <p:cNvPr id="151554" name="Picture 2" descr="bv3021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5843" name="Rectangle 3"/>
          <p:cNvSpPr>
            <a:spLocks noGrp="1" noChangeArrowheads="1"/>
          </p:cNvSpPr>
          <p:nvPr>
            <p:ph type="title"/>
          </p:nvPr>
        </p:nvSpPr>
        <p:spPr>
          <a:xfrm>
            <a:off x="6325776" y="344487"/>
            <a:ext cx="2362200" cy="685800"/>
          </a:xfrm>
          <a:solidFill>
            <a:schemeClr val="accent1">
              <a:alpha val="70979"/>
            </a:schemeClr>
          </a:solidFill>
        </p:spPr>
        <p:txBody>
          <a:bodyPr/>
          <a:lstStyle/>
          <a:p>
            <a:pPr algn="r" eaLnBrk="1" hangingPunct="1"/>
            <a:r>
              <a:rPr lang="ar-JO" dirty="0">
                <a:solidFill>
                  <a:srgbClr val="FF0000"/>
                </a:solidFill>
                <a:ea typeface="Accordance" panose="00000400000000000000" pitchFamily="2" charset="-78"/>
              </a:rPr>
              <a:t>الموضوع</a:t>
            </a:r>
            <a:endParaRPr lang="en-US" dirty="0">
              <a:solidFill>
                <a:srgbClr val="FF0000"/>
              </a:solidFill>
              <a:ea typeface="Accordance" panose="00000400000000000000" pitchFamily="2" charset="-78"/>
            </a:endParaRPr>
          </a:p>
        </p:txBody>
      </p:sp>
      <p:sp>
        <p:nvSpPr>
          <p:cNvPr id="35844" name="WordArt 4"/>
          <p:cNvSpPr>
            <a:spLocks noChangeArrowheads="1" noChangeShapeType="1" noTextEdit="1"/>
          </p:cNvSpPr>
          <p:nvPr/>
        </p:nvSpPr>
        <p:spPr bwMode="auto">
          <a:xfrm>
            <a:off x="3707904" y="1136650"/>
            <a:ext cx="3657600"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rPr>
              <a:t>دفاع بولس عن</a:t>
            </a:r>
            <a:endParaRPr lang="en-US"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5" name="WordArt 5"/>
          <p:cNvSpPr>
            <a:spLocks noChangeArrowheads="1" noChangeShapeType="1" noTextEdit="1"/>
          </p:cNvSpPr>
          <p:nvPr/>
        </p:nvSpPr>
        <p:spPr bwMode="auto">
          <a:xfrm>
            <a:off x="838200" y="3810000"/>
            <a:ext cx="7086600" cy="1143000"/>
          </a:xfrm>
          <a:prstGeom prst="rect">
            <a:avLst/>
          </a:prstGeom>
        </p:spPr>
        <p:txBody>
          <a:bodyPr wrap="none" fromWordArt="1">
            <a:prstTxWarp prst="textPlain">
              <a:avLst>
                <a:gd name="adj" fmla="val 50000"/>
              </a:avLst>
            </a:prstTxWarp>
          </a:bodyPr>
          <a:lstStyle/>
          <a:p>
            <a:pPr algn="ctr"/>
            <a:r>
              <a:rPr lang="ar-JO"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rPr>
              <a:t>رسالته</a:t>
            </a:r>
            <a:endParaRPr lang="en-US"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6" name="WordArt 6"/>
          <p:cNvSpPr>
            <a:spLocks noChangeArrowheads="1" noChangeShapeType="1" noTextEdit="1"/>
          </p:cNvSpPr>
          <p:nvPr/>
        </p:nvSpPr>
        <p:spPr bwMode="auto">
          <a:xfrm>
            <a:off x="1187624" y="1904999"/>
            <a:ext cx="6508576" cy="159067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rPr>
              <a:t>رسوليته</a:t>
            </a:r>
            <a:endParaRPr lang="en-US"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7" name="Text Box 7"/>
          <p:cNvSpPr txBox="1">
            <a:spLocks noChangeArrowheads="1"/>
          </p:cNvSpPr>
          <p:nvPr/>
        </p:nvSpPr>
        <p:spPr bwMode="auto">
          <a:xfrm>
            <a:off x="0" y="5059363"/>
            <a:ext cx="9144000" cy="145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8800" b="1" dirty="0">
                <a:solidFill>
                  <a:srgbClr val="CCFF33"/>
                </a:solidFill>
                <a:latin typeface="Arial" panose="020B0604020202020204" pitchFamily="34" charset="0"/>
                <a:ea typeface="Accordance" panose="00000400000000000000" pitchFamily="2" charset="-78"/>
                <a:cs typeface="Arial" panose="020B0604020202020204" pitchFamily="34" charset="0"/>
              </a:rPr>
              <a:t>نزاهته</a:t>
            </a:r>
            <a:endParaRPr lang="en-US" sz="8800" b="1" dirty="0">
              <a:solidFill>
                <a:srgbClr val="CCFF33"/>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5844"/>
                                        </p:tgtEl>
                                        <p:attrNameLst>
                                          <p:attrName>style.visibility</p:attrName>
                                        </p:attrNameLst>
                                      </p:cBhvr>
                                      <p:to>
                                        <p:strVal val="visible"/>
                                      </p:to>
                                    </p:set>
                                    <p:animEffect transition="in" filter="dissolve">
                                      <p:cBhvr>
                                        <p:cTn id="11" dur="500"/>
                                        <p:tgtEl>
                                          <p:spTgt spid="35844"/>
                                        </p:tgtEl>
                                      </p:cBhvr>
                                    </p:animEffect>
                                  </p:childTnLst>
                                </p:cTn>
                              </p:par>
                            </p:childTnLst>
                          </p:cTn>
                        </p:par>
                        <p:par>
                          <p:cTn id="12" fill="hold" nodeType="afterGroup">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35846"/>
                                        </p:tgtEl>
                                        <p:attrNameLst>
                                          <p:attrName>style.visibility</p:attrName>
                                        </p:attrNameLst>
                                      </p:cBhvr>
                                      <p:to>
                                        <p:strVal val="visible"/>
                                      </p:to>
                                    </p:set>
                                    <p:anim calcmode="lin" valueType="num">
                                      <p:cBhvr>
                                        <p:cTn id="15" dur="500" fill="hold"/>
                                        <p:tgtEl>
                                          <p:spTgt spid="35846"/>
                                        </p:tgtEl>
                                        <p:attrNameLst>
                                          <p:attrName>ppt_w</p:attrName>
                                        </p:attrNameLst>
                                      </p:cBhvr>
                                      <p:tavLst>
                                        <p:tav tm="0">
                                          <p:val>
                                            <p:fltVal val="0"/>
                                          </p:val>
                                        </p:tav>
                                        <p:tav tm="100000">
                                          <p:val>
                                            <p:strVal val="#ppt_w"/>
                                          </p:val>
                                        </p:tav>
                                      </p:tavLst>
                                    </p:anim>
                                    <p:anim calcmode="lin" valueType="num">
                                      <p:cBhvr>
                                        <p:cTn id="16" dur="500" fill="hold"/>
                                        <p:tgtEl>
                                          <p:spTgt spid="3584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500"/>
                            </p:stCondLst>
                            <p:childTnLst>
                              <p:par>
                                <p:cTn id="18" presetID="15" presetClass="entr" presetSubtype="0" fill="hold" grpId="0" nodeType="afterEffect">
                                  <p:stCondLst>
                                    <p:cond delay="0"/>
                                  </p:stCondLst>
                                  <p:childTnLst>
                                    <p:set>
                                      <p:cBhvr>
                                        <p:cTn id="19" dur="1" fill="hold">
                                          <p:stCondLst>
                                            <p:cond delay="0"/>
                                          </p:stCondLst>
                                        </p:cTn>
                                        <p:tgtEl>
                                          <p:spTgt spid="35845"/>
                                        </p:tgtEl>
                                        <p:attrNameLst>
                                          <p:attrName>style.visibility</p:attrName>
                                        </p:attrNameLst>
                                      </p:cBhvr>
                                      <p:to>
                                        <p:strVal val="visible"/>
                                      </p:to>
                                    </p:set>
                                    <p:anim calcmode="lin" valueType="num">
                                      <p:cBhvr>
                                        <p:cTn id="20" dur="1000" fill="hold"/>
                                        <p:tgtEl>
                                          <p:spTgt spid="35845"/>
                                        </p:tgtEl>
                                        <p:attrNameLst>
                                          <p:attrName>ppt_w</p:attrName>
                                        </p:attrNameLst>
                                      </p:cBhvr>
                                      <p:tavLst>
                                        <p:tav tm="0">
                                          <p:val>
                                            <p:fltVal val="0"/>
                                          </p:val>
                                        </p:tav>
                                        <p:tav tm="100000">
                                          <p:val>
                                            <p:strVal val="#ppt_w"/>
                                          </p:val>
                                        </p:tav>
                                      </p:tavLst>
                                    </p:anim>
                                    <p:anim calcmode="lin" valueType="num">
                                      <p:cBhvr>
                                        <p:cTn id="21" dur="1000" fill="hold"/>
                                        <p:tgtEl>
                                          <p:spTgt spid="35845"/>
                                        </p:tgtEl>
                                        <p:attrNameLst>
                                          <p:attrName>ppt_h</p:attrName>
                                        </p:attrNameLst>
                                      </p:cBhvr>
                                      <p:tavLst>
                                        <p:tav tm="0">
                                          <p:val>
                                            <p:fltVal val="0"/>
                                          </p:val>
                                        </p:tav>
                                        <p:tav tm="100000">
                                          <p:val>
                                            <p:strVal val="#ppt_h"/>
                                          </p:val>
                                        </p:tav>
                                      </p:tavLst>
                                    </p:anim>
                                    <p:anim calcmode="lin" valueType="num">
                                      <p:cBhvr>
                                        <p:cTn id="22" dur="1000" fill="hold"/>
                                        <p:tgtEl>
                                          <p:spTgt spid="35845"/>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5845"/>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500"/>
                            </p:stCondLst>
                            <p:childTnLst>
                              <p:par>
                                <p:cTn id="25" presetID="40" presetClass="entr" presetSubtype="0" fill="hold" grpId="0" nodeType="after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Effect transition="in" filter="fade">
                                      <p:cBhvr>
                                        <p:cTn id="27" dur="1000"/>
                                        <p:tgtEl>
                                          <p:spTgt spid="35847"/>
                                        </p:tgtEl>
                                      </p:cBhvr>
                                    </p:animEffect>
                                    <p:anim calcmode="lin" valueType="num">
                                      <p:cBhvr>
                                        <p:cTn id="28" dur="1000" fill="hold"/>
                                        <p:tgtEl>
                                          <p:spTgt spid="35847"/>
                                        </p:tgtEl>
                                        <p:attrNameLst>
                                          <p:attrName>ppt_x</p:attrName>
                                        </p:attrNameLst>
                                      </p:cBhvr>
                                      <p:tavLst>
                                        <p:tav tm="0">
                                          <p:val>
                                            <p:strVal val="#ppt_x-.1"/>
                                          </p:val>
                                        </p:tav>
                                        <p:tav tm="100000">
                                          <p:val>
                                            <p:strVal val="#ppt_x"/>
                                          </p:val>
                                        </p:tav>
                                      </p:tavLst>
                                    </p:anim>
                                    <p:anim calcmode="lin" valueType="num">
                                      <p:cBhvr>
                                        <p:cTn id="29" dur="1000" fill="hold"/>
                                        <p:tgtEl>
                                          <p:spTgt spid="358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animBg="1"/>
      <p:bldP spid="35844" grpId="0" animBg="1"/>
      <p:bldP spid="35845" grpId="0" animBg="1"/>
      <p:bldP spid="35846" grpId="0" animBg="1"/>
      <p:bldP spid="3584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على كنيسة كورنثوس أن تتجاوب مع اهتمام الله من خلال الخضوع لسلطته</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10-13)</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72401872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1277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10: 1-2)</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1646061995"/>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50221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8875653"/>
      </p:ext>
    </p:extLst>
  </p:cSld>
  <p:clrMapOvr>
    <a:masterClrMapping/>
  </p:clrMapOvr>
  <p:transition>
    <p:random/>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615755"/>
      </p:ext>
    </p:extLst>
  </p:cSld>
  <p:clrMapOvr>
    <a:masterClrMapping/>
  </p:clrMapOvr>
  <p:transition>
    <p:random/>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p:txBody>
          <a:bodyPr/>
          <a:lstStyle/>
          <a:p>
            <a:pPr eaLnBrk="1" hangingPunct="1"/>
            <a:endParaRPr lang="en-US"/>
          </a:p>
        </p:txBody>
      </p:sp>
      <p:pic>
        <p:nvPicPr>
          <p:cNvPr id="305154" name="Picture 3" descr="bv3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30163"/>
            <a:ext cx="9144000" cy="6827837"/>
          </a:xfrm>
        </p:spPr>
      </p:pic>
      <p:sp>
        <p:nvSpPr>
          <p:cNvPr id="87044"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endParaRPr>
          </a:p>
        </p:txBody>
      </p:sp>
      <p:sp>
        <p:nvSpPr>
          <p:cNvPr id="87045" name="Rectangle 5"/>
          <p:cNvSpPr>
            <a:spLocks noChangeArrowheads="1"/>
          </p:cNvSpPr>
          <p:nvPr/>
        </p:nvSpPr>
        <p:spPr bwMode="auto">
          <a:xfrm>
            <a:off x="1903673" y="2085331"/>
            <a:ext cx="5884944" cy="46166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rtl="1"/>
            <a:r>
              <a:rPr lang="ar-JO" b="1" dirty="0">
                <a:solidFill>
                  <a:srgbClr val="FFFF00"/>
                </a:solidFill>
                <a:latin typeface="Arial" panose="020B0604020202020204" pitchFamily="34" charset="0"/>
                <a:cs typeface="Arial" panose="020B0604020202020204" pitchFamily="34" charset="0"/>
              </a:rPr>
              <a:t>3.  تأكيد بولس على سلطته الرسولية (10: 1-13: 14)</a:t>
            </a:r>
            <a:endParaRPr lang="en-US" b="1" dirty="0">
              <a:solidFill>
                <a:srgbClr val="FFFF00"/>
              </a:solidFill>
              <a:latin typeface="Arial" panose="020B0604020202020204" pitchFamily="34" charset="0"/>
              <a:cs typeface="Arial" panose="020B0604020202020204" pitchFamily="34" charset="0"/>
            </a:endParaRPr>
          </a:p>
        </p:txBody>
      </p:sp>
      <p:sp>
        <p:nvSpPr>
          <p:cNvPr id="87046" name="Rectangle 6"/>
          <p:cNvSpPr>
            <a:spLocks noChangeArrowheads="1"/>
          </p:cNvSpPr>
          <p:nvPr/>
        </p:nvSpPr>
        <p:spPr bwMode="auto">
          <a:xfrm>
            <a:off x="914400" y="3152131"/>
            <a:ext cx="7729538"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r" rtl="1"/>
            <a:r>
              <a:rPr lang="ar-JO" b="1" dirty="0">
                <a:latin typeface="Arial" panose="020B0604020202020204" pitchFamily="34" charset="0"/>
                <a:cs typeface="Arial" panose="020B0604020202020204" pitchFamily="34" charset="0"/>
              </a:rPr>
              <a:t>أ.    ممارسة الحقوق والسلطة الرسولية (10: 1-11: 15)</a:t>
            </a:r>
            <a:endParaRPr lang="en-US" b="1" dirty="0">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914400" y="3996680"/>
            <a:ext cx="7729538"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ب.  الإفتخار بالضعف (11: 16-12: 13)</a:t>
            </a:r>
            <a:endParaRPr lang="en-US" b="1" dirty="0">
              <a:latin typeface="Arial" panose="020B0604020202020204" pitchFamily="34" charset="0"/>
              <a:cs typeface="Arial" panose="020B0604020202020204" pitchFamily="34" charset="0"/>
            </a:endParaRPr>
          </a:p>
        </p:txBody>
      </p:sp>
      <p:sp>
        <p:nvSpPr>
          <p:cNvPr id="87048" name="Rectangle 8"/>
          <p:cNvSpPr>
            <a:spLocks noChangeArrowheads="1"/>
          </p:cNvSpPr>
          <p:nvPr/>
        </p:nvSpPr>
        <p:spPr bwMode="auto">
          <a:xfrm>
            <a:off x="914400" y="4656287"/>
            <a:ext cx="7729538"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ت.  الزيارة الثالثة المخطط لها (12: 14-13: 10)</a:t>
            </a:r>
            <a:endParaRPr lang="en-US" b="1" dirty="0">
              <a:latin typeface="Arial" panose="020B0604020202020204" pitchFamily="34" charset="0"/>
              <a:cs typeface="Arial" panose="020B0604020202020204" pitchFamily="34" charset="0"/>
            </a:endParaRPr>
          </a:p>
        </p:txBody>
      </p:sp>
      <p:sp>
        <p:nvSpPr>
          <p:cNvPr id="87049" name="Rectangle 9"/>
          <p:cNvSpPr>
            <a:spLocks noChangeArrowheads="1"/>
          </p:cNvSpPr>
          <p:nvPr/>
        </p:nvSpPr>
        <p:spPr bwMode="auto">
          <a:xfrm>
            <a:off x="908050" y="5316687"/>
            <a:ext cx="7729538"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ث.  خلاصة (13: 11-14)</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87045"/>
                                        </p:tgtEl>
                                        <p:attrNameLst>
                                          <p:attrName>style.visibility</p:attrName>
                                        </p:attrNameLst>
                                      </p:cBhvr>
                                      <p:to>
                                        <p:strVal val="visible"/>
                                      </p:to>
                                    </p:set>
                                    <p:animEffect transition="in" filter="checkerboard(across)">
                                      <p:cBhvr>
                                        <p:cTn id="7" dur="1000"/>
                                        <p:tgtEl>
                                          <p:spTgt spid="87045"/>
                                        </p:tgtEl>
                                      </p:cBhvr>
                                    </p:animEffect>
                                  </p:childTnLst>
                                </p:cTn>
                              </p:par>
                            </p:childTnLst>
                          </p:cTn>
                        </p:par>
                        <p:par>
                          <p:cTn id="8" fill="hold" nodeType="afterGroup">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87046"/>
                                        </p:tgtEl>
                                        <p:attrNameLst>
                                          <p:attrName>style.visibility</p:attrName>
                                        </p:attrNameLst>
                                      </p:cBhvr>
                                      <p:to>
                                        <p:strVal val="visible"/>
                                      </p:to>
                                    </p:set>
                                    <p:animEffect transition="in" filter="randombar(horizontal)">
                                      <p:cBhvr>
                                        <p:cTn id="11" dur="1000"/>
                                        <p:tgtEl>
                                          <p:spTgt spid="87046"/>
                                        </p:tgtEl>
                                      </p:cBhvr>
                                    </p:animEffect>
                                  </p:childTnLst>
                                </p:cTn>
                              </p:par>
                            </p:childTnLst>
                          </p:cTn>
                        </p:par>
                        <p:par>
                          <p:cTn id="12" fill="hold" nodeType="afterGroup">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87047"/>
                                        </p:tgtEl>
                                        <p:attrNameLst>
                                          <p:attrName>style.visibility</p:attrName>
                                        </p:attrNameLst>
                                      </p:cBhvr>
                                      <p:to>
                                        <p:strVal val="visible"/>
                                      </p:to>
                                    </p:set>
                                    <p:animEffect transition="in" filter="randombar(horizontal)">
                                      <p:cBhvr>
                                        <p:cTn id="15" dur="1000"/>
                                        <p:tgtEl>
                                          <p:spTgt spid="87047"/>
                                        </p:tgtEl>
                                      </p:cBhvr>
                                    </p:animEffect>
                                  </p:childTnLst>
                                </p:cTn>
                              </p:par>
                            </p:childTnLst>
                          </p:cTn>
                        </p:par>
                        <p:par>
                          <p:cTn id="16" fill="hold" nodeType="afterGroup">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87048"/>
                                        </p:tgtEl>
                                        <p:attrNameLst>
                                          <p:attrName>style.visibility</p:attrName>
                                        </p:attrNameLst>
                                      </p:cBhvr>
                                      <p:to>
                                        <p:strVal val="visible"/>
                                      </p:to>
                                    </p:set>
                                    <p:animEffect transition="in" filter="randombar(horizontal)">
                                      <p:cBhvr>
                                        <p:cTn id="19" dur="1000"/>
                                        <p:tgtEl>
                                          <p:spTgt spid="87048"/>
                                        </p:tgtEl>
                                      </p:cBhvr>
                                    </p:animEffect>
                                  </p:childTnLst>
                                </p:cTn>
                              </p:par>
                            </p:childTnLst>
                          </p:cTn>
                        </p:par>
                        <p:par>
                          <p:cTn id="20" fill="hold" nodeType="afterGroup">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87049"/>
                                        </p:tgtEl>
                                        <p:attrNameLst>
                                          <p:attrName>style.visibility</p:attrName>
                                        </p:attrNameLst>
                                      </p:cBhvr>
                                      <p:to>
                                        <p:strVal val="visible"/>
                                      </p:to>
                                    </p:set>
                                    <p:animEffect transition="in" filter="randombar(horizontal)">
                                      <p:cBhvr>
                                        <p:cTn id="23"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P spid="87046" grpId="0" animBg="1"/>
      <p:bldP spid="87047" grpId="0" animBg="1"/>
      <p:bldP spid="87048" grpId="0" animBg="1"/>
      <p:bldP spid="87049"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64254734"/>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6099175"/>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إنه لا يوافقني أن أفتخر فإني آتي إلى مناظر الرب و إعلاناته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12: 1-4)</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072956404"/>
      </p:ext>
    </p:extLst>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dirty="0">
                <a:ea typeface="ＭＳ Ｐゴシック" charset="0"/>
              </a:rPr>
              <a:t>نقل              الفردوس</a:t>
            </a:r>
            <a:endParaRPr lang="en-US" sz="4000" dirty="0">
              <a:ea typeface="ＭＳ Ｐゴシック"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الفردوس</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5067300"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 20: 14-15</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 بط 3: 18-20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628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endParaRPr lang="en-US"/>
          </a:p>
        </p:txBody>
      </p:sp>
      <p:pic>
        <p:nvPicPr>
          <p:cNvPr id="368642" name="Picture 3" descr="bv3005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80900" name="Picture 4"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52800" y="3200400"/>
            <a:ext cx="1752600" cy="2701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1" name="Rectangle 5"/>
          <p:cNvSpPr>
            <a:spLocks noChangeArrowheads="1"/>
          </p:cNvSpPr>
          <p:nvPr/>
        </p:nvSpPr>
        <p:spPr bwMode="auto">
          <a:xfrm>
            <a:off x="6324600" y="1826132"/>
            <a:ext cx="19191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 كو 12: 7</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pic>
        <p:nvPicPr>
          <p:cNvPr id="80902" name="Picture 6" descr="MCj02752600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1828800"/>
            <a:ext cx="2922588" cy="417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903" name="Picture 7" descr="MCj02942120000[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94425" y="3429000"/>
            <a:ext cx="2419350" cy="304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4" name="WordArt 8"/>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 calcmode="lin" valueType="num">
                                      <p:cBhvr>
                                        <p:cTn id="7" dur="1000" fill="hold"/>
                                        <p:tgtEl>
                                          <p:spTgt spid="80904"/>
                                        </p:tgtEl>
                                        <p:attrNameLst>
                                          <p:attrName>ppt_w</p:attrName>
                                        </p:attrNameLst>
                                      </p:cBhvr>
                                      <p:tavLst>
                                        <p:tav tm="0">
                                          <p:val>
                                            <p:strVal val="#ppt_w*0.70"/>
                                          </p:val>
                                        </p:tav>
                                        <p:tav tm="100000">
                                          <p:val>
                                            <p:strVal val="#ppt_w"/>
                                          </p:val>
                                        </p:tav>
                                      </p:tavLst>
                                    </p:anim>
                                    <p:anim calcmode="lin" valueType="num">
                                      <p:cBhvr>
                                        <p:cTn id="8" dur="1000" fill="hold"/>
                                        <p:tgtEl>
                                          <p:spTgt spid="80904"/>
                                        </p:tgtEl>
                                        <p:attrNameLst>
                                          <p:attrName>ppt_h</p:attrName>
                                        </p:attrNameLst>
                                      </p:cBhvr>
                                      <p:tavLst>
                                        <p:tav tm="0">
                                          <p:val>
                                            <p:strVal val="#ppt_h"/>
                                          </p:val>
                                        </p:tav>
                                        <p:tav tm="100000">
                                          <p:val>
                                            <p:strVal val="#ppt_h"/>
                                          </p:val>
                                        </p:tav>
                                      </p:tavLst>
                                    </p:anim>
                                    <p:animEffect transition="in" filter="fade">
                                      <p:cBhvr>
                                        <p:cTn id="9" dur="1000"/>
                                        <p:tgtEl>
                                          <p:spTgt spid="80904"/>
                                        </p:tgtEl>
                                      </p:cBhvr>
                                    </p:animEffect>
                                  </p:childTnLst>
                                </p:cTn>
                              </p:par>
                            </p:childTnLst>
                          </p:cTn>
                        </p:par>
                        <p:par>
                          <p:cTn id="10" fill="hold" nodeType="afterGroup">
                            <p:stCondLst>
                              <p:cond delay="1000"/>
                            </p:stCondLst>
                            <p:childTnLst>
                              <p:par>
                                <p:cTn id="11" presetID="45" presetClass="entr" presetSubtype="0" fill="hold" grpId="0" nodeType="afterEffect">
                                  <p:stCondLst>
                                    <p:cond delay="0"/>
                                  </p:stCondLst>
                                  <p:iterate type="lt">
                                    <p:tmPct val="10000"/>
                                  </p:iterate>
                                  <p:childTnLst>
                                    <p:set>
                                      <p:cBhvr>
                                        <p:cTn id="12" dur="1" fill="hold">
                                          <p:stCondLst>
                                            <p:cond delay="0"/>
                                          </p:stCondLst>
                                        </p:cTn>
                                        <p:tgtEl>
                                          <p:spTgt spid="80901"/>
                                        </p:tgtEl>
                                        <p:attrNameLst>
                                          <p:attrName>style.visibility</p:attrName>
                                        </p:attrNameLst>
                                      </p:cBhvr>
                                      <p:to>
                                        <p:strVal val="visible"/>
                                      </p:to>
                                    </p:set>
                                    <p:animEffect transition="in" filter="fade">
                                      <p:cBhvr>
                                        <p:cTn id="13" dur="2000"/>
                                        <p:tgtEl>
                                          <p:spTgt spid="80901"/>
                                        </p:tgtEl>
                                      </p:cBhvr>
                                    </p:animEffect>
                                    <p:anim calcmode="lin" valueType="num">
                                      <p:cBhvr>
                                        <p:cTn id="14" dur="2000" fill="hold"/>
                                        <p:tgtEl>
                                          <p:spTgt spid="80901"/>
                                        </p:tgtEl>
                                        <p:attrNameLst>
                                          <p:attrName>ppt_w</p:attrName>
                                        </p:attrNameLst>
                                      </p:cBhvr>
                                      <p:tavLst>
                                        <p:tav tm="0" fmla="#ppt_w*sin(2.5*pi*$)">
                                          <p:val>
                                            <p:fltVal val="0"/>
                                          </p:val>
                                        </p:tav>
                                        <p:tav tm="100000">
                                          <p:val>
                                            <p:fltVal val="1"/>
                                          </p:val>
                                        </p:tav>
                                      </p:tavLst>
                                    </p:anim>
                                    <p:anim calcmode="lin" valueType="num">
                                      <p:cBhvr>
                                        <p:cTn id="15" dur="2000" fill="hold"/>
                                        <p:tgtEl>
                                          <p:spTgt spid="80901"/>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4200"/>
                            </p:stCondLst>
                            <p:childTnLst>
                              <p:par>
                                <p:cTn id="17" presetID="50" presetClass="entr" presetSubtype="0" decel="100000" fill="hold" nodeType="afterEffect">
                                  <p:stCondLst>
                                    <p:cond delay="0"/>
                                  </p:stCondLst>
                                  <p:childTnLst>
                                    <p:set>
                                      <p:cBhvr>
                                        <p:cTn id="18" dur="1" fill="hold">
                                          <p:stCondLst>
                                            <p:cond delay="0"/>
                                          </p:stCondLst>
                                        </p:cTn>
                                        <p:tgtEl>
                                          <p:spTgt spid="80902"/>
                                        </p:tgtEl>
                                        <p:attrNameLst>
                                          <p:attrName>style.visibility</p:attrName>
                                        </p:attrNameLst>
                                      </p:cBhvr>
                                      <p:to>
                                        <p:strVal val="visible"/>
                                      </p:to>
                                    </p:set>
                                    <p:anim calcmode="lin" valueType="num">
                                      <p:cBhvr>
                                        <p:cTn id="19" dur="1000" fill="hold"/>
                                        <p:tgtEl>
                                          <p:spTgt spid="80902"/>
                                        </p:tgtEl>
                                        <p:attrNameLst>
                                          <p:attrName>ppt_w</p:attrName>
                                        </p:attrNameLst>
                                      </p:cBhvr>
                                      <p:tavLst>
                                        <p:tav tm="0">
                                          <p:val>
                                            <p:strVal val="#ppt_w+.3"/>
                                          </p:val>
                                        </p:tav>
                                        <p:tav tm="100000">
                                          <p:val>
                                            <p:strVal val="#ppt_w"/>
                                          </p:val>
                                        </p:tav>
                                      </p:tavLst>
                                    </p:anim>
                                    <p:anim calcmode="lin" valueType="num">
                                      <p:cBhvr>
                                        <p:cTn id="20" dur="1000" fill="hold"/>
                                        <p:tgtEl>
                                          <p:spTgt spid="80902"/>
                                        </p:tgtEl>
                                        <p:attrNameLst>
                                          <p:attrName>ppt_h</p:attrName>
                                        </p:attrNameLst>
                                      </p:cBhvr>
                                      <p:tavLst>
                                        <p:tav tm="0">
                                          <p:val>
                                            <p:strVal val="#ppt_h"/>
                                          </p:val>
                                        </p:tav>
                                        <p:tav tm="100000">
                                          <p:val>
                                            <p:strVal val="#ppt_h"/>
                                          </p:val>
                                        </p:tav>
                                      </p:tavLst>
                                    </p:anim>
                                    <p:animEffect transition="in" filter="fade">
                                      <p:cBhvr>
                                        <p:cTn id="21" dur="1000"/>
                                        <p:tgtEl>
                                          <p:spTgt spid="8090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80900"/>
                                        </p:tgtEl>
                                        <p:attrNameLst>
                                          <p:attrName>style.visibility</p:attrName>
                                        </p:attrNameLst>
                                      </p:cBhvr>
                                      <p:to>
                                        <p:strVal val="visible"/>
                                      </p:to>
                                    </p:set>
                                    <p:anim calcmode="lin" valueType="num">
                                      <p:cBhvr>
                                        <p:cTn id="24" dur="1000" fill="hold"/>
                                        <p:tgtEl>
                                          <p:spTgt spid="80900"/>
                                        </p:tgtEl>
                                        <p:attrNameLst>
                                          <p:attrName>ppt_w</p:attrName>
                                        </p:attrNameLst>
                                      </p:cBhvr>
                                      <p:tavLst>
                                        <p:tav tm="0">
                                          <p:val>
                                            <p:strVal val="#ppt_w+.3"/>
                                          </p:val>
                                        </p:tav>
                                        <p:tav tm="100000">
                                          <p:val>
                                            <p:strVal val="#ppt_w"/>
                                          </p:val>
                                        </p:tav>
                                      </p:tavLst>
                                    </p:anim>
                                    <p:anim calcmode="lin" valueType="num">
                                      <p:cBhvr>
                                        <p:cTn id="25" dur="1000" fill="hold"/>
                                        <p:tgtEl>
                                          <p:spTgt spid="80900"/>
                                        </p:tgtEl>
                                        <p:attrNameLst>
                                          <p:attrName>ppt_h</p:attrName>
                                        </p:attrNameLst>
                                      </p:cBhvr>
                                      <p:tavLst>
                                        <p:tav tm="0">
                                          <p:val>
                                            <p:strVal val="#ppt_h"/>
                                          </p:val>
                                        </p:tav>
                                        <p:tav tm="100000">
                                          <p:val>
                                            <p:strVal val="#ppt_h"/>
                                          </p:val>
                                        </p:tav>
                                      </p:tavLst>
                                    </p:anim>
                                    <p:animEffect transition="in" filter="fade">
                                      <p:cBhvr>
                                        <p:cTn id="26" dur="1000"/>
                                        <p:tgtEl>
                                          <p:spTgt spid="80900"/>
                                        </p:tgtEl>
                                      </p:cBhvr>
                                    </p:animEffect>
                                  </p:childTnLst>
                                </p:cTn>
                              </p:par>
                            </p:childTnLst>
                          </p:cTn>
                        </p:par>
                        <p:par>
                          <p:cTn id="27" fill="hold" nodeType="afterGroup">
                            <p:stCondLst>
                              <p:cond delay="5200"/>
                            </p:stCondLst>
                            <p:childTnLst>
                              <p:par>
                                <p:cTn id="28" presetID="10" presetClass="entr" presetSubtype="0" fill="hold" nodeType="afterEffect">
                                  <p:stCondLst>
                                    <p:cond delay="0"/>
                                  </p:stCondLst>
                                  <p:childTnLst>
                                    <p:set>
                                      <p:cBhvr>
                                        <p:cTn id="29" dur="1" fill="hold">
                                          <p:stCondLst>
                                            <p:cond delay="0"/>
                                          </p:stCondLst>
                                        </p:cTn>
                                        <p:tgtEl>
                                          <p:spTgt spid="80903"/>
                                        </p:tgtEl>
                                        <p:attrNameLst>
                                          <p:attrName>style.visibility</p:attrName>
                                        </p:attrNameLst>
                                      </p:cBhvr>
                                      <p:to>
                                        <p:strVal val="visible"/>
                                      </p:to>
                                    </p:set>
                                    <p:animEffect transition="in" filter="fade">
                                      <p:cBhvr>
                                        <p:cTn id="30" dur="2000"/>
                                        <p:tgtEl>
                                          <p:spTgt spid="80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p:bldP spid="8090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7101408"/>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66" name="Text Box 6"/>
          <p:cNvSpPr txBox="1">
            <a:spLocks noChangeArrowheads="1"/>
          </p:cNvSpPr>
          <p:nvPr/>
        </p:nvSpPr>
        <p:spPr bwMode="auto">
          <a:xfrm>
            <a:off x="63500" y="1124744"/>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إلى أقصى الأرض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أعمال الرسل</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48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1958038"/>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34956"/>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34956"/>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35496" y="206514"/>
            <a:ext cx="80200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رسائل بولس</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متَّى</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6083448"/>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41678"/>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588060"/>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6247532"/>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6156012"/>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607572"/>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30767"/>
            <a:ext cx="1018064" cy="136960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0419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61781" y="4173049"/>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1تسالونيكي</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2تسالونيكي</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584711"/>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كورنثوس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584711"/>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كورنثوس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58909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 Box 25">
            <a:extLst>
              <a:ext uri="{FF2B5EF4-FFF2-40B4-BE49-F238E27FC236}">
                <a16:creationId xmlns:a16="http://schemas.microsoft.com/office/drawing/2014/main" id="{7BD7E7D0-2ABB-1F5A-A9D7-6F181AF5171E}"/>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 Box 22">
            <a:extLst>
              <a:ext uri="{FF2B5EF4-FFF2-40B4-BE49-F238E27FC236}">
                <a16:creationId xmlns:a16="http://schemas.microsoft.com/office/drawing/2014/main" id="{7632B067-4585-A4CF-3063-6C2110FC05C7}"/>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 Box 22">
            <a:extLst>
              <a:ext uri="{FF2B5EF4-FFF2-40B4-BE49-F238E27FC236}">
                <a16:creationId xmlns:a16="http://schemas.microsoft.com/office/drawing/2014/main" id="{2B972845-77AC-42C2-BC90-C4C05250C4BF}"/>
              </a:ext>
            </a:extLst>
          </p:cNvPr>
          <p:cNvSpPr txBox="1">
            <a:spLocks noChangeArrowheads="1"/>
          </p:cNvSpPr>
          <p:nvPr/>
        </p:nvSpPr>
        <p:spPr bwMode="auto">
          <a:xfrm>
            <a:off x="5486406" y="3657600"/>
            <a:ext cx="792163" cy="36926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 Box 29">
            <a:extLst>
              <a:ext uri="{FF2B5EF4-FFF2-40B4-BE49-F238E27FC236}">
                <a16:creationId xmlns:a16="http://schemas.microsoft.com/office/drawing/2014/main" id="{BF56C085-F511-4A51-C93D-AC8B88195D95}"/>
              </a:ext>
            </a:extLst>
          </p:cNvPr>
          <p:cNvSpPr txBox="1">
            <a:spLocks noChangeArrowheads="1"/>
          </p:cNvSpPr>
          <p:nvPr/>
        </p:nvSpPr>
        <p:spPr bwMode="auto">
          <a:xfrm>
            <a:off x="651614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 Box 31">
            <a:extLst>
              <a:ext uri="{FF2B5EF4-FFF2-40B4-BE49-F238E27FC236}">
                <a16:creationId xmlns:a16="http://schemas.microsoft.com/office/drawing/2014/main" id="{7A7C2F1D-1A43-997B-B609-F1062F832C39}"/>
              </a:ext>
            </a:extLst>
          </p:cNvPr>
          <p:cNvSpPr txBox="1">
            <a:spLocks noChangeArrowheads="1"/>
          </p:cNvSpPr>
          <p:nvPr/>
        </p:nvSpPr>
        <p:spPr bwMode="auto">
          <a:xfrm>
            <a:off x="7452245"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26">
            <a:extLst>
              <a:ext uri="{FF2B5EF4-FFF2-40B4-BE49-F238E27FC236}">
                <a16:creationId xmlns:a16="http://schemas.microsoft.com/office/drawing/2014/main" id="{49E23F38-1ECD-EEC0-7F8B-28A831E39D0E}"/>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كولوسِّي</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7">
            <a:extLst>
              <a:ext uri="{FF2B5EF4-FFF2-40B4-BE49-F238E27FC236}">
                <a16:creationId xmlns:a16="http://schemas.microsoft.com/office/drawing/2014/main" id="{75DB92A8-E062-AA2A-3968-DC217BAC31C3}"/>
              </a:ext>
            </a:extLst>
          </p:cNvPr>
          <p:cNvSpPr txBox="1">
            <a:spLocks noChangeArrowheads="1"/>
          </p:cNvSpPr>
          <p:nvPr/>
        </p:nvSpPr>
        <p:spPr bwMode="auto">
          <a:xfrm>
            <a:off x="5486406" y="5029200"/>
            <a:ext cx="792163" cy="36926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فليمون</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8">
            <a:extLst>
              <a:ext uri="{FF2B5EF4-FFF2-40B4-BE49-F238E27FC236}">
                <a16:creationId xmlns:a16="http://schemas.microsoft.com/office/drawing/2014/main" id="{FDE65002-1BE2-9592-D925-162373B9B4E6}"/>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فيلبِّي</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9">
            <a:extLst>
              <a:ext uri="{FF2B5EF4-FFF2-40B4-BE49-F238E27FC236}">
                <a16:creationId xmlns:a16="http://schemas.microsoft.com/office/drawing/2014/main" id="{8F0D05D1-E0C0-CA75-9124-E7C10A6047AA}"/>
              </a:ext>
            </a:extLst>
          </p:cNvPr>
          <p:cNvSpPr txBox="1">
            <a:spLocks noChangeArrowheads="1"/>
          </p:cNvSpPr>
          <p:nvPr/>
        </p:nvSpPr>
        <p:spPr bwMode="auto">
          <a:xfrm>
            <a:off x="6446838" y="4114800"/>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1تيموثاوس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30">
            <a:extLst>
              <a:ext uri="{FF2B5EF4-FFF2-40B4-BE49-F238E27FC236}">
                <a16:creationId xmlns:a16="http://schemas.microsoft.com/office/drawing/2014/main" id="{EC188A90-6D83-656A-0A57-AA4D6B0B6E24}"/>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تيطس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31">
            <a:extLst>
              <a:ext uri="{FF2B5EF4-FFF2-40B4-BE49-F238E27FC236}">
                <a16:creationId xmlns:a16="http://schemas.microsoft.com/office/drawing/2014/main" id="{E763AA13-B6BD-2FD4-1DF0-6926E396BD6E}"/>
              </a:ext>
            </a:extLst>
          </p:cNvPr>
          <p:cNvSpPr txBox="1">
            <a:spLocks noChangeArrowheads="1"/>
          </p:cNvSpPr>
          <p:nvPr/>
        </p:nvSpPr>
        <p:spPr bwMode="auto">
          <a:xfrm>
            <a:off x="7391406" y="4114800"/>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2تيموثاوس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03" name="TextBox 217102">
            <a:extLst>
              <a:ext uri="{FF2B5EF4-FFF2-40B4-BE49-F238E27FC236}">
                <a16:creationId xmlns:a16="http://schemas.microsoft.com/office/drawing/2014/main" id="{9054F5CD-1D15-3CB8-EA21-1ED68EAD3EED}"/>
              </a:ext>
            </a:extLst>
          </p:cNvPr>
          <p:cNvSpPr txBox="1"/>
          <p:nvPr/>
        </p:nvSpPr>
        <p:spPr>
          <a:xfrm>
            <a:off x="7130951" y="6567735"/>
            <a:ext cx="1905545" cy="461665"/>
          </a:xfrm>
          <a:prstGeom prst="rect">
            <a:avLst/>
          </a:prstGeom>
          <a:noFill/>
        </p:spPr>
        <p:txBody>
          <a:bodyPr wrap="square" rtlCol="0">
            <a:spAutoFit/>
          </a:bodyP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الفئات البولسيَّة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 name="Group 10">
            <a:extLst>
              <a:ext uri="{FF2B5EF4-FFF2-40B4-BE49-F238E27FC236}">
                <a16:creationId xmlns:a16="http://schemas.microsoft.com/office/drawing/2014/main" id="{599D7A5A-F787-129A-5D3F-2116416334ED}"/>
              </a:ext>
            </a:extLst>
          </p:cNvPr>
          <p:cNvGrpSpPr>
            <a:grpSpLocks/>
          </p:cNvGrpSpPr>
          <p:nvPr/>
        </p:nvGrpSpPr>
        <p:grpSpPr bwMode="auto">
          <a:xfrm>
            <a:off x="5189536" y="4123827"/>
            <a:ext cx="1355731" cy="2290552"/>
            <a:chOff x="3024" y="2736"/>
            <a:chExt cx="724" cy="1407"/>
          </a:xfrm>
        </p:grpSpPr>
        <p:sp>
          <p:nvSpPr>
            <p:cNvPr id="3" name="Rectangle 11">
              <a:extLst>
                <a:ext uri="{FF2B5EF4-FFF2-40B4-BE49-F238E27FC236}">
                  <a16:creationId xmlns:a16="http://schemas.microsoft.com/office/drawing/2014/main" id="{A0E70CAC-6F17-693D-B828-E72AC1BE6A68}"/>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12">
              <a:extLst>
                <a:ext uri="{FF2B5EF4-FFF2-40B4-BE49-F238E27FC236}">
                  <a16:creationId xmlns:a16="http://schemas.microsoft.com/office/drawing/2014/main" id="{96DB65FE-1CED-1233-ECCC-BF0332FCDFF4}"/>
                </a:ext>
              </a:extLst>
            </p:cNvPr>
            <p:cNvSpPr txBox="1">
              <a:spLocks noChangeArrowheads="1"/>
            </p:cNvSpPr>
            <p:nvPr/>
          </p:nvSpPr>
          <p:spPr bwMode="auto">
            <a:xfrm>
              <a:off x="3024" y="3859"/>
              <a:ext cx="724" cy="2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i="0"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14" name="Group 7">
            <a:extLst>
              <a:ext uri="{FF2B5EF4-FFF2-40B4-BE49-F238E27FC236}">
                <a16:creationId xmlns:a16="http://schemas.microsoft.com/office/drawing/2014/main" id="{88134C10-98F8-E468-34ED-C24904849CC0}"/>
              </a:ext>
            </a:extLst>
          </p:cNvPr>
          <p:cNvGrpSpPr>
            <a:grpSpLocks/>
          </p:cNvGrpSpPr>
          <p:nvPr/>
        </p:nvGrpSpPr>
        <p:grpSpPr bwMode="auto">
          <a:xfrm>
            <a:off x="842685" y="4102819"/>
            <a:ext cx="3886200" cy="1452563"/>
            <a:chOff x="144" y="2736"/>
            <a:chExt cx="2544" cy="1104"/>
          </a:xfrm>
        </p:grpSpPr>
        <p:sp>
          <p:nvSpPr>
            <p:cNvPr id="31" name="Rectangle 8">
              <a:extLst>
                <a:ext uri="{FF2B5EF4-FFF2-40B4-BE49-F238E27FC236}">
                  <a16:creationId xmlns:a16="http://schemas.microsoft.com/office/drawing/2014/main" id="{87FEF65E-D6DB-D2D8-0BD8-B14BBF6EBE64}"/>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88" name="Text Box 9">
              <a:extLst>
                <a:ext uri="{FF2B5EF4-FFF2-40B4-BE49-F238E27FC236}">
                  <a16:creationId xmlns:a16="http://schemas.microsoft.com/office/drawing/2014/main" id="{BFC85870-E58C-C38C-D4A6-43D020D22C5F}"/>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217104" name="Group 13">
            <a:extLst>
              <a:ext uri="{FF2B5EF4-FFF2-40B4-BE49-F238E27FC236}">
                <a16:creationId xmlns:a16="http://schemas.microsoft.com/office/drawing/2014/main" id="{FAD1C44C-5DF0-6144-9210-5E3D9B2F9EBC}"/>
              </a:ext>
            </a:extLst>
          </p:cNvPr>
          <p:cNvGrpSpPr>
            <a:grpSpLocks/>
          </p:cNvGrpSpPr>
          <p:nvPr/>
        </p:nvGrpSpPr>
        <p:grpSpPr bwMode="auto">
          <a:xfrm>
            <a:off x="6407223" y="4091112"/>
            <a:ext cx="1981201" cy="1431144"/>
            <a:chOff x="3630" y="2736"/>
            <a:chExt cx="1248" cy="753"/>
          </a:xfrm>
        </p:grpSpPr>
        <p:sp>
          <p:nvSpPr>
            <p:cNvPr id="217105" name="Rectangle 14">
              <a:extLst>
                <a:ext uri="{FF2B5EF4-FFF2-40B4-BE49-F238E27FC236}">
                  <a16:creationId xmlns:a16="http://schemas.microsoft.com/office/drawing/2014/main" id="{E1FFE9D5-47AE-CEAD-3123-C8EBBFD31FFB}"/>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06" name="Text Box 15">
              <a:extLst>
                <a:ext uri="{FF2B5EF4-FFF2-40B4-BE49-F238E27FC236}">
                  <a16:creationId xmlns:a16="http://schemas.microsoft.com/office/drawing/2014/main" id="{B119BEC2-CBB6-F1D9-B7F6-9FF7D560D30E}"/>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الراعويَّة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4548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dissolve">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17104"/>
                                        </p:tgtEl>
                                        <p:attrNameLst>
                                          <p:attrName>style.visibility</p:attrName>
                                        </p:attrNameLst>
                                      </p:cBhvr>
                                      <p:to>
                                        <p:strVal val="visible"/>
                                      </p:to>
                                    </p:set>
                                    <p:animEffect transition="in" filter="dissolve">
                                      <p:cBhvr>
                                        <p:cTn id="25" dur="500"/>
                                        <p:tgtEl>
                                          <p:spTgt spid="217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ChangeArrowheads="1"/>
          </p:cNvSpPr>
          <p:nvPr>
            <p:ph type="title"/>
          </p:nvPr>
        </p:nvSpPr>
        <p:spPr/>
        <p:txBody>
          <a:bodyPr/>
          <a:lstStyle/>
          <a:p>
            <a:pPr eaLnBrk="1" hangingPunct="1"/>
            <a:endParaRPr lang="en-US"/>
          </a:p>
        </p:txBody>
      </p:sp>
      <p:pic>
        <p:nvPicPr>
          <p:cNvPr id="369666" name="Picture 3" descr="bv3001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69667" name="WordArt 4"/>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
        <p:nvSpPr>
          <p:cNvPr id="81925" name="Text Box 5"/>
          <p:cNvSpPr txBox="1">
            <a:spLocks noChangeArrowheads="1"/>
          </p:cNvSpPr>
          <p:nvPr/>
        </p:nvSpPr>
        <p:spPr bwMode="auto">
          <a:xfrm>
            <a:off x="838200" y="2133600"/>
            <a:ext cx="7620000" cy="132397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معنى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إلى ماذا تشير هذه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81926" name="Rectangle 6"/>
          <p:cNvSpPr>
            <a:spLocks noChangeArrowheads="1"/>
          </p:cNvSpPr>
          <p:nvPr/>
        </p:nvSpPr>
        <p:spPr bwMode="auto">
          <a:xfrm>
            <a:off x="838200" y="3503613"/>
            <a:ext cx="5591188" cy="1373187"/>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1. مضايقات روحية</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2. اضطهاد</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3. مرض جسدي</a:t>
            </a: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p>
        </p:txBody>
      </p:sp>
      <p:sp>
        <p:nvSpPr>
          <p:cNvPr id="81927" name="Text Box 7"/>
          <p:cNvSpPr txBox="1">
            <a:spLocks noChangeArrowheads="1"/>
          </p:cNvSpPr>
          <p:nvPr/>
        </p:nvSpPr>
        <p:spPr bwMode="auto">
          <a:xfrm>
            <a:off x="838200" y="4953000"/>
            <a:ext cx="7620000" cy="579438"/>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دروس من بولس</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pic>
        <p:nvPicPr>
          <p:cNvPr id="369671" name="Picture 8"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3200" y="3505200"/>
            <a:ext cx="1900238"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wd">
                                    <p:tmPct val="50000"/>
                                  </p:iterate>
                                  <p:childTnLst>
                                    <p:set>
                                      <p:cBhvr>
                                        <p:cTn id="6" dur="1" fill="hold">
                                          <p:stCondLst>
                                            <p:cond delay="0"/>
                                          </p:stCondLst>
                                        </p:cTn>
                                        <p:tgtEl>
                                          <p:spTgt spid="81925">
                                            <p:txEl>
                                              <p:pRg st="0" end="0"/>
                                            </p:txEl>
                                          </p:spTgt>
                                        </p:tgtEl>
                                        <p:attrNameLst>
                                          <p:attrName>style.visibility</p:attrName>
                                        </p:attrNameLst>
                                      </p:cBhvr>
                                      <p:to>
                                        <p:strVal val="visible"/>
                                      </p:to>
                                    </p:set>
                                    <p:anim calcmode="discrete" valueType="clr">
                                      <p:cBhvr override="childStyle">
                                        <p:cTn id="7" dur="1000"/>
                                        <p:tgtEl>
                                          <p:spTgt spid="81925">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8" dur="1000"/>
                                        <p:tgtEl>
                                          <p:spTgt spid="81925">
                                            <p:txEl>
                                              <p:pRg st="0" end="0"/>
                                            </p:txEl>
                                          </p:spTgt>
                                        </p:tgtEl>
                                        <p:attrNameLst>
                                          <p:attrName>fillcolor</p:attrName>
                                        </p:attrNameLst>
                                      </p:cBhvr>
                                      <p:tavLst>
                                        <p:tav tm="0">
                                          <p:val>
                                            <p:clrVal>
                                              <a:schemeClr val="accent2"/>
                                            </p:clrVal>
                                          </p:val>
                                        </p:tav>
                                        <p:tav tm="50000">
                                          <p:val>
                                            <p:clrVal>
                                              <a:schemeClr val="hlink"/>
                                            </p:clrVal>
                                          </p:val>
                                        </p:tav>
                                      </p:tavLst>
                                    </p:anim>
                                    <p:set>
                                      <p:cBhvr>
                                        <p:cTn id="9" dur="1000"/>
                                        <p:tgtEl>
                                          <p:spTgt spid="8192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wd">
                                    <p:tmPct val="50000"/>
                                  </p:iterate>
                                  <p:childTnLst>
                                    <p:set>
                                      <p:cBhvr>
                                        <p:cTn id="13" dur="1" fill="hold">
                                          <p:stCondLst>
                                            <p:cond delay="0"/>
                                          </p:stCondLst>
                                        </p:cTn>
                                        <p:tgtEl>
                                          <p:spTgt spid="81925">
                                            <p:txEl>
                                              <p:pRg st="1" end="1"/>
                                            </p:txEl>
                                          </p:spTgt>
                                        </p:tgtEl>
                                        <p:attrNameLst>
                                          <p:attrName>style.visibility</p:attrName>
                                        </p:attrNameLst>
                                      </p:cBhvr>
                                      <p:to>
                                        <p:strVal val="visible"/>
                                      </p:to>
                                    </p:set>
                                    <p:anim calcmode="discrete" valueType="clr">
                                      <p:cBhvr override="childStyle">
                                        <p:cTn id="14" dur="500"/>
                                        <p:tgtEl>
                                          <p:spTgt spid="81925">
                                            <p:txEl>
                                              <p:pRg st="1" end="1"/>
                                            </p:txEl>
                                          </p:spTgt>
                                        </p:tgtEl>
                                        <p:attrNameLst>
                                          <p:attrName>style.color</p:attrName>
                                        </p:attrNameLst>
                                      </p:cBhvr>
                                      <p:tavLst>
                                        <p:tav tm="0">
                                          <p:val>
                                            <p:clrVal>
                                              <a:srgbClr val="FF0000"/>
                                            </p:clrVal>
                                          </p:val>
                                        </p:tav>
                                        <p:tav tm="50000">
                                          <p:val>
                                            <p:clrVal>
                                              <a:srgbClr val="FFFF00"/>
                                            </p:clrVal>
                                          </p:val>
                                        </p:tav>
                                      </p:tavLst>
                                    </p:anim>
                                    <p:anim calcmode="discrete" valueType="clr">
                                      <p:cBhvr>
                                        <p:cTn id="15" dur="500"/>
                                        <p:tgtEl>
                                          <p:spTgt spid="81925">
                                            <p:txEl>
                                              <p:pRg st="1" end="1"/>
                                            </p:txEl>
                                          </p:spTgt>
                                        </p:tgtEl>
                                        <p:attrNameLst>
                                          <p:attrName>fillcolor</p:attrName>
                                        </p:attrNameLst>
                                      </p:cBhvr>
                                      <p:tavLst>
                                        <p:tav tm="0">
                                          <p:val>
                                            <p:clrVal>
                                              <a:schemeClr val="accent2"/>
                                            </p:clrVal>
                                          </p:val>
                                        </p:tav>
                                        <p:tav tm="50000">
                                          <p:val>
                                            <p:clrVal>
                                              <a:schemeClr val="hlink"/>
                                            </p:clrVal>
                                          </p:val>
                                        </p:tav>
                                      </p:tavLst>
                                    </p:anim>
                                    <p:set>
                                      <p:cBhvr>
                                        <p:cTn id="16" dur="500"/>
                                        <p:tgtEl>
                                          <p:spTgt spid="8192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iterate type="lt">
                                    <p:tmPct val="10000"/>
                                  </p:iterate>
                                  <p:childTnLst>
                                    <p:set>
                                      <p:cBhvr>
                                        <p:cTn id="20" dur="1" fill="hold">
                                          <p:stCondLst>
                                            <p:cond delay="0"/>
                                          </p:stCondLst>
                                        </p:cTn>
                                        <p:tgtEl>
                                          <p:spTgt spid="81926">
                                            <p:txEl>
                                              <p:pRg st="0" end="0"/>
                                            </p:txEl>
                                          </p:spTgt>
                                        </p:tgtEl>
                                        <p:attrNameLst>
                                          <p:attrName>style.visibility</p:attrName>
                                        </p:attrNameLst>
                                      </p:cBhvr>
                                      <p:to>
                                        <p:strVal val="visible"/>
                                      </p:to>
                                    </p:set>
                                    <p:animEffect transition="in" filter="fade">
                                      <p:cBhvr>
                                        <p:cTn id="21" dur="500"/>
                                        <p:tgtEl>
                                          <p:spTgt spid="81926">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wd">
                                    <p:tmPct val="50000"/>
                                  </p:iterate>
                                  <p:childTnLst>
                                    <p:set>
                                      <p:cBhvr>
                                        <p:cTn id="25" dur="1" fill="hold">
                                          <p:stCondLst>
                                            <p:cond delay="0"/>
                                          </p:stCondLst>
                                        </p:cTn>
                                        <p:tgtEl>
                                          <p:spTgt spid="81927">
                                            <p:txEl>
                                              <p:pRg st="0" end="0"/>
                                            </p:txEl>
                                          </p:spTgt>
                                        </p:tgtEl>
                                        <p:attrNameLst>
                                          <p:attrName>style.visibility</p:attrName>
                                        </p:attrNameLst>
                                      </p:cBhvr>
                                      <p:to>
                                        <p:strVal val="visible"/>
                                      </p:to>
                                    </p:set>
                                    <p:anim calcmode="discrete" valueType="clr">
                                      <p:cBhvr override="childStyle">
                                        <p:cTn id="26" dur="1000"/>
                                        <p:tgtEl>
                                          <p:spTgt spid="81927">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27" dur="1000"/>
                                        <p:tgtEl>
                                          <p:spTgt spid="81927">
                                            <p:txEl>
                                              <p:pRg st="0" end="0"/>
                                            </p:txEl>
                                          </p:spTgt>
                                        </p:tgtEl>
                                        <p:attrNameLst>
                                          <p:attrName>fillcolor</p:attrName>
                                        </p:attrNameLst>
                                      </p:cBhvr>
                                      <p:tavLst>
                                        <p:tav tm="0">
                                          <p:val>
                                            <p:clrVal>
                                              <a:schemeClr val="accent2"/>
                                            </p:clrVal>
                                          </p:val>
                                        </p:tav>
                                        <p:tav tm="50000">
                                          <p:val>
                                            <p:clrVal>
                                              <a:schemeClr val="hlink"/>
                                            </p:clrVal>
                                          </p:val>
                                        </p:tav>
                                      </p:tavLst>
                                    </p:anim>
                                    <p:set>
                                      <p:cBhvr>
                                        <p:cTn id="28" dur="1000"/>
                                        <p:tgtEl>
                                          <p:spTgt spid="81927">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5" grpId="0" build="p"/>
      <p:bldP spid="81927"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endParaRPr lang="en-US"/>
          </a:p>
        </p:txBody>
      </p:sp>
      <p:pic>
        <p:nvPicPr>
          <p:cNvPr id="370690" name="Picture 3" descr="bv3003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2948" name="Rectangle 4"/>
          <p:cNvSpPr>
            <a:spLocks noChangeArrowheads="1"/>
          </p:cNvSpPr>
          <p:nvPr/>
        </p:nvSpPr>
        <p:spPr bwMode="auto">
          <a:xfrm>
            <a:off x="762000" y="769868"/>
            <a:ext cx="3440365"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5400" b="1" dirty="0">
                <a:solidFill>
                  <a:srgbClr val="FFFF00"/>
                </a:solidFill>
                <a:latin typeface="Impact" charset="0"/>
                <a:cs typeface="Arial" panose="020B0604020202020204" pitchFamily="34" charset="0"/>
              </a:rPr>
              <a:t>هل كلمة</a:t>
            </a:r>
          </a:p>
          <a:p>
            <a:pPr algn="ctr"/>
            <a:r>
              <a:rPr lang="ar-JO" sz="5400" b="1" dirty="0">
                <a:solidFill>
                  <a:srgbClr val="FFFF00"/>
                </a:solidFill>
                <a:latin typeface="Impact" charset="0"/>
                <a:cs typeface="Arial" panose="020B0604020202020204" pitchFamily="34" charset="0"/>
              </a:rPr>
              <a:t>الإفتخار</a:t>
            </a:r>
            <a:endParaRPr lang="en-GB" sz="7200" b="1" dirty="0">
              <a:solidFill>
                <a:srgbClr val="FFFF00"/>
              </a:solidFill>
              <a:latin typeface="Impact" charset="0"/>
              <a:cs typeface="Arial" panose="020B0604020202020204" pitchFamily="34" charset="0"/>
            </a:endParaRPr>
          </a:p>
        </p:txBody>
      </p:sp>
      <p:sp>
        <p:nvSpPr>
          <p:cNvPr id="82949" name="Rectangle 5"/>
          <p:cNvSpPr>
            <a:spLocks noChangeArrowheads="1"/>
          </p:cNvSpPr>
          <p:nvPr/>
        </p:nvSpPr>
        <p:spPr bwMode="auto">
          <a:xfrm>
            <a:off x="4953000" y="2133600"/>
            <a:ext cx="31229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ar-JO" sz="3600" b="1" dirty="0">
                <a:solidFill>
                  <a:srgbClr val="FF9900"/>
                </a:solidFill>
                <a:latin typeface="Impact" charset="0"/>
                <a:cs typeface="Arial" panose="020B0604020202020204" pitchFamily="34" charset="0"/>
              </a:rPr>
              <a:t>تستخدم كعلامة على</a:t>
            </a:r>
            <a:endParaRPr lang="en-US" sz="3600" b="1" dirty="0">
              <a:solidFill>
                <a:srgbClr val="FF9900"/>
              </a:solidFill>
              <a:latin typeface="Impact" charset="0"/>
              <a:cs typeface="Arial" panose="020B0604020202020204" pitchFamily="34" charset="0"/>
            </a:endParaRPr>
          </a:p>
        </p:txBody>
      </p:sp>
      <p:sp>
        <p:nvSpPr>
          <p:cNvPr id="82950" name="WordArt 6"/>
          <p:cNvSpPr>
            <a:spLocks noChangeArrowheads="1" noChangeShapeType="1" noTextEdit="1"/>
          </p:cNvSpPr>
          <p:nvPr/>
        </p:nvSpPr>
        <p:spPr bwMode="auto">
          <a:xfrm>
            <a:off x="5638800" y="2895600"/>
            <a:ext cx="2133600" cy="1295400"/>
          </a:xfrm>
          <a:prstGeom prst="rect">
            <a:avLst/>
          </a:prstGeom>
        </p:spPr>
        <p:txBody>
          <a:bodyPr wrap="none" fromWordArt="1">
            <a:prstTxWarp prst="textPlain">
              <a:avLst>
                <a:gd name="adj" fmla="val 50000"/>
              </a:avLst>
            </a:prstTxWarp>
          </a:bodyPr>
          <a:lstStyle/>
          <a:p>
            <a:pPr algn="ctr"/>
            <a:r>
              <a:rPr lang="ar-JO"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الفخر</a:t>
            </a:r>
            <a:endParaRPr lang="en-US" sz="3600"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pic>
        <p:nvPicPr>
          <p:cNvPr id="82951" name="Picture 7" descr="PMDMO0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914400" y="2280557"/>
            <a:ext cx="3886200" cy="294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82951"/>
                                        </p:tgtEl>
                                        <p:attrNameLst>
                                          <p:attrName>style.visibility</p:attrName>
                                        </p:attrNameLst>
                                      </p:cBhvr>
                                      <p:to>
                                        <p:strVal val="visible"/>
                                      </p:to>
                                    </p:set>
                                    <p:animEffect transition="in" filter="fade">
                                      <p:cBhvr>
                                        <p:cTn id="7" dur="1000"/>
                                        <p:tgtEl>
                                          <p:spTgt spid="82951"/>
                                        </p:tgtEl>
                                      </p:cBhvr>
                                    </p:animEffect>
                                    <p:anim calcmode="lin" valueType="num">
                                      <p:cBhvr>
                                        <p:cTn id="8" dur="1000" fill="hold"/>
                                        <p:tgtEl>
                                          <p:spTgt spid="82951"/>
                                        </p:tgtEl>
                                        <p:attrNameLst>
                                          <p:attrName>ppt_x</p:attrName>
                                        </p:attrNameLst>
                                      </p:cBhvr>
                                      <p:tavLst>
                                        <p:tav tm="0">
                                          <p:val>
                                            <p:strVal val="#ppt_x"/>
                                          </p:val>
                                        </p:tav>
                                        <p:tav tm="100000">
                                          <p:val>
                                            <p:strVal val="#ppt_x"/>
                                          </p:val>
                                        </p:tav>
                                      </p:tavLst>
                                    </p:anim>
                                    <p:anim calcmode="lin" valueType="num">
                                      <p:cBhvr>
                                        <p:cTn id="9" dur="1000" fill="hold"/>
                                        <p:tgtEl>
                                          <p:spTgt spid="8295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2948"/>
                                        </p:tgtEl>
                                        <p:attrNameLst>
                                          <p:attrName>style.visibility</p:attrName>
                                        </p:attrNameLst>
                                      </p:cBhvr>
                                      <p:to>
                                        <p:strVal val="visible"/>
                                      </p:to>
                                    </p:set>
                                    <p:animEffect transition="in" filter="fade">
                                      <p:cBhvr>
                                        <p:cTn id="13" dur="2000"/>
                                        <p:tgtEl>
                                          <p:spTgt spid="82948"/>
                                        </p:tgtEl>
                                      </p:cBhvr>
                                    </p:animEffect>
                                  </p:childTnLst>
                                </p:cTn>
                              </p:par>
                            </p:childTnLst>
                          </p:cTn>
                        </p:par>
                        <p:par>
                          <p:cTn id="14" fill="hold" nodeType="afterGroup">
                            <p:stCondLst>
                              <p:cond delay="3000"/>
                            </p:stCondLst>
                            <p:childTnLst>
                              <p:par>
                                <p:cTn id="15" presetID="29" presetClass="entr" presetSubtype="0" fill="hold" grpId="0" nodeType="afterEffect">
                                  <p:stCondLst>
                                    <p:cond delay="0"/>
                                  </p:stCondLst>
                                  <p:childTnLst>
                                    <p:set>
                                      <p:cBhvr>
                                        <p:cTn id="16" dur="1" fill="hold">
                                          <p:stCondLst>
                                            <p:cond delay="0"/>
                                          </p:stCondLst>
                                        </p:cTn>
                                        <p:tgtEl>
                                          <p:spTgt spid="82949"/>
                                        </p:tgtEl>
                                        <p:attrNameLst>
                                          <p:attrName>style.visibility</p:attrName>
                                        </p:attrNameLst>
                                      </p:cBhvr>
                                      <p:to>
                                        <p:strVal val="visible"/>
                                      </p:to>
                                    </p:set>
                                    <p:anim calcmode="lin" valueType="num">
                                      <p:cBhvr>
                                        <p:cTn id="17" dur="2000" fill="hold"/>
                                        <p:tgtEl>
                                          <p:spTgt spid="82949"/>
                                        </p:tgtEl>
                                        <p:attrNameLst>
                                          <p:attrName>ppt_x</p:attrName>
                                        </p:attrNameLst>
                                      </p:cBhvr>
                                      <p:tavLst>
                                        <p:tav tm="0">
                                          <p:val>
                                            <p:strVal val="#ppt_x-.2"/>
                                          </p:val>
                                        </p:tav>
                                        <p:tav tm="100000">
                                          <p:val>
                                            <p:strVal val="#ppt_x"/>
                                          </p:val>
                                        </p:tav>
                                      </p:tavLst>
                                    </p:anim>
                                    <p:anim calcmode="lin" valueType="num">
                                      <p:cBhvr>
                                        <p:cTn id="18" dur="2000" fill="hold"/>
                                        <p:tgtEl>
                                          <p:spTgt spid="82949"/>
                                        </p:tgtEl>
                                        <p:attrNameLst>
                                          <p:attrName>ppt_y</p:attrName>
                                        </p:attrNameLst>
                                      </p:cBhvr>
                                      <p:tavLst>
                                        <p:tav tm="0">
                                          <p:val>
                                            <p:strVal val="#ppt_y"/>
                                          </p:val>
                                        </p:tav>
                                        <p:tav tm="100000">
                                          <p:val>
                                            <p:strVal val="#ppt_y"/>
                                          </p:val>
                                        </p:tav>
                                      </p:tavLst>
                                    </p:anim>
                                    <p:animEffect transition="in" filter="wipe(right)" prLst="gradientSize: 0.1">
                                      <p:cBhvr>
                                        <p:cTn id="19" dur="2000"/>
                                        <p:tgtEl>
                                          <p:spTgt spid="82949"/>
                                        </p:tgtEl>
                                      </p:cBhvr>
                                    </p:animEffect>
                                  </p:childTnLst>
                                </p:cTn>
                              </p:par>
                            </p:childTnLst>
                          </p:cTn>
                        </p:par>
                        <p:par>
                          <p:cTn id="20" fill="hold" nodeType="afterGroup">
                            <p:stCondLst>
                              <p:cond delay="5000"/>
                            </p:stCondLst>
                            <p:childTnLst>
                              <p:par>
                                <p:cTn id="21" presetID="3" presetClass="entr" presetSubtype="10" fill="hold" grpId="0" nodeType="afterEffect">
                                  <p:stCondLst>
                                    <p:cond delay="0"/>
                                  </p:stCondLst>
                                  <p:childTnLst>
                                    <p:set>
                                      <p:cBhvr>
                                        <p:cTn id="22" dur="1" fill="hold">
                                          <p:stCondLst>
                                            <p:cond delay="0"/>
                                          </p:stCondLst>
                                        </p:cTn>
                                        <p:tgtEl>
                                          <p:spTgt spid="82950"/>
                                        </p:tgtEl>
                                        <p:attrNameLst>
                                          <p:attrName>style.visibility</p:attrName>
                                        </p:attrNameLst>
                                      </p:cBhvr>
                                      <p:to>
                                        <p:strVal val="visible"/>
                                      </p:to>
                                    </p:set>
                                    <p:animEffect transition="in" filter="blinds(horizontal)">
                                      <p:cBhvr>
                                        <p:cTn id="23" dur="500"/>
                                        <p:tgtEl>
                                          <p:spTgt spid="82950"/>
                                        </p:tgtEl>
                                      </p:cBhvr>
                                    </p:animEffect>
                                  </p:childTnLst>
                                </p:cTn>
                              </p:par>
                            </p:childTnLst>
                          </p:cTn>
                        </p:par>
                        <p:par>
                          <p:cTn id="24" fill="hold" nodeType="afterGroup">
                            <p:stCondLst>
                              <p:cond delay="5500"/>
                            </p:stCondLst>
                            <p:childTnLst>
                              <p:par>
                                <p:cTn id="25" presetID="33" presetClass="emph" presetSubtype="0" repeatCount="2000" fill="remove" grpId="1" nodeType="afterEffect">
                                  <p:stCondLst>
                                    <p:cond delay="0"/>
                                  </p:stCondLst>
                                  <p:childTnLst>
                                    <p:animClr clrSpc="rgb" dir="cw">
                                      <p:cBhvr override="childStyle">
                                        <p:cTn id="26" dur="1000" accel="50000" autoRev="1" fill="hold" tmFilter="0, 0; .33333, 1; 1, 1">
                                          <p:stCondLst>
                                            <p:cond delay="0"/>
                                          </p:stCondLst>
                                        </p:cTn>
                                        <p:tgtEl>
                                          <p:spTgt spid="82950"/>
                                        </p:tgtEl>
                                        <p:attrNameLst>
                                          <p:attrName>style.color</p:attrName>
                                        </p:attrNameLst>
                                      </p:cBhvr>
                                      <p:to>
                                        <a:schemeClr val="accent2"/>
                                      </p:to>
                                    </p:animClr>
                                    <p:animClr clrSpc="rgb" dir="cw">
                                      <p:cBhvr>
                                        <p:cTn id="27" dur="1000" accel="50000" autoRev="1" fill="hold" tmFilter="0, 0; .33333, 1; 1, 1">
                                          <p:stCondLst>
                                            <p:cond delay="0"/>
                                          </p:stCondLst>
                                        </p:cTn>
                                        <p:tgtEl>
                                          <p:spTgt spid="82950"/>
                                        </p:tgtEl>
                                        <p:attrNameLst>
                                          <p:attrName>fillcolor</p:attrName>
                                        </p:attrNameLst>
                                      </p:cBhvr>
                                      <p:to>
                                        <a:schemeClr val="accent2"/>
                                      </p:to>
                                    </p:animClr>
                                    <p:set>
                                      <p:cBhvr>
                                        <p:cTn id="28" dur="2000" fill="hold"/>
                                        <p:tgtEl>
                                          <p:spTgt spid="82950"/>
                                        </p:tgtEl>
                                        <p:attrNameLst>
                                          <p:attrName>fill.type</p:attrName>
                                        </p:attrNameLst>
                                      </p:cBhvr>
                                      <p:to>
                                        <p:strVal val="solid"/>
                                      </p:to>
                                    </p:set>
                                    <p:set>
                                      <p:cBhvr>
                                        <p:cTn id="29" dur="2000" fill="hold"/>
                                        <p:tgtEl>
                                          <p:spTgt spid="82950"/>
                                        </p:tgtEl>
                                        <p:attrNameLst>
                                          <p:attrName>fill.on</p:attrName>
                                        </p:attrNameLst>
                                      </p:cBhvr>
                                      <p:to>
                                        <p:strVal val="true"/>
                                      </p:to>
                                    </p:set>
                                    <p:animScale>
                                      <p:cBhvr>
                                        <p:cTn id="30" dur="1000" accel="50000" autoRev="1" fill="hold" tmFilter="0, 0; .33333, 1; 1, 1">
                                          <p:stCondLst>
                                            <p:cond delay="0"/>
                                          </p:stCondLst>
                                        </p:cTn>
                                        <p:tgtEl>
                                          <p:spTgt spid="82950"/>
                                        </p:tgtEl>
                                      </p:cBhvr>
                                      <p:from x="100000" y="100000"/>
                                      <p:to x="100000" y="14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 grpId="0"/>
      <p:bldP spid="82949" grpId="0"/>
      <p:bldP spid="82950" grpId="0" animBg="1"/>
      <p:bldP spid="82950" grpId="1"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160048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402728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نعمة ربنا يسوع المسيح</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محبة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شركة الروح القدس</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مع جميعكم آمين</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كورنثوس 13: 14)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888372466"/>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https://dg.imgix.net/prayer-for-beginners-g13leaiz-en/landscape/prayer-for-beginners-g13leaiz.jpg?ts=1461346161&amp;ixlib=rails-3.0.2&amp;auto=format%2Ccompress&amp;fit=min&amp;w=700&amp;h=394&amp;dpr=2&amp;ch=Width%2CDPR">
            <a:extLst>
              <a:ext uri="{FF2B5EF4-FFF2-40B4-BE49-F238E27FC236}">
                <a16:creationId xmlns:a16="http://schemas.microsoft.com/office/drawing/2014/main" id="{92F12538-A09B-C34A-A465-8B100635634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92696"/>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3413016"/>
          </a:xfrm>
          <a:effectLst/>
        </p:spPr>
        <p:txBody>
          <a:bodyPr/>
          <a:lstStyle/>
          <a:p>
            <a:pPr>
              <a:defRPr/>
            </a:pPr>
            <a:r>
              <a:rPr lang="ar-JO" sz="4800" dirty="0">
                <a:solidFill>
                  <a:schemeClr val="tx1"/>
                </a:solidFill>
                <a:effectLst>
                  <a:glow rad="127000">
                    <a:schemeClr val="bg1"/>
                  </a:glow>
                </a:effectLst>
                <a:ea typeface="ＭＳ Ｐゴシック" charset="0"/>
              </a:rPr>
              <a:t>هل تقدم حياتك لله بأيدٍ و قلب مفتوح؟</a:t>
            </a:r>
            <a:endParaRPr lang="en-US" sz="4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317028296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Arial" panose="020B0604020202020204" pitchFamily="34" charset="0"/>
              </a:rPr>
              <a:t>كيف يمكنك أن</a:t>
            </a:r>
            <a:br>
              <a:rPr lang="en-SG" sz="5400" dirty="0">
                <a:effectLst>
                  <a:glow rad="127000">
                    <a:schemeClr val="tx1"/>
                  </a:glow>
                </a:effectLst>
                <a:ea typeface="ＭＳ Ｐゴシック" charset="0"/>
                <a:cs typeface="Arial" panose="020B0604020202020204" pitchFamily="34" charset="0"/>
              </a:rPr>
            </a:br>
            <a:r>
              <a:rPr lang="ar-JO" sz="5400" dirty="0">
                <a:solidFill>
                  <a:srgbClr val="FFFF00"/>
                </a:solidFill>
                <a:effectLst>
                  <a:glow rad="127000">
                    <a:schemeClr val="tx1"/>
                  </a:glow>
                </a:effectLst>
                <a:ea typeface="ＭＳ Ｐゴシック" charset="0"/>
                <a:cs typeface="Arial" panose="020B0604020202020204" pitchFamily="34" charset="0"/>
              </a:rPr>
              <a:t>تكون متجاوباً</a:t>
            </a:r>
            <a:br>
              <a:rPr lang="en-SG" sz="5400" dirty="0">
                <a:effectLst>
                  <a:glow rad="127000">
                    <a:schemeClr val="tx1"/>
                  </a:glow>
                </a:effectLst>
                <a:ea typeface="ＭＳ Ｐゴシック" charset="0"/>
                <a:cs typeface="Arial" panose="020B0604020202020204" pitchFamily="34" charset="0"/>
              </a:rPr>
            </a:br>
            <a:r>
              <a:rPr lang="ar-JO" sz="5400" dirty="0">
                <a:effectLst>
                  <a:glow rad="127000">
                    <a:schemeClr val="tx1"/>
                  </a:glow>
                </a:effectLst>
                <a:ea typeface="ＭＳ Ｐゴシック" charset="0"/>
                <a:cs typeface="Arial" panose="020B0604020202020204" pitchFamily="34" charset="0"/>
              </a:rPr>
              <a:t>مع قلب الله نحوك؟</a:t>
            </a:r>
            <a:endParaRPr lang="en-US" sz="54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55645496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39786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الذي يتعلق بك أكثر؟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4198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أفتح قلبي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4603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93707874"/>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Grp="1" noChangeArrowheads="1"/>
          </p:cNvSpPr>
          <p:nvPr>
            <p:ph type="title"/>
          </p:nvPr>
        </p:nvSpPr>
        <p:spPr/>
        <p:txBody>
          <a:bodyPr/>
          <a:lstStyle/>
          <a:p>
            <a:pPr eaLnBrk="1" hangingPunct="1"/>
            <a:r>
              <a:rPr lang="en-US" sz="1000">
                <a:solidFill>
                  <a:schemeClr val="tx1"/>
                </a:solidFill>
                <a:latin typeface="Accordance" panose="00000400000000000000" pitchFamily="2" charset="-78"/>
                <a:ea typeface="Accordance" panose="00000400000000000000" pitchFamily="2" charset="-78"/>
                <a:cs typeface="Accordance" panose="00000400000000000000" pitchFamily="2" charset="-78"/>
              </a:rPr>
              <a:t>Be thou my vision 1/4</a:t>
            </a:r>
          </a:p>
        </p:txBody>
      </p:sp>
      <p:pic>
        <p:nvPicPr>
          <p:cNvPr id="153602" name="Picture 3" descr="wo_scn11"/>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2422858" y="762000"/>
            <a:ext cx="4330032" cy="4684809"/>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بصيرتي،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سيّد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كل شيء آخر بلا قيمة،</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احفظ أن تكون أفضل ما لدي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في النهار أو في الليل،</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مستيقظ أو نائم،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وجودك هو نوري.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الجديد</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و النص مجاناً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3058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2" name="Object 2"/>
          <p:cNvGraphicFramePr>
            <a:graphicFrameLocks noGrp="1" noChangeAspect="1"/>
          </p:cNvGraphicFramePr>
          <p:nvPr>
            <p:ph idx="1"/>
          </p:nvPr>
        </p:nvGraphicFramePr>
        <p:xfrm>
          <a:off x="4640263" y="0"/>
          <a:ext cx="4503737" cy="6858000"/>
        </p:xfrm>
        <a:graphic>
          <a:graphicData uri="http://schemas.openxmlformats.org/presentationml/2006/ole">
            <mc:AlternateContent xmlns:mc="http://schemas.openxmlformats.org/markup-compatibility/2006">
              <mc:Choice xmlns:v="urn:schemas-microsoft-com:vml" Requires="v">
                <p:oleObj name="Bitmap Image" r:id="rId2" imgW="5191850" imgH="6323810" progId="PBrush">
                  <p:embed/>
                </p:oleObj>
              </mc:Choice>
              <mc:Fallback>
                <p:oleObj name="Bitmap Image" r:id="rId2" imgW="5191850" imgH="6323810" progId="PBrush">
                  <p:embed/>
                  <p:pic>
                    <p:nvPicPr>
                      <p:cNvPr id="0" name="Picture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0263" y="0"/>
                        <a:ext cx="4503737"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71683" name="Picture 3" descr="ISRAEL0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1715" name="Rectangle 4"/>
          <p:cNvSpPr>
            <a:spLocks noChangeArrowheads="1"/>
          </p:cNvSpPr>
          <p:nvPr/>
        </p:nvSpPr>
        <p:spPr bwMode="auto">
          <a:xfrm>
            <a:off x="762000" y="2786747"/>
            <a:ext cx="7848600" cy="646331"/>
          </a:xfrm>
          <a:prstGeom prst="rect">
            <a:avLst/>
          </a:prstGeom>
          <a:solidFill>
            <a:schemeClr val="accent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3600" b="1" dirty="0">
                <a:solidFill>
                  <a:srgbClr val="000000"/>
                </a:solidFill>
                <a:latin typeface="Arial" panose="020B0604020202020204" pitchFamily="34" charset="0"/>
                <a:cs typeface="Times New Roman" charset="0"/>
              </a:rPr>
              <a:t>ما هي بعض قضايا الكنيسة التي تهمنا اليوم؟</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71683"/>
                                        </p:tgtEl>
                                        <p:attrNameLst>
                                          <p:attrName>style.visibility</p:attrName>
                                        </p:attrNameLst>
                                      </p:cBhvr>
                                      <p:to>
                                        <p:strVal val="visible"/>
                                      </p:to>
                                    </p:set>
                                    <p:anim calcmode="lin" valueType="num">
                                      <p:cBhvr>
                                        <p:cTn id="7" dur="1000" fill="hold"/>
                                        <p:tgtEl>
                                          <p:spTgt spid="71683"/>
                                        </p:tgtEl>
                                        <p:attrNameLst>
                                          <p:attrName>ppt_w</p:attrName>
                                        </p:attrNameLst>
                                      </p:cBhvr>
                                      <p:tavLst>
                                        <p:tav tm="0">
                                          <p:val>
                                            <p:fltVal val="0"/>
                                          </p:val>
                                        </p:tav>
                                        <p:tav tm="100000">
                                          <p:val>
                                            <p:strVal val="#ppt_w"/>
                                          </p:val>
                                        </p:tav>
                                      </p:tavLst>
                                    </p:anim>
                                    <p:anim calcmode="lin" valueType="num">
                                      <p:cBhvr>
                                        <p:cTn id="8" dur="1000" fill="hold"/>
                                        <p:tgtEl>
                                          <p:spTgt spid="71683"/>
                                        </p:tgtEl>
                                        <p:attrNameLst>
                                          <p:attrName>ppt_h</p:attrName>
                                        </p:attrNameLst>
                                      </p:cBhvr>
                                      <p:tavLst>
                                        <p:tav tm="0">
                                          <p:val>
                                            <p:fltVal val="0"/>
                                          </p:val>
                                        </p:tav>
                                        <p:tav tm="100000">
                                          <p:val>
                                            <p:strVal val="#ppt_h"/>
                                          </p:val>
                                        </p:tav>
                                      </p:tavLst>
                                    </p:anim>
                                    <p:anim calcmode="lin" valueType="num">
                                      <p:cBhvr>
                                        <p:cTn id="9" dur="1000" fill="hold"/>
                                        <p:tgtEl>
                                          <p:spTgt spid="71683"/>
                                        </p:tgtEl>
                                        <p:attrNameLst>
                                          <p:attrName>style.rotation</p:attrName>
                                        </p:attrNameLst>
                                      </p:cBhvr>
                                      <p:tavLst>
                                        <p:tav tm="0">
                                          <p:val>
                                            <p:fltVal val="90"/>
                                          </p:val>
                                        </p:tav>
                                        <p:tav tm="100000">
                                          <p:val>
                                            <p:fltVal val="0"/>
                                          </p:val>
                                        </p:tav>
                                      </p:tavLst>
                                    </p:anim>
                                    <p:animEffect transition="in" filter="fade">
                                      <p:cBhvr>
                                        <p:cTn id="10" dur="1000"/>
                                        <p:tgtEl>
                                          <p:spTgt spid="71683"/>
                                        </p:tgtEl>
                                      </p:cBhvr>
                                    </p:animEffect>
                                  </p:childTnLst>
                                </p:cTn>
                              </p:par>
                            </p:childTnLst>
                          </p:cTn>
                        </p:par>
                        <p:par>
                          <p:cTn id="11" fill="hold" nodeType="afterGroup">
                            <p:stCondLst>
                              <p:cond delay="1000"/>
                            </p:stCondLst>
                            <p:childTnLst>
                              <p:par>
                                <p:cTn id="12" presetID="29" presetClass="entr" presetSubtype="0" fill="hold" nodeType="afterEffect">
                                  <p:stCondLst>
                                    <p:cond delay="0"/>
                                  </p:stCondLst>
                                  <p:childTnLst>
                                    <p:set>
                                      <p:cBhvr>
                                        <p:cTn id="13" dur="1" fill="hold">
                                          <p:stCondLst>
                                            <p:cond delay="0"/>
                                          </p:stCondLst>
                                        </p:cTn>
                                        <p:tgtEl>
                                          <p:spTgt spid="71682"/>
                                        </p:tgtEl>
                                        <p:attrNameLst>
                                          <p:attrName>style.visibility</p:attrName>
                                        </p:attrNameLst>
                                      </p:cBhvr>
                                      <p:to>
                                        <p:strVal val="visible"/>
                                      </p:to>
                                    </p:set>
                                    <p:anim calcmode="lin" valueType="num">
                                      <p:cBhvr>
                                        <p:cTn id="14" dur="1000" fill="hold"/>
                                        <p:tgtEl>
                                          <p:spTgt spid="71682"/>
                                        </p:tgtEl>
                                        <p:attrNameLst>
                                          <p:attrName>ppt_x</p:attrName>
                                        </p:attrNameLst>
                                      </p:cBhvr>
                                      <p:tavLst>
                                        <p:tav tm="0">
                                          <p:val>
                                            <p:strVal val="#ppt_x-.2"/>
                                          </p:val>
                                        </p:tav>
                                        <p:tav tm="100000">
                                          <p:val>
                                            <p:strVal val="#ppt_x"/>
                                          </p:val>
                                        </p:tav>
                                      </p:tavLst>
                                    </p:anim>
                                    <p:anim calcmode="lin" valueType="num">
                                      <p:cBhvr>
                                        <p:cTn id="15" dur="1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2737" name="Text Box 2"/>
          <p:cNvSpPr txBox="1">
            <a:spLocks noChangeArrowheads="1"/>
          </p:cNvSpPr>
          <p:nvPr/>
        </p:nvSpPr>
        <p:spPr bwMode="auto">
          <a:xfrm>
            <a:off x="8299856" y="1524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164</a:t>
            </a:r>
            <a:endParaRPr lang="en-US" b="1" dirty="0">
              <a:latin typeface="Arial" panose="020B0604020202020204" pitchFamily="34" charset="0"/>
              <a:cs typeface="Arial" panose="020B0604020202020204" pitchFamily="34" charset="0"/>
            </a:endParaRPr>
          </a:p>
        </p:txBody>
      </p:sp>
      <p:sp>
        <p:nvSpPr>
          <p:cNvPr id="372738" name="Text Box 6"/>
          <p:cNvSpPr txBox="1">
            <a:spLocks noChangeArrowheads="1"/>
          </p:cNvSpPr>
          <p:nvPr/>
        </p:nvSpPr>
        <p:spPr bwMode="auto">
          <a:xfrm>
            <a:off x="3698559" y="242888"/>
            <a:ext cx="1673855"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2800" b="1" dirty="0">
                <a:solidFill>
                  <a:srgbClr val="FFFFFF"/>
                </a:solidFill>
                <a:latin typeface="Arial" panose="020B0604020202020204" pitchFamily="34" charset="0"/>
                <a:ea typeface="SimSun" charset="0"/>
                <a:cs typeface="Arial" panose="020B0604020202020204" pitchFamily="34" charset="0"/>
              </a:rPr>
              <a:t>2 كورنثوس</a:t>
            </a:r>
            <a:endParaRPr lang="en-US" altLang="zh-CN" sz="2800" b="1" dirty="0">
              <a:solidFill>
                <a:srgbClr val="FFFFFF"/>
              </a:solidFill>
              <a:latin typeface="Arial" panose="020B0604020202020204" pitchFamily="34" charset="0"/>
              <a:ea typeface="SimSun" charset="0"/>
              <a:cs typeface="Arial" panose="020B0604020202020204" pitchFamily="34" charset="0"/>
            </a:endParaRPr>
          </a:p>
        </p:txBody>
      </p:sp>
      <p:sp>
        <p:nvSpPr>
          <p:cNvPr id="24583" name="Text Box 7"/>
          <p:cNvSpPr txBox="1">
            <a:spLocks noChangeArrowheads="1"/>
          </p:cNvSpPr>
          <p:nvPr/>
        </p:nvSpPr>
        <p:spPr bwMode="auto">
          <a:xfrm>
            <a:off x="1752600" y="3163888"/>
            <a:ext cx="2862263"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ar-JO" altLang="zh-CN" sz="3600" b="1" dirty="0">
                <a:latin typeface="Arial" panose="020B0604020202020204" pitchFamily="34" charset="0"/>
                <a:ea typeface="SimSun" charset="0"/>
                <a:cs typeface="Arial" panose="020B0604020202020204" pitchFamily="34" charset="0"/>
              </a:rPr>
              <a:t>8-9</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العطاء</a:t>
            </a:r>
            <a:endParaRPr lang="en-US" altLang="zh-CN" sz="3600" b="1" dirty="0">
              <a:latin typeface="Arial" panose="020B0604020202020204" pitchFamily="34" charset="0"/>
              <a:ea typeface="SimSun" charset="0"/>
              <a:cs typeface="Arial" panose="020B0604020202020204" pitchFamily="34" charset="0"/>
            </a:endParaRPr>
          </a:p>
        </p:txBody>
      </p:sp>
      <p:sp>
        <p:nvSpPr>
          <p:cNvPr id="24584" name="Text Box 8"/>
          <p:cNvSpPr txBox="1">
            <a:spLocks noChangeArrowheads="1"/>
          </p:cNvSpPr>
          <p:nvPr/>
        </p:nvSpPr>
        <p:spPr bwMode="auto">
          <a:xfrm>
            <a:off x="228600" y="1317625"/>
            <a:ext cx="4953000"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ar-JO" altLang="zh-CN" sz="3600" b="1" dirty="0">
                <a:latin typeface="Arial" panose="020B0604020202020204" pitchFamily="34" charset="0"/>
                <a:ea typeface="SimSun" charset="0"/>
                <a:cs typeface="Arial" panose="020B0604020202020204" pitchFamily="34" charset="0"/>
              </a:rPr>
              <a:t>1-7</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الصدق في الخدمة</a:t>
            </a:r>
            <a:r>
              <a:rPr lang="en-US" altLang="zh-CN" sz="3600" b="1" dirty="0">
                <a:latin typeface="Arial" panose="020B0604020202020204" pitchFamily="34" charset="0"/>
                <a:ea typeface="SimSun" charset="0"/>
                <a:cs typeface="Arial" panose="020B0604020202020204" pitchFamily="34" charset="0"/>
              </a:rPr>
              <a:t> </a:t>
            </a:r>
          </a:p>
        </p:txBody>
      </p:sp>
      <p:sp>
        <p:nvSpPr>
          <p:cNvPr id="24585" name="Text Box 9"/>
          <p:cNvSpPr txBox="1">
            <a:spLocks noChangeArrowheads="1"/>
          </p:cNvSpPr>
          <p:nvPr/>
        </p:nvSpPr>
        <p:spPr bwMode="auto">
          <a:xfrm>
            <a:off x="2522538" y="5011738"/>
            <a:ext cx="6511925"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ar-JO" altLang="zh-CN" sz="3600" b="1" dirty="0">
                <a:latin typeface="Arial" panose="020B0604020202020204" pitchFamily="34" charset="0"/>
                <a:ea typeface="SimSun" charset="0"/>
                <a:cs typeface="Arial" panose="020B0604020202020204" pitchFamily="34" charset="0"/>
              </a:rPr>
              <a:t>10-13</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سلطة الخدمة</a:t>
            </a:r>
            <a:r>
              <a:rPr lang="en-US" altLang="zh-CN" sz="3600" b="1" dirty="0">
                <a:latin typeface="Arial" panose="020B0604020202020204" pitchFamily="34" charset="0"/>
                <a:ea typeface="SimSun" charset="0"/>
                <a:cs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3"/>
                                        </p:tgtEl>
                                        <p:attrNameLst>
                                          <p:attrName>style.visibility</p:attrName>
                                        </p:attrNameLst>
                                      </p:cBhvr>
                                      <p:to>
                                        <p:strVal val="visible"/>
                                      </p:to>
                                    </p:set>
                                    <p:anim calcmode="lin" valueType="num">
                                      <p:cBhvr additive="base">
                                        <p:cTn id="13" dur="500" fill="hold"/>
                                        <p:tgtEl>
                                          <p:spTgt spid="24583"/>
                                        </p:tgtEl>
                                        <p:attrNameLst>
                                          <p:attrName>ppt_x</p:attrName>
                                        </p:attrNameLst>
                                      </p:cBhvr>
                                      <p:tavLst>
                                        <p:tav tm="0">
                                          <p:val>
                                            <p:strVal val="0-#ppt_w/2"/>
                                          </p:val>
                                        </p:tav>
                                        <p:tav tm="100000">
                                          <p:val>
                                            <p:strVal val="#ppt_x"/>
                                          </p:val>
                                        </p:tav>
                                      </p:tavLst>
                                    </p:anim>
                                    <p:anim calcmode="lin" valueType="num">
                                      <p:cBhvr additive="base">
                                        <p:cTn id="14"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5"/>
                                        </p:tgtEl>
                                        <p:attrNameLst>
                                          <p:attrName>style.visibility</p:attrName>
                                        </p:attrNameLst>
                                      </p:cBhvr>
                                      <p:to>
                                        <p:strVal val="visible"/>
                                      </p:to>
                                    </p:set>
                                    <p:anim calcmode="lin" valueType="num">
                                      <p:cBhvr additive="base">
                                        <p:cTn id="19" dur="500" fill="hold"/>
                                        <p:tgtEl>
                                          <p:spTgt spid="24585"/>
                                        </p:tgtEl>
                                        <p:attrNameLst>
                                          <p:attrName>ppt_x</p:attrName>
                                        </p:attrNameLst>
                                      </p:cBhvr>
                                      <p:tavLst>
                                        <p:tav tm="0">
                                          <p:val>
                                            <p:strVal val="0-#ppt_w/2"/>
                                          </p:val>
                                        </p:tav>
                                        <p:tav tm="100000">
                                          <p:val>
                                            <p:strVal val="#ppt_x"/>
                                          </p:val>
                                        </p:tav>
                                      </p:tavLst>
                                    </p:anim>
                                    <p:anim calcmode="lin" valueType="num">
                                      <p:cBhvr additive="base">
                                        <p:cTn id="20"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autoUpdateAnimBg="0"/>
      <p:bldP spid="24584" grpId="0" animBg="1" autoUpdateAnimBg="0"/>
      <p:bldP spid="24585" grpId="0" animBg="1"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3761" name="Text Box 2"/>
          <p:cNvSpPr txBox="1">
            <a:spLocks noChangeArrowheads="1"/>
          </p:cNvSpPr>
          <p:nvPr/>
        </p:nvSpPr>
        <p:spPr bwMode="auto">
          <a:xfrm>
            <a:off x="7676931" y="152400"/>
            <a:ext cx="13260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165-166</a:t>
            </a:r>
            <a:endParaRPr lang="en-US" b="1" dirty="0">
              <a:latin typeface="Arial" panose="020B0604020202020204" pitchFamily="34" charset="0"/>
              <a:cs typeface="Arial" panose="020B0604020202020204" pitchFamily="34" charset="0"/>
            </a:endParaRPr>
          </a:p>
        </p:txBody>
      </p:sp>
      <p:sp>
        <p:nvSpPr>
          <p:cNvPr id="373762" name="Text Box 3"/>
          <p:cNvSpPr txBox="1">
            <a:spLocks noChangeArrowheads="1"/>
          </p:cNvSpPr>
          <p:nvPr/>
        </p:nvSpPr>
        <p:spPr bwMode="auto">
          <a:xfrm>
            <a:off x="3972550" y="166688"/>
            <a:ext cx="1151277"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panose="020B0604020202020204" pitchFamily="34" charset="0"/>
                <a:ea typeface="SimSun" charset="0"/>
                <a:cs typeface="Arial" panose="020B0604020202020204" pitchFamily="34" charset="0"/>
              </a:rPr>
              <a:t>الملخص</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23557" name="Text Box 5"/>
          <p:cNvSpPr txBox="1">
            <a:spLocks noChangeArrowheads="1"/>
          </p:cNvSpPr>
          <p:nvPr/>
        </p:nvSpPr>
        <p:spPr bwMode="auto">
          <a:xfrm>
            <a:off x="457200" y="838200"/>
            <a:ext cx="81534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1-7) يشكر بولس الله على تعزيته، ويرد على هجمات المعلمين الكذبة المفترين ضد </a:t>
            </a:r>
            <a:r>
              <a:rPr lang="ar-JO" altLang="zh-CN" b="1" u="sng" dirty="0">
                <a:solidFill>
                  <a:srgbClr val="000000"/>
                </a:solidFill>
                <a:latin typeface="Arial" panose="020B0604020202020204" pitchFamily="34" charset="0"/>
                <a:ea typeface="SimSun" charset="0"/>
                <a:cs typeface="Arial" panose="020B0604020202020204" pitchFamily="34" charset="0"/>
              </a:rPr>
              <a:t>صدق خدمته</a:t>
            </a:r>
            <a:r>
              <a:rPr lang="ar-JO" altLang="zh-CN" b="1" dirty="0">
                <a:solidFill>
                  <a:srgbClr val="000000"/>
                </a:solidFill>
                <a:latin typeface="Arial" panose="020B0604020202020204" pitchFamily="34" charset="0"/>
                <a:ea typeface="SimSun" charset="0"/>
                <a:cs typeface="Arial" panose="020B0604020202020204" pitchFamily="34" charset="0"/>
              </a:rPr>
              <a:t>، ويحث على استرداد ثقتهم لضمان الأساس الذي وضعه في كورنثوس.</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23558" name="Text Box 6"/>
          <p:cNvSpPr txBox="1">
            <a:spLocks noChangeArrowheads="1"/>
          </p:cNvSpPr>
          <p:nvPr/>
        </p:nvSpPr>
        <p:spPr bwMode="auto">
          <a:xfrm>
            <a:off x="533400" y="2852937"/>
            <a:ext cx="8153400" cy="1200329"/>
          </a:xfrm>
          <a:prstGeom prst="rect">
            <a:avLst/>
          </a:prstGeom>
          <a:solidFill>
            <a:srgbClr val="CCFFF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8-9) يشرح بولس الأمثلة والغرض والترتيبات والفوائد المترتبة على </a:t>
            </a:r>
            <a:r>
              <a:rPr lang="ar-JO" altLang="zh-CN" b="1" u="sng" dirty="0">
                <a:solidFill>
                  <a:srgbClr val="000000"/>
                </a:solidFill>
                <a:latin typeface="Arial" panose="020B0604020202020204" pitchFamily="34" charset="0"/>
                <a:ea typeface="SimSun" charset="0"/>
                <a:cs typeface="Arial" panose="020B0604020202020204" pitchFamily="34" charset="0"/>
              </a:rPr>
              <a:t>العطاء السخي </a:t>
            </a:r>
            <a:r>
              <a:rPr lang="ar-JO" altLang="zh-CN" b="1" dirty="0">
                <a:solidFill>
                  <a:srgbClr val="000000"/>
                </a:solidFill>
                <a:latin typeface="Arial" panose="020B0604020202020204" pitchFamily="34" charset="0"/>
                <a:ea typeface="SimSun" charset="0"/>
                <a:cs typeface="Arial" panose="020B0604020202020204" pitchFamily="34" charset="0"/>
              </a:rPr>
              <a:t>لكنيسة أورشليم، لتشجيع أهل كورنثوس على الوفاء بوعدهم بمساعدة هؤلاء القديسين المتألمين.</a:t>
            </a:r>
            <a:r>
              <a:rPr lang="en-US" altLang="zh-CN" b="1" dirty="0">
                <a:solidFill>
                  <a:srgbClr val="000000"/>
                </a:solidFill>
                <a:latin typeface="Arial" panose="020B0604020202020204" pitchFamily="34" charset="0"/>
                <a:ea typeface="SimSun" charset="0"/>
                <a:cs typeface="Arial" panose="020B0604020202020204" pitchFamily="34" charset="0"/>
              </a:rPr>
              <a:t> </a:t>
            </a:r>
            <a:endParaRPr lang="en-US" b="1" dirty="0">
              <a:solidFill>
                <a:srgbClr val="000000"/>
              </a:solidFill>
              <a:latin typeface="Arial" panose="020B0604020202020204" pitchFamily="34" charset="0"/>
              <a:ea typeface="SimSun" charset="0"/>
              <a:cs typeface="Arial" panose="020B0604020202020204" pitchFamily="34" charset="0"/>
            </a:endParaRPr>
          </a:p>
        </p:txBody>
      </p:sp>
      <p:sp>
        <p:nvSpPr>
          <p:cNvPr id="23559" name="Text Box 7"/>
          <p:cNvSpPr txBox="1">
            <a:spLocks noChangeArrowheads="1"/>
          </p:cNvSpPr>
          <p:nvPr/>
        </p:nvSpPr>
        <p:spPr bwMode="auto">
          <a:xfrm>
            <a:off x="457200" y="5029200"/>
            <a:ext cx="82296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10-13) يثبت بولس </a:t>
            </a:r>
            <a:r>
              <a:rPr lang="ar-JO" altLang="zh-CN" b="1" u="sng" dirty="0">
                <a:solidFill>
                  <a:srgbClr val="000000"/>
                </a:solidFill>
                <a:latin typeface="Arial" panose="020B0604020202020204" pitchFamily="34" charset="0"/>
                <a:ea typeface="SimSun" charset="0"/>
                <a:cs typeface="Arial" panose="020B0604020202020204" pitchFamily="34" charset="0"/>
              </a:rPr>
              <a:t>سلطته الرسولية </a:t>
            </a:r>
            <a:r>
              <a:rPr lang="ar-JO" altLang="zh-CN" b="1" dirty="0">
                <a:solidFill>
                  <a:srgbClr val="000000"/>
                </a:solidFill>
                <a:latin typeface="Arial" panose="020B0604020202020204" pitchFamily="34" charset="0"/>
                <a:ea typeface="SimSun" charset="0"/>
                <a:cs typeface="Arial" panose="020B0604020202020204" pitchFamily="34" charset="0"/>
              </a:rPr>
              <a:t>ضد المعلمين الكذبة، حتى يحترمه أهل كورنثوس بسبب سلطته وتضحياته من أجل المسيح، قبل أن يزور الكنيسة شخصياً.</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checkerboard(across)">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558"/>
                                        </p:tgtEl>
                                        <p:attrNameLst>
                                          <p:attrName>style.visibility</p:attrName>
                                        </p:attrNameLst>
                                      </p:cBhvr>
                                      <p:to>
                                        <p:strVal val="visible"/>
                                      </p:to>
                                    </p:set>
                                    <p:animEffect transition="in" filter="checkerboard(across)">
                                      <p:cBhvr>
                                        <p:cTn id="12" dur="500"/>
                                        <p:tgtEl>
                                          <p:spTgt spid="235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559"/>
                                        </p:tgtEl>
                                        <p:attrNameLst>
                                          <p:attrName>style.visibility</p:attrName>
                                        </p:attrNameLst>
                                      </p:cBhvr>
                                      <p:to>
                                        <p:strVal val="visible"/>
                                      </p:to>
                                    </p:set>
                                    <p:animEffect transition="in" filter="checkerboard(across)">
                                      <p:cBhvr>
                                        <p:cTn id="17" dur="500"/>
                                        <p:tgtEl>
                                          <p:spTgt spid="23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animBg="1" autoUpdateAnimBg="0"/>
      <p:bldP spid="23558" grpId="0" animBg="1" autoUpdateAnimBg="0"/>
      <p:bldP spid="23559"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ChangeArrowheads="1"/>
          </p:cNvSpPr>
          <p:nvPr>
            <p:ph type="title"/>
          </p:nvPr>
        </p:nvSpPr>
        <p:spPr/>
        <p:txBody>
          <a:bodyPr/>
          <a:lstStyle/>
          <a:p>
            <a:pPr eaLnBrk="1" hangingPunct="1"/>
            <a:endParaRPr lang="en-US"/>
          </a:p>
        </p:txBody>
      </p:sp>
      <p:pic>
        <p:nvPicPr>
          <p:cNvPr id="378882" name="Picture 3" descr="beaches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83972" name="WordArt 4"/>
          <p:cNvSpPr>
            <a:spLocks noChangeArrowheads="1" noChangeShapeType="1" noTextEdit="1"/>
          </p:cNvSpPr>
          <p:nvPr/>
        </p:nvSpPr>
        <p:spPr bwMode="auto">
          <a:xfrm>
            <a:off x="76200" y="76200"/>
            <a:ext cx="6629400" cy="2590800"/>
          </a:xfrm>
          <a:prstGeom prst="rect">
            <a:avLst/>
          </a:prstGeom>
        </p:spPr>
        <p:txBody>
          <a:bodyPr wrap="none" fromWordArt="1">
            <a:prstTxWarp prst="textSlantUp">
              <a:avLst>
                <a:gd name="adj" fmla="val 55556"/>
              </a:avLst>
            </a:prstTxWarp>
          </a:bodyPr>
          <a:lstStyle/>
          <a:p>
            <a:pPr algn="ctr"/>
            <a:r>
              <a:rPr lang="ar-SA" sz="3600" kern="10" dirty="0">
                <a:ln w="9525">
                  <a:solidFill>
                    <a:srgbClr val="000000"/>
                  </a:solidFill>
                  <a:round/>
                  <a:headEnd/>
                  <a:tailEnd/>
                </a:ln>
                <a:solidFill>
                  <a:srgbClr val="FF0000"/>
                </a:solidFill>
                <a:latin typeface="Arial Black"/>
                <a:ea typeface="Arial Black"/>
                <a:cs typeface="Arial Black"/>
              </a:rPr>
              <a:t>2 </a:t>
            </a:r>
            <a:r>
              <a:rPr lang="ar-SA" sz="3600" kern="10" dirty="0" err="1">
                <a:ln w="9525">
                  <a:solidFill>
                    <a:srgbClr val="000000"/>
                  </a:solidFill>
                  <a:round/>
                  <a:headEnd/>
                  <a:tailEnd/>
                </a:ln>
                <a:solidFill>
                  <a:srgbClr val="FF0000"/>
                </a:solidFill>
                <a:latin typeface="Arial Black"/>
                <a:ea typeface="Arial Black"/>
                <a:cs typeface="Arial Black"/>
              </a:rPr>
              <a:t>كورنثوس</a:t>
            </a:r>
            <a:endParaRPr lang="en-US" sz="3600" kern="10" dirty="0">
              <a:ln w="9525">
                <a:solidFill>
                  <a:srgbClr val="000000"/>
                </a:solidFill>
                <a:round/>
                <a:headEnd/>
                <a:tailEnd/>
              </a:ln>
              <a:solidFill>
                <a:srgbClr val="FF0000"/>
              </a:solidFill>
              <a:latin typeface="Arial Black"/>
              <a:ea typeface="Arial Black"/>
              <a:cs typeface="Arial Black"/>
            </a:endParaRPr>
          </a:p>
        </p:txBody>
      </p:sp>
      <p:sp>
        <p:nvSpPr>
          <p:cNvPr id="83973" name="WordArt 5"/>
          <p:cNvSpPr>
            <a:spLocks noChangeArrowheads="1" noChangeShapeType="1" noTextEdit="1"/>
          </p:cNvSpPr>
          <p:nvPr/>
        </p:nvSpPr>
        <p:spPr bwMode="auto">
          <a:xfrm>
            <a:off x="5791200" y="1447800"/>
            <a:ext cx="2667000" cy="914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a:solidFill>
                  <a:srgbClr val="FFFF99"/>
                </a:solidFill>
                <a:effectLst>
                  <a:outerShdw blurRad="63500" dist="46662" dir="2115817" algn="ctr" rotWithShape="0">
                    <a:srgbClr val="B2B2B2">
                      <a:alpha val="79999"/>
                    </a:srgbClr>
                  </a:outerShdw>
                </a:effectLst>
                <a:latin typeface="Times New Roman"/>
                <a:ea typeface="Times New Roman"/>
                <a:cs typeface="Times New Roman"/>
              </a:rPr>
              <a:t>مقدم من</a:t>
            </a:r>
            <a:endParaRPr lang="en-US" sz="3600" kern="10" dirty="0">
              <a:solidFill>
                <a:srgbClr val="FFFF99"/>
              </a:solidFill>
              <a:effectLst>
                <a:outerShdw blurRad="63500" dist="46662" dir="2115817" algn="ctr" rotWithShape="0">
                  <a:srgbClr val="B2B2B2">
                    <a:alpha val="79999"/>
                  </a:srgbClr>
                </a:outerShdw>
              </a:effectLst>
              <a:latin typeface="Times New Roman"/>
              <a:ea typeface="Times New Roman"/>
              <a:cs typeface="Times New Roman"/>
            </a:endParaRPr>
          </a:p>
        </p:txBody>
      </p:sp>
      <p:pic>
        <p:nvPicPr>
          <p:cNvPr id="83974" name="Picture 6" descr="PMDTR00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471738"/>
            <a:ext cx="4267200" cy="408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5" name="Text Box 7"/>
          <p:cNvSpPr txBox="1">
            <a:spLocks noChangeArrowheads="1"/>
          </p:cNvSpPr>
          <p:nvPr/>
        </p:nvSpPr>
        <p:spPr bwMode="auto">
          <a:xfrm>
            <a:off x="5394325" y="2286000"/>
            <a:ext cx="3521075" cy="42068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سنغ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جوردان تان</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تشونغ مونغ 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بانغ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زاجامو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لوكومي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جويس</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فنسنت لي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باتريك فنغ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3976" name="WordArt 8"/>
          <p:cNvSpPr>
            <a:spLocks noChangeArrowheads="1" noChangeShapeType="1" noTextEdit="1"/>
          </p:cNvSpPr>
          <p:nvPr/>
        </p:nvSpPr>
        <p:spPr bwMode="auto">
          <a:xfrm>
            <a:off x="4876800" y="2667000"/>
            <a:ext cx="4191000" cy="243840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الرسولية</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83974"/>
                                        </p:tgtEl>
                                        <p:attrNameLst>
                                          <p:attrName>style.visibility</p:attrName>
                                        </p:attrNameLst>
                                      </p:cBhvr>
                                      <p:to>
                                        <p:strVal val="visible"/>
                                      </p:to>
                                    </p:set>
                                    <p:anim calcmode="lin" valueType="num">
                                      <p:cBhvr>
                                        <p:cTn id="7" dur="1000" fill="hold"/>
                                        <p:tgtEl>
                                          <p:spTgt spid="83974"/>
                                        </p:tgtEl>
                                        <p:attrNameLst>
                                          <p:attrName>ppt_w</p:attrName>
                                        </p:attrNameLst>
                                      </p:cBhvr>
                                      <p:tavLst>
                                        <p:tav tm="0">
                                          <p:val>
                                            <p:strVal val="#ppt_w*0.70"/>
                                          </p:val>
                                        </p:tav>
                                        <p:tav tm="100000">
                                          <p:val>
                                            <p:strVal val="#ppt_w"/>
                                          </p:val>
                                        </p:tav>
                                      </p:tavLst>
                                    </p:anim>
                                    <p:anim calcmode="lin" valueType="num">
                                      <p:cBhvr>
                                        <p:cTn id="8" dur="1000" fill="hold"/>
                                        <p:tgtEl>
                                          <p:spTgt spid="83974"/>
                                        </p:tgtEl>
                                        <p:attrNameLst>
                                          <p:attrName>ppt_h</p:attrName>
                                        </p:attrNameLst>
                                      </p:cBhvr>
                                      <p:tavLst>
                                        <p:tav tm="0">
                                          <p:val>
                                            <p:strVal val="#ppt_h"/>
                                          </p:val>
                                        </p:tav>
                                        <p:tav tm="100000">
                                          <p:val>
                                            <p:strVal val="#ppt_h"/>
                                          </p:val>
                                        </p:tav>
                                      </p:tavLst>
                                    </p:anim>
                                    <p:animEffect transition="in" filter="fade">
                                      <p:cBhvr>
                                        <p:cTn id="9" dur="1000"/>
                                        <p:tgtEl>
                                          <p:spTgt spid="83974"/>
                                        </p:tgtEl>
                                      </p:cBhvr>
                                    </p:animEffect>
                                  </p:childTnLst>
                                </p:cTn>
                              </p:par>
                            </p:childTnLst>
                          </p:cTn>
                        </p:par>
                        <p:par>
                          <p:cTn id="10" fill="hold" nodeType="afterGroup">
                            <p:stCondLst>
                              <p:cond delay="1000"/>
                            </p:stCondLst>
                            <p:childTnLst>
                              <p:par>
                                <p:cTn id="11" presetID="12" presetClass="entr" presetSubtype="4" fill="hold" grpId="0" nodeType="afterEffect">
                                  <p:stCondLst>
                                    <p:cond delay="0"/>
                                  </p:stCondLst>
                                  <p:childTnLst>
                                    <p:set>
                                      <p:cBhvr>
                                        <p:cTn id="12" dur="1" fill="hold">
                                          <p:stCondLst>
                                            <p:cond delay="0"/>
                                          </p:stCondLst>
                                        </p:cTn>
                                        <p:tgtEl>
                                          <p:spTgt spid="83972"/>
                                        </p:tgtEl>
                                        <p:attrNameLst>
                                          <p:attrName>style.visibility</p:attrName>
                                        </p:attrNameLst>
                                      </p:cBhvr>
                                      <p:to>
                                        <p:strVal val="visible"/>
                                      </p:to>
                                    </p:set>
                                    <p:animEffect transition="in" filter="slide(fromBottom)">
                                      <p:cBhvr>
                                        <p:cTn id="13" dur="500"/>
                                        <p:tgtEl>
                                          <p:spTgt spid="83972"/>
                                        </p:tgtEl>
                                      </p:cBhvr>
                                    </p:animEffect>
                                  </p:childTnLst>
                                </p:cTn>
                              </p:par>
                            </p:childTnLst>
                          </p:cTn>
                        </p:par>
                        <p:par>
                          <p:cTn id="14" fill="hold" nodeType="afterGroup">
                            <p:stCondLst>
                              <p:cond delay="1500"/>
                            </p:stCondLst>
                            <p:childTnLst>
                              <p:par>
                                <p:cTn id="15" presetID="28" presetClass="entr" presetSubtype="0" fill="hold" grpId="0" nodeType="afterEffect">
                                  <p:stCondLst>
                                    <p:cond delay="0"/>
                                  </p:stCondLst>
                                  <p:childTnLst>
                                    <p:set>
                                      <p:cBhvr>
                                        <p:cTn id="16" dur="1" fill="hold">
                                          <p:stCondLst>
                                            <p:cond delay="0"/>
                                          </p:stCondLst>
                                        </p:cTn>
                                        <p:tgtEl>
                                          <p:spTgt spid="83973"/>
                                        </p:tgtEl>
                                        <p:attrNameLst>
                                          <p:attrName>style.visibility</p:attrName>
                                        </p:attrNameLst>
                                      </p:cBhvr>
                                      <p:to>
                                        <p:strVal val="visible"/>
                                      </p:to>
                                    </p:set>
                                    <p:anim calcmode="lin" valueType="num">
                                      <p:cBhvr>
                                        <p:cTn id="17" dur="15000" fill="hold"/>
                                        <p:tgtEl>
                                          <p:spTgt spid="83973"/>
                                        </p:tgtEl>
                                        <p:attrNameLst>
                                          <p:attrName>ppt_x</p:attrName>
                                        </p:attrNameLst>
                                      </p:cBhvr>
                                      <p:tavLst>
                                        <p:tav tm="0">
                                          <p:val>
                                            <p:strVal val="#ppt_x"/>
                                          </p:val>
                                        </p:tav>
                                        <p:tav tm="100000">
                                          <p:val>
                                            <p:strVal val="#ppt_x"/>
                                          </p:val>
                                        </p:tav>
                                      </p:tavLst>
                                    </p:anim>
                                    <p:anim calcmode="lin" valueType="num">
                                      <p:cBhvr>
                                        <p:cTn id="18" dur="15000" fill="hold"/>
                                        <p:tgtEl>
                                          <p:spTgt spid="83973"/>
                                        </p:tgtEl>
                                        <p:attrNameLst>
                                          <p:attrName>ppt_y</p:attrName>
                                        </p:attrNameLst>
                                      </p:cBhvr>
                                      <p:tavLst>
                                        <p:tav tm="0">
                                          <p:val>
                                            <p:strVal val="#ppt_y+1"/>
                                          </p:val>
                                        </p:tav>
                                        <p:tav tm="100000">
                                          <p:val>
                                            <p:strVal val="#ppt_y-1"/>
                                          </p:val>
                                        </p:tav>
                                      </p:tavLst>
                                    </p:anim>
                                  </p:childTnLst>
                                </p:cTn>
                              </p:par>
                              <p:par>
                                <p:cTn id="19" presetID="28" presetClass="entr" presetSubtype="0" fill="hold" grpId="0" nodeType="withEffect">
                                  <p:stCondLst>
                                    <p:cond delay="0"/>
                                  </p:stCondLst>
                                  <p:childTnLst>
                                    <p:set>
                                      <p:cBhvr>
                                        <p:cTn id="20" dur="1" fill="hold">
                                          <p:stCondLst>
                                            <p:cond delay="0"/>
                                          </p:stCondLst>
                                        </p:cTn>
                                        <p:tgtEl>
                                          <p:spTgt spid="83975"/>
                                        </p:tgtEl>
                                        <p:attrNameLst>
                                          <p:attrName>style.visibility</p:attrName>
                                        </p:attrNameLst>
                                      </p:cBhvr>
                                      <p:to>
                                        <p:strVal val="visible"/>
                                      </p:to>
                                    </p:set>
                                    <p:anim calcmode="lin" valueType="num">
                                      <p:cBhvr>
                                        <p:cTn id="21" dur="15000" fill="hold"/>
                                        <p:tgtEl>
                                          <p:spTgt spid="83975"/>
                                        </p:tgtEl>
                                        <p:attrNameLst>
                                          <p:attrName>ppt_x</p:attrName>
                                        </p:attrNameLst>
                                      </p:cBhvr>
                                      <p:tavLst>
                                        <p:tav tm="0">
                                          <p:val>
                                            <p:strVal val="#ppt_x"/>
                                          </p:val>
                                        </p:tav>
                                        <p:tav tm="100000">
                                          <p:val>
                                            <p:strVal val="#ppt_x"/>
                                          </p:val>
                                        </p:tav>
                                      </p:tavLst>
                                    </p:anim>
                                    <p:anim calcmode="lin" valueType="num">
                                      <p:cBhvr>
                                        <p:cTn id="22" dur="15000" fill="hold"/>
                                        <p:tgtEl>
                                          <p:spTgt spid="83975"/>
                                        </p:tgtEl>
                                        <p:attrNameLst>
                                          <p:attrName>ppt_y</p:attrName>
                                        </p:attrNameLst>
                                      </p:cBhvr>
                                      <p:tavLst>
                                        <p:tav tm="0">
                                          <p:val>
                                            <p:strVal val="#ppt_y+1"/>
                                          </p:val>
                                        </p:tav>
                                        <p:tav tm="100000">
                                          <p:val>
                                            <p:strVal val="#ppt_y-1"/>
                                          </p:val>
                                        </p:tav>
                                      </p:tavLst>
                                    </p:anim>
                                  </p:childTnLst>
                                </p:cTn>
                              </p:par>
                            </p:childTnLst>
                          </p:cTn>
                        </p:par>
                        <p:par>
                          <p:cTn id="23" fill="hold" nodeType="afterGroup">
                            <p:stCondLst>
                              <p:cond delay="16500"/>
                            </p:stCondLst>
                            <p:childTnLst>
                              <p:par>
                                <p:cTn id="24" presetID="23" presetClass="entr" presetSubtype="36" fill="hold" grpId="0" nodeType="afterEffect">
                                  <p:stCondLst>
                                    <p:cond delay="0"/>
                                  </p:stCondLst>
                                  <p:childTnLst>
                                    <p:set>
                                      <p:cBhvr>
                                        <p:cTn id="25" dur="1" fill="hold">
                                          <p:stCondLst>
                                            <p:cond delay="0"/>
                                          </p:stCondLst>
                                        </p:cTn>
                                        <p:tgtEl>
                                          <p:spTgt spid="83976"/>
                                        </p:tgtEl>
                                        <p:attrNameLst>
                                          <p:attrName>style.visibility</p:attrName>
                                        </p:attrNameLst>
                                      </p:cBhvr>
                                      <p:to>
                                        <p:strVal val="visible"/>
                                      </p:to>
                                    </p:set>
                                    <p:anim calcmode="lin" valueType="num">
                                      <p:cBhvr>
                                        <p:cTn id="26" dur="1000" fill="hold"/>
                                        <p:tgtEl>
                                          <p:spTgt spid="83976"/>
                                        </p:tgtEl>
                                        <p:attrNameLst>
                                          <p:attrName>ppt_w</p:attrName>
                                        </p:attrNameLst>
                                      </p:cBhvr>
                                      <p:tavLst>
                                        <p:tav tm="0">
                                          <p:val>
                                            <p:strVal val="(6*min(max(#ppt_w*#ppt_h,.3),1)-7.4)/-.7*#ppt_w"/>
                                          </p:val>
                                        </p:tav>
                                        <p:tav tm="100000">
                                          <p:val>
                                            <p:strVal val="#ppt_w"/>
                                          </p:val>
                                        </p:tav>
                                      </p:tavLst>
                                    </p:anim>
                                    <p:anim calcmode="lin" valueType="num">
                                      <p:cBhvr>
                                        <p:cTn id="27" dur="1000" fill="hold"/>
                                        <p:tgtEl>
                                          <p:spTgt spid="83976"/>
                                        </p:tgtEl>
                                        <p:attrNameLst>
                                          <p:attrName>ppt_h</p:attrName>
                                        </p:attrNameLst>
                                      </p:cBhvr>
                                      <p:tavLst>
                                        <p:tav tm="0">
                                          <p:val>
                                            <p:strVal val="(6*min(max(#ppt_w*#ppt_h,.3),1)-7.4)/-.7*#ppt_h"/>
                                          </p:val>
                                        </p:tav>
                                        <p:tav tm="100000">
                                          <p:val>
                                            <p:strVal val="#ppt_h"/>
                                          </p:val>
                                        </p:tav>
                                      </p:tavLst>
                                    </p:anim>
                                    <p:anim calcmode="lin" valueType="num">
                                      <p:cBhvr>
                                        <p:cTn id="28" dur="1000" fill="hold"/>
                                        <p:tgtEl>
                                          <p:spTgt spid="83976"/>
                                        </p:tgtEl>
                                        <p:attrNameLst>
                                          <p:attrName>ppt_x</p:attrName>
                                        </p:attrNameLst>
                                      </p:cBhvr>
                                      <p:tavLst>
                                        <p:tav tm="0">
                                          <p:val>
                                            <p:fltVal val="0.5"/>
                                          </p:val>
                                        </p:tav>
                                        <p:tav tm="100000">
                                          <p:val>
                                            <p:strVal val="#ppt_x"/>
                                          </p:val>
                                        </p:tav>
                                      </p:tavLst>
                                    </p:anim>
                                    <p:anim calcmode="lin" valueType="num">
                                      <p:cBhvr>
                                        <p:cTn id="29" dur="1000" fill="hold"/>
                                        <p:tgtEl>
                                          <p:spTgt spid="8397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nimBg="1"/>
      <p:bldP spid="83973" grpId="0" animBg="1"/>
      <p:bldP spid="83975" grpId="0"/>
      <p:bldP spid="83976"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0"/>
                <a:cs typeface="ＭＳ Ｐゴシック" charset="0"/>
              </a:rPr>
              <a:t>Black</a:t>
            </a:r>
          </a:p>
        </p:txBody>
      </p:sp>
      <p:sp>
        <p:nvSpPr>
          <p:cNvPr id="374786"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eaLnBrk="0" hangingPunct="0"/>
            <a:endParaRPr lang="en-US" b="1">
              <a:solidFill>
                <a:srgbClr val="000000"/>
              </a:solidFill>
              <a:latin typeface="Arial" panose="020B0604020202020204" pitchFamily="34" charset="0"/>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2"/>
          <p:cNvSpPr>
            <a:spLocks noGrp="1" noChangeArrowheads="1"/>
          </p:cNvSpPr>
          <p:nvPr>
            <p:ph type="title"/>
          </p:nvPr>
        </p:nvSpPr>
        <p:spPr/>
        <p:txBody>
          <a:bodyPr/>
          <a:lstStyle/>
          <a:p>
            <a:pPr eaLnBrk="1" hangingPunct="1"/>
            <a:r>
              <a:rPr lang="en-US" sz="8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2/4</a:t>
            </a:r>
          </a:p>
        </p:txBody>
      </p:sp>
      <p:pic>
        <p:nvPicPr>
          <p:cNvPr id="155650" name="Picture 3" descr="wo_scn1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Text Box 4"/>
          <p:cNvSpPr txBox="1">
            <a:spLocks noChangeArrowheads="1"/>
          </p:cNvSpPr>
          <p:nvPr/>
        </p:nvSpPr>
        <p:spPr bwMode="auto">
          <a:xfrm>
            <a:off x="2252015" y="1087438"/>
            <a:ext cx="4697119" cy="4684809"/>
          </a:xfrm>
          <a:prstGeom prst="rect">
            <a:avLst/>
          </a:prstGeom>
          <a:noFill/>
          <a:ln w="9525">
            <a:noFill/>
            <a:miter lim="800000"/>
            <a:headEnd/>
            <a:tailEnd/>
          </a:ln>
          <a:effectLst>
            <a:outerShdw dist="71842"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حِكمتي،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وأنت كلامي الحق؛</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دائماً معك وأنت معي ربي؛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أبي العظيم،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حقيقةً ابنك،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تسكن فيَّ،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وأنا معك.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srgbClr val="F8F8F8"/>
                </a:solidFill>
                <a:effectLst/>
                <a:uLnTx/>
                <a:uFillTx/>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8846824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ChangeArrowheads="1"/>
          </p:cNvSpPr>
          <p:nvPr>
            <p:ph type="title"/>
          </p:nvPr>
        </p:nvSpPr>
        <p:spPr/>
        <p:txBody>
          <a:bodyPr/>
          <a:lstStyle/>
          <a:p>
            <a:pPr eaLnBrk="1" hangingPunct="1"/>
            <a:r>
              <a:rPr lang="en-US" sz="12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3/4</a:t>
            </a:r>
          </a:p>
        </p:txBody>
      </p:sp>
      <p:pic>
        <p:nvPicPr>
          <p:cNvPr id="157698" name="Picture 3" descr="1776"/>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4" name="Text Box 4"/>
          <p:cNvSpPr txBox="1">
            <a:spLocks noChangeArrowheads="1"/>
          </p:cNvSpPr>
          <p:nvPr/>
        </p:nvSpPr>
        <p:spPr bwMode="auto">
          <a:xfrm>
            <a:off x="2974158" y="885825"/>
            <a:ext cx="3583032" cy="5349606"/>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بالغنى لم أهتم ولا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بمديح فارغ من إنسان،</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ميراثي،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الآن ودائماً؛</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وأنت وحدك،</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الأول في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كنزي أنت.</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Grp="1" noChangeArrowheads="1"/>
          </p:cNvSpPr>
          <p:nvPr>
            <p:ph type="title"/>
          </p:nvPr>
        </p:nvSpPr>
        <p:spPr/>
        <p:txBody>
          <a:bodyPr/>
          <a:lstStyle/>
          <a:p>
            <a:pPr eaLnBrk="1" hangingPunct="1"/>
            <a:r>
              <a:rPr lang="en-US" sz="10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4/4</a:t>
            </a:r>
          </a:p>
        </p:txBody>
      </p:sp>
      <p:pic>
        <p:nvPicPr>
          <p:cNvPr id="159746" name="Picture 3" descr="BM2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1802002" y="476672"/>
            <a:ext cx="5652509" cy="3571747"/>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 انتصاري،</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أتمنى أن أصل فرح السماء،</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ابن السماء المنير!</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قلب قلبي، مهما حدث،</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تبقى بصيرتي، يا حاكم الكل.</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latin typeface="Accordance" panose="00000400000000000000" pitchFamily="2" charset="-78"/>
                <a:ea typeface="Accordance" panose="00000400000000000000" pitchFamily="2" charset="-78"/>
                <a:cs typeface="Accordance" panose="00000400000000000000" pitchFamily="2" charset="-78"/>
              </a:rPr>
              <a:t>2 </a:t>
            </a:r>
            <a:r>
              <a:rPr lang="ar-SA" sz="2000" dirty="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dirty="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extLst>
              <p:ext uri="{D42A27DB-BD31-4B8C-83A1-F6EECF244321}">
                <p14:modId xmlns:p14="http://schemas.microsoft.com/office/powerpoint/2010/main" val="3276402388"/>
              </p:ext>
            </p:extLst>
          </p:nvPr>
        </p:nvGraphicFramePr>
        <p:xfrm>
          <a:off x="-2" y="0"/>
          <a:ext cx="9180514" cy="701276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الاصحاحات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12 -2: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1 -6: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11 -7: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62292" y="0"/>
            <a:ext cx="59824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162</a:t>
            </a:r>
            <a:endParaRPr lang="en-US" sz="20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0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0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50231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16687" y="76200"/>
            <a:ext cx="67037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ext Box 2"/>
          <p:cNvSpPr txBox="1">
            <a:spLocks noChangeArrowheads="1"/>
          </p:cNvSpPr>
          <p:nvPr/>
        </p:nvSpPr>
        <p:spPr bwMode="auto">
          <a:xfrm>
            <a:off x="8299855" y="76200"/>
            <a:ext cx="704040"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162</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6389" name="Text Box 5"/>
          <p:cNvSpPr txBox="1">
            <a:spLocks noChangeArrowheads="1"/>
          </p:cNvSpPr>
          <p:nvPr/>
        </p:nvSpPr>
        <p:spPr bwMode="auto">
          <a:xfrm>
            <a:off x="152400" y="1301750"/>
            <a:ext cx="8839200" cy="3046988"/>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28600" indent="-228600" algn="r" rtl="1">
              <a:buAutoNum type="arabicPeriod"/>
            </a:pPr>
            <a:r>
              <a:rPr lang="ar-JO" sz="3200" b="1" u="sng" dirty="0">
                <a:latin typeface="Arial" panose="020B0604020202020204" pitchFamily="34" charset="0"/>
                <a:ea typeface="Accordance" panose="00000400000000000000" pitchFamily="2" charset="-78"/>
                <a:cs typeface="Arial" panose="020B0604020202020204" pitchFamily="34" charset="0"/>
              </a:rPr>
              <a:t> لشعب الكنيسة البسيط:</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عادةً تنتقد قادتك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(بكلمات أخرى، هل عندك مشكلة في الخضوع للسلطة؟)</a:t>
            </a:r>
          </a:p>
          <a:p>
            <a:pPr algn="r" rtl="1" eaLnBrk="1" hangingPunct="1"/>
            <a:r>
              <a:rPr lang="en-US"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a:p>
            <a:pPr marL="0" indent="0" algn="r" rtl="1">
              <a:buNone/>
            </a:pPr>
            <a:r>
              <a:rPr lang="ar-JO" sz="3200" b="1" dirty="0">
                <a:latin typeface="Arial" panose="020B0604020202020204" pitchFamily="34" charset="0"/>
                <a:ea typeface="Accordance" panose="00000400000000000000" pitchFamily="2" charset="-78"/>
                <a:cs typeface="Arial" panose="020B0604020202020204" pitchFamily="34" charset="0"/>
              </a:rPr>
              <a:t>2</a:t>
            </a:r>
            <a:r>
              <a:rPr lang="ar-JO" sz="3200" dirty="0">
                <a:latin typeface="Arial" panose="020B0604020202020204" pitchFamily="34" charset="0"/>
                <a:ea typeface="Accordance" panose="00000400000000000000" pitchFamily="2" charset="-78"/>
                <a:cs typeface="Arial" panose="020B0604020202020204" pitchFamily="34" charset="0"/>
              </a:rPr>
              <a:t>. </a:t>
            </a:r>
            <a:r>
              <a:rPr lang="ar-JO" sz="3200" b="1" u="sng" dirty="0">
                <a:latin typeface="Arial" panose="020B0604020202020204" pitchFamily="34" charset="0"/>
                <a:ea typeface="Accordance" panose="00000400000000000000" pitchFamily="2" charset="-78"/>
                <a:cs typeface="Arial" panose="020B0604020202020204" pitchFamily="34" charset="0"/>
              </a:rPr>
              <a:t>للقادة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تخاف من الدفاع عن السلطة الروحية التي قدمها الله لك؟</a:t>
            </a:r>
          </a:p>
        </p:txBody>
      </p:sp>
      <p:sp>
        <p:nvSpPr>
          <p:cNvPr id="2" name="Title 1"/>
          <p:cNvSpPr>
            <a:spLocks noGrp="1"/>
          </p:cNvSpPr>
          <p:nvPr>
            <p:ph type="title" idx="4294967295"/>
          </p:nvPr>
        </p:nvSpPr>
        <p:spPr>
          <a:xfrm>
            <a:off x="1763713" y="188913"/>
            <a:ext cx="5688012" cy="742950"/>
          </a:xfrm>
          <a:solidFill>
            <a:srgbClr val="0000FF"/>
          </a:solidFill>
        </p:spPr>
        <p:txBody>
          <a:bodyPr/>
          <a:lstStyle/>
          <a:p>
            <a:pPr>
              <a:defRPr/>
            </a:pPr>
            <a:r>
              <a:rPr lang="ar-JO" sz="3200" b="1" kern="1200" dirty="0">
                <a:solidFill>
                  <a:srgbClr val="F8F8F8"/>
                </a:solidFill>
                <a:ea typeface="Accordance" panose="00000400000000000000" pitchFamily="2" charset="-78"/>
              </a:rPr>
              <a:t>تطبيقات</a:t>
            </a:r>
            <a:endParaRPr lang="en-US" sz="3200"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3" name="Text Box 5"/>
          <p:cNvSpPr txBox="1">
            <a:spLocks noChangeArrowheads="1"/>
          </p:cNvSpPr>
          <p:nvPr/>
        </p:nvSpPr>
        <p:spPr bwMode="auto">
          <a:xfrm>
            <a:off x="107950" y="981075"/>
            <a:ext cx="4464050" cy="5761038"/>
          </a:xfrm>
          <a:prstGeom prst="rect">
            <a:avLst/>
          </a:prstGeom>
          <a:solidFill>
            <a:srgbClr val="F8F8F8"/>
          </a:solidFill>
          <a:ln w="9525">
            <a:solidFill>
              <a:srgbClr val="000000"/>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الخارجي</a:t>
            </a:r>
            <a:endParaRPr lang="en-US" altLang="zh-CN" sz="2800" b="1" u="sng" dirty="0">
              <a:latin typeface="Arial" panose="020B0604020202020204" pitchFamily="34" charset="0"/>
              <a:ea typeface="Accordance" panose="00000400000000000000" pitchFamily="2" charset="-78"/>
              <a:cs typeface="Arial" panose="020B0604020202020204" pitchFamily="34" charset="0"/>
            </a:endParaRPr>
          </a:p>
          <a:p>
            <a:pPr algn="ctr" eaLnBrk="1" hangingPunct="1"/>
            <a:r>
              <a:rPr lang="ar-JO" altLang="zh-CN" sz="2800" b="1" dirty="0">
                <a:latin typeface="Arial" panose="020B0604020202020204" pitchFamily="34" charset="0"/>
                <a:ea typeface="Accordance" panose="00000400000000000000" pitchFamily="2" charset="-78"/>
                <a:cs typeface="Arial" panose="020B0604020202020204" pitchFamily="34" charset="0"/>
              </a:rPr>
              <a:t>حتى أكثر النقاد خيالاًُ يُؤيدون فكرة تأليف بولس نظراً لتاريخه المبكر. ومن بين كُتّاب الكنيسة الأوائل الذين أيدوا بولس كمؤلف، بوليكاربوس وآخرون، بما في ذلك قطع صغيرة من القانون الموراتوري من القرن الثاني.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p:txBody>
      </p:sp>
      <p:sp>
        <p:nvSpPr>
          <p:cNvPr id="17414" name="Text Box 6"/>
          <p:cNvSpPr txBox="1">
            <a:spLocks noChangeArrowheads="1"/>
          </p:cNvSpPr>
          <p:nvPr/>
        </p:nvSpPr>
        <p:spPr bwMode="auto">
          <a:xfrm>
            <a:off x="4802188" y="2438400"/>
            <a:ext cx="4113212" cy="3294063"/>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الداخلي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2800" b="1" dirty="0">
                <a:latin typeface="Arial" panose="020B0604020202020204" pitchFamily="34" charset="0"/>
                <a:ea typeface="Accordance" panose="00000400000000000000" pitchFamily="2" charset="-78"/>
                <a:cs typeface="Arial" panose="020B0604020202020204" pitchFamily="34" charset="0"/>
              </a:rPr>
              <a:t>يجادل السفر بقوة لصالح تأليف بولس لأنه يدعي على وجه التحديد أنه كتب بواسطة بولس (1:1).</a:t>
            </a:r>
            <a:endParaRPr lang="en-US" sz="2800" b="1" dirty="0">
              <a:latin typeface="Arial" panose="020B0604020202020204" pitchFamily="34" charset="0"/>
              <a:ea typeface="Accordance" panose="00000400000000000000" pitchFamily="2" charset="-78"/>
              <a:cs typeface="Arial" panose="020B0604020202020204" pitchFamily="34" charset="0"/>
            </a:endParaRPr>
          </a:p>
        </p:txBody>
      </p:sp>
      <p:sp>
        <p:nvSpPr>
          <p:cNvPr id="165891" name="Text Box 2"/>
          <p:cNvSpPr txBox="1">
            <a:spLocks noChangeArrowheads="1"/>
          </p:cNvSpPr>
          <p:nvPr/>
        </p:nvSpPr>
        <p:spPr bwMode="auto">
          <a:xfrm>
            <a:off x="8299855" y="76200"/>
            <a:ext cx="704039"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979613" y="165100"/>
            <a:ext cx="5400675" cy="671513"/>
          </a:xfrm>
          <a:solidFill>
            <a:srgbClr val="0000FF"/>
          </a:solidFill>
        </p:spPr>
        <p:txBody>
          <a:bodyPr/>
          <a:lstStyle/>
          <a:p>
            <a:pPr>
              <a:defRPr/>
            </a:pPr>
            <a:r>
              <a:rPr lang="ar-JO" sz="2800" b="1" kern="1200" dirty="0">
                <a:solidFill>
                  <a:srgbClr val="FFFFFF"/>
                </a:solidFill>
                <a:ea typeface="Accordance" panose="00000400000000000000" pitchFamily="2" charset="-78"/>
              </a:rPr>
              <a:t>التأليف</a:t>
            </a:r>
            <a:endParaRPr lang="en-US"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 calcmode="lin" valueType="num">
                                      <p:cBhvr additive="base">
                                        <p:cTn id="7" dur="500" fill="hold"/>
                                        <p:tgtEl>
                                          <p:spTgt spid="17413"/>
                                        </p:tgtEl>
                                        <p:attrNameLst>
                                          <p:attrName>ppt_x</p:attrName>
                                        </p:attrNameLst>
                                      </p:cBhvr>
                                      <p:tavLst>
                                        <p:tav tm="0">
                                          <p:val>
                                            <p:strVal val="0-#ppt_w/2"/>
                                          </p:val>
                                        </p:tav>
                                        <p:tav tm="100000">
                                          <p:val>
                                            <p:strVal val="#ppt_x"/>
                                          </p:val>
                                        </p:tav>
                                      </p:tavLst>
                                    </p:anim>
                                    <p:anim calcmode="lin" valueType="num">
                                      <p:cBhvr additive="base">
                                        <p:cTn id="8" dur="500" fill="hold"/>
                                        <p:tgtEl>
                                          <p:spTgt spid="174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4"/>
                                        </p:tgtEl>
                                        <p:attrNameLst>
                                          <p:attrName>style.visibility</p:attrName>
                                        </p:attrNameLst>
                                      </p:cBhvr>
                                      <p:to>
                                        <p:strVal val="visible"/>
                                      </p:to>
                                    </p:set>
                                    <p:anim calcmode="lin" valueType="num">
                                      <p:cBhvr additive="base">
                                        <p:cTn id="13" dur="500" fill="hold"/>
                                        <p:tgtEl>
                                          <p:spTgt spid="17414"/>
                                        </p:tgtEl>
                                        <p:attrNameLst>
                                          <p:attrName>ppt_x</p:attrName>
                                        </p:attrNameLst>
                                      </p:cBhvr>
                                      <p:tavLst>
                                        <p:tav tm="0">
                                          <p:val>
                                            <p:strVal val="1+#ppt_w/2"/>
                                          </p:val>
                                        </p:tav>
                                        <p:tav tm="100000">
                                          <p:val>
                                            <p:strVal val="#ppt_x"/>
                                          </p:val>
                                        </p:tav>
                                      </p:tavLst>
                                    </p:anim>
                                    <p:anim calcmode="lin" valueType="num">
                                      <p:cBhvr additive="base">
                                        <p:cTn id="14" dur="500" fill="hold"/>
                                        <p:tgtEl>
                                          <p:spTgt spid="174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animBg="1" autoUpdateAnimBg="0"/>
      <p:bldP spid="17414"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1" name="Text Box 2"/>
          <p:cNvSpPr txBox="1">
            <a:spLocks noChangeArrowheads="1"/>
          </p:cNvSpPr>
          <p:nvPr/>
        </p:nvSpPr>
        <p:spPr bwMode="auto">
          <a:xfrm>
            <a:off x="829985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9462" name="Text Box 6"/>
          <p:cNvSpPr txBox="1">
            <a:spLocks noChangeArrowheads="1"/>
          </p:cNvSpPr>
          <p:nvPr/>
        </p:nvSpPr>
        <p:spPr bwMode="auto">
          <a:xfrm>
            <a:off x="6348" y="5445224"/>
            <a:ext cx="9144001" cy="83099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مع ذلك، شعر بولس أنه من الضروري أن يكتب رسالة كورنثوس الثانية للدفاع عن نفسه ضد الأقلية المعارضة.</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4" name="Text Box 8"/>
          <p:cNvSpPr txBox="1">
            <a:spLocks noChangeArrowheads="1"/>
          </p:cNvSpPr>
          <p:nvPr/>
        </p:nvSpPr>
        <p:spPr bwMode="auto">
          <a:xfrm>
            <a:off x="0" y="609600"/>
            <a:ext cx="9144000" cy="1200329"/>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بعد عام من كتابة بولس لرسالة كورنثوس الأولى، تسلل معلمون كذبة إلى الكنيسة. أثاروا غضب الناس باتهام بولس بأنه متكبر، متقلب المزاج، غير جذاب في مظهره وكلامه، وغير أمين، وغير مؤهل كرسول.</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5" name="Text Box 9"/>
          <p:cNvSpPr txBox="1">
            <a:spLocks noChangeArrowheads="1"/>
          </p:cNvSpPr>
          <p:nvPr/>
        </p:nvSpPr>
        <p:spPr bwMode="auto">
          <a:xfrm>
            <a:off x="-4763" y="2416175"/>
            <a:ext cx="9148763" cy="830997"/>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هذا التهديد دفع بولس لزيارة الكنيسة شخصياً، ويشير إلى هذه الزيارة الثانية بأنها زيارة محزنة (2 كو 2: 1).</a:t>
            </a:r>
            <a:r>
              <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  </a:t>
            </a:r>
          </a:p>
        </p:txBody>
      </p:sp>
      <p:sp>
        <p:nvSpPr>
          <p:cNvPr id="19466" name="Text Box 10"/>
          <p:cNvSpPr txBox="1">
            <a:spLocks noChangeArrowheads="1"/>
          </p:cNvSpPr>
          <p:nvPr/>
        </p:nvSpPr>
        <p:spPr bwMode="auto">
          <a:xfrm>
            <a:off x="-4763" y="3482975"/>
            <a:ext cx="9148763" cy="1569660"/>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بعد مغادرته الكنيسة للمرة الثانية، كتب بولس رسالة محزنة (رسالته الثالثة إلى الكنيسة) يحثّ فيها على تأديب قائد المعارضة. سلّم تيطس الرسالة، ثم التقى بولس في مكدونية حاملاً معه أخباراً سارة، بأن معظم أهل كورنثوس قد تابوا عن تمردهم على سلطة بولس الرسولية.</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2484438" y="-26988"/>
            <a:ext cx="4175125" cy="576263"/>
          </a:xfrm>
          <a:solidFill>
            <a:srgbClr val="4C2B09"/>
          </a:solidFill>
        </p:spPr>
        <p:txBody>
          <a:bodyPr/>
          <a:lstStyle/>
          <a:p>
            <a:pPr>
              <a:defRPr/>
            </a:pPr>
            <a:r>
              <a:rPr lang="ar-JO" sz="3200" b="1" kern="1200" dirty="0">
                <a:solidFill>
                  <a:srgbClr val="FFFFFF"/>
                </a:solidFill>
                <a:ea typeface="Accordance" panose="00000400000000000000" pitchFamily="2" charset="-78"/>
              </a:rPr>
              <a:t>المناسبة</a:t>
            </a:r>
            <a:endParaRPr lang="en-US" sz="3200"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4"/>
                                        </p:tgtEl>
                                        <p:attrNameLst>
                                          <p:attrName>style.visibility</p:attrName>
                                        </p:attrNameLst>
                                      </p:cBhvr>
                                      <p:to>
                                        <p:strVal val="visible"/>
                                      </p:to>
                                    </p:set>
                                    <p:anim calcmode="lin" valueType="num">
                                      <p:cBhvr additive="base">
                                        <p:cTn id="7" dur="500" fill="hold"/>
                                        <p:tgtEl>
                                          <p:spTgt spid="19464"/>
                                        </p:tgtEl>
                                        <p:attrNameLst>
                                          <p:attrName>ppt_x</p:attrName>
                                        </p:attrNameLst>
                                      </p:cBhvr>
                                      <p:tavLst>
                                        <p:tav tm="0">
                                          <p:val>
                                            <p:strVal val="#ppt_x"/>
                                          </p:val>
                                        </p:tav>
                                        <p:tav tm="100000">
                                          <p:val>
                                            <p:strVal val="#ppt_x"/>
                                          </p:val>
                                        </p:tav>
                                      </p:tavLst>
                                    </p:anim>
                                    <p:anim calcmode="lin" valueType="num">
                                      <p:cBhvr additive="base">
                                        <p:cTn id="8" dur="500" fill="hold"/>
                                        <p:tgtEl>
                                          <p:spTgt spid="194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65"/>
                                        </p:tgtEl>
                                        <p:attrNameLst>
                                          <p:attrName>style.visibility</p:attrName>
                                        </p:attrNameLst>
                                      </p:cBhvr>
                                      <p:to>
                                        <p:strVal val="visible"/>
                                      </p:to>
                                    </p:set>
                                    <p:anim calcmode="lin" valueType="num">
                                      <p:cBhvr additive="base">
                                        <p:cTn id="13" dur="500" fill="hold"/>
                                        <p:tgtEl>
                                          <p:spTgt spid="19465"/>
                                        </p:tgtEl>
                                        <p:attrNameLst>
                                          <p:attrName>ppt_x</p:attrName>
                                        </p:attrNameLst>
                                      </p:cBhvr>
                                      <p:tavLst>
                                        <p:tav tm="0">
                                          <p:val>
                                            <p:strVal val="#ppt_x"/>
                                          </p:val>
                                        </p:tav>
                                        <p:tav tm="100000">
                                          <p:val>
                                            <p:strVal val="#ppt_x"/>
                                          </p:val>
                                        </p:tav>
                                      </p:tavLst>
                                    </p:anim>
                                    <p:anim calcmode="lin" valueType="num">
                                      <p:cBhvr additive="base">
                                        <p:cTn id="14" dur="500" fill="hold"/>
                                        <p:tgtEl>
                                          <p:spTgt spid="1946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66"/>
                                        </p:tgtEl>
                                        <p:attrNameLst>
                                          <p:attrName>style.visibility</p:attrName>
                                        </p:attrNameLst>
                                      </p:cBhvr>
                                      <p:to>
                                        <p:strVal val="visible"/>
                                      </p:to>
                                    </p:set>
                                    <p:anim calcmode="lin" valueType="num">
                                      <p:cBhvr additive="base">
                                        <p:cTn id="19" dur="500" fill="hold"/>
                                        <p:tgtEl>
                                          <p:spTgt spid="19466"/>
                                        </p:tgtEl>
                                        <p:attrNameLst>
                                          <p:attrName>ppt_x</p:attrName>
                                        </p:attrNameLst>
                                      </p:cBhvr>
                                      <p:tavLst>
                                        <p:tav tm="0">
                                          <p:val>
                                            <p:strVal val="#ppt_x"/>
                                          </p:val>
                                        </p:tav>
                                        <p:tav tm="100000">
                                          <p:val>
                                            <p:strVal val="#ppt_x"/>
                                          </p:val>
                                        </p:tav>
                                      </p:tavLst>
                                    </p:anim>
                                    <p:anim calcmode="lin" valueType="num">
                                      <p:cBhvr additive="base">
                                        <p:cTn id="20" dur="500" fill="hold"/>
                                        <p:tgtEl>
                                          <p:spTgt spid="1946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62"/>
                                        </p:tgtEl>
                                        <p:attrNameLst>
                                          <p:attrName>style.visibility</p:attrName>
                                        </p:attrNameLst>
                                      </p:cBhvr>
                                      <p:to>
                                        <p:strVal val="visible"/>
                                      </p:to>
                                    </p:set>
                                    <p:anim calcmode="lin" valueType="num">
                                      <p:cBhvr additive="base">
                                        <p:cTn id="25" dur="500" fill="hold"/>
                                        <p:tgtEl>
                                          <p:spTgt spid="19462"/>
                                        </p:tgtEl>
                                        <p:attrNameLst>
                                          <p:attrName>ppt_x</p:attrName>
                                        </p:attrNameLst>
                                      </p:cBhvr>
                                      <p:tavLst>
                                        <p:tav tm="0">
                                          <p:val>
                                            <p:strVal val="#ppt_x"/>
                                          </p:val>
                                        </p:tav>
                                        <p:tav tm="100000">
                                          <p:val>
                                            <p:strVal val="#ppt_x"/>
                                          </p:val>
                                        </p:tav>
                                      </p:tavLst>
                                    </p:anim>
                                    <p:anim calcmode="lin" valueType="num">
                                      <p:cBhvr additive="base">
                                        <p:cTn id="26" dur="500" fill="hold"/>
                                        <p:tgtEl>
                                          <p:spTgt spid="194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19464" grpId="0" animBg="1" autoUpdateAnimBg="0"/>
      <p:bldP spid="19465" grpId="0" animBg="1" autoUpdateAnimBg="0"/>
      <p:bldP spid="1946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80513" cy="836613"/>
          </a:xfrm>
          <a:solidFill>
            <a:srgbClr val="800000"/>
          </a:solidFill>
        </p:spPr>
        <p:txBody>
          <a:bodyPr/>
          <a:lstStyle/>
          <a:p>
            <a:pPr>
              <a:defRPr/>
            </a:pPr>
            <a:r>
              <a:rPr lang="ar-JO" sz="2800" b="1" kern="1200" dirty="0">
                <a:solidFill>
                  <a:srgbClr val="FFFFFF"/>
                </a:solidFill>
                <a:ea typeface="Accordance" panose="00000400000000000000" pitchFamily="2" charset="-78"/>
              </a:rPr>
              <a:t>الخصائص</a:t>
            </a:r>
            <a:endParaRPr lang="en-US" dirty="0">
              <a:ea typeface="Accordance" panose="00000400000000000000" pitchFamily="2" charset="-78"/>
            </a:endParaRPr>
          </a:p>
        </p:txBody>
      </p:sp>
      <p:sp>
        <p:nvSpPr>
          <p:cNvPr id="169986" name="Text Box 2"/>
          <p:cNvSpPr txBox="1">
            <a:spLocks noChangeArrowheads="1"/>
          </p:cNvSpPr>
          <p:nvPr/>
        </p:nvSpPr>
        <p:spPr bwMode="auto">
          <a:xfrm>
            <a:off x="8299855" y="76200"/>
            <a:ext cx="704039" cy="46166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164</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1508" name="Text Box 4"/>
          <p:cNvSpPr txBox="1">
            <a:spLocks noChangeArrowheads="1"/>
          </p:cNvSpPr>
          <p:nvPr/>
        </p:nvSpPr>
        <p:spPr bwMode="auto">
          <a:xfrm>
            <a:off x="457200" y="5029200"/>
            <a:ext cx="8305800" cy="830997"/>
          </a:xfrm>
          <a:prstGeom prst="rect">
            <a:avLst/>
          </a:prstGeom>
          <a:solidFill>
            <a:schemeClr val="bg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توسع هذه الرسالة أمر بولس السابق بالمساهمة (1 كو 16: 1-4)، في مقطع يقدم أوسع تعليم عن العطاء في العهد الجديد (2 كو 8-9).</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09" name="Text Box 5"/>
          <p:cNvSpPr txBox="1">
            <a:spLocks noChangeArrowheads="1"/>
          </p:cNvSpPr>
          <p:nvPr/>
        </p:nvSpPr>
        <p:spPr bwMode="auto">
          <a:xfrm>
            <a:off x="457200" y="990600"/>
            <a:ext cx="81534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تكشف رسالة كورنثوس الثانية عن شخصية بولس، ودوافعه، وأولوياته، ورغباته، وعواطفه أكثر من أي كتابات أخرى في العهد الجديد.</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21510" name="Text Box 6"/>
          <p:cNvSpPr txBox="1">
            <a:spLocks noChangeArrowheads="1"/>
          </p:cNvSpPr>
          <p:nvPr/>
        </p:nvSpPr>
        <p:spPr bwMode="auto">
          <a:xfrm>
            <a:off x="457200" y="2582863"/>
            <a:ext cx="8229600" cy="46166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ربما تكون هذه الرسالة البولسية هي الأقل تعليماً والأقل وعظاً في الكنيسة اليوم.</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11" name="Text Box 7"/>
          <p:cNvSpPr txBox="1">
            <a:spLocks noChangeArrowheads="1"/>
          </p:cNvSpPr>
          <p:nvPr/>
        </p:nvSpPr>
        <p:spPr bwMode="auto">
          <a:xfrm>
            <a:off x="457200" y="3805238"/>
            <a:ext cx="82296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من المحتمل أيضاً أن تكون رسالة كورنثوس الثانية هي رسالة بولس الأكثر افتقاراً إلى النظام.</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ox(in)">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1510"/>
                                        </p:tgtEl>
                                        <p:attrNameLst>
                                          <p:attrName>style.visibility</p:attrName>
                                        </p:attrNameLst>
                                      </p:cBhvr>
                                      <p:to>
                                        <p:strVal val="visible"/>
                                      </p:to>
                                    </p:set>
                                    <p:animEffect transition="in" filter="box(in)">
                                      <p:cBhvr>
                                        <p:cTn id="12" dur="500"/>
                                        <p:tgtEl>
                                          <p:spTgt spid="21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1511"/>
                                        </p:tgtEl>
                                        <p:attrNameLst>
                                          <p:attrName>style.visibility</p:attrName>
                                        </p:attrNameLst>
                                      </p:cBhvr>
                                      <p:to>
                                        <p:strVal val="visible"/>
                                      </p:to>
                                    </p:set>
                                    <p:animEffect transition="in" filter="box(in)">
                                      <p:cBhvr>
                                        <p:cTn id="17" dur="500"/>
                                        <p:tgtEl>
                                          <p:spTgt spid="215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1508"/>
                                        </p:tgtEl>
                                        <p:attrNameLst>
                                          <p:attrName>style.visibility</p:attrName>
                                        </p:attrNameLst>
                                      </p:cBhvr>
                                      <p:to>
                                        <p:strVal val="visible"/>
                                      </p:to>
                                    </p:set>
                                    <p:animEffect transition="in" filter="box(in)">
                                      <p:cBhvr>
                                        <p:cTn id="22" dur="500"/>
                                        <p:tgtEl>
                                          <p:spTgt spid="2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autoUpdateAnimBg="0"/>
      <p:bldP spid="21509" grpId="0" animBg="1" autoUpdateAnimBg="0"/>
      <p:bldP spid="21510" grpId="0" animBg="1" autoUpdateAnimBg="0"/>
      <p:bldP spid="21511"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457200" y="1368425"/>
            <a:ext cx="8153400" cy="3416320"/>
          </a:xfrm>
          <a:prstGeom prst="rect">
            <a:avLst/>
          </a:prstGeom>
          <a:solidFill>
            <a:srgbClr val="F8F8F8"/>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كتب بولس كورنثوس الثانية للدفاع عن سلطته الرسولية ضد المعلمين الكذبة المفتريين عليه، وقد تحقق ذلك من خلال:</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ctr" rtl="1" eaLnBrk="1" hangingPunct="1">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ct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أ) توصيل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أصالة</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خدمته حتى يتمكن المؤمنون من الثقة به حقاً (1-7)</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ct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ب)  قبل أن ينتهوا من جمع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التبرعات</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التي تعهدوا بها في العام السابق (8-9)، و</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ct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   من خلال إعلان دفاعي وهجومي ل</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براهين</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رسالته (10-13).</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marL="457200" indent="-457200" algn="ctr" eaLnBrk="1" hangingPunct="1">
              <a:buFont typeface="Wingdings" charset="0"/>
              <a:buAutoNum type="alphaLcParenR"/>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ct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لذلك، تحتوي هذه الرسالة على معلومات شخصية، ضرورية للحفاظ على نزاهته أمام الكنيسة، حتى لا تضيع أمام العدو.</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5" name="Text Box 2"/>
          <p:cNvSpPr txBox="1">
            <a:spLocks noChangeArrowheads="1"/>
          </p:cNvSpPr>
          <p:nvPr/>
        </p:nvSpPr>
        <p:spPr bwMode="auto">
          <a:xfrm>
            <a:off x="8299855" y="76200"/>
            <a:ext cx="704039" cy="461665"/>
          </a:xfrm>
          <a:prstGeom prst="rect">
            <a:avLst/>
          </a:prstGeom>
          <a:solidFill>
            <a:schemeClr val="accent3"/>
          </a:solidFill>
          <a:ln w="19050" cap="flat" cmpd="sng" algn="ctr">
            <a:solidFill>
              <a:schemeClr val="tx1"/>
            </a:solidFill>
            <a:prstDash val="solid"/>
            <a:miter lim="800000"/>
            <a:headEnd type="none" w="med" len="med"/>
            <a:tailEnd type="none" w="med" len="med"/>
          </a:ln>
        </p:spPr>
        <p:txBody>
          <a:bodyPr wrap="none">
            <a:spAutoFit/>
          </a:bodyPr>
          <a:lstStyle/>
          <a:p>
            <a:pPr algn="ctr">
              <a:defRPr/>
            </a:pPr>
            <a:r>
              <a:rPr lang="ar-JO" b="1" dirty="0">
                <a:latin typeface="Arial" panose="020B0604020202020204" pitchFamily="34" charset="0"/>
                <a:ea typeface="Accordance" panose="00000400000000000000" pitchFamily="2" charset="-78"/>
                <a:cs typeface="Arial" panose="020B0604020202020204" pitchFamily="34" charset="0"/>
              </a:rPr>
              <a:t>164</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066800" y="381000"/>
            <a:ext cx="6818313" cy="744538"/>
          </a:xfrm>
          <a:solidFill>
            <a:srgbClr val="FF0000"/>
          </a:solidFill>
        </p:spPr>
        <p:txBody>
          <a:bodyPr/>
          <a:lstStyle/>
          <a:p>
            <a:pPr>
              <a:defRPr/>
            </a:pPr>
            <a:r>
              <a:rPr lang="ar-JO" sz="3200" b="1" kern="1200" dirty="0">
                <a:solidFill>
                  <a:srgbClr val="FFFFFF"/>
                </a:solidFill>
                <a:ea typeface="Accordance" panose="00000400000000000000" pitchFamily="2" charset="-78"/>
              </a:rPr>
              <a:t>حجة بولس</a:t>
            </a:r>
            <a:endParaRPr lang="en-US" sz="3200"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p:cTn id="7" dur="1000" fill="hold"/>
                                        <p:tgtEl>
                                          <p:spTgt spid="22533"/>
                                        </p:tgtEl>
                                        <p:attrNameLst>
                                          <p:attrName>ppt_w</p:attrName>
                                        </p:attrNameLst>
                                      </p:cBhvr>
                                      <p:tavLst>
                                        <p:tav tm="0">
                                          <p:val>
                                            <p:fltVal val="0"/>
                                          </p:val>
                                        </p:tav>
                                        <p:tav tm="100000">
                                          <p:val>
                                            <p:strVal val="#ppt_w"/>
                                          </p:val>
                                        </p:tav>
                                      </p:tavLst>
                                    </p:anim>
                                    <p:anim calcmode="lin" valueType="num">
                                      <p:cBhvr>
                                        <p:cTn id="8" dur="1000" fill="hold"/>
                                        <p:tgtEl>
                                          <p:spTgt spid="22533"/>
                                        </p:tgtEl>
                                        <p:attrNameLst>
                                          <p:attrName>ppt_h</p:attrName>
                                        </p:attrNameLst>
                                      </p:cBhvr>
                                      <p:tavLst>
                                        <p:tav tm="0">
                                          <p:val>
                                            <p:fltVal val="0"/>
                                          </p:val>
                                        </p:tav>
                                        <p:tav tm="100000">
                                          <p:val>
                                            <p:strVal val="#ppt_h"/>
                                          </p:val>
                                        </p:tav>
                                      </p:tavLst>
                                    </p:anim>
                                    <p:anim calcmode="lin" valueType="num">
                                      <p:cBhvr>
                                        <p:cTn id="9" dur="1000" fill="hold"/>
                                        <p:tgtEl>
                                          <p:spTgt spid="225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5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3" name="Picture 2" descr="200304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aphicFrame>
        <p:nvGraphicFramePr>
          <p:cNvPr id="67587" name="Group 3"/>
          <p:cNvGraphicFramePr>
            <a:graphicFrameLocks noGrp="1"/>
          </p:cNvGraphicFramePr>
          <p:nvPr>
            <p:extLst>
              <p:ext uri="{D42A27DB-BD31-4B8C-83A1-F6EECF244321}">
                <p14:modId xmlns:p14="http://schemas.microsoft.com/office/powerpoint/2010/main" val="2976939416"/>
              </p:ext>
            </p:extLst>
          </p:nvPr>
        </p:nvGraphicFramePr>
        <p:xfrm>
          <a:off x="323528" y="1219200"/>
          <a:ext cx="8568952" cy="5211774"/>
        </p:xfrm>
        <a:graphic>
          <a:graphicData uri="http://schemas.openxmlformats.org/drawingml/2006/table">
            <a:tbl>
              <a:tblPr/>
              <a:tblGrid>
                <a:gridCol w="4284476">
                  <a:extLst>
                    <a:ext uri="{9D8B030D-6E8A-4147-A177-3AD203B41FA5}">
                      <a16:colId xmlns:a16="http://schemas.microsoft.com/office/drawing/2014/main" val="20000"/>
                    </a:ext>
                  </a:extLst>
                </a:gridCol>
                <a:gridCol w="4284476">
                  <a:extLst>
                    <a:ext uri="{9D8B030D-6E8A-4147-A177-3AD203B41FA5}">
                      <a16:colId xmlns:a16="http://schemas.microsoft.com/office/drawing/2014/main" val="20001"/>
                    </a:ext>
                  </a:extLst>
                </a:gridCol>
              </a:tblGrid>
              <a:tr h="3962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كولين كروس</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ديفيد ك. لاوري</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1"/>
                  </a:ext>
                </a:extLst>
              </a:tr>
              <a:tr h="701021">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2"/>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3"/>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4"/>
                  </a:ext>
                </a:extLst>
              </a:tr>
              <a:tr h="1005820">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5"/>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الرابعة – 2 كو 1-9</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الرسالة الرابعة – 2 كورنثوس</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6"/>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الخامسة – 2كو 10-13</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0" b="1" i="0" u="none" strike="noStrike" cap="none" normalizeH="0" baseline="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7"/>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8"/>
                  </a:ext>
                </a:extLst>
              </a:tr>
            </a:tbl>
          </a:graphicData>
        </a:graphic>
      </p:graphicFrame>
      <p:sp>
        <p:nvSpPr>
          <p:cNvPr id="172066" name="Rectangle 35"/>
          <p:cNvSpPr>
            <a:spLocks noGrp="1" noChangeArrowheads="1"/>
          </p:cNvSpPr>
          <p:nvPr>
            <p:ph type="title"/>
          </p:nvPr>
        </p:nvSpPr>
        <p:spPr>
          <a:xfrm>
            <a:off x="457200" y="274638"/>
            <a:ext cx="8229600" cy="944562"/>
          </a:xfrm>
        </p:spPr>
        <p:txBody>
          <a:bodyPr/>
          <a:lstStyle/>
          <a:p>
            <a:pPr eaLnBrk="1" hangingPunct="1"/>
            <a:r>
              <a:rPr lang="ar-JO" dirty="0">
                <a:solidFill>
                  <a:srgbClr val="99FF33"/>
                </a:solidFill>
                <a:latin typeface="Accordance" panose="00000400000000000000" pitchFamily="2" charset="-78"/>
                <a:ea typeface="Accordance" panose="00000400000000000000" pitchFamily="2" charset="-78"/>
                <a:cs typeface="Accordance" panose="00000400000000000000" pitchFamily="2" charset="-78"/>
              </a:rPr>
              <a:t>عدد الرسائل والزيارات</a:t>
            </a:r>
            <a:endParaRPr lang="en-US" dirty="0">
              <a:solidFill>
                <a:srgbClr val="99FF33"/>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fade">
                                      <p:cBhvr>
                                        <p:cTn id="7" dur="2000"/>
                                        <p:tgtEl>
                                          <p:spTgt spid="6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216024" y="1602008"/>
            <a:ext cx="8604448" cy="34111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86299"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627353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bv3000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3058" name="Picture 4" descr="NSTSO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68738"/>
            <a:ext cx="4413250" cy="298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3" name="Rectangle 5"/>
          <p:cNvSpPr>
            <a:spLocks noChangeArrowheads="1"/>
          </p:cNvSpPr>
          <p:nvPr/>
        </p:nvSpPr>
        <p:spPr bwMode="auto">
          <a:xfrm>
            <a:off x="2612639" y="1852882"/>
            <a:ext cx="6080511"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rgbClr val="000066"/>
                </a:solidFill>
                <a:latin typeface="Arial" panose="020B0604020202020204" pitchFamily="34" charset="0"/>
                <a:ea typeface="Accordance" panose="00000400000000000000" pitchFamily="2" charset="-78"/>
                <a:cs typeface="Arial" panose="020B0604020202020204" pitchFamily="34" charset="0"/>
              </a:rPr>
              <a:t>الرسالة الأولى إلى كنيسة كورنثوس</a:t>
            </a:r>
          </a:p>
          <a:p>
            <a:pPr algn="r"/>
            <a:r>
              <a:rPr lang="ar-JO" sz="4000" b="1" dirty="0">
                <a:solidFill>
                  <a:srgbClr val="000066"/>
                </a:solidFill>
                <a:latin typeface="Arial" panose="020B0604020202020204" pitchFamily="34" charset="0"/>
                <a:ea typeface="Accordance" panose="00000400000000000000" pitchFamily="2" charset="-78"/>
                <a:cs typeface="Arial" panose="020B0604020202020204" pitchFamily="34" charset="0"/>
              </a:rPr>
              <a:t>= الرسالة السابقة (1 كو 5: 1)</a:t>
            </a:r>
            <a:endParaRPr lang="en-GB" sz="4000"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68614" name="Rectangle 6"/>
          <p:cNvSpPr>
            <a:spLocks noChangeArrowheads="1"/>
          </p:cNvSpPr>
          <p:nvPr/>
        </p:nvSpPr>
        <p:spPr bwMode="auto">
          <a:xfrm>
            <a:off x="3029451" y="3300682"/>
            <a:ext cx="5660524"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rgbClr val="000066"/>
                </a:solidFill>
                <a:latin typeface="Arial" panose="020B0604020202020204" pitchFamily="34" charset="0"/>
                <a:ea typeface="Accordance" panose="00000400000000000000" pitchFamily="2" charset="-78"/>
                <a:cs typeface="Arial" panose="020B0604020202020204" pitchFamily="34" charset="0"/>
              </a:rPr>
              <a:t>الرسالة الثانية إلى أهل كورنثوس</a:t>
            </a:r>
          </a:p>
          <a:p>
            <a:pPr algn="r"/>
            <a:r>
              <a:rPr lang="ar-JO" sz="4000" b="1" dirty="0">
                <a:solidFill>
                  <a:srgbClr val="000066"/>
                </a:solidFill>
                <a:latin typeface="Arial" panose="020B0604020202020204" pitchFamily="34" charset="0"/>
                <a:ea typeface="Accordance" panose="00000400000000000000" pitchFamily="2" charset="-78"/>
                <a:cs typeface="Arial" panose="020B0604020202020204" pitchFamily="34" charset="0"/>
              </a:rPr>
              <a:t>= 1 كورنثوس</a:t>
            </a:r>
            <a:endParaRPr lang="en-GB" sz="4000"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rtl="1">
              <a:defRPr/>
            </a:pPr>
            <a:r>
              <a:rPr lang="ar-JO"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Accordance" panose="00000400000000000000" pitchFamily="2" charset="-78"/>
              </a:rPr>
              <a:t>زيارة بولس الأولى</a:t>
            </a:r>
            <a:endParaRPr lang="en-US" sz="9600"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8613"/>
                                        </p:tgtEl>
                                        <p:attrNameLst>
                                          <p:attrName>style.visibility</p:attrName>
                                        </p:attrNameLst>
                                      </p:cBhvr>
                                      <p:to>
                                        <p:strVal val="visible"/>
                                      </p:to>
                                    </p:set>
                                    <p:animEffect transition="in" filter="fade">
                                      <p:cBhvr>
                                        <p:cTn id="7" dur="2000"/>
                                        <p:tgtEl>
                                          <p:spTgt spid="68613"/>
                                        </p:tgtEl>
                                      </p:cBhvr>
                                    </p:animEffect>
                                    <p:anim calcmode="lin" valueType="num">
                                      <p:cBhvr>
                                        <p:cTn id="8" dur="2000" fill="hold"/>
                                        <p:tgtEl>
                                          <p:spTgt spid="68613"/>
                                        </p:tgtEl>
                                        <p:attrNameLst>
                                          <p:attrName>ppt_x</p:attrName>
                                        </p:attrNameLst>
                                      </p:cBhvr>
                                      <p:tavLst>
                                        <p:tav tm="0">
                                          <p:val>
                                            <p:strVal val="#ppt_x"/>
                                          </p:val>
                                        </p:tav>
                                        <p:tav tm="100000">
                                          <p:val>
                                            <p:strVal val="#ppt_x"/>
                                          </p:val>
                                        </p:tav>
                                      </p:tavLst>
                                    </p:anim>
                                    <p:anim calcmode="lin" valueType="num">
                                      <p:cBhvr>
                                        <p:cTn id="9" dur="2000" fill="hold"/>
                                        <p:tgtEl>
                                          <p:spTgt spid="686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2000"/>
                                        <p:tgtEl>
                                          <p:spTgt spid="68614"/>
                                        </p:tgtEl>
                                      </p:cBhvr>
                                    </p:animEffect>
                                    <p:anim calcmode="lin" valueType="num">
                                      <p:cBhvr>
                                        <p:cTn id="14" dur="2000" fill="hold"/>
                                        <p:tgtEl>
                                          <p:spTgt spid="68614"/>
                                        </p:tgtEl>
                                        <p:attrNameLst>
                                          <p:attrName>ppt_x</p:attrName>
                                        </p:attrNameLst>
                                      </p:cBhvr>
                                      <p:tavLst>
                                        <p:tav tm="0">
                                          <p:val>
                                            <p:strVal val="#ppt_x"/>
                                          </p:val>
                                        </p:tav>
                                        <p:tav tm="100000">
                                          <p:val>
                                            <p:strVal val="#ppt_x"/>
                                          </p:val>
                                        </p:tav>
                                      </p:tavLst>
                                    </p:anim>
                                    <p:anim calcmode="lin" valueType="num">
                                      <p:cBhvr>
                                        <p:cTn id="15" dur="2000" fill="hold"/>
                                        <p:tgtEl>
                                          <p:spTgt spid="68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animBg="1"/>
      <p:bldP spid="6861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bv300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4082" name="Picture 3" descr="CPLCL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2971800"/>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3" name="WordArt 4"/>
          <p:cNvSpPr>
            <a:spLocks noChangeArrowheads="1" noChangeShapeType="1" noTextEdit="1"/>
          </p:cNvSpPr>
          <p:nvPr/>
        </p:nvSpPr>
        <p:spPr bwMode="auto">
          <a:xfrm>
            <a:off x="457200" y="381000"/>
            <a:ext cx="6248400" cy="11334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algn="ctr"/>
            <a:endParaRPr lang="en-US" sz="3600" b="1" kern="10">
              <a:ln w="9525">
                <a:round/>
                <a:headEnd/>
                <a:tailEnd/>
              </a:ln>
              <a:gradFill rotWithShape="1">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7" name="Rectangle 5"/>
          <p:cNvSpPr>
            <a:spLocks noChangeArrowheads="1"/>
          </p:cNvSpPr>
          <p:nvPr/>
        </p:nvSpPr>
        <p:spPr bwMode="auto">
          <a:xfrm>
            <a:off x="179388" y="1340892"/>
            <a:ext cx="8856662"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FFFF99"/>
                </a:solidFill>
                <a:latin typeface="Arial" panose="020B0604020202020204" pitchFamily="34" charset="0"/>
                <a:ea typeface="Accordance" panose="00000400000000000000" pitchFamily="2" charset="-78"/>
                <a:cs typeface="Arial" panose="020B0604020202020204" pitchFamily="34" charset="0"/>
              </a:rPr>
              <a:t>زيارة محزنة (2 كو 2: 1)</a:t>
            </a:r>
            <a:endParaRPr lang="en-GB" sz="4400" b="1" dirty="0">
              <a:solidFill>
                <a:srgbClr val="FFFF99"/>
              </a:solidFill>
              <a:latin typeface="Arial" panose="020B0604020202020204" pitchFamily="34" charset="0"/>
              <a:ea typeface="Accordance" panose="00000400000000000000" pitchFamily="2" charset="-78"/>
              <a:cs typeface="Arial" panose="020B0604020202020204" pitchFamily="34" charset="0"/>
            </a:endParaRPr>
          </a:p>
        </p:txBody>
      </p:sp>
      <p:sp>
        <p:nvSpPr>
          <p:cNvPr id="69638" name="Rectangle 6"/>
          <p:cNvSpPr>
            <a:spLocks noChangeArrowheads="1"/>
          </p:cNvSpPr>
          <p:nvPr/>
        </p:nvSpPr>
        <p:spPr bwMode="auto">
          <a:xfrm>
            <a:off x="457201" y="2731125"/>
            <a:ext cx="5194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ثم كتب الرسالة الثالثة، والتي سميت رسالة شديدة</a:t>
            </a:r>
            <a:r>
              <a:rPr lang="en-US" sz="4400" b="1" dirty="0">
                <a:solidFill>
                  <a:schemeClr val="bg1"/>
                </a:solidFill>
                <a:latin typeface="Arial" panose="020B0604020202020204" pitchFamily="34" charset="0"/>
                <a:ea typeface="Accordance" panose="00000400000000000000" pitchFamily="2" charset="-78"/>
                <a:cs typeface="Arial" panose="020B0604020202020204" pitchFamily="34" charset="0"/>
              </a:rPr>
              <a:t> </a:t>
            </a:r>
          </a:p>
        </p:txBody>
      </p:sp>
      <p:sp>
        <p:nvSpPr>
          <p:cNvPr id="69639" name="Rectangle 7"/>
          <p:cNvSpPr>
            <a:spLocks noChangeArrowheads="1"/>
          </p:cNvSpPr>
          <p:nvPr/>
        </p:nvSpPr>
        <p:spPr bwMode="auto">
          <a:xfrm>
            <a:off x="1149290" y="5006807"/>
            <a:ext cx="359104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ثم رسالته الرابعة</a:t>
            </a:r>
          </a:p>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وهي 2 كورنثوس</a:t>
            </a:r>
            <a:endParaRPr lang="en-GB" sz="44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a:defRPr/>
            </a:pPr>
            <a:r>
              <a:rPr lang="ar-JO"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ea typeface="Accordance" panose="00000400000000000000" pitchFamily="2" charset="-78"/>
              </a:rPr>
              <a:t>زيارة بولس الثانية</a:t>
            </a:r>
            <a:endParaRPr lang="en-US" sz="8800" dirty="0">
              <a:ea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637"/>
                                        </p:tgtEl>
                                        <p:attrNameLst>
                                          <p:attrName>style.visibility</p:attrName>
                                        </p:attrNameLst>
                                      </p:cBhvr>
                                      <p:to>
                                        <p:strVal val="visible"/>
                                      </p:to>
                                    </p:set>
                                    <p:animEffect transition="in" filter="fade">
                                      <p:cBhvr>
                                        <p:cTn id="7" dur="2000"/>
                                        <p:tgtEl>
                                          <p:spTgt spid="69637"/>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69638"/>
                                        </p:tgtEl>
                                        <p:attrNameLst>
                                          <p:attrName>style.visibility</p:attrName>
                                        </p:attrNameLst>
                                      </p:cBhvr>
                                      <p:to>
                                        <p:strVal val="visible"/>
                                      </p:to>
                                    </p:set>
                                    <p:anim calcmode="lin" valueType="num">
                                      <p:cBhvr>
                                        <p:cTn id="11" dur="1000" fill="hold"/>
                                        <p:tgtEl>
                                          <p:spTgt spid="69638"/>
                                        </p:tgtEl>
                                        <p:attrNameLst>
                                          <p:attrName>ppt_x</p:attrName>
                                        </p:attrNameLst>
                                      </p:cBhvr>
                                      <p:tavLst>
                                        <p:tav tm="0">
                                          <p:val>
                                            <p:strVal val="#ppt_x-.2"/>
                                          </p:val>
                                        </p:tav>
                                        <p:tav tm="100000">
                                          <p:val>
                                            <p:strVal val="#ppt_x"/>
                                          </p:val>
                                        </p:tav>
                                      </p:tavLst>
                                    </p:anim>
                                    <p:anim calcmode="lin" valueType="num">
                                      <p:cBhvr>
                                        <p:cTn id="12"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13" dur="1000"/>
                                        <p:tgtEl>
                                          <p:spTgt spid="69638"/>
                                        </p:tgtEl>
                                      </p:cBhvr>
                                    </p:animEffect>
                                  </p:childTnLst>
                                </p:cTn>
                              </p:par>
                            </p:childTnLst>
                          </p:cTn>
                        </p:par>
                        <p:par>
                          <p:cTn id="14" fill="hold" nodeType="afterGroup">
                            <p:stCondLst>
                              <p:cond delay="3000"/>
                            </p:stCondLst>
                            <p:childTnLst>
                              <p:par>
                                <p:cTn id="15" presetID="50" presetClass="entr" presetSubtype="0" decel="100000" fill="hold" grpId="0" nodeType="afterEffect">
                                  <p:stCondLst>
                                    <p:cond delay="0"/>
                                  </p:stCondLst>
                                  <p:childTnLst>
                                    <p:set>
                                      <p:cBhvr>
                                        <p:cTn id="16" dur="1" fill="hold">
                                          <p:stCondLst>
                                            <p:cond delay="0"/>
                                          </p:stCondLst>
                                        </p:cTn>
                                        <p:tgtEl>
                                          <p:spTgt spid="69639"/>
                                        </p:tgtEl>
                                        <p:attrNameLst>
                                          <p:attrName>style.visibility</p:attrName>
                                        </p:attrNameLst>
                                      </p:cBhvr>
                                      <p:to>
                                        <p:strVal val="visible"/>
                                      </p:to>
                                    </p:set>
                                    <p:anim calcmode="lin" valueType="num">
                                      <p:cBhvr>
                                        <p:cTn id="17" dur="1000" fill="hold"/>
                                        <p:tgtEl>
                                          <p:spTgt spid="69639"/>
                                        </p:tgtEl>
                                        <p:attrNameLst>
                                          <p:attrName>ppt_w</p:attrName>
                                        </p:attrNameLst>
                                      </p:cBhvr>
                                      <p:tavLst>
                                        <p:tav tm="0">
                                          <p:val>
                                            <p:strVal val="#ppt_w+.3"/>
                                          </p:val>
                                        </p:tav>
                                        <p:tav tm="100000">
                                          <p:val>
                                            <p:strVal val="#ppt_w"/>
                                          </p:val>
                                        </p:tav>
                                      </p:tavLst>
                                    </p:anim>
                                    <p:anim calcmode="lin" valueType="num">
                                      <p:cBhvr>
                                        <p:cTn id="18" dur="1000" fill="hold"/>
                                        <p:tgtEl>
                                          <p:spTgt spid="69639"/>
                                        </p:tgtEl>
                                        <p:attrNameLst>
                                          <p:attrName>ppt_h</p:attrName>
                                        </p:attrNameLst>
                                      </p:cBhvr>
                                      <p:tavLst>
                                        <p:tav tm="0">
                                          <p:val>
                                            <p:strVal val="#ppt_h"/>
                                          </p:val>
                                        </p:tav>
                                        <p:tav tm="100000">
                                          <p:val>
                                            <p:strVal val="#ppt_h"/>
                                          </p:val>
                                        </p:tav>
                                      </p:tavLst>
                                    </p:anim>
                                    <p:animEffect transition="in" filter="fade">
                                      <p:cBhvr>
                                        <p:cTn id="19" dur="1000"/>
                                        <p:tgtEl>
                                          <p:spTgt spid="69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p:bldP spid="69638" grpId="0"/>
      <p:bldP spid="696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defRPr/>
            </a:pPr>
            <a:r>
              <a:rPr lang="en-US" dirty="0">
                <a:effectLst>
                  <a:outerShdw blurRad="63500" dist="125730" dir="18900000" algn="ctr" rotWithShape="0">
                    <a:srgbClr val="000099">
                      <a:alpha val="75000"/>
                    </a:srgbClr>
                  </a:outerShdw>
                </a:effectLst>
                <a:ea typeface="Accordance" panose="00000400000000000000" pitchFamily="2" charset="-78"/>
              </a:rPr>
              <a:t>Paul</a:t>
            </a:r>
            <a:r>
              <a:rPr lang="fr-FR" dirty="0">
                <a:effectLst>
                  <a:outerShdw blurRad="63500" dist="125730" dir="18900000" algn="ctr" rotWithShape="0">
                    <a:srgbClr val="000099">
                      <a:alpha val="75000"/>
                    </a:srgbClr>
                  </a:outerShdw>
                </a:effectLst>
                <a:ea typeface="Accordance" panose="00000400000000000000" pitchFamily="2" charset="-78"/>
              </a:rPr>
              <a:t>'</a:t>
            </a:r>
            <a:r>
              <a:rPr lang="en-US" dirty="0">
                <a:effectLst>
                  <a:outerShdw blurRad="63500" dist="125730" dir="18900000" algn="ctr" rotWithShape="0">
                    <a:srgbClr val="000099">
                      <a:alpha val="75000"/>
                    </a:srgbClr>
                  </a:outerShdw>
                </a:effectLst>
                <a:ea typeface="Accordance" panose="00000400000000000000" pitchFamily="2" charset="-78"/>
              </a:rPr>
              <a:t>s Third Visit</a:t>
            </a:r>
            <a:endParaRPr lang="en-US" dirty="0">
              <a:ea typeface="Accordance" panose="00000400000000000000" pitchFamily="2" charset="-78"/>
            </a:endParaRPr>
          </a:p>
        </p:txBody>
      </p:sp>
      <p:pic>
        <p:nvPicPr>
          <p:cNvPr id="175106" name="Picture 3" descr="bv30041"/>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175107" name="WordArt 4"/>
          <p:cNvSpPr>
            <a:spLocks noChangeArrowheads="1" noChangeShapeType="1" noTextEdit="1"/>
          </p:cNvSpPr>
          <p:nvPr/>
        </p:nvSpPr>
        <p:spPr bwMode="auto">
          <a:xfrm>
            <a:off x="1187450" y="2060575"/>
            <a:ext cx="6781800" cy="2462213"/>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زيارة بولس الثالثة</a:t>
            </a:r>
            <a:endPar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75108" name="TextBox 1"/>
          <p:cNvSpPr txBox="1">
            <a:spLocks noChangeArrowheads="1"/>
          </p:cNvSpPr>
          <p:nvPr/>
        </p:nvSpPr>
        <p:spPr bwMode="auto">
          <a:xfrm>
            <a:off x="971550" y="5013325"/>
            <a:ext cx="7488238"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4000" b="1" dirty="0">
                <a:latin typeface="Arial" panose="020B0604020202020204" pitchFamily="34" charset="0"/>
                <a:ea typeface="Accordance" panose="00000400000000000000" pitchFamily="2" charset="-78"/>
                <a:cs typeface="Arial" panose="020B0604020202020204" pitchFamily="34" charset="0"/>
              </a:rPr>
              <a:t>توقع بولس هذه الزيارة أثناء كتابة          2 كورنثوس</a:t>
            </a:r>
            <a:endParaRPr lang="en-US" sz="4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ChangeArrowheads="1"/>
          </p:cNvSpPr>
          <p:nvPr>
            <p:ph type="title"/>
          </p:nvPr>
        </p:nvSpPr>
        <p:spPr/>
        <p:txBody>
          <a:bodyPr/>
          <a:lstStyle/>
          <a:p>
            <a:pPr eaLnBrk="1" hangingPunct="1"/>
            <a:r>
              <a:rPr lang="en-US">
                <a:ea typeface="Accordance" panose="00000400000000000000" pitchFamily="2" charset="-78"/>
              </a:rPr>
              <a:t>Outline of 1:1–7:16</a:t>
            </a:r>
          </a:p>
        </p:txBody>
      </p:sp>
      <p:pic>
        <p:nvPicPr>
          <p:cNvPr id="176130" name="Picture 3" descr="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solidFill>
            <a:srgbClr val="FFFF99"/>
          </a:solidFill>
        </p:spPr>
      </p:pic>
      <p:sp>
        <p:nvSpPr>
          <p:cNvPr id="84996" name="WordArt 4"/>
          <p:cNvSpPr>
            <a:spLocks noChangeArrowheads="1" noChangeShapeType="1" noTextEdit="1"/>
          </p:cNvSpPr>
          <p:nvPr/>
        </p:nvSpPr>
        <p:spPr bwMode="auto">
          <a:xfrm>
            <a:off x="304800" y="228600"/>
            <a:ext cx="4495800" cy="990600"/>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المخطط التفصيلي</a:t>
            </a:r>
            <a:endParaRPr lang="en-US" sz="3600" kern="10" dirty="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4997" name="Rectangle 5"/>
          <p:cNvSpPr>
            <a:spLocks noChangeArrowheads="1"/>
          </p:cNvSpPr>
          <p:nvPr/>
        </p:nvSpPr>
        <p:spPr bwMode="auto">
          <a:xfrm>
            <a:off x="228601" y="1856730"/>
            <a:ext cx="8915400" cy="461665"/>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a:r>
              <a:rPr lang="ar-JO" b="1" dirty="0">
                <a:latin typeface="Arial" panose="020B0604020202020204" pitchFamily="34" charset="0"/>
                <a:ea typeface="Accordance" panose="00000400000000000000" pitchFamily="2" charset="-78"/>
                <a:cs typeface="Arial" panose="020B0604020202020204" pitchFamily="34" charset="0"/>
              </a:rPr>
              <a:t>1.   تفسير بولس لسلوكه وخدمته الرسولية (1: 1-7: 16)</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84998" name="Rectangle 6"/>
          <p:cNvSpPr>
            <a:spLocks noChangeArrowheads="1"/>
          </p:cNvSpPr>
          <p:nvPr/>
        </p:nvSpPr>
        <p:spPr bwMode="auto">
          <a:xfrm>
            <a:off x="1379094" y="2817168"/>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أ.    مقدمة (1: 1-11)</a:t>
            </a:r>
            <a:r>
              <a:rPr lang="en-US" b="1" dirty="0">
                <a:solidFill>
                  <a:srgbClr val="000066"/>
                </a:solidFill>
                <a:latin typeface="Arial" panose="020B0604020202020204" pitchFamily="34" charset="0"/>
                <a:ea typeface="Accordance" panose="00000400000000000000" pitchFamily="2" charset="-78"/>
                <a:cs typeface="Arial" panose="020B0604020202020204" pitchFamily="34" charset="0"/>
              </a:rPr>
              <a:t> </a:t>
            </a:r>
          </a:p>
        </p:txBody>
      </p:sp>
      <p:sp>
        <p:nvSpPr>
          <p:cNvPr id="84999" name="Rectangle 7"/>
          <p:cNvSpPr>
            <a:spLocks noChangeArrowheads="1"/>
          </p:cNvSpPr>
          <p:nvPr/>
        </p:nvSpPr>
        <p:spPr bwMode="auto">
          <a:xfrm>
            <a:off x="1379094" y="3502968"/>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ب.  تفسير سلوك بولس (1: 12-2: 13)</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0" name="Rectangle 8"/>
          <p:cNvSpPr>
            <a:spLocks noChangeArrowheads="1"/>
          </p:cNvSpPr>
          <p:nvPr/>
        </p:nvSpPr>
        <p:spPr bwMode="auto">
          <a:xfrm>
            <a:off x="1379094" y="4341168"/>
            <a:ext cx="7073039"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ت.  الإنحراف الرئيسي - وصف الخدمة الرسولية (2: 14-7: 4)</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1" name="Rectangle 9"/>
          <p:cNvSpPr>
            <a:spLocks noChangeArrowheads="1"/>
          </p:cNvSpPr>
          <p:nvPr/>
        </p:nvSpPr>
        <p:spPr bwMode="auto">
          <a:xfrm>
            <a:off x="2856435" y="5293668"/>
            <a:ext cx="5595698"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ث.   مصالحة بولس مع أهل كورنثوس (7: 5-16)</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84996"/>
                                        </p:tgtEl>
                                        <p:attrNameLst>
                                          <p:attrName>style.visibility</p:attrName>
                                        </p:attrNameLst>
                                      </p:cBhvr>
                                      <p:to>
                                        <p:strVal val="visible"/>
                                      </p:to>
                                    </p:set>
                                    <p:anim calcmode="lin" valueType="num">
                                      <p:cBhvr>
                                        <p:cTn id="7" dur="1000" fill="hold"/>
                                        <p:tgtEl>
                                          <p:spTgt spid="84996"/>
                                        </p:tgtEl>
                                        <p:attrNameLst>
                                          <p:attrName>ppt_w</p:attrName>
                                        </p:attrNameLst>
                                      </p:cBhvr>
                                      <p:tavLst>
                                        <p:tav tm="0">
                                          <p:val>
                                            <p:strVal val="#ppt_w+.3"/>
                                          </p:val>
                                        </p:tav>
                                        <p:tav tm="100000">
                                          <p:val>
                                            <p:strVal val="#ppt_w"/>
                                          </p:val>
                                        </p:tav>
                                      </p:tavLst>
                                    </p:anim>
                                    <p:anim calcmode="lin" valueType="num">
                                      <p:cBhvr>
                                        <p:cTn id="8" dur="1000" fill="hold"/>
                                        <p:tgtEl>
                                          <p:spTgt spid="84996"/>
                                        </p:tgtEl>
                                        <p:attrNameLst>
                                          <p:attrName>ppt_h</p:attrName>
                                        </p:attrNameLst>
                                      </p:cBhvr>
                                      <p:tavLst>
                                        <p:tav tm="0">
                                          <p:val>
                                            <p:strVal val="#ppt_h"/>
                                          </p:val>
                                        </p:tav>
                                        <p:tav tm="100000">
                                          <p:val>
                                            <p:strVal val="#ppt_h"/>
                                          </p:val>
                                        </p:tav>
                                      </p:tavLst>
                                    </p:anim>
                                    <p:animEffect transition="in" filter="fade">
                                      <p:cBhvr>
                                        <p:cTn id="9" dur="1000"/>
                                        <p:tgtEl>
                                          <p:spTgt spid="84996"/>
                                        </p:tgtEl>
                                      </p:cBhvr>
                                    </p:animEffect>
                                  </p:childTnLst>
                                </p:cTn>
                              </p:par>
                            </p:childTnLst>
                          </p:cTn>
                        </p:par>
                        <p:par>
                          <p:cTn id="10" fill="hold" nodeType="afterGroup">
                            <p:stCondLst>
                              <p:cond delay="1000"/>
                            </p:stCondLst>
                            <p:childTnLst>
                              <p:par>
                                <p:cTn id="11" presetID="29" presetClass="entr" presetSubtype="0" fill="hold" grpId="0" nodeType="afterEffect">
                                  <p:stCondLst>
                                    <p:cond delay="0"/>
                                  </p:stCondLst>
                                  <p:childTnLst>
                                    <p:set>
                                      <p:cBhvr>
                                        <p:cTn id="12" dur="1" fill="hold">
                                          <p:stCondLst>
                                            <p:cond delay="0"/>
                                          </p:stCondLst>
                                        </p:cTn>
                                        <p:tgtEl>
                                          <p:spTgt spid="84997"/>
                                        </p:tgtEl>
                                        <p:attrNameLst>
                                          <p:attrName>style.visibility</p:attrName>
                                        </p:attrNameLst>
                                      </p:cBhvr>
                                      <p:to>
                                        <p:strVal val="visible"/>
                                      </p:to>
                                    </p:set>
                                    <p:anim calcmode="lin" valueType="num">
                                      <p:cBhvr>
                                        <p:cTn id="13" dur="1000" fill="hold"/>
                                        <p:tgtEl>
                                          <p:spTgt spid="84997"/>
                                        </p:tgtEl>
                                        <p:attrNameLst>
                                          <p:attrName>ppt_x</p:attrName>
                                        </p:attrNameLst>
                                      </p:cBhvr>
                                      <p:tavLst>
                                        <p:tav tm="0">
                                          <p:val>
                                            <p:strVal val="#ppt_x-.2"/>
                                          </p:val>
                                        </p:tav>
                                        <p:tav tm="100000">
                                          <p:val>
                                            <p:strVal val="#ppt_x"/>
                                          </p:val>
                                        </p:tav>
                                      </p:tavLst>
                                    </p:anim>
                                    <p:anim calcmode="lin" valueType="num">
                                      <p:cBhvr>
                                        <p:cTn id="14" dur="1000" fill="hold"/>
                                        <p:tgtEl>
                                          <p:spTgt spid="8499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84997"/>
                                        </p:tgtEl>
                                      </p:cBhvr>
                                    </p:animEffect>
                                  </p:childTnLst>
                                </p:cTn>
                              </p:par>
                            </p:childTnLst>
                          </p:cTn>
                        </p:par>
                        <p:par>
                          <p:cTn id="16" fill="hold" nodeType="afterGroup">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84998"/>
                                        </p:tgtEl>
                                        <p:attrNameLst>
                                          <p:attrName>style.visibility</p:attrName>
                                        </p:attrNameLst>
                                      </p:cBhvr>
                                      <p:to>
                                        <p:strVal val="visible"/>
                                      </p:to>
                                    </p:set>
                                    <p:animEffect transition="in" filter="slide(fromBottom)">
                                      <p:cBhvr>
                                        <p:cTn id="19" dur="1000"/>
                                        <p:tgtEl>
                                          <p:spTgt spid="84998"/>
                                        </p:tgtEl>
                                      </p:cBhvr>
                                    </p:animEffect>
                                  </p:childTnLst>
                                </p:cTn>
                              </p:par>
                            </p:childTnLst>
                          </p:cTn>
                        </p:par>
                        <p:par>
                          <p:cTn id="20" fill="hold" nodeType="afterGroup">
                            <p:stCondLst>
                              <p:cond delay="3000"/>
                            </p:stCondLst>
                            <p:childTnLst>
                              <p:par>
                                <p:cTn id="21" presetID="12" presetClass="entr" presetSubtype="4" fill="hold" grpId="0" nodeType="afterEffect">
                                  <p:stCondLst>
                                    <p:cond delay="0"/>
                                  </p:stCondLst>
                                  <p:childTnLst>
                                    <p:set>
                                      <p:cBhvr>
                                        <p:cTn id="22" dur="1" fill="hold">
                                          <p:stCondLst>
                                            <p:cond delay="0"/>
                                          </p:stCondLst>
                                        </p:cTn>
                                        <p:tgtEl>
                                          <p:spTgt spid="84999"/>
                                        </p:tgtEl>
                                        <p:attrNameLst>
                                          <p:attrName>style.visibility</p:attrName>
                                        </p:attrNameLst>
                                      </p:cBhvr>
                                      <p:to>
                                        <p:strVal val="visible"/>
                                      </p:to>
                                    </p:set>
                                    <p:animEffect transition="in" filter="slide(fromBottom)">
                                      <p:cBhvr>
                                        <p:cTn id="23" dur="1000"/>
                                        <p:tgtEl>
                                          <p:spTgt spid="84999"/>
                                        </p:tgtEl>
                                      </p:cBhvr>
                                    </p:animEffect>
                                  </p:childTnLst>
                                </p:cTn>
                              </p:par>
                            </p:childTnLst>
                          </p:cTn>
                        </p:par>
                        <p:par>
                          <p:cTn id="24" fill="hold" nodeType="afterGroup">
                            <p:stCondLst>
                              <p:cond delay="4000"/>
                            </p:stCondLst>
                            <p:childTnLst>
                              <p:par>
                                <p:cTn id="25" presetID="12" presetClass="entr" presetSubtype="4" fill="hold" grpId="0" nodeType="afterEffect">
                                  <p:stCondLst>
                                    <p:cond delay="0"/>
                                  </p:stCondLst>
                                  <p:childTnLst>
                                    <p:set>
                                      <p:cBhvr>
                                        <p:cTn id="26" dur="1" fill="hold">
                                          <p:stCondLst>
                                            <p:cond delay="0"/>
                                          </p:stCondLst>
                                        </p:cTn>
                                        <p:tgtEl>
                                          <p:spTgt spid="85000"/>
                                        </p:tgtEl>
                                        <p:attrNameLst>
                                          <p:attrName>style.visibility</p:attrName>
                                        </p:attrNameLst>
                                      </p:cBhvr>
                                      <p:to>
                                        <p:strVal val="visible"/>
                                      </p:to>
                                    </p:set>
                                    <p:animEffect transition="in" filter="slide(fromBottom)">
                                      <p:cBhvr>
                                        <p:cTn id="27" dur="1000"/>
                                        <p:tgtEl>
                                          <p:spTgt spid="85000"/>
                                        </p:tgtEl>
                                      </p:cBhvr>
                                    </p:animEffect>
                                  </p:childTnLst>
                                </p:cTn>
                              </p:par>
                            </p:childTnLst>
                          </p:cTn>
                        </p:par>
                        <p:par>
                          <p:cTn id="28" fill="hold" nodeType="afterGroup">
                            <p:stCondLst>
                              <p:cond delay="5000"/>
                            </p:stCondLst>
                            <p:childTnLst>
                              <p:par>
                                <p:cTn id="29" presetID="12" presetClass="entr" presetSubtype="4" fill="hold" grpId="0" nodeType="afterEffect">
                                  <p:stCondLst>
                                    <p:cond delay="0"/>
                                  </p:stCondLst>
                                  <p:childTnLst>
                                    <p:set>
                                      <p:cBhvr>
                                        <p:cTn id="30" dur="1" fill="hold">
                                          <p:stCondLst>
                                            <p:cond delay="0"/>
                                          </p:stCondLst>
                                        </p:cTn>
                                        <p:tgtEl>
                                          <p:spTgt spid="85001"/>
                                        </p:tgtEl>
                                        <p:attrNameLst>
                                          <p:attrName>style.visibility</p:attrName>
                                        </p:attrNameLst>
                                      </p:cBhvr>
                                      <p:to>
                                        <p:strVal val="visible"/>
                                      </p:to>
                                    </p:set>
                                    <p:animEffect transition="in" filter="slide(fromBottom)">
                                      <p:cBhvr>
                                        <p:cTn id="31" dur="1000"/>
                                        <p:tgtEl>
                                          <p:spTgt spid="85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animBg="1"/>
      <p:bldP spid="84997" grpId="0" animBg="1"/>
      <p:bldP spid="84998" grpId="0" animBg="1"/>
      <p:bldP spid="84999" grpId="0" animBg="1"/>
      <p:bldP spid="85000" grpId="0" animBg="1"/>
      <p:bldP spid="850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p>
        </p:txBody>
      </p:sp>
      <p:pic>
        <p:nvPicPr>
          <p:cNvPr id="394242" name="Picture 2" descr="https://40uu5c99f3a2ja7s7miveqgqu-wpengine.netdna-ssl.com/wp-content/uploads/2015/07/change-and-alignment-born-out-of-confrontation.jpg">
            <a:extLst>
              <a:ext uri="{FF2B5EF4-FFF2-40B4-BE49-F238E27FC236}">
                <a16:creationId xmlns:a16="http://schemas.microsoft.com/office/drawing/2014/main" id="{187B49D8-09A8-744C-B520-4E016CBDB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25" y="1206500"/>
            <a:ext cx="9118018" cy="5318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04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39128" y="232008"/>
            <a:ext cx="5604872" cy="2044864"/>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endParaRPr lang="en-US" sz="5400" dirty="0">
              <a:effectLst>
                <a:glow rad="127000">
                  <a:schemeClr val="tx1"/>
                </a:glow>
              </a:effectLst>
              <a:ea typeface="ＭＳ Ｐゴシック" charset="0"/>
            </a:endParaRPr>
          </a:p>
        </p:txBody>
      </p:sp>
      <p:pic>
        <p:nvPicPr>
          <p:cNvPr id="396290" name="Picture 2" descr="http://sixminutes.dlugan.com/wp-content/uploads/2010/09/speaker-audience-team.jpg">
            <a:extLst>
              <a:ext uri="{FF2B5EF4-FFF2-40B4-BE49-F238E27FC236}">
                <a16:creationId xmlns:a16="http://schemas.microsoft.com/office/drawing/2014/main" id="{8E40A314-56E0-914D-9A28-91F9E60580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97" y="-16024"/>
            <a:ext cx="356552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1446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Be Responsive</a:t>
            </a:r>
          </a:p>
        </p:txBody>
      </p:sp>
      <p:pic>
        <p:nvPicPr>
          <p:cNvPr id="397314" name="Picture 2" descr="https://www.premiumwishes.com/wp-content/uploads/2018/03/q1.jpg">
            <a:extLst>
              <a:ext uri="{FF2B5EF4-FFF2-40B4-BE49-F238E27FC236}">
                <a16:creationId xmlns:a16="http://schemas.microsoft.com/office/drawing/2014/main" id="{D18A132C-0546-8943-993A-00526C23E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
            <a:ext cx="9144000" cy="62865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6C0104EB-FA3D-4D4D-848B-B0BE2784CD84}"/>
              </a:ext>
            </a:extLst>
          </p:cNvPr>
          <p:cNvSpPr txBox="1">
            <a:spLocks noChangeArrowheads="1"/>
          </p:cNvSpPr>
          <p:nvPr/>
        </p:nvSpPr>
        <p:spPr bwMode="auto">
          <a:xfrm>
            <a:off x="5148064" y="768385"/>
            <a:ext cx="3995936" cy="554093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إن البقاء ليس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للأنواع الأقوى،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ولا للأكثر ذكاءً،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بل للأكثر استجابة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للتغيير.</a:t>
            </a:r>
            <a:endParaRPr lang="en-US"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00957811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00406" y="3032322"/>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100406" y="4340986"/>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endParaRPr kumimoji="0" lang="en-US"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222107"/>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0386" name="Picture 2" descr="https://encrypted-tbn0.gstatic.com/images?q=tbn:ANd9GcSLgwGbPobTXroF8cMkukcgivzX4nxMrnwL1FLwVRtXtX1DyTfo4w">
            <a:extLst>
              <a:ext uri="{FF2B5EF4-FFF2-40B4-BE49-F238E27FC236}">
                <a16:creationId xmlns:a16="http://schemas.microsoft.com/office/drawing/2014/main" id="{484B4D7F-4317-724B-9CF0-DD3829F482A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43001" y="1412776"/>
            <a:ext cx="5373216" cy="1080120"/>
          </a:xfrm>
          <a:effectLst/>
        </p:spPr>
        <p:txBody>
          <a:bodyPr/>
          <a:lstStyle/>
          <a:p>
            <a:pPr>
              <a:defRPr/>
            </a:pPr>
            <a:r>
              <a:rPr lang="ar-JO" sz="8800" dirty="0">
                <a:solidFill>
                  <a:schemeClr val="tx2"/>
                </a:solidFill>
                <a:effectLst>
                  <a:glow rad="127000">
                    <a:schemeClr val="bg1"/>
                  </a:glow>
                </a:effectLst>
                <a:ea typeface="ＭＳ Ｐゴシック" charset="0"/>
              </a:rPr>
              <a:t>هاي</a:t>
            </a:r>
            <a:endParaRPr lang="en-US" sz="8800"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924263410"/>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84269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3798155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86233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0379615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701048"/>
          </a:xfrm>
          <a:effectLst>
            <a:outerShdw blurRad="63500" dist="35921" dir="2700000" algn="ctr" rotWithShape="0">
              <a:schemeClr val="tx2">
                <a:alpha val="74998"/>
              </a:schemeClr>
            </a:outerShdw>
          </a:effectLst>
        </p:spPr>
        <p:txBody>
          <a:bodyPr/>
          <a:lstStyle/>
          <a:p>
            <a:pPr>
              <a:defRPr/>
            </a:pPr>
            <a:r>
              <a:rPr lang="ar-JO" sz="7200" dirty="0">
                <a:effectLst>
                  <a:glow rad="127000">
                    <a:schemeClr val="tx1"/>
                  </a:glow>
                </a:effectLst>
                <a:ea typeface="ＭＳ Ｐゴシック" charset="0"/>
              </a:rPr>
              <a:t>خلفية</a:t>
            </a:r>
            <a:br>
              <a:rPr lang="ar-JO" sz="7200" dirty="0">
                <a:effectLst>
                  <a:glow rad="127000">
                    <a:schemeClr val="tx1"/>
                  </a:glow>
                </a:effectLst>
                <a:ea typeface="ＭＳ Ｐゴシック" charset="0"/>
              </a:rPr>
            </a:br>
            <a:r>
              <a:rPr lang="ar-SA" sz="7200" b="1" dirty="0">
                <a:solidFill>
                  <a:srgbClr val="FFFFFF"/>
                </a:solidFill>
                <a:effectLst>
                  <a:glow rad="127000">
                    <a:srgbClr val="000000"/>
                  </a:glow>
                </a:effectLst>
                <a:ea typeface="Accordance" panose="00000400000000000000" pitchFamily="2" charset="-78"/>
              </a:rPr>
              <a:t>٢ </a:t>
            </a:r>
            <a:r>
              <a:rPr kumimoji="0" lang="ar-SA" sz="7200" b="1" i="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كورنثوس</a:t>
            </a:r>
            <a:endParaRPr lang="en-US" sz="7200" dirty="0">
              <a:effectLst>
                <a:glow rad="127000">
                  <a:schemeClr val="tx1"/>
                </a:glow>
              </a:effectLst>
              <a:ea typeface="ＭＳ Ｐゴシック" charset="0"/>
            </a:endParaRPr>
          </a:p>
        </p:txBody>
      </p:sp>
    </p:spTree>
    <p:extLst>
      <p:ext uri="{BB962C8B-B14F-4D97-AF65-F5344CB8AC3E}">
        <p14:creationId xmlns:p14="http://schemas.microsoft.com/office/powerpoint/2010/main" val="269573726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1" name="WordArt 10"/>
          <p:cNvSpPr>
            <a:spLocks noChangeArrowheads="1" noChangeShapeType="1" noTextEdit="1"/>
          </p:cNvSpPr>
          <p:nvPr/>
        </p:nvSpPr>
        <p:spPr bwMode="auto">
          <a:xfrm>
            <a:off x="609600" y="152400"/>
            <a:ext cx="7848600" cy="533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rPr>
              <a:t>كتبت 2 كورنثوس في 56 م</a:t>
            </a:r>
            <a:endParaRPr kumimoji="0" lang="en-US"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endParaRPr>
          </a:p>
        </p:txBody>
      </p:sp>
      <p:sp>
        <p:nvSpPr>
          <p:cNvPr id="89092"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3"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4"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8" name="AutoShape 40"/>
          <p:cNvSpPr>
            <a:spLocks noChangeArrowheads="1"/>
          </p:cNvSpPr>
          <p:nvPr/>
        </p:nvSpPr>
        <p:spPr bwMode="auto">
          <a:xfrm>
            <a:off x="3505200" y="2286000"/>
            <a:ext cx="838200" cy="1752600"/>
          </a:xfrm>
          <a:prstGeom prst="curvedLeftArrow">
            <a:avLst>
              <a:gd name="adj1" fmla="val 19999"/>
              <a:gd name="adj2" fmla="val 39998"/>
              <a:gd name="adj3" fmla="val 42856"/>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1"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2" name="TextBox 6"/>
          <p:cNvSpPr txBox="1">
            <a:spLocks noChangeArrowheads="1"/>
          </p:cNvSpPr>
          <p:nvPr/>
        </p:nvSpPr>
        <p:spPr bwMode="auto">
          <a:xfrm>
            <a:off x="2209800" y="1371600"/>
            <a:ext cx="119455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تسالونيكي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3" name="TextBox 6"/>
          <p:cNvSpPr txBox="1">
            <a:spLocks noChangeArrowheads="1"/>
          </p:cNvSpPr>
          <p:nvPr/>
        </p:nvSpPr>
        <p:spPr bwMode="auto">
          <a:xfrm>
            <a:off x="2438400" y="2133600"/>
            <a:ext cx="696024"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4" name="TextBox 6"/>
          <p:cNvSpPr txBox="1">
            <a:spLocks noChangeArrowheads="1"/>
          </p:cNvSpPr>
          <p:nvPr/>
        </p:nvSpPr>
        <p:spPr bwMode="auto">
          <a:xfrm>
            <a:off x="3416300" y="3957638"/>
            <a:ext cx="574196"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أثينا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5"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7" name="AutoShape 39"/>
          <p:cNvSpPr>
            <a:spLocks noChangeArrowheads="1"/>
          </p:cNvSpPr>
          <p:nvPr/>
        </p:nvSpPr>
        <p:spPr bwMode="auto">
          <a:xfrm>
            <a:off x="1905000" y="1828800"/>
            <a:ext cx="609600" cy="533400"/>
          </a:xfrm>
          <a:prstGeom prst="curvedRightArrow">
            <a:avLst>
              <a:gd name="adj1" fmla="val 28231"/>
              <a:gd name="adj2" fmla="val 48231"/>
              <a:gd name="adj3" fmla="val 38095"/>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9" name="AutoShape 41"/>
          <p:cNvSpPr>
            <a:spLocks noChangeArrowheads="1"/>
          </p:cNvSpPr>
          <p:nvPr/>
        </p:nvSpPr>
        <p:spPr bwMode="auto">
          <a:xfrm rot="1254076">
            <a:off x="2133600" y="3886200"/>
            <a:ext cx="990600" cy="762000"/>
          </a:xfrm>
          <a:prstGeom prst="curvedRightArrow">
            <a:avLst>
              <a:gd name="adj1" fmla="val 28231"/>
              <a:gd name="adj2" fmla="val 48231"/>
              <a:gd name="adj3" fmla="val 38097"/>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83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7207"/>
                                        </p:tgtEl>
                                        <p:attrNameLst>
                                          <p:attrName>style.visibility</p:attrName>
                                        </p:attrNameLst>
                                      </p:cBhvr>
                                      <p:to>
                                        <p:strVal val="visible"/>
                                      </p:to>
                                    </p:set>
                                  </p:childTnLst>
                                  <p:subTnLst>
                                    <p:set>
                                      <p:cBhvr override="childStyle">
                                        <p:cTn dur="1" fill="hold" display="0" masterRel="nextClick" afterEffect="1"/>
                                        <p:tgtEl>
                                          <p:spTgt spid="7207"/>
                                        </p:tgtEl>
                                        <p:attrNameLst>
                                          <p:attrName>style.visibility</p:attrName>
                                        </p:attrNameLst>
                                      </p:cBhvr>
                                      <p:to>
                                        <p:strVal val="hidden"/>
                                      </p:to>
                                    </p:set>
                                  </p:sub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208"/>
                                        </p:tgtEl>
                                        <p:attrNameLst>
                                          <p:attrName>style.visibility</p:attrName>
                                        </p:attrNameLst>
                                      </p:cBhvr>
                                      <p:to>
                                        <p:strVal val="visible"/>
                                      </p:to>
                                    </p:set>
                                  </p:childTnLst>
                                  <p:subTnLst>
                                    <p:set>
                                      <p:cBhvr override="childStyle">
                                        <p:cTn dur="1" fill="hold" display="0" masterRel="nextClick" afterEffect="1"/>
                                        <p:tgtEl>
                                          <p:spTgt spid="7208"/>
                                        </p:tgtEl>
                                        <p:attrNameLst>
                                          <p:attrName>style.visibility</p:attrName>
                                        </p:attrNameLst>
                                      </p:cBhvr>
                                      <p:to>
                                        <p:strVal val="hidden"/>
                                      </p:to>
                                    </p:set>
                                  </p:sub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209"/>
                                        </p:tgtEl>
                                        <p:attrNameLst>
                                          <p:attrName>style.visibility</p:attrName>
                                        </p:attrNameLst>
                                      </p:cBhvr>
                                      <p:to>
                                        <p:strVal val="visible"/>
                                      </p:to>
                                    </p:set>
                                  </p:childTnLst>
                                  <p:subTnLst>
                                    <p:set>
                                      <p:cBhvr override="childStyle">
                                        <p:cTn dur="1" fill="hold" display="0" masterRel="nextClick" afterEffect="1"/>
                                        <p:tgtEl>
                                          <p:spTgt spid="7209"/>
                                        </p:tgtEl>
                                        <p:attrNameLst>
                                          <p:attrName>style.visibility</p:attrName>
                                        </p:attrNameLst>
                                      </p:cBhvr>
                                      <p:to>
                                        <p:strVal val="hidden"/>
                                      </p:to>
                                    </p:set>
                                  </p:sub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 grpId="0" animBg="1"/>
      <p:bldP spid="7207" grpId="0" animBg="1"/>
      <p:bldP spid="7209" grpId="0" animBg="1"/>
      <p:bldP spid="7205"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HCW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Rectangle 3"/>
          <p:cNvSpPr>
            <a:spLocks noGrp="1" noChangeArrowheads="1"/>
          </p:cNvSpPr>
          <p:nvPr>
            <p:ph type="ctrTitle"/>
          </p:nvPr>
        </p:nvSpPr>
        <p:spPr>
          <a:xfrm>
            <a:off x="685800" y="1447800"/>
            <a:ext cx="7772400" cy="2667000"/>
          </a:xfrm>
          <a:effectLst>
            <a:outerShdw blurRad="63500" dist="35921" dir="2700000" algn="ctr" rotWithShape="0">
              <a:srgbClr val="000000">
                <a:alpha val="74998"/>
              </a:srgbClr>
            </a:outerShdw>
          </a:effectLst>
        </p:spPr>
        <p:txBody>
          <a:bodyPr/>
          <a:lstStyle/>
          <a:p>
            <a:pPr rtl="1" eaLnBrk="1" hangingPunct="1"/>
            <a:r>
              <a:rPr lang="ar-JO" sz="7200" dirty="0">
                <a:solidFill>
                  <a:schemeClr val="bg1"/>
                </a:solidFill>
                <a:effectLst>
                  <a:outerShdw blurRad="38100" dist="38100" dir="2700000" algn="tl">
                    <a:srgbClr val="808080"/>
                  </a:outerShdw>
                </a:effectLst>
                <a:ea typeface="Osaka" charset="0"/>
              </a:rPr>
              <a:t>كيف كانت</a:t>
            </a:r>
            <a:br>
              <a:rPr lang="ar-JO" sz="7200" dirty="0">
                <a:solidFill>
                  <a:schemeClr val="bg1"/>
                </a:solidFill>
                <a:effectLst>
                  <a:outerShdw blurRad="38100" dist="38100" dir="2700000" algn="tl">
                    <a:srgbClr val="808080"/>
                  </a:outerShdw>
                </a:effectLst>
                <a:ea typeface="Osaka" charset="0"/>
              </a:rPr>
            </a:br>
            <a:r>
              <a:rPr lang="ar-JO" sz="7200" dirty="0">
                <a:solidFill>
                  <a:schemeClr val="bg1"/>
                </a:solidFill>
                <a:effectLst>
                  <a:outerShdw blurRad="38100" dist="38100" dir="2700000" algn="tl">
                    <a:srgbClr val="808080"/>
                  </a:outerShdw>
                </a:effectLst>
                <a:ea typeface="Osaka" charset="0"/>
              </a:rPr>
              <a:t>الكنيسة الأولى </a:t>
            </a:r>
            <a:r>
              <a:rPr lang="ar-JO" sz="7200" dirty="0">
                <a:solidFill>
                  <a:srgbClr val="FFFF00"/>
                </a:solidFill>
                <a:effectLst>
                  <a:outerShdw blurRad="38100" dist="38100" dir="2700000" algn="tl">
                    <a:srgbClr val="808080"/>
                  </a:outerShdw>
                </a:effectLst>
                <a:ea typeface="Osaka" charset="0"/>
              </a:rPr>
              <a:t>حقاً</a:t>
            </a:r>
            <a:r>
              <a:rPr lang="ar-JO" sz="7200" dirty="0">
                <a:solidFill>
                  <a:schemeClr val="bg1"/>
                </a:solidFill>
                <a:effectLst>
                  <a:outerShdw blurRad="38100" dist="38100" dir="2700000" algn="tl">
                    <a:srgbClr val="808080"/>
                  </a:outerShdw>
                </a:effectLst>
                <a:ea typeface="Osaka" charset="0"/>
              </a:rPr>
              <a:t>؟</a:t>
            </a:r>
            <a:endParaRPr lang="en-US" sz="7200" dirty="0">
              <a:solidFill>
                <a:srgbClr val="FFFF00"/>
              </a:solidFill>
              <a:ea typeface="Osaka" charset="0"/>
            </a:endParaRPr>
          </a:p>
        </p:txBody>
      </p:sp>
      <p:sp>
        <p:nvSpPr>
          <p:cNvPr id="69636" name="WordArt 4" descr="Narrow vertical"/>
          <p:cNvSpPr>
            <a:spLocks noChangeArrowheads="1" noChangeShapeType="1" noTextEdit="1"/>
          </p:cNvSpPr>
          <p:nvPr/>
        </p:nvSpPr>
        <p:spPr bwMode="auto">
          <a:xfrm>
            <a:off x="228600" y="381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الطلاق (7)</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7" name="WordArt 5" descr="Narrow vertical"/>
          <p:cNvSpPr>
            <a:spLocks noChangeArrowheads="1" noChangeShapeType="1" noTextEdit="1"/>
          </p:cNvSpPr>
          <p:nvPr/>
        </p:nvSpPr>
        <p:spPr bwMode="auto">
          <a:xfrm rot="1373878">
            <a:off x="457200" y="4953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الوثنية (8-10)</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8" name="WordArt 6" descr="Narrow vertical"/>
          <p:cNvSpPr>
            <a:spLocks noChangeArrowheads="1" noChangeShapeType="1" noTextEdit="1"/>
          </p:cNvSpPr>
          <p:nvPr/>
        </p:nvSpPr>
        <p:spPr bwMode="auto">
          <a:xfrm rot="1373878">
            <a:off x="6096000" y="457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المواهب (12-14)</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9" name="WordArt 7" descr="Narrow vertical"/>
          <p:cNvSpPr>
            <a:spLocks noChangeArrowheads="1" noChangeShapeType="1" noTextEdit="1"/>
          </p:cNvSpPr>
          <p:nvPr/>
        </p:nvSpPr>
        <p:spPr bwMode="auto">
          <a:xfrm rot="-1307426">
            <a:off x="5638800" y="5029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سفاح القربى (5)</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182280" name="Text Box 8"/>
          <p:cNvSpPr txBox="1">
            <a:spLocks noChangeArrowheads="1"/>
          </p:cNvSpPr>
          <p:nvPr/>
        </p:nvSpPr>
        <p:spPr bwMode="auto">
          <a:xfrm>
            <a:off x="2843808" y="4365104"/>
            <a:ext cx="3124208" cy="7694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 كورنثوس</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007756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fade">
                                      <p:cBhvr>
                                        <p:cTn id="7" dur="770" decel="100000"/>
                                        <p:tgtEl>
                                          <p:spTgt spid="69636"/>
                                        </p:tgtEl>
                                      </p:cBhvr>
                                    </p:animEffect>
                                    <p:animScale>
                                      <p:cBhvr>
                                        <p:cTn id="8" dur="770" decel="100000"/>
                                        <p:tgtEl>
                                          <p:spTgt spid="69636"/>
                                        </p:tgtEl>
                                      </p:cBhvr>
                                      <p:from x="10000" y="10000"/>
                                      <p:to x="200000" y="450000"/>
                                    </p:animScale>
                                    <p:animScale>
                                      <p:cBhvr>
                                        <p:cTn id="9" dur="1230" accel="100000" fill="hold">
                                          <p:stCondLst>
                                            <p:cond delay="770"/>
                                          </p:stCondLst>
                                        </p:cTn>
                                        <p:tgtEl>
                                          <p:spTgt spid="69636"/>
                                        </p:tgtEl>
                                      </p:cBhvr>
                                      <p:from x="200000" y="450000"/>
                                      <p:to x="100000" y="100000"/>
                                    </p:animScale>
                                    <p:set>
                                      <p:cBhvr>
                                        <p:cTn id="10" dur="770" fill="hold"/>
                                        <p:tgtEl>
                                          <p:spTgt spid="69636"/>
                                        </p:tgtEl>
                                        <p:attrNameLst>
                                          <p:attrName>ppt_x</p:attrName>
                                        </p:attrNameLst>
                                      </p:cBhvr>
                                      <p:to>
                                        <p:strVal val="(0.5)"/>
                                      </p:to>
                                    </p:set>
                                    <p:anim from="(0.5)" to="(#ppt_x)" calcmode="lin" valueType="num">
                                      <p:cBhvr>
                                        <p:cTn id="11" dur="1230" accel="100000" fill="hold">
                                          <p:stCondLst>
                                            <p:cond delay="770"/>
                                          </p:stCondLst>
                                        </p:cTn>
                                        <p:tgtEl>
                                          <p:spTgt spid="69636"/>
                                        </p:tgtEl>
                                        <p:attrNameLst>
                                          <p:attrName>ppt_x</p:attrName>
                                        </p:attrNameLst>
                                      </p:cBhvr>
                                    </p:anim>
                                    <p:set>
                                      <p:cBhvr>
                                        <p:cTn id="12" dur="770" fill="hold"/>
                                        <p:tgtEl>
                                          <p:spTgt spid="69636"/>
                                        </p:tgtEl>
                                        <p:attrNameLst>
                                          <p:attrName>ppt_y</p:attrName>
                                        </p:attrNameLst>
                                      </p:cBhvr>
                                      <p:to>
                                        <p:strVal val="(#ppt_y+0.4)"/>
                                      </p:to>
                                    </p:set>
                                    <p:anim from="(#ppt_y+0.4)" to="(#ppt_y)" calcmode="lin" valueType="num">
                                      <p:cBhvr>
                                        <p:cTn id="13" dur="1230" accel="100000" fill="hold">
                                          <p:stCondLst>
                                            <p:cond delay="770"/>
                                          </p:stCondLst>
                                        </p:cTn>
                                        <p:tgtEl>
                                          <p:spTgt spid="6963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fade">
                                      <p:cBhvr>
                                        <p:cTn id="18" dur="770" decel="100000"/>
                                        <p:tgtEl>
                                          <p:spTgt spid="69637"/>
                                        </p:tgtEl>
                                      </p:cBhvr>
                                    </p:animEffect>
                                    <p:animScale>
                                      <p:cBhvr>
                                        <p:cTn id="19" dur="770" decel="100000"/>
                                        <p:tgtEl>
                                          <p:spTgt spid="69637"/>
                                        </p:tgtEl>
                                      </p:cBhvr>
                                      <p:from x="10000" y="10000"/>
                                      <p:to x="200000" y="450000"/>
                                    </p:animScale>
                                    <p:animScale>
                                      <p:cBhvr>
                                        <p:cTn id="20" dur="1230" accel="100000" fill="hold">
                                          <p:stCondLst>
                                            <p:cond delay="770"/>
                                          </p:stCondLst>
                                        </p:cTn>
                                        <p:tgtEl>
                                          <p:spTgt spid="69637"/>
                                        </p:tgtEl>
                                      </p:cBhvr>
                                      <p:from x="200000" y="450000"/>
                                      <p:to x="100000" y="100000"/>
                                    </p:animScale>
                                    <p:set>
                                      <p:cBhvr>
                                        <p:cTn id="21" dur="770" fill="hold"/>
                                        <p:tgtEl>
                                          <p:spTgt spid="69637"/>
                                        </p:tgtEl>
                                        <p:attrNameLst>
                                          <p:attrName>ppt_x</p:attrName>
                                        </p:attrNameLst>
                                      </p:cBhvr>
                                      <p:to>
                                        <p:strVal val="(0.5)"/>
                                      </p:to>
                                    </p:set>
                                    <p:anim from="(0.5)" to="(#ppt_x)" calcmode="lin" valueType="num">
                                      <p:cBhvr>
                                        <p:cTn id="22" dur="1230" accel="100000" fill="hold">
                                          <p:stCondLst>
                                            <p:cond delay="770"/>
                                          </p:stCondLst>
                                        </p:cTn>
                                        <p:tgtEl>
                                          <p:spTgt spid="69637"/>
                                        </p:tgtEl>
                                        <p:attrNameLst>
                                          <p:attrName>ppt_x</p:attrName>
                                        </p:attrNameLst>
                                      </p:cBhvr>
                                    </p:anim>
                                    <p:set>
                                      <p:cBhvr>
                                        <p:cTn id="23" dur="770" fill="hold"/>
                                        <p:tgtEl>
                                          <p:spTgt spid="69637"/>
                                        </p:tgtEl>
                                        <p:attrNameLst>
                                          <p:attrName>ppt_y</p:attrName>
                                        </p:attrNameLst>
                                      </p:cBhvr>
                                      <p:to>
                                        <p:strVal val="(#ppt_y+0.4)"/>
                                      </p:to>
                                    </p:set>
                                    <p:anim from="(#ppt_y+0.4)" to="(#ppt_y)" calcmode="lin" valueType="num">
                                      <p:cBhvr>
                                        <p:cTn id="24" dur="1230" accel="100000" fill="hold">
                                          <p:stCondLst>
                                            <p:cond delay="770"/>
                                          </p:stCondLst>
                                        </p:cTn>
                                        <p:tgtEl>
                                          <p:spTgt spid="6963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69638"/>
                                        </p:tgtEl>
                                        <p:attrNameLst>
                                          <p:attrName>style.visibility</p:attrName>
                                        </p:attrNameLst>
                                      </p:cBhvr>
                                      <p:to>
                                        <p:strVal val="visible"/>
                                      </p:to>
                                    </p:set>
                                    <p:animEffect transition="in" filter="fade">
                                      <p:cBhvr>
                                        <p:cTn id="29" dur="770" decel="100000"/>
                                        <p:tgtEl>
                                          <p:spTgt spid="69638"/>
                                        </p:tgtEl>
                                      </p:cBhvr>
                                    </p:animEffect>
                                    <p:animScale>
                                      <p:cBhvr>
                                        <p:cTn id="30" dur="770" decel="100000"/>
                                        <p:tgtEl>
                                          <p:spTgt spid="69638"/>
                                        </p:tgtEl>
                                      </p:cBhvr>
                                      <p:from x="10000" y="10000"/>
                                      <p:to x="200000" y="450000"/>
                                    </p:animScale>
                                    <p:animScale>
                                      <p:cBhvr>
                                        <p:cTn id="31" dur="1230" accel="100000" fill="hold">
                                          <p:stCondLst>
                                            <p:cond delay="770"/>
                                          </p:stCondLst>
                                        </p:cTn>
                                        <p:tgtEl>
                                          <p:spTgt spid="69638"/>
                                        </p:tgtEl>
                                      </p:cBhvr>
                                      <p:from x="200000" y="450000"/>
                                      <p:to x="100000" y="100000"/>
                                    </p:animScale>
                                    <p:set>
                                      <p:cBhvr>
                                        <p:cTn id="32" dur="770" fill="hold"/>
                                        <p:tgtEl>
                                          <p:spTgt spid="69638"/>
                                        </p:tgtEl>
                                        <p:attrNameLst>
                                          <p:attrName>ppt_x</p:attrName>
                                        </p:attrNameLst>
                                      </p:cBhvr>
                                      <p:to>
                                        <p:strVal val="(0.5)"/>
                                      </p:to>
                                    </p:set>
                                    <p:anim from="(0.5)" to="(#ppt_x)" calcmode="lin" valueType="num">
                                      <p:cBhvr>
                                        <p:cTn id="33" dur="1230" accel="100000" fill="hold">
                                          <p:stCondLst>
                                            <p:cond delay="770"/>
                                          </p:stCondLst>
                                        </p:cTn>
                                        <p:tgtEl>
                                          <p:spTgt spid="69638"/>
                                        </p:tgtEl>
                                        <p:attrNameLst>
                                          <p:attrName>ppt_x</p:attrName>
                                        </p:attrNameLst>
                                      </p:cBhvr>
                                    </p:anim>
                                    <p:set>
                                      <p:cBhvr>
                                        <p:cTn id="34" dur="770" fill="hold"/>
                                        <p:tgtEl>
                                          <p:spTgt spid="69638"/>
                                        </p:tgtEl>
                                        <p:attrNameLst>
                                          <p:attrName>ppt_y</p:attrName>
                                        </p:attrNameLst>
                                      </p:cBhvr>
                                      <p:to>
                                        <p:strVal val="(#ppt_y+0.4)"/>
                                      </p:to>
                                    </p:set>
                                    <p:anim from="(#ppt_y+0.4)" to="(#ppt_y)" calcmode="lin" valueType="num">
                                      <p:cBhvr>
                                        <p:cTn id="35" dur="1230" accel="100000" fill="hold">
                                          <p:stCondLst>
                                            <p:cond delay="770"/>
                                          </p:stCondLst>
                                        </p:cTn>
                                        <p:tgtEl>
                                          <p:spTgt spid="69638"/>
                                        </p:tgtEl>
                                        <p:attrNameLst>
                                          <p:attrName>ppt_y</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1" presetClass="entr" presetSubtype="0" fill="hold" grpId="0" nodeType="clickEffect">
                                  <p:stCondLst>
                                    <p:cond delay="0"/>
                                  </p:stCondLst>
                                  <p:childTnLst>
                                    <p:set>
                                      <p:cBhvr>
                                        <p:cTn id="39" dur="1" fill="hold">
                                          <p:stCondLst>
                                            <p:cond delay="0"/>
                                          </p:stCondLst>
                                        </p:cTn>
                                        <p:tgtEl>
                                          <p:spTgt spid="69639"/>
                                        </p:tgtEl>
                                        <p:attrNameLst>
                                          <p:attrName>style.visibility</p:attrName>
                                        </p:attrNameLst>
                                      </p:cBhvr>
                                      <p:to>
                                        <p:strVal val="visible"/>
                                      </p:to>
                                    </p:set>
                                    <p:animEffect transition="in" filter="fade">
                                      <p:cBhvr>
                                        <p:cTn id="40" dur="770" decel="100000"/>
                                        <p:tgtEl>
                                          <p:spTgt spid="69639"/>
                                        </p:tgtEl>
                                      </p:cBhvr>
                                    </p:animEffect>
                                    <p:animScale>
                                      <p:cBhvr>
                                        <p:cTn id="41" dur="770" decel="100000"/>
                                        <p:tgtEl>
                                          <p:spTgt spid="69639"/>
                                        </p:tgtEl>
                                      </p:cBhvr>
                                      <p:from x="10000" y="10000"/>
                                      <p:to x="200000" y="450000"/>
                                    </p:animScale>
                                    <p:animScale>
                                      <p:cBhvr>
                                        <p:cTn id="42" dur="1230" accel="100000" fill="hold">
                                          <p:stCondLst>
                                            <p:cond delay="770"/>
                                          </p:stCondLst>
                                        </p:cTn>
                                        <p:tgtEl>
                                          <p:spTgt spid="69639"/>
                                        </p:tgtEl>
                                      </p:cBhvr>
                                      <p:from x="200000" y="450000"/>
                                      <p:to x="100000" y="100000"/>
                                    </p:animScale>
                                    <p:set>
                                      <p:cBhvr>
                                        <p:cTn id="43" dur="770" fill="hold"/>
                                        <p:tgtEl>
                                          <p:spTgt spid="69639"/>
                                        </p:tgtEl>
                                        <p:attrNameLst>
                                          <p:attrName>ppt_x</p:attrName>
                                        </p:attrNameLst>
                                      </p:cBhvr>
                                      <p:to>
                                        <p:strVal val="(0.5)"/>
                                      </p:to>
                                    </p:set>
                                    <p:anim from="(0.5)" to="(#ppt_x)" calcmode="lin" valueType="num">
                                      <p:cBhvr>
                                        <p:cTn id="44" dur="1230" accel="100000" fill="hold">
                                          <p:stCondLst>
                                            <p:cond delay="770"/>
                                          </p:stCondLst>
                                        </p:cTn>
                                        <p:tgtEl>
                                          <p:spTgt spid="69639"/>
                                        </p:tgtEl>
                                        <p:attrNameLst>
                                          <p:attrName>ppt_x</p:attrName>
                                        </p:attrNameLst>
                                      </p:cBhvr>
                                    </p:anim>
                                    <p:set>
                                      <p:cBhvr>
                                        <p:cTn id="45" dur="770" fill="hold"/>
                                        <p:tgtEl>
                                          <p:spTgt spid="69639"/>
                                        </p:tgtEl>
                                        <p:attrNameLst>
                                          <p:attrName>ppt_y</p:attrName>
                                        </p:attrNameLst>
                                      </p:cBhvr>
                                      <p:to>
                                        <p:strVal val="(#ppt_y+0.4)"/>
                                      </p:to>
                                    </p:set>
                                    <p:anim from="(#ppt_y+0.4)" to="(#ppt_y)" calcmode="lin" valueType="num">
                                      <p:cBhvr>
                                        <p:cTn id="46" dur="1230" accel="100000" fill="hold">
                                          <p:stCondLst>
                                            <p:cond delay="770"/>
                                          </p:stCondLst>
                                        </p:cTn>
                                        <p:tgtEl>
                                          <p:spTgt spid="6963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١ كورنثوس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مختلفاً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194142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62426276"/>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مختلفاً</a:t>
            </a:r>
            <a:endParaRPr lang="en-US" sz="5400" dirty="0">
              <a:effectLst>
                <a:glow rad="127000">
                  <a:schemeClr val="tx1"/>
                </a:glow>
              </a:effectLst>
              <a:ea typeface="ＭＳ Ｐゴシック" charset="0"/>
            </a:endParaRPr>
          </a:p>
        </p:txBody>
      </p:sp>
      <p:pic>
        <p:nvPicPr>
          <p:cNvPr id="5122" name="Picture 2" descr="https://www.duncanjonesnz.com/wp-content/uploads/2017/07/dare-to-be-different.png">
            <a:extLst>
              <a:ext uri="{FF2B5EF4-FFF2-40B4-BE49-F238E27FC236}">
                <a16:creationId xmlns:a16="http://schemas.microsoft.com/office/drawing/2014/main" id="{42BE9C3C-9286-284C-9E37-C61764E7B1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5536" y="1114192"/>
            <a:ext cx="8255000" cy="551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9337015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273474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يشارك بولس الأحداث عن عمله في الملكوت، و التي لم تكن معروفة لولا </a:t>
            </a:r>
            <a:r>
              <a:rPr lang="ar-JO" sz="32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تلك</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379271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مختلفين</a:t>
            </a:r>
            <a:endParaRPr kumimoji="0" lang="en-US"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غير المؤمنين؟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1-4</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خلوقين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أنانيين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7-16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75133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كونك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متحداً، خلوقاً و غير أناني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8307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107504"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تعيش هكذا؟</a:t>
            </a:r>
            <a:endParaRPr kumimoji="0" lang="en-US"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1958631"/>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4" name="Text Box 3"/>
          <p:cNvSpPr txBox="1">
            <a:spLocks noChangeArrowheads="1"/>
          </p:cNvSpPr>
          <p:nvPr/>
        </p:nvSpPr>
        <p:spPr bwMode="auto">
          <a:xfrm>
            <a:off x="8390344" y="2270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676" name="Text Box 4"/>
          <p:cNvSpPr txBox="1">
            <a:spLocks noChangeArrowheads="1"/>
          </p:cNvSpPr>
          <p:nvPr/>
        </p:nvSpPr>
        <p:spPr bwMode="auto">
          <a:xfrm rot="-1200000">
            <a:off x="3810000" y="934651"/>
            <a:ext cx="5121275" cy="2739211"/>
          </a:xfrm>
          <a:prstGeom prst="rect">
            <a:avLst/>
          </a:prstGeom>
          <a:solidFill>
            <a:srgbClr val="CCFFFF"/>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أيار 56م (1 كو 16: 5-8)</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تبع ذلك كورنثوس الثانية في وقت لاحق من ذلك العام في خريف 56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7" name="Text Box 5"/>
          <p:cNvSpPr txBox="1">
            <a:spLocks noChangeArrowheads="1"/>
          </p:cNvSpPr>
          <p:nvPr/>
        </p:nvSpPr>
        <p:spPr bwMode="auto">
          <a:xfrm rot="1200000">
            <a:off x="166688" y="5152935"/>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خاطب بولس الكنيسة في كورنثوس من مدينة أفسس عبر بحر إيجه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9" name="Text Box 7"/>
          <p:cNvSpPr txBox="1">
            <a:spLocks noChangeArrowheads="1"/>
          </p:cNvSpPr>
          <p:nvPr/>
        </p:nvSpPr>
        <p:spPr bwMode="auto">
          <a:xfrm>
            <a:off x="2835212" y="3048000"/>
            <a:ext cx="96532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أفسس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0"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1"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2"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3"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763713" y="20638"/>
            <a:ext cx="5545137" cy="720725"/>
          </a:xfrm>
          <a:solidFill>
            <a:schemeClr val="tx2">
              <a:lumMod val="90000"/>
              <a:lumOff val="10000"/>
            </a:schemeClr>
          </a:solidFill>
        </p:spPr>
        <p:txBody>
          <a:bodyPr/>
          <a:lstStyle/>
          <a:p>
            <a:pPr eaLnBrk="1" hangingPunct="1">
              <a:defRPr/>
            </a:pPr>
            <a:r>
              <a:rPr lang="ar-JO" sz="2800" kern="1200" dirty="0">
                <a:solidFill>
                  <a:srgbClr val="FFFFFF"/>
                </a:solidFill>
                <a:ea typeface="SimSun"/>
              </a:rPr>
              <a:t>مراجعة 1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1+#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8679"/>
                                        </p:tgtEl>
                                        <p:attrNameLst>
                                          <p:attrName>style.visibility</p:attrName>
                                        </p:attrNameLst>
                                      </p:cBhvr>
                                      <p:to>
                                        <p:strVal val="visible"/>
                                      </p:to>
                                    </p:set>
                                    <p:anim calcmode="lin" valueType="num">
                                      <p:cBhvr>
                                        <p:cTn id="13" dur="1000" fill="hold"/>
                                        <p:tgtEl>
                                          <p:spTgt spid="28679"/>
                                        </p:tgtEl>
                                        <p:attrNameLst>
                                          <p:attrName>ppt_w</p:attrName>
                                        </p:attrNameLst>
                                      </p:cBhvr>
                                      <p:tavLst>
                                        <p:tav tm="0">
                                          <p:val>
                                            <p:fltVal val="0"/>
                                          </p:val>
                                        </p:tav>
                                        <p:tav tm="100000">
                                          <p:val>
                                            <p:strVal val="#ppt_w"/>
                                          </p:val>
                                        </p:tav>
                                      </p:tavLst>
                                    </p:anim>
                                    <p:anim calcmode="lin" valueType="num">
                                      <p:cBhvr>
                                        <p:cTn id="14" dur="1000" fill="hold"/>
                                        <p:tgtEl>
                                          <p:spTgt spid="28679"/>
                                        </p:tgtEl>
                                        <p:attrNameLst>
                                          <p:attrName>ppt_h</p:attrName>
                                        </p:attrNameLst>
                                      </p:cBhvr>
                                      <p:tavLst>
                                        <p:tav tm="0">
                                          <p:val>
                                            <p:fltVal val="0"/>
                                          </p:val>
                                        </p:tav>
                                        <p:tav tm="100000">
                                          <p:val>
                                            <p:strVal val="#ppt_h"/>
                                          </p:val>
                                        </p:tav>
                                      </p:tavLst>
                                    </p:anim>
                                    <p:anim calcmode="lin" valueType="num">
                                      <p:cBhvr>
                                        <p:cTn id="15" dur="1000" fill="hold"/>
                                        <p:tgtEl>
                                          <p:spTgt spid="2867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8679"/>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28681"/>
                                        </p:tgtEl>
                                        <p:attrNameLst>
                                          <p:attrName>style.visibility</p:attrName>
                                        </p:attrNameLst>
                                      </p:cBhvr>
                                      <p:to>
                                        <p:strVal val="visible"/>
                                      </p:to>
                                    </p:set>
                                    <p:anim calcmode="lin" valueType="num">
                                      <p:cBhvr>
                                        <p:cTn id="19" dur="1000" fill="hold"/>
                                        <p:tgtEl>
                                          <p:spTgt spid="28681"/>
                                        </p:tgtEl>
                                        <p:attrNameLst>
                                          <p:attrName>ppt_w</p:attrName>
                                        </p:attrNameLst>
                                      </p:cBhvr>
                                      <p:tavLst>
                                        <p:tav tm="0">
                                          <p:val>
                                            <p:fltVal val="0"/>
                                          </p:val>
                                        </p:tav>
                                        <p:tav tm="100000">
                                          <p:val>
                                            <p:strVal val="#ppt_w"/>
                                          </p:val>
                                        </p:tav>
                                      </p:tavLst>
                                    </p:anim>
                                    <p:anim calcmode="lin" valueType="num">
                                      <p:cBhvr>
                                        <p:cTn id="20" dur="1000" fill="hold"/>
                                        <p:tgtEl>
                                          <p:spTgt spid="28681"/>
                                        </p:tgtEl>
                                        <p:attrNameLst>
                                          <p:attrName>ppt_h</p:attrName>
                                        </p:attrNameLst>
                                      </p:cBhvr>
                                      <p:tavLst>
                                        <p:tav tm="0">
                                          <p:val>
                                            <p:fltVal val="0"/>
                                          </p:val>
                                        </p:tav>
                                        <p:tav tm="100000">
                                          <p:val>
                                            <p:strVal val="#ppt_h"/>
                                          </p:val>
                                        </p:tav>
                                      </p:tavLst>
                                    </p:anim>
                                    <p:anim calcmode="lin" valueType="num">
                                      <p:cBhvr>
                                        <p:cTn id="21" dur="1000" fill="hold"/>
                                        <p:tgtEl>
                                          <p:spTgt spid="28681"/>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8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683"/>
                                        </p:tgtEl>
                                        <p:attrNameLst>
                                          <p:attrName>style.visibility</p:attrName>
                                        </p:attrNameLst>
                                      </p:cBhvr>
                                      <p:to>
                                        <p:strVal val="visible"/>
                                      </p:to>
                                    </p:set>
                                    <p:animEffect transition="in" filter="wipe(right)">
                                      <p:cBhvr>
                                        <p:cTn id="27" dur="500"/>
                                        <p:tgtEl>
                                          <p:spTgt spid="286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5" presetClass="entr" presetSubtype="0" fill="hold" grpId="0" nodeType="click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1000" fill="hold"/>
                                        <p:tgtEl>
                                          <p:spTgt spid="28682"/>
                                        </p:tgtEl>
                                        <p:attrNameLst>
                                          <p:attrName>ppt_w</p:attrName>
                                        </p:attrNameLst>
                                      </p:cBhvr>
                                      <p:tavLst>
                                        <p:tav tm="0">
                                          <p:val>
                                            <p:fltVal val="0"/>
                                          </p:val>
                                        </p:tav>
                                        <p:tav tm="100000">
                                          <p:val>
                                            <p:strVal val="#ppt_w"/>
                                          </p:val>
                                        </p:tav>
                                      </p:tavLst>
                                    </p:anim>
                                    <p:anim calcmode="lin" valueType="num">
                                      <p:cBhvr>
                                        <p:cTn id="33" dur="1000" fill="hold"/>
                                        <p:tgtEl>
                                          <p:spTgt spid="28682"/>
                                        </p:tgtEl>
                                        <p:attrNameLst>
                                          <p:attrName>ppt_h</p:attrName>
                                        </p:attrNameLst>
                                      </p:cBhvr>
                                      <p:tavLst>
                                        <p:tav tm="0">
                                          <p:val>
                                            <p:fltVal val="0"/>
                                          </p:val>
                                        </p:tav>
                                        <p:tav tm="100000">
                                          <p:val>
                                            <p:strVal val="#ppt_h"/>
                                          </p:val>
                                        </p:tav>
                                      </p:tavLst>
                                    </p:anim>
                                    <p:anim calcmode="lin" valueType="num">
                                      <p:cBhvr>
                                        <p:cTn id="34" dur="1000" fill="hold"/>
                                        <p:tgtEl>
                                          <p:spTgt spid="28682"/>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8682"/>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8680"/>
                                        </p:tgtEl>
                                        <p:attrNameLst>
                                          <p:attrName>style.visibility</p:attrName>
                                        </p:attrNameLst>
                                      </p:cBhvr>
                                      <p:to>
                                        <p:strVal val="visible"/>
                                      </p:to>
                                    </p:set>
                                    <p:anim calcmode="lin" valueType="num">
                                      <p:cBhvr>
                                        <p:cTn id="38" dur="1000" fill="hold"/>
                                        <p:tgtEl>
                                          <p:spTgt spid="28680"/>
                                        </p:tgtEl>
                                        <p:attrNameLst>
                                          <p:attrName>ppt_w</p:attrName>
                                        </p:attrNameLst>
                                      </p:cBhvr>
                                      <p:tavLst>
                                        <p:tav tm="0">
                                          <p:val>
                                            <p:fltVal val="0"/>
                                          </p:val>
                                        </p:tav>
                                        <p:tav tm="100000">
                                          <p:val>
                                            <p:strVal val="#ppt_w"/>
                                          </p:val>
                                        </p:tav>
                                      </p:tavLst>
                                    </p:anim>
                                    <p:anim calcmode="lin" valueType="num">
                                      <p:cBhvr>
                                        <p:cTn id="39" dur="1000" fill="hold"/>
                                        <p:tgtEl>
                                          <p:spTgt spid="28680"/>
                                        </p:tgtEl>
                                        <p:attrNameLst>
                                          <p:attrName>ppt_h</p:attrName>
                                        </p:attrNameLst>
                                      </p:cBhvr>
                                      <p:tavLst>
                                        <p:tav tm="0">
                                          <p:val>
                                            <p:fltVal val="0"/>
                                          </p:val>
                                        </p:tav>
                                        <p:tav tm="100000">
                                          <p:val>
                                            <p:strVal val="#ppt_h"/>
                                          </p:val>
                                        </p:tav>
                                      </p:tavLst>
                                    </p:anim>
                                    <p:anim calcmode="lin" valueType="num">
                                      <p:cBhvr>
                                        <p:cTn id="40" dur="1000" fill="hold"/>
                                        <p:tgtEl>
                                          <p:spTgt spid="28680"/>
                                        </p:tgtEl>
                                        <p:attrNameLst>
                                          <p:attrName>ppt_x</p:attrName>
                                        </p:attrNameLst>
                                      </p:cBhvr>
                                      <p:tavLst>
                                        <p:tav tm="0" fmla="#ppt_x+(cos(-2*pi*(1-$))*-#ppt_x-sin(-2*pi*(1-$))*(1-#ppt_y))*(1-$)">
                                          <p:val>
                                            <p:fltVal val="0"/>
                                          </p:val>
                                        </p:tav>
                                        <p:tav tm="100000">
                                          <p:val>
                                            <p:fltVal val="1"/>
                                          </p:val>
                                        </p:tav>
                                      </p:tavLst>
                                    </p:anim>
                                    <p:anim calcmode="lin" valueType="num">
                                      <p:cBhvr>
                                        <p:cTn id="41" dur="1000" fill="hold"/>
                                        <p:tgtEl>
                                          <p:spTgt spid="28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8676"/>
                                        </p:tgtEl>
                                        <p:attrNameLst>
                                          <p:attrName>style.visibility</p:attrName>
                                        </p:attrNameLst>
                                      </p:cBhvr>
                                      <p:to>
                                        <p:strVal val="visible"/>
                                      </p:to>
                                    </p:set>
                                    <p:anim calcmode="lin" valueType="num">
                                      <p:cBhvr additive="base">
                                        <p:cTn id="46" dur="500" fill="hold"/>
                                        <p:tgtEl>
                                          <p:spTgt spid="28676"/>
                                        </p:tgtEl>
                                        <p:attrNameLst>
                                          <p:attrName>ppt_x</p:attrName>
                                        </p:attrNameLst>
                                      </p:cBhvr>
                                      <p:tavLst>
                                        <p:tav tm="0">
                                          <p:val>
                                            <p:strVal val="0-#ppt_w/2"/>
                                          </p:val>
                                        </p:tav>
                                        <p:tav tm="100000">
                                          <p:val>
                                            <p:strVal val="#ppt_x"/>
                                          </p:val>
                                        </p:tav>
                                      </p:tavLst>
                                    </p:anim>
                                    <p:anim calcmode="lin" valueType="num">
                                      <p:cBhvr additive="base">
                                        <p:cTn id="47"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P spid="28679" grpId="0" animBg="1"/>
      <p:bldP spid="28680" grpId="0" animBg="1"/>
      <p:bldP spid="28681" grpId="0" animBg="1"/>
      <p:bldP spid="28682" grpId="0" animBg="1"/>
      <p:bldP spid="2868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a:t>
            </a:r>
            <a:r>
              <a:rPr lang="ar-JO" altLang="zh-CN" b="1" dirty="0">
                <a:solidFill>
                  <a:srgbClr val="000000"/>
                </a:solidFill>
                <a:latin typeface="Arial" panose="020B0604020202020204" pitchFamily="34" charset="0"/>
                <a:ea typeface="SimSun" charset="0"/>
                <a:cs typeface="Arial" panose="020B0604020202020204" pitchFamily="34" charset="0"/>
              </a:rPr>
              <a:t>1 كورنثوس</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2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 </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
        <p:nvSpPr>
          <p:cNvPr id="4" name="Text Box 1032">
            <a:extLst>
              <a:ext uri="{FF2B5EF4-FFF2-40B4-BE49-F238E27FC236}">
                <a16:creationId xmlns:a16="http://schemas.microsoft.com/office/drawing/2014/main" id="{9F677AC3-91BC-5640-A2A7-192782668F89}"/>
              </a:ext>
            </a:extLst>
          </p:cNvPr>
          <p:cNvSpPr txBox="1">
            <a:spLocks noChangeArrowheads="1"/>
          </p:cNvSpPr>
          <p:nvPr/>
        </p:nvSpPr>
        <p:spPr bwMode="auto">
          <a:xfrm rot="20410188">
            <a:off x="7027065" y="2780928"/>
            <a:ext cx="1422185" cy="707886"/>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طرق</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افتح قلبك إلى</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58458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يجب على كنيسة كورنثوس أن يفتحوا قلوبهم لبولس، بما أن الله قد اهتم بهم من خلاله</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(2 كو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2676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769493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D4F776A-55C6-D040-9429-798F999FF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65219" name="Title 2"/>
          <p:cNvSpPr>
            <a:spLocks noGrp="1"/>
          </p:cNvSpPr>
          <p:nvPr>
            <p:ph type="title" idx="4294967295"/>
          </p:nvPr>
        </p:nvSpPr>
        <p:spPr>
          <a:xfrm>
            <a:off x="663387" y="2354227"/>
            <a:ext cx="9139942" cy="2154436"/>
          </a:xfrm>
          <a:noFill/>
          <a:ln>
            <a:noFill/>
          </a:ln>
        </p:spPr>
        <p:txBody>
          <a:bodyPr vert="horz" wrap="square" lIns="91440" tIns="45720" rIns="91440" bIns="45720" numCol="1" anchor="ctr" anchorCtr="0" compatLnSpc="1">
            <a:prstTxWarp prst="textNoShape">
              <a:avLst/>
            </a:prstTxWarp>
            <a:spAutoFit/>
          </a:bodyPr>
          <a:lstStyle/>
          <a:p>
            <a:pPr rtl="1"/>
            <a:r>
              <a:rPr lang="ar-SA" sz="8000" b="1" dirty="0">
                <a:latin typeface="Arial" panose="020B0604020202020204" pitchFamily="34" charset="0"/>
                <a:cs typeface="Arial" panose="020B0604020202020204" pitchFamily="34" charset="0"/>
              </a:rPr>
              <a:t>بها م</a:t>
            </a:r>
            <a:r>
              <a:rPr lang="ar-JO" sz="8000" b="1" dirty="0">
                <a:latin typeface="Arial" panose="020B0604020202020204" pitchFamily="34" charset="0"/>
                <a:cs typeface="Arial" panose="020B0604020202020204" pitchFamily="34" charset="0"/>
              </a:rPr>
              <a:t>ن</a:t>
            </a:r>
            <a:r>
              <a:rPr lang="ar-SA" sz="8000" b="1" dirty="0">
                <a:latin typeface="Arial" panose="020B0604020202020204" pitchFamily="34" charset="0"/>
                <a:cs typeface="Arial" panose="020B0604020202020204" pitchFamily="34" charset="0"/>
              </a:rPr>
              <a:t> الله</a:t>
            </a:r>
            <a:br>
              <a:rPr lang="ar-SA" sz="7200" b="1" dirty="0">
                <a:latin typeface="Arial" panose="020B0604020202020204" pitchFamily="34" charset="0"/>
                <a:cs typeface="Arial" panose="020B0604020202020204" pitchFamily="34" charset="0"/>
              </a:rPr>
            </a:br>
            <a:r>
              <a:rPr lang="ar-SA" sz="5400" b="1" dirty="0">
                <a:latin typeface="Arial" panose="020B0604020202020204" pitchFamily="34" charset="0"/>
                <a:cs typeface="Arial" panose="020B0604020202020204" pitchFamily="34" charset="0"/>
              </a:rPr>
              <a:t>٢ كورنثوس ١ : ٣-١١</a:t>
            </a:r>
            <a:endParaRPr lang="en-US" sz="8000" b="1" kern="1200" dirty="0">
              <a:solidFill>
                <a:srgbClr val="FFFFFF"/>
              </a:solidFill>
              <a:effectLst>
                <a:glow rad="228600">
                  <a:srgbClr val="000000">
                    <a:satMod val="175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06213986"/>
      </p:ext>
    </p:extLst>
  </p:cSld>
  <p:clrMapOvr>
    <a:masterClrMapping/>
  </p:clrMapOvr>
  <p:transition spd="med">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172082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638D-278A-3248-8C2E-82EDD47679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5" name="Rectangle 4"/>
          <p:cNvSpPr/>
          <p:nvPr/>
        </p:nvSpPr>
        <p:spPr>
          <a:xfrm>
            <a:off x="1" y="950150"/>
            <a:ext cx="9139942" cy="3342453"/>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٣-٤</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rtl="1">
              <a:lnSpc>
                <a:spcPct val="80000"/>
              </a:lnSpc>
              <a:defRPr/>
            </a:pP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3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مبارك الله أبو ربنا يسوع المسيح، أبو الرأفة وإله كل تعزية</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 4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الذي يعزينا في كل ضيقتنا، حتى نستطيع أن نعزي الذين هم في كل ضيقة بالتعزية التي نتعزى نحن بها من الله. </a:t>
            </a:r>
          </a:p>
        </p:txBody>
      </p:sp>
    </p:spTree>
    <p:extLst>
      <p:ext uri="{BB962C8B-B14F-4D97-AF65-F5344CB8AC3E}">
        <p14:creationId xmlns:p14="http://schemas.microsoft.com/office/powerpoint/2010/main" val="665066482"/>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noFill/>
          <a:ln>
            <a:noFill/>
          </a:ln>
        </p:spPr>
      </p:pic>
      <p:sp>
        <p:nvSpPr>
          <p:cNvPr id="7" name="Rectangle 6"/>
          <p:cNvSpPr/>
          <p:nvPr/>
        </p:nvSpPr>
        <p:spPr>
          <a:xfrm>
            <a:off x="0" y="399847"/>
            <a:ext cx="9144000" cy="249299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٥</a:t>
            </a:r>
          </a:p>
          <a:p>
            <a:pPr lvl="0" algn="ctr">
              <a:lnSpc>
                <a:spcPct val="80000"/>
              </a:lnSpc>
              <a:defRPr/>
            </a:pPr>
            <a:endParaRPr lang="en-US" sz="4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لأنه كما تكثر آلام المسيح فينا، كذلك بالمسيح تكثر تعزيتنا أيضا</a:t>
            </a:r>
            <a:r>
              <a:rPr lang="ar-JO"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Tree>
    <p:extLst>
      <p:ext uri="{BB962C8B-B14F-4D97-AF65-F5344CB8AC3E}">
        <p14:creationId xmlns:p14="http://schemas.microsoft.com/office/powerpoint/2010/main" val="4045285426"/>
      </p:ext>
    </p:extLst>
  </p:cSld>
  <p:clrMapOvr>
    <a:masterClrMapping/>
  </p:clrMapOvr>
  <p:transition spd="med">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357324"/>
            <a:ext cx="9144000" cy="4832092"/>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٢ كورنثوس ١ : ٦-٧</a:t>
            </a:r>
          </a:p>
          <a:p>
            <a:pPr algn="ctr" rtl="1"/>
            <a:endParaRPr lang="en-US" sz="4400" b="1" dirty="0">
              <a:latin typeface="Arial" panose="020B0604020202020204" pitchFamily="34" charset="0"/>
              <a:cs typeface="Arial" panose="020B0604020202020204" pitchFamily="34" charset="0"/>
            </a:endParaRPr>
          </a:p>
          <a:p>
            <a:pPr algn="ctr" rtl="1"/>
            <a:r>
              <a:rPr lang="ar-JO" sz="4400" b="1" dirty="0">
                <a:latin typeface="Arial" panose="020B0604020202020204" pitchFamily="34" charset="0"/>
                <a:cs typeface="Arial" panose="020B0604020202020204" pitchFamily="34" charset="0"/>
              </a:rPr>
              <a:t>6 </a:t>
            </a:r>
            <a:r>
              <a:rPr lang="ar-SA" sz="4400" b="1" dirty="0">
                <a:latin typeface="Arial" panose="020B0604020202020204" pitchFamily="34" charset="0"/>
                <a:cs typeface="Arial" panose="020B0604020202020204" pitchFamily="34" charset="0"/>
              </a:rPr>
              <a:t>فإن كنا نتضايق فلأجل تعزيتكم وخلاصكم، العامل في احتمال نفس الآلام التي نتألم بها نحن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أو نتعزى فلأجل تعزيتكم وخلاصكم</a:t>
            </a:r>
            <a:r>
              <a:rPr lang="ar-JO" sz="4400" b="1" dirty="0">
                <a:latin typeface="Arial" panose="020B0604020202020204" pitchFamily="34" charset="0"/>
                <a:cs typeface="Arial" panose="020B0604020202020204" pitchFamily="34" charset="0"/>
              </a:rPr>
              <a:t>         7 </a:t>
            </a:r>
            <a:r>
              <a:rPr lang="ar-SA" sz="4400" b="1" dirty="0">
                <a:latin typeface="Arial" panose="020B0604020202020204" pitchFamily="34" charset="0"/>
                <a:cs typeface="Arial" panose="020B0604020202020204" pitchFamily="34" charset="0"/>
              </a:rPr>
              <a:t>فرجاؤنا من أجلكم ثابت. عالمين أنكم كما أنتم شركاء في الآلام، كذلك في التعزية أيضا. </a:t>
            </a:r>
          </a:p>
        </p:txBody>
      </p:sp>
    </p:spTree>
    <p:extLst>
      <p:ext uri="{BB962C8B-B14F-4D97-AF65-F5344CB8AC3E}">
        <p14:creationId xmlns:p14="http://schemas.microsoft.com/office/powerpoint/2010/main" val="4094779153"/>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182922"/>
            <a:ext cx="9144000" cy="388414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٨-٩</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8 فإننا لا نريد أن تجهلوا أيها الإخوة من جهة ضيقتنا التي أصابتنا في أسيا، أننا تثقلنا جدا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فوق الطاقة، حتى أيسنا من الحياة أيضا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9 لكن كان لنا في أنفسنا حكم الموت، لكي لا نكون متكلين على أنفسنا بل على الله الذي يقيم الأموات</a:t>
            </a:r>
          </a:p>
        </p:txBody>
      </p:sp>
    </p:spTree>
    <p:extLst>
      <p:ext uri="{BB962C8B-B14F-4D97-AF65-F5344CB8AC3E}">
        <p14:creationId xmlns:p14="http://schemas.microsoft.com/office/powerpoint/2010/main" val="3163471105"/>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045882"/>
            <a:ext cx="9144000" cy="34163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3600" b="1" dirty="0">
                <a:latin typeface="Arial" panose="020B0604020202020204" pitchFamily="34" charset="0"/>
                <a:cs typeface="Arial" panose="020B0604020202020204" pitchFamily="34" charset="0"/>
              </a:rPr>
              <a:t>٢ كورنثوس ١ : ١٠-١١</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10 الذي نجانا من موت مثل هذا، وهو ينجي. الذي لنا رجاء فيه أنه سينجي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فيما بعد</a:t>
            </a:r>
            <a:r>
              <a:rPr lang="en-US" sz="3600" b="1"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11</a:t>
            </a:r>
            <a:r>
              <a:rPr lang="ar-SA" sz="3600" b="1" dirty="0">
                <a:latin typeface="Arial" panose="020B0604020202020204" pitchFamily="34" charset="0"/>
                <a:cs typeface="Arial" panose="020B0604020202020204" pitchFamily="34" charset="0"/>
              </a:rPr>
              <a:t>وأنتم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مساعدون بالصلاة لأجلنا، لكي يؤدى شكر لأجلنا من أشخاص كثيرين، على ما وهب لنا بواسطة كثيرين. </a:t>
            </a:r>
          </a:p>
        </p:txBody>
      </p:sp>
    </p:spTree>
    <p:extLst>
      <p:ext uri="{BB962C8B-B14F-4D97-AF65-F5344CB8AC3E}">
        <p14:creationId xmlns:p14="http://schemas.microsoft.com/office/powerpoint/2010/main" val="299512335"/>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2"/>
          <p:cNvSpPr>
            <a:spLocks noGrp="1" noChangeArrowheads="1"/>
          </p:cNvSpPr>
          <p:nvPr>
            <p:ph type="title"/>
          </p:nvPr>
        </p:nvSpPr>
        <p:spPr/>
        <p:txBody>
          <a:bodyPr/>
          <a:lstStyle/>
          <a:p>
            <a:pPr eaLnBrk="1" hangingPunct="1"/>
            <a:r>
              <a:rPr lang="en-GB" b="1">
                <a:latin typeface="Accordance" panose="00000400000000000000" pitchFamily="2" charset="-78"/>
                <a:ea typeface="Accordance" panose="00000400000000000000" pitchFamily="2" charset="-78"/>
                <a:cs typeface="Accordance" panose="00000400000000000000" pitchFamily="2" charset="-78"/>
              </a:rPr>
              <a:t>2 Cor. 1:1-11</a:t>
            </a:r>
            <a:endParaRPr lang="en-US">
              <a:latin typeface="Accordance" panose="00000400000000000000" pitchFamily="2" charset="-78"/>
              <a:ea typeface="Accordance" panose="00000400000000000000" pitchFamily="2" charset="-78"/>
              <a:cs typeface="Accordance" panose="00000400000000000000" pitchFamily="2" charset="-78"/>
            </a:endParaRPr>
          </a:p>
        </p:txBody>
      </p:sp>
      <p:pic>
        <p:nvPicPr>
          <p:cNvPr id="177154" name="Picture 3" descr="bv3000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pic>
        <p:nvPicPr>
          <p:cNvPr id="72708" name="Picture 4" descr="2.jpg (9345 byt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2362200"/>
            <a:ext cx="3276600" cy="212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9" name="WordArt 5"/>
          <p:cNvSpPr>
            <a:spLocks noChangeArrowheads="1" noChangeShapeType="1" noTextEdit="1"/>
          </p:cNvSpPr>
          <p:nvPr/>
        </p:nvSpPr>
        <p:spPr bwMode="auto">
          <a:xfrm rot="-369682">
            <a:off x="-9525" y="515938"/>
            <a:ext cx="5486400" cy="2286000"/>
          </a:xfrm>
          <a:prstGeom prst="rect">
            <a:avLst/>
          </a:prstGeom>
        </p:spPr>
        <p:txBody>
          <a:bodyPr wrap="none" fromWordArt="1">
            <a:prstTxWarp prst="textCascadeUp">
              <a:avLst>
                <a:gd name="adj" fmla="val 44444"/>
              </a:avLst>
            </a:prstTxWarp>
            <a:scene3d>
              <a:camera prst="legacyPerspectiveFront">
                <a:rot lat="20519964" lon="1080000" rev="0"/>
              </a:camera>
              <a:lightRig rig="legacyHarsh2" dir="b"/>
            </a:scene3d>
            <a:sp3d extrusionH="430200" prstMaterial="legacyMatte">
              <a:extrusionClr>
                <a:srgbClr val="FF6600"/>
              </a:extrusionClr>
            </a:sp3d>
          </a:bodyPr>
          <a:lstStyle/>
          <a:p>
            <a:pPr algn="ctr"/>
            <a:r>
              <a:rPr lang="ar-JO" sz="4000" kern="1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rPr>
              <a:t>المعاناة</a:t>
            </a:r>
            <a:endParaRPr lang="en-US" sz="4000" kern="10" dirty="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72710" name="Rectangle 6"/>
          <p:cNvSpPr>
            <a:spLocks noChangeArrowheads="1"/>
          </p:cNvSpPr>
          <p:nvPr/>
        </p:nvSpPr>
        <p:spPr bwMode="auto">
          <a:xfrm>
            <a:off x="5610225" y="5516563"/>
            <a:ext cx="307657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r>
              <a:rPr lang="ar-JO" sz="3200" b="1" dirty="0">
                <a:latin typeface="Accordance" panose="00000400000000000000" pitchFamily="2" charset="-78"/>
                <a:ea typeface="Accordance" panose="00000400000000000000" pitchFamily="2" charset="-78"/>
                <a:cs typeface="Accordance" panose="00000400000000000000" pitchFamily="2" charset="-78"/>
              </a:rPr>
              <a:t>2 كو 1 : 1-11</a:t>
            </a:r>
            <a:endParaRPr lang="en-GB" sz="1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72711" name="Picture 7" descr="PNG3.jpg (38843 byt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4400" y="4191000"/>
            <a:ext cx="34290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2712"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914400"/>
            <a:ext cx="2819400" cy="2255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2709"/>
                                        </p:tgtEl>
                                        <p:attrNameLst>
                                          <p:attrName>style.visibility</p:attrName>
                                        </p:attrNameLst>
                                      </p:cBhvr>
                                      <p:to>
                                        <p:strVal val="visible"/>
                                      </p:to>
                                    </p:set>
                                    <p:anim calcmode="lin" valueType="num">
                                      <p:cBhvr>
                                        <p:cTn id="7" dur="1000" fill="hold"/>
                                        <p:tgtEl>
                                          <p:spTgt spid="72709"/>
                                        </p:tgtEl>
                                        <p:attrNameLst>
                                          <p:attrName>ppt_w</p:attrName>
                                        </p:attrNameLst>
                                      </p:cBhvr>
                                      <p:tavLst>
                                        <p:tav tm="0">
                                          <p:val>
                                            <p:fltVal val="0"/>
                                          </p:val>
                                        </p:tav>
                                        <p:tav tm="100000">
                                          <p:val>
                                            <p:strVal val="#ppt_w"/>
                                          </p:val>
                                        </p:tav>
                                      </p:tavLst>
                                    </p:anim>
                                    <p:anim calcmode="lin" valueType="num">
                                      <p:cBhvr>
                                        <p:cTn id="8" dur="1000" fill="hold"/>
                                        <p:tgtEl>
                                          <p:spTgt spid="72709"/>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35" presetClass="entr" presetSubtype="0" fill="hold" nodeType="afterEffect">
                                  <p:stCondLst>
                                    <p:cond delay="0"/>
                                  </p:stCondLst>
                                  <p:childTnLst>
                                    <p:set>
                                      <p:cBhvr>
                                        <p:cTn id="11" dur="1" fill="hold">
                                          <p:stCondLst>
                                            <p:cond delay="0"/>
                                          </p:stCondLst>
                                        </p:cTn>
                                        <p:tgtEl>
                                          <p:spTgt spid="72712"/>
                                        </p:tgtEl>
                                        <p:attrNameLst>
                                          <p:attrName>style.visibility</p:attrName>
                                        </p:attrNameLst>
                                      </p:cBhvr>
                                      <p:to>
                                        <p:strVal val="visible"/>
                                      </p:to>
                                    </p:set>
                                    <p:animEffect transition="in" filter="fade">
                                      <p:cBhvr>
                                        <p:cTn id="12" dur="2000"/>
                                        <p:tgtEl>
                                          <p:spTgt spid="72712"/>
                                        </p:tgtEl>
                                      </p:cBhvr>
                                    </p:animEffect>
                                    <p:anim calcmode="lin" valueType="num">
                                      <p:cBhvr>
                                        <p:cTn id="13" dur="2000" fill="hold"/>
                                        <p:tgtEl>
                                          <p:spTgt spid="72712"/>
                                        </p:tgtEl>
                                        <p:attrNameLst>
                                          <p:attrName>style.rotation</p:attrName>
                                        </p:attrNameLst>
                                      </p:cBhvr>
                                      <p:tavLst>
                                        <p:tav tm="0">
                                          <p:val>
                                            <p:fltVal val="720"/>
                                          </p:val>
                                        </p:tav>
                                        <p:tav tm="100000">
                                          <p:val>
                                            <p:fltVal val="0"/>
                                          </p:val>
                                        </p:tav>
                                      </p:tavLst>
                                    </p:anim>
                                    <p:anim calcmode="lin" valueType="num">
                                      <p:cBhvr>
                                        <p:cTn id="14" dur="2000" fill="hold"/>
                                        <p:tgtEl>
                                          <p:spTgt spid="72712"/>
                                        </p:tgtEl>
                                        <p:attrNameLst>
                                          <p:attrName>ppt_h</p:attrName>
                                        </p:attrNameLst>
                                      </p:cBhvr>
                                      <p:tavLst>
                                        <p:tav tm="0">
                                          <p:val>
                                            <p:fltVal val="0"/>
                                          </p:val>
                                        </p:tav>
                                        <p:tav tm="100000">
                                          <p:val>
                                            <p:strVal val="#ppt_h"/>
                                          </p:val>
                                        </p:tav>
                                      </p:tavLst>
                                    </p:anim>
                                    <p:anim calcmode="lin" valueType="num">
                                      <p:cBhvr>
                                        <p:cTn id="15" dur="2000" fill="hold"/>
                                        <p:tgtEl>
                                          <p:spTgt spid="72712"/>
                                        </p:tgtEl>
                                        <p:attrNameLst>
                                          <p:attrName>ppt_w</p:attrName>
                                        </p:attrNameLst>
                                      </p:cBhvr>
                                      <p:tavLst>
                                        <p:tav tm="0">
                                          <p:val>
                                            <p:fltVal val="0"/>
                                          </p:val>
                                        </p:tav>
                                        <p:tav tm="100000">
                                          <p:val>
                                            <p:strVal val="#ppt_w"/>
                                          </p:val>
                                        </p:tav>
                                      </p:tavLst>
                                    </p:anim>
                                  </p:childTnLst>
                                </p:cTn>
                              </p:par>
                            </p:childTnLst>
                          </p:cTn>
                        </p:par>
                        <p:par>
                          <p:cTn id="16" fill="hold" nodeType="afterGroup">
                            <p:stCondLst>
                              <p:cond delay="3000"/>
                            </p:stCondLst>
                            <p:childTnLst>
                              <p:par>
                                <p:cTn id="17" presetID="25" presetClass="entr" presetSubtype="0" fill="hold" nodeType="afterEffect">
                                  <p:stCondLst>
                                    <p:cond delay="0"/>
                                  </p:stCondLst>
                                  <p:childTnLst>
                                    <p:set>
                                      <p:cBhvr>
                                        <p:cTn id="18" dur="1" fill="hold">
                                          <p:stCondLst>
                                            <p:cond delay="0"/>
                                          </p:stCondLst>
                                        </p:cTn>
                                        <p:tgtEl>
                                          <p:spTgt spid="72708"/>
                                        </p:tgtEl>
                                        <p:attrNameLst>
                                          <p:attrName>style.visibility</p:attrName>
                                        </p:attrNameLst>
                                      </p:cBhvr>
                                      <p:to>
                                        <p:strVal val="visible"/>
                                      </p:to>
                                    </p:set>
                                    <p:anim calcmode="lin" valueType="num">
                                      <p:cBhvr>
                                        <p:cTn id="19" dur="500" decel="50000" fill="hold">
                                          <p:stCondLst>
                                            <p:cond delay="0"/>
                                          </p:stCondLst>
                                        </p:cTn>
                                        <p:tgtEl>
                                          <p:spTgt spid="72708"/>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72708"/>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72708"/>
                                        </p:tgtEl>
                                        <p:attrNameLst>
                                          <p:attrName>ppt_w</p:attrName>
                                        </p:attrNameLst>
                                      </p:cBhvr>
                                      <p:tavLst>
                                        <p:tav tm="0">
                                          <p:val>
                                            <p:strVal val="#ppt_w*.05"/>
                                          </p:val>
                                        </p:tav>
                                        <p:tav tm="100000">
                                          <p:val>
                                            <p:strVal val="#ppt_w"/>
                                          </p:val>
                                        </p:tav>
                                      </p:tavLst>
                                    </p:anim>
                                    <p:anim calcmode="lin" valueType="num">
                                      <p:cBhvr>
                                        <p:cTn id="22" dur="1000" fill="hold"/>
                                        <p:tgtEl>
                                          <p:spTgt spid="72708"/>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72708"/>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72708"/>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72708"/>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72708"/>
                                        </p:tgtEl>
                                      </p:cBhvr>
                                    </p:animEffect>
                                  </p:childTnLst>
                                </p:cTn>
                              </p:par>
                            </p:childTnLst>
                          </p:cTn>
                        </p:par>
                        <p:par>
                          <p:cTn id="27" fill="hold" nodeType="afterGroup">
                            <p:stCondLst>
                              <p:cond delay="4000"/>
                            </p:stCondLst>
                            <p:childTnLst>
                              <p:par>
                                <p:cTn id="28" presetID="9" presetClass="entr" presetSubtype="0" fill="hold" nodeType="afterEffect">
                                  <p:stCondLst>
                                    <p:cond delay="0"/>
                                  </p:stCondLst>
                                  <p:childTnLst>
                                    <p:set>
                                      <p:cBhvr>
                                        <p:cTn id="29" dur="1" fill="hold">
                                          <p:stCondLst>
                                            <p:cond delay="0"/>
                                          </p:stCondLst>
                                        </p:cTn>
                                        <p:tgtEl>
                                          <p:spTgt spid="72711"/>
                                        </p:tgtEl>
                                        <p:attrNameLst>
                                          <p:attrName>style.visibility</p:attrName>
                                        </p:attrNameLst>
                                      </p:cBhvr>
                                      <p:to>
                                        <p:strVal val="visible"/>
                                      </p:to>
                                    </p:set>
                                    <p:animEffect transition="in" filter="dissolve">
                                      <p:cBhvr>
                                        <p:cTn id="30" dur="1000"/>
                                        <p:tgtEl>
                                          <p:spTgt spid="72711"/>
                                        </p:tgtEl>
                                      </p:cBhvr>
                                    </p:animEffect>
                                  </p:childTnLst>
                                </p:cTn>
                              </p:par>
                            </p:childTnLst>
                          </p:cTn>
                        </p:par>
                        <p:par>
                          <p:cTn id="31" fill="hold" nodeType="afterGroup">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72710"/>
                                        </p:tgtEl>
                                        <p:attrNameLst>
                                          <p:attrName>style.visibility</p:attrName>
                                        </p:attrNameLst>
                                      </p:cBhvr>
                                      <p:to>
                                        <p:strVal val="visible"/>
                                      </p:to>
                                    </p:set>
                                    <p:animEffect transition="in" filter="fade">
                                      <p:cBhvr>
                                        <p:cTn id="34" dur="2000"/>
                                        <p:tgtEl>
                                          <p:spTgt spid="7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animBg="1"/>
      <p:bldP spid="72710"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2</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6696698"/>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defRPr/>
            </a:pPr>
            <a:r>
              <a:rPr lang="en-US">
                <a:effectLst>
                  <a:outerShdw blurRad="63500" dist="38100" dir="2700000" algn="ctr" rotWithShape="0">
                    <a:srgbClr val="990000">
                      <a:alpha val="75000"/>
                    </a:srgbClr>
                  </a:outerShdw>
                </a:effectLst>
              </a:rPr>
              <a:t>SUFFERING</a:t>
            </a:r>
            <a:endParaRPr lang="en-US" dirty="0"/>
          </a:p>
        </p:txBody>
      </p:sp>
      <p:pic>
        <p:nvPicPr>
          <p:cNvPr id="178178" name="Picture 3" descr="bluegreen_depths_d06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178179" name="WordArt 4"/>
          <p:cNvSpPr>
            <a:spLocks noChangeArrowheads="1" noChangeShapeType="1" noTextEdit="1"/>
          </p:cNvSpPr>
          <p:nvPr/>
        </p:nvSpPr>
        <p:spPr bwMode="auto">
          <a:xfrm>
            <a:off x="152400" y="76200"/>
            <a:ext cx="49530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المعاناة</a:t>
            </a:r>
            <a:endParaRPr kumimoji="0" lang="en-US"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73733" name="Text Box 5"/>
          <p:cNvSpPr txBox="1">
            <a:spLocks noChangeArrowheads="1"/>
          </p:cNvSpPr>
          <p:nvPr/>
        </p:nvSpPr>
        <p:spPr bwMode="auto">
          <a:xfrm>
            <a:off x="1219200" y="1219200"/>
            <a:ext cx="4424370" cy="35394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معاناة بولس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موقف بولس تجاه المعاناة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تجربة المسيح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الراحة من خلال المعاناة كيف</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نواجه المعاناة؟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73734" name="Picture 6" descr="NPLSO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0" y="1143000"/>
            <a:ext cx="30099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5" name="Picture 7" descr="NWWCJ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2508250"/>
            <a:ext cx="2195513" cy="434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6"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8800" y="3276426"/>
            <a:ext cx="6096000"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a:off x="2619375" y="2895600"/>
            <a:ext cx="5457825" cy="3962400"/>
            <a:chOff x="1392" y="1824"/>
            <a:chExt cx="3438" cy="2496"/>
          </a:xfrm>
        </p:grpSpPr>
        <p:pic>
          <p:nvPicPr>
            <p:cNvPr id="178188" name="Picture 10" descr="MNSIM00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92" y="2304"/>
              <a:ext cx="2112" cy="1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9" name="Picture 11" descr="PMDWC00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6" y="1824"/>
              <a:ext cx="1134" cy="2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2"/>
          <p:cNvGrpSpPr>
            <a:grpSpLocks/>
          </p:cNvGrpSpPr>
          <p:nvPr/>
        </p:nvGrpSpPr>
        <p:grpSpPr bwMode="auto">
          <a:xfrm>
            <a:off x="1828800" y="3352800"/>
            <a:ext cx="6804025" cy="3505200"/>
            <a:chOff x="1152" y="2112"/>
            <a:chExt cx="4286" cy="2208"/>
          </a:xfrm>
        </p:grpSpPr>
        <p:pic>
          <p:nvPicPr>
            <p:cNvPr id="178186" name="Picture 13" descr="NCHSJ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152" y="2736"/>
              <a:ext cx="2736" cy="15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7" name="Picture 14" descr="IS1CR07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84" y="2112"/>
              <a:ext cx="1454" cy="2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3733">
                                            <p:txEl>
                                              <p:pRg st="0" end="0"/>
                                            </p:txEl>
                                          </p:spTgt>
                                        </p:tgtEl>
                                        <p:attrNameLst>
                                          <p:attrName>style.visibility</p:attrName>
                                        </p:attrNameLst>
                                      </p:cBhvr>
                                      <p:to>
                                        <p:strVal val="visible"/>
                                      </p:to>
                                    </p:set>
                                    <p:animEffect transition="in" filter="blinds(horizontal)">
                                      <p:cBhvr>
                                        <p:cTn id="7" dur="500"/>
                                        <p:tgtEl>
                                          <p:spTgt spid="73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3733">
                                            <p:txEl>
                                              <p:pRg st="1" end="1"/>
                                            </p:txEl>
                                          </p:spTgt>
                                        </p:tgtEl>
                                        <p:attrNameLst>
                                          <p:attrName>style.visibility</p:attrName>
                                        </p:attrNameLst>
                                      </p:cBhvr>
                                      <p:to>
                                        <p:strVal val="visible"/>
                                      </p:to>
                                    </p:set>
                                    <p:animEffect transition="in" filter="blinds(horizontal)">
                                      <p:cBhvr>
                                        <p:cTn id="12" dur="500"/>
                                        <p:tgtEl>
                                          <p:spTgt spid="7373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3733">
                                            <p:txEl>
                                              <p:pRg st="2" end="2"/>
                                            </p:txEl>
                                          </p:spTgt>
                                        </p:tgtEl>
                                        <p:attrNameLst>
                                          <p:attrName>style.visibility</p:attrName>
                                        </p:attrNameLst>
                                      </p:cBhvr>
                                      <p:to>
                                        <p:strVal val="visible"/>
                                      </p:to>
                                    </p:set>
                                    <p:animEffect transition="in" filter="blinds(horizontal)">
                                      <p:cBhvr>
                                        <p:cTn id="17" dur="500"/>
                                        <p:tgtEl>
                                          <p:spTgt spid="7373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3733">
                                            <p:txEl>
                                              <p:pRg st="3" end="3"/>
                                            </p:txEl>
                                          </p:spTgt>
                                        </p:tgtEl>
                                        <p:attrNameLst>
                                          <p:attrName>style.visibility</p:attrName>
                                        </p:attrNameLst>
                                      </p:cBhvr>
                                      <p:to>
                                        <p:strVal val="visible"/>
                                      </p:to>
                                    </p:set>
                                    <p:animEffect transition="in" filter="blinds(horizontal)">
                                      <p:cBhvr>
                                        <p:cTn id="22" dur="500"/>
                                        <p:tgtEl>
                                          <p:spTgt spid="7373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3733">
                                            <p:txEl>
                                              <p:pRg st="4" end="4"/>
                                            </p:txEl>
                                          </p:spTgt>
                                        </p:tgtEl>
                                        <p:attrNameLst>
                                          <p:attrName>style.visibility</p:attrName>
                                        </p:attrNameLst>
                                      </p:cBhvr>
                                      <p:to>
                                        <p:strVal val="visible"/>
                                      </p:to>
                                    </p:set>
                                    <p:animEffect transition="in" filter="blinds(horizontal)">
                                      <p:cBhvr>
                                        <p:cTn id="27" dur="500"/>
                                        <p:tgtEl>
                                          <p:spTgt spid="73733">
                                            <p:txEl>
                                              <p:pRg st="4" end="4"/>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3734"/>
                                        </p:tgtEl>
                                        <p:attrNameLst>
                                          <p:attrName>style.visibility</p:attrName>
                                        </p:attrNameLst>
                                      </p:cBhvr>
                                      <p:to>
                                        <p:strVal val="visible"/>
                                      </p:to>
                                    </p:set>
                                    <p:animEffect transition="in" filter="blinds(horizontal)">
                                      <p:cBhvr>
                                        <p:cTn id="30" dur="1000"/>
                                        <p:tgtEl>
                                          <p:spTgt spid="73734"/>
                                        </p:tgtEl>
                                      </p:cBhvr>
                                    </p:animEffect>
                                  </p:childTnLst>
                                  <p:subTnLst>
                                    <p:set>
                                      <p:cBhvr override="childStyle">
                                        <p:cTn dur="1" fill="hold" display="0" masterRel="nextClick" afterEffect="1"/>
                                        <p:tgtEl>
                                          <p:spTgt spid="73734"/>
                                        </p:tgtEl>
                                        <p:attrNameLst>
                                          <p:attrName>style.visibility</p:attrName>
                                        </p:attrNameLst>
                                      </p:cBhvr>
                                      <p:to>
                                        <p:strVal val="hidden"/>
                                      </p:to>
                                    </p:set>
                                  </p:sub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73735"/>
                                        </p:tgtEl>
                                        <p:attrNameLst>
                                          <p:attrName>style.visibility</p:attrName>
                                        </p:attrNameLst>
                                      </p:cBhvr>
                                      <p:to>
                                        <p:strVal val="visible"/>
                                      </p:to>
                                    </p:set>
                                    <p:anim calcmode="lin" valueType="num">
                                      <p:cBhvr>
                                        <p:cTn id="33" dur="1000" fill="hold"/>
                                        <p:tgtEl>
                                          <p:spTgt spid="73735"/>
                                        </p:tgtEl>
                                        <p:attrNameLst>
                                          <p:attrName>ppt_w</p:attrName>
                                        </p:attrNameLst>
                                      </p:cBhvr>
                                      <p:tavLst>
                                        <p:tav tm="0">
                                          <p:val>
                                            <p:fltVal val="0"/>
                                          </p:val>
                                        </p:tav>
                                        <p:tav tm="100000">
                                          <p:val>
                                            <p:strVal val="#ppt_w"/>
                                          </p:val>
                                        </p:tav>
                                      </p:tavLst>
                                    </p:anim>
                                    <p:anim calcmode="lin" valueType="num">
                                      <p:cBhvr>
                                        <p:cTn id="34" dur="1000" fill="hold"/>
                                        <p:tgtEl>
                                          <p:spTgt spid="73735"/>
                                        </p:tgtEl>
                                        <p:attrNameLst>
                                          <p:attrName>ppt_h</p:attrName>
                                        </p:attrNameLst>
                                      </p:cBhvr>
                                      <p:tavLst>
                                        <p:tav tm="0">
                                          <p:val>
                                            <p:fltVal val="0"/>
                                          </p:val>
                                        </p:tav>
                                        <p:tav tm="100000">
                                          <p:val>
                                            <p:strVal val="#ppt_h"/>
                                          </p:val>
                                        </p:tav>
                                      </p:tavLst>
                                    </p:anim>
                                    <p:anim calcmode="lin" valueType="num">
                                      <p:cBhvr>
                                        <p:cTn id="35" dur="1000" fill="hold"/>
                                        <p:tgtEl>
                                          <p:spTgt spid="73735"/>
                                        </p:tgtEl>
                                        <p:attrNameLst>
                                          <p:attrName>style.rotation</p:attrName>
                                        </p:attrNameLst>
                                      </p:cBhvr>
                                      <p:tavLst>
                                        <p:tav tm="0">
                                          <p:val>
                                            <p:fltVal val="90"/>
                                          </p:val>
                                        </p:tav>
                                        <p:tav tm="100000">
                                          <p:val>
                                            <p:fltVal val="0"/>
                                          </p:val>
                                        </p:tav>
                                      </p:tavLst>
                                    </p:anim>
                                    <p:animEffect transition="in" filter="fade">
                                      <p:cBhvr>
                                        <p:cTn id="36" dur="1000"/>
                                        <p:tgtEl>
                                          <p:spTgt spid="73735"/>
                                        </p:tgtEl>
                                      </p:cBhvr>
                                    </p:animEffect>
                                  </p:childTnLst>
                                  <p:subTnLst>
                                    <p:set>
                                      <p:cBhvr override="childStyle">
                                        <p:cTn dur="1" fill="hold" display="0" masterRel="nextClick" afterEffect="1"/>
                                        <p:tgtEl>
                                          <p:spTgt spid="73735"/>
                                        </p:tgtEl>
                                        <p:attrNameLst>
                                          <p:attrName>style.visibility</p:attrName>
                                        </p:attrNameLst>
                                      </p:cBhvr>
                                      <p:to>
                                        <p:strVal val="hidden"/>
                                      </p:to>
                                    </p:set>
                                  </p:subTnLst>
                                </p:cTn>
                              </p:par>
                              <p:par>
                                <p:cTn id="37" presetID="53" presetClass="entr" presetSubtype="0" fill="hold" nodeType="withEffect">
                                  <p:stCondLst>
                                    <p:cond delay="0"/>
                                  </p:stCondLst>
                                  <p:childTnLst>
                                    <p:set>
                                      <p:cBhvr>
                                        <p:cTn id="38" dur="1" fill="hold">
                                          <p:stCondLst>
                                            <p:cond delay="0"/>
                                          </p:stCondLst>
                                        </p:cTn>
                                        <p:tgtEl>
                                          <p:spTgt spid="73736"/>
                                        </p:tgtEl>
                                        <p:attrNameLst>
                                          <p:attrName>style.visibility</p:attrName>
                                        </p:attrNameLst>
                                      </p:cBhvr>
                                      <p:to>
                                        <p:strVal val="visible"/>
                                      </p:to>
                                    </p:set>
                                    <p:anim calcmode="lin" valueType="num">
                                      <p:cBhvr>
                                        <p:cTn id="39" dur="1000" fill="hold"/>
                                        <p:tgtEl>
                                          <p:spTgt spid="73736"/>
                                        </p:tgtEl>
                                        <p:attrNameLst>
                                          <p:attrName>ppt_w</p:attrName>
                                        </p:attrNameLst>
                                      </p:cBhvr>
                                      <p:tavLst>
                                        <p:tav tm="0">
                                          <p:val>
                                            <p:fltVal val="0"/>
                                          </p:val>
                                        </p:tav>
                                        <p:tav tm="100000">
                                          <p:val>
                                            <p:strVal val="#ppt_w"/>
                                          </p:val>
                                        </p:tav>
                                      </p:tavLst>
                                    </p:anim>
                                    <p:anim calcmode="lin" valueType="num">
                                      <p:cBhvr>
                                        <p:cTn id="40" dur="1000" fill="hold"/>
                                        <p:tgtEl>
                                          <p:spTgt spid="73736"/>
                                        </p:tgtEl>
                                        <p:attrNameLst>
                                          <p:attrName>ppt_h</p:attrName>
                                        </p:attrNameLst>
                                      </p:cBhvr>
                                      <p:tavLst>
                                        <p:tav tm="0">
                                          <p:val>
                                            <p:fltVal val="0"/>
                                          </p:val>
                                        </p:tav>
                                        <p:tav tm="100000">
                                          <p:val>
                                            <p:strVal val="#ppt_h"/>
                                          </p:val>
                                        </p:tav>
                                      </p:tavLst>
                                    </p:anim>
                                    <p:animEffect transition="in" filter="fade">
                                      <p:cBhvr>
                                        <p:cTn id="41" dur="1000"/>
                                        <p:tgtEl>
                                          <p:spTgt spid="73736"/>
                                        </p:tgtEl>
                                      </p:cBhvr>
                                    </p:animEffect>
                                  </p:childTnLst>
                                  <p:subTnLst>
                                    <p:set>
                                      <p:cBhvr override="childStyle">
                                        <p:cTn dur="1" fill="hold" display="0" masterRel="nextClick" afterEffect="1"/>
                                        <p:tgtEl>
                                          <p:spTgt spid="73736"/>
                                        </p:tgtEl>
                                        <p:attrNameLst>
                                          <p:attrName>style.visibility</p:attrName>
                                        </p:attrNameLst>
                                      </p:cBhvr>
                                      <p:to>
                                        <p:strVal val="hidden"/>
                                      </p:to>
                                    </p:set>
                                  </p:subTnLst>
                                </p:cTn>
                              </p:par>
                              <p:par>
                                <p:cTn id="42" presetID="55" presetClass="entr" presetSubtype="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1000" fill="hold"/>
                                        <p:tgtEl>
                                          <p:spTgt spid="2"/>
                                        </p:tgtEl>
                                        <p:attrNameLst>
                                          <p:attrName>ppt_w</p:attrName>
                                        </p:attrNameLst>
                                      </p:cBhvr>
                                      <p:tavLst>
                                        <p:tav tm="0">
                                          <p:val>
                                            <p:strVal val="#ppt_w*0.70"/>
                                          </p:val>
                                        </p:tav>
                                        <p:tav tm="100000">
                                          <p:val>
                                            <p:strVal val="#ppt_w"/>
                                          </p:val>
                                        </p:tav>
                                      </p:tavLst>
                                    </p:anim>
                                    <p:anim calcmode="lin" valueType="num">
                                      <p:cBhvr>
                                        <p:cTn id="45" dur="1000" fill="hold"/>
                                        <p:tgtEl>
                                          <p:spTgt spid="2"/>
                                        </p:tgtEl>
                                        <p:attrNameLst>
                                          <p:attrName>ppt_h</p:attrName>
                                        </p:attrNameLst>
                                      </p:cBhvr>
                                      <p:tavLst>
                                        <p:tav tm="0">
                                          <p:val>
                                            <p:strVal val="#ppt_h"/>
                                          </p:val>
                                        </p:tav>
                                        <p:tav tm="100000">
                                          <p:val>
                                            <p:strVal val="#ppt_h"/>
                                          </p:val>
                                        </p:tav>
                                      </p:tavLst>
                                    </p:anim>
                                    <p:animEffect transition="in" filter="fade">
                                      <p:cBhvr>
                                        <p:cTn id="46" dur="10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par>
                                <p:cTn id="47" presetID="17" presetClass="entr" presetSubtype="1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fltVal val="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1163563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4"/>
          <p:cNvSpPr txBox="1">
            <a:spLocks/>
          </p:cNvSpPr>
          <p:nvPr/>
        </p:nvSpPr>
        <p:spPr bwMode="auto">
          <a:xfrm>
            <a:off x="1295400" y="1828800"/>
            <a:ext cx="6400800" cy="457200"/>
          </a:xfrm>
          <a:prstGeom prst="rect">
            <a:avLst/>
          </a:prstGeom>
          <a:noFill/>
          <a:ln w="9525">
            <a:no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D16349"/>
              </a:buClr>
              <a:buSzPct val="85000"/>
              <a:buFont typeface="Wingdings 2" charset="0"/>
              <a:buNone/>
              <a:tabLst/>
              <a:defRPr/>
            </a:pPr>
            <a:r>
              <a:rPr kumimoji="0" lang="en-US" sz="16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IN BRIEF</a:t>
            </a:r>
          </a:p>
        </p:txBody>
      </p:sp>
      <p:pic>
        <p:nvPicPr>
          <p:cNvPr id="219138" name="Picture 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1905000" y="0"/>
            <a:ext cx="51816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ctrTitle"/>
          </p:nvPr>
        </p:nvSpPr>
        <p:spPr>
          <a:xfrm>
            <a:off x="571500" y="71438"/>
            <a:ext cx="7772400" cy="1466478"/>
          </a:xfrm>
        </p:spPr>
        <p:txBody>
          <a:bodyPr/>
          <a:lstStyle/>
          <a:p>
            <a:pPr>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العهد الجديد</a:t>
            </a:r>
            <a:b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SA"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إرميا</a:t>
            </a: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31: 31-34</a:t>
            </a: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15615209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المؤمنين محفوظون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 21-22، 5: 10)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60782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Text Box 6"/>
          <p:cNvSpPr txBox="1">
            <a:spLocks noChangeArrowheads="1"/>
          </p:cNvSpPr>
          <p:nvPr/>
        </p:nvSpPr>
        <p:spPr bwMode="auto">
          <a:xfrm>
            <a:off x="1600200" y="847725"/>
            <a:ext cx="6248400" cy="708025"/>
          </a:xfrm>
          <a:prstGeom prst="rect">
            <a:avLst/>
          </a:prstGeom>
          <a:solidFill>
            <a:srgbClr val="000000"/>
          </a:solidFill>
          <a:ln w="19050">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الإبراهيمي</a:t>
            </a:r>
            <a:br>
              <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تك 12: 1-3</a:t>
            </a: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221186" name="Group 20"/>
          <p:cNvGrpSpPr>
            <a:grpSpLocks/>
          </p:cNvGrpSpPr>
          <p:nvPr/>
        </p:nvGrpSpPr>
        <p:grpSpPr bwMode="auto">
          <a:xfrm>
            <a:off x="1524000" y="1371600"/>
            <a:ext cx="6262688" cy="3112410"/>
            <a:chOff x="672" y="1621"/>
            <a:chExt cx="4080" cy="2027"/>
          </a:xfrm>
        </p:grpSpPr>
        <p:sp>
          <p:nvSpPr>
            <p:cNvPr id="221193" name="AutoShape 16"/>
            <p:cNvSpPr>
              <a:spLocks noChangeArrowheads="1"/>
            </p:cNvSpPr>
            <p:nvPr/>
          </p:nvSpPr>
          <p:spPr bwMode="auto">
            <a:xfrm>
              <a:off x="379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4" name="AutoShape 15"/>
            <p:cNvSpPr>
              <a:spLocks noChangeArrowheads="1"/>
            </p:cNvSpPr>
            <p:nvPr/>
          </p:nvSpPr>
          <p:spPr bwMode="auto">
            <a:xfrm>
              <a:off x="2208"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5" name="AutoShape 7"/>
            <p:cNvSpPr>
              <a:spLocks noChangeArrowheads="1"/>
            </p:cNvSpPr>
            <p:nvPr/>
          </p:nvSpPr>
          <p:spPr bwMode="auto">
            <a:xfrm>
              <a:off x="67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6" name="Text Box 11"/>
            <p:cNvSpPr txBox="1">
              <a:spLocks noChangeArrowheads="1"/>
            </p:cNvSpPr>
            <p:nvPr/>
          </p:nvSpPr>
          <p:spPr bwMode="auto">
            <a:xfrm flipV="1">
              <a:off x="971" y="1921"/>
              <a:ext cx="401" cy="10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7" name="Rectangle 13"/>
            <p:cNvSpPr>
              <a:spLocks noChangeArrowheads="1"/>
            </p:cNvSpPr>
            <p:nvPr/>
          </p:nvSpPr>
          <p:spPr bwMode="auto">
            <a:xfrm flipH="1" flipV="1">
              <a:off x="2469" y="1969"/>
              <a:ext cx="401"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النسل</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8" name="Rectangle 14"/>
            <p:cNvSpPr>
              <a:spLocks noChangeArrowheads="1"/>
            </p:cNvSpPr>
            <p:nvPr/>
          </p:nvSpPr>
          <p:spPr bwMode="auto">
            <a:xfrm flipH="1" flipV="1">
              <a:off x="4072" y="1621"/>
              <a:ext cx="401"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البركة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grpSp>
      <p:sp>
        <p:nvSpPr>
          <p:cNvPr id="221187" name="Rectangle 17"/>
          <p:cNvSpPr>
            <a:spLocks noChangeArrowheads="1"/>
          </p:cNvSpPr>
          <p:nvPr/>
        </p:nvSpPr>
        <p:spPr bwMode="auto">
          <a:xfrm>
            <a:off x="2143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تث 30: 1-10</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8" name="Rectangle 18"/>
          <p:cNvSpPr>
            <a:spLocks noChangeArrowheads="1"/>
          </p:cNvSpPr>
          <p:nvPr/>
        </p:nvSpPr>
        <p:spPr bwMode="auto">
          <a:xfrm>
            <a:off x="316706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الداوودي</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صم 7 : 12-16</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9" name="Rectangle 19"/>
          <p:cNvSpPr>
            <a:spLocks noChangeArrowheads="1"/>
          </p:cNvSpPr>
          <p:nvPr/>
        </p:nvSpPr>
        <p:spPr bwMode="auto">
          <a:xfrm>
            <a:off x="61198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الجديد</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إر 31: 31-34</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0" name="Text Box 25"/>
          <p:cNvSpPr txBox="1">
            <a:spLocks noChangeArrowheads="1"/>
          </p:cNvSpPr>
          <p:nvPr/>
        </p:nvSpPr>
        <p:spPr bwMode="auto">
          <a:xfrm>
            <a:off x="8429625" y="0"/>
            <a:ext cx="704039"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476</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944" name="Title 14"/>
          <p:cNvSpPr>
            <a:spLocks noGrp="1"/>
          </p:cNvSpPr>
          <p:nvPr>
            <p:ph type="title"/>
          </p:nvPr>
        </p:nvSpPr>
        <p:spPr>
          <a:xfrm>
            <a:off x="609600" y="76200"/>
            <a:ext cx="8011886" cy="758825"/>
          </a:xfrm>
        </p:spPr>
        <p:txBody>
          <a:bodyPr>
            <a:normAutofit/>
          </a:bodyPr>
          <a:lstStyle/>
          <a:p>
            <a:pPr>
              <a:defRPr/>
            </a:pPr>
            <a:r>
              <a:rPr lang="ar-JO" sz="3600" b="1" dirty="0">
                <a:solidFill>
                  <a:schemeClr val="tx1"/>
                </a:solidFill>
                <a:latin typeface="Arial" panose="020B0604020202020204" pitchFamily="34" charset="0"/>
                <a:ea typeface="+mj-ea"/>
                <a:cs typeface="Arial" panose="020B0604020202020204" pitchFamily="34" charset="0"/>
              </a:rPr>
              <a:t>أربعة عهود كتابية غير مشروطة</a:t>
            </a:r>
            <a:endParaRPr lang="en-US" sz="3600" b="1" dirty="0">
              <a:solidFill>
                <a:schemeClr val="tx1"/>
              </a:solidFill>
              <a:latin typeface="Arial" panose="020B0604020202020204" pitchFamily="34" charset="0"/>
              <a:ea typeface="+mj-ea"/>
              <a:cs typeface="Arial" panose="020B0604020202020204" pitchFamily="34" charset="0"/>
            </a:endParaRPr>
          </a:p>
        </p:txBody>
      </p:sp>
      <p:sp>
        <p:nvSpPr>
          <p:cNvPr id="221192" name="Rectangle 16"/>
          <p:cNvSpPr>
            <a:spLocks noChangeArrowheads="1"/>
          </p:cNvSpPr>
          <p:nvPr/>
        </p:nvSpPr>
        <p:spPr bwMode="auto">
          <a:xfrm>
            <a:off x="457200" y="5391150"/>
            <a:ext cx="8458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العهد الجديد هو تضخيم الله غير المشروط لوعد البركة في العهد الإبراهيمي، حيث ستختبر يهوذا وإسرائيل الفداء القومي والروحي.</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85005570"/>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3234"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3235" name="TextBox 4"/>
          <p:cNvSpPr txBox="1">
            <a:spLocks noChangeArrowheads="1"/>
          </p:cNvSpPr>
          <p:nvPr/>
        </p:nvSpPr>
        <p:spPr bwMode="auto">
          <a:xfrm>
            <a:off x="3048000" y="685800"/>
            <a:ext cx="3169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3236" name="Rectangle 3"/>
          <p:cNvSpPr txBox="1">
            <a:spLocks noChangeArrowheads="1"/>
          </p:cNvSpPr>
          <p:nvPr/>
        </p:nvSpPr>
        <p:spPr bwMode="auto">
          <a:xfrm>
            <a:off x="119063" y="1295400"/>
            <a:ext cx="5291137"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rPr>
              <a:t>31</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ها أيام تأتي يقول الرب و أقطع </a:t>
            </a:r>
            <a:r>
              <a:rPr kumimoji="0" lang="ar-JO" sz="32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مع بيت إسرائيل و مع بيت يهوذا</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480074"/>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5282"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5283" name="TextBox 4"/>
          <p:cNvSpPr txBox="1">
            <a:spLocks noChangeArrowheads="1"/>
          </p:cNvSpPr>
          <p:nvPr/>
        </p:nvSpPr>
        <p:spPr bwMode="auto">
          <a:xfrm>
            <a:off x="3048000" y="685800"/>
            <a:ext cx="2895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5284" name="Rectangle 3"/>
          <p:cNvSpPr txBox="1">
            <a:spLocks noChangeArrowheads="1"/>
          </p:cNvSpPr>
          <p:nvPr/>
        </p:nvSpPr>
        <p:spPr bwMode="auto">
          <a:xfrm>
            <a:off x="0" y="1447800"/>
            <a:ext cx="5214938"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73050" indent="-2730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73050" marR="0" lvl="0" indent="-273050" algn="ctr" defTabSz="914400" rtl="0" eaLnBrk="1" fontAlgn="base" latinLnBrk="0" hangingPunct="1">
              <a:lnSpc>
                <a:spcPct val="100000"/>
              </a:lnSpc>
              <a:spcBef>
                <a:spcPct val="20000"/>
              </a:spcBef>
              <a:spcAft>
                <a:spcPct val="0"/>
              </a:spcAft>
              <a:buClr>
                <a:srgbClr val="D16349"/>
              </a:buClr>
              <a:buSzPct val="85000"/>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33ب أجعل شريعتي في داخلهم و أكتبها على قلوبهم و أكون لهم إلهاً و هم يكونون لي شعباً 34 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1212716"/>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ormAutofit fontScale="90000"/>
          </a:bodyPr>
          <a:lstStyle/>
          <a:p>
            <a:pPr>
              <a:defRPr/>
            </a:pPr>
            <a:r>
              <a:rPr lang="ar-JO" sz="4400" b="1" dirty="0">
                <a:solidFill>
                  <a:schemeClr val="tx1"/>
                </a:solidFill>
                <a:latin typeface="Arial" panose="020B0604020202020204" pitchFamily="34" charset="0"/>
                <a:ea typeface="+mj-ea"/>
                <a:cs typeface="Arial" panose="020B0604020202020204" pitchFamily="34" charset="0"/>
              </a:rPr>
              <a:t>الطبيعة غير المشروطة</a:t>
            </a:r>
            <a:endParaRPr lang="en-US" sz="4400" b="1" dirty="0">
              <a:solidFill>
                <a:schemeClr val="tx1"/>
              </a:solidFill>
              <a:latin typeface="Arial" panose="020B0604020202020204" pitchFamily="34" charset="0"/>
              <a:ea typeface="+mj-ea"/>
              <a:cs typeface="Arial" panose="020B0604020202020204" pitchFamily="34" charset="0"/>
            </a:endParaRPr>
          </a:p>
        </p:txBody>
      </p:sp>
      <p:pic>
        <p:nvPicPr>
          <p:cNvPr id="7172" name="Picture 4" descr="mban384l"/>
          <p:cNvPicPr>
            <a:picLocks noChangeAspect="1" noChangeArrowheads="1"/>
          </p:cNvPicPr>
          <p:nvPr/>
        </p:nvPicPr>
        <p:blipFill>
          <a:blip r:embed="rId3"/>
          <a:srcRect/>
          <a:stretch>
            <a:fillRect/>
          </a:stretch>
        </p:blipFill>
        <p:spPr bwMode="auto">
          <a:xfrm>
            <a:off x="266700" y="1676400"/>
            <a:ext cx="4762500" cy="4533900"/>
          </a:xfrm>
          <a:prstGeom prst="rect">
            <a:avLst/>
          </a:prstGeom>
          <a:noFill/>
          <a:ln w="101600">
            <a:solidFill>
              <a:schemeClr val="bg2">
                <a:lumMod val="90000"/>
              </a:schemeClr>
            </a:solidFill>
          </a:ln>
        </p:spPr>
      </p:pic>
      <p:sp>
        <p:nvSpPr>
          <p:cNvPr id="7173" name="Text Box 5"/>
          <p:cNvSpPr txBox="1">
            <a:spLocks noChangeArrowheads="1"/>
          </p:cNvSpPr>
          <p:nvPr/>
        </p:nvSpPr>
        <p:spPr bwMode="auto">
          <a:xfrm>
            <a:off x="5338763" y="1905000"/>
            <a:ext cx="3500437"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أبدي (إر 31: 36، 40؛ 32: 40؛ 50: 5؛ إ ش 61: 2. 8- 9؛ 24: 5؛ حز 37: 26).</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تفخيم العهد الإبراهيمي غير المشروط.</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تصريحات الله </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سأفعل</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غير المشروطة. </a:t>
            </a:r>
          </a:p>
        </p:txBody>
      </p:sp>
      <p:sp>
        <p:nvSpPr>
          <p:cNvPr id="227332" name="Text Box 6"/>
          <p:cNvSpPr txBox="1">
            <a:spLocks noChangeArrowheads="1"/>
          </p:cNvSpPr>
          <p:nvPr/>
        </p:nvSpPr>
        <p:spPr bwMode="auto">
          <a:xfrm>
            <a:off x="8286750" y="1428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6" name="Text Box 5"/>
          <p:cNvSpPr txBox="1">
            <a:spLocks noChangeArrowheads="1"/>
          </p:cNvSpPr>
          <p:nvPr/>
        </p:nvSpPr>
        <p:spPr bwMode="auto">
          <a:xfrm>
            <a:off x="228600" y="5486400"/>
            <a:ext cx="4800600" cy="106368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1" eaLnBrk="0" fontAlgn="base" latinLnBrk="0" hangingPunct="0">
              <a:lnSpc>
                <a:spcPct val="107000"/>
              </a:lnSpc>
              <a:spcBef>
                <a:spcPts val="0"/>
              </a:spcBef>
              <a:spcAft>
                <a:spcPts val="800"/>
              </a:spcAft>
              <a:buClrTx/>
              <a:buSzTx/>
              <a:buFontTx/>
              <a:buNone/>
              <a:tabLst/>
              <a:defRPr/>
            </a:pPr>
            <a:r>
              <a:rPr kumimoji="0" lang="ar-JO"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إن محبة الله غير مشروطة، لكن يجب عليك أن تتصرف الآن، فالعرض يمكن أن يسحب في أي وقت، ويكون باطلاً عندما يحظره القانون. </a:t>
            </a:r>
            <a:endParaRPr kumimoji="0" lang="en-US"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4652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7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7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18466" name="Picture 2" descr="Pesach Background.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220201" y="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Title 1"/>
          <p:cNvSpPr>
            <a:spLocks noGrp="1"/>
          </p:cNvSpPr>
          <p:nvPr>
            <p:ph type="ctrTitle"/>
          </p:nvPr>
        </p:nvSpPr>
        <p:spPr>
          <a:xfrm>
            <a:off x="0" y="2493963"/>
            <a:ext cx="9144000" cy="3743325"/>
          </a:xfrm>
        </p:spPr>
        <p:txBody>
          <a:bodyPr/>
          <a:lstStyle/>
          <a:p>
            <a:pPr>
              <a:lnSpc>
                <a:spcPct val="80000"/>
              </a:lnSpc>
            </a:pPr>
            <a:r>
              <a:rPr lang="ar-JO" sz="5400" dirty="0">
                <a:solidFill>
                  <a:srgbClr val="3F2B15"/>
                </a:solidFill>
                <a:ea typeface="ヒラギノ角ゴ Pro W3" charset="0"/>
                <a:cs typeface="Arial" panose="020B0604020202020204" pitchFamily="34" charset="0"/>
              </a:rPr>
              <a:t>هذا الكأس هو</a:t>
            </a:r>
            <a:br>
              <a:rPr lang="en-US" sz="5400" dirty="0">
                <a:solidFill>
                  <a:srgbClr val="3F2B15"/>
                </a:solidFill>
                <a:ea typeface="ヒラギノ角ゴ Pro W3" charset="0"/>
                <a:cs typeface="Arial" panose="020B0604020202020204" pitchFamily="34" charset="0"/>
              </a:rPr>
            </a:br>
            <a:r>
              <a:rPr lang="ar-JO" sz="5400" dirty="0">
                <a:solidFill>
                  <a:srgbClr val="3F2B15"/>
                </a:solidFill>
                <a:ea typeface="ヒラギノ角ゴ Pro W3" charset="0"/>
                <a:cs typeface="Arial" panose="020B0604020202020204" pitchFamily="34" charset="0"/>
              </a:rPr>
              <a:t>العهد الجديد</a:t>
            </a:r>
            <a:br>
              <a:rPr lang="en-US" sz="5400" dirty="0">
                <a:solidFill>
                  <a:srgbClr val="3F2B15"/>
                </a:solidFill>
                <a:ea typeface="ヒラギノ角ゴ Pro W3" charset="0"/>
                <a:cs typeface="Arial" panose="020B0604020202020204" pitchFamily="34" charset="0"/>
              </a:rPr>
            </a:br>
            <a:r>
              <a:rPr lang="ar-JO" sz="5400" dirty="0">
                <a:solidFill>
                  <a:srgbClr val="3F2B15"/>
                </a:solidFill>
                <a:ea typeface="ヒラギノ角ゴ Pro W3" charset="0"/>
                <a:cs typeface="Arial" panose="020B0604020202020204" pitchFamily="34" charset="0"/>
              </a:rPr>
              <a:t>بدمي الذي</a:t>
            </a:r>
            <a:br>
              <a:rPr lang="ar-JO" sz="5400" dirty="0">
                <a:solidFill>
                  <a:srgbClr val="3F2B15"/>
                </a:solidFill>
                <a:ea typeface="ヒラギノ角ゴ Pro W3" charset="0"/>
                <a:cs typeface="Arial" panose="020B0604020202020204" pitchFamily="34" charset="0"/>
              </a:rPr>
            </a:br>
            <a:r>
              <a:rPr lang="ar-JO" sz="5400" dirty="0">
                <a:solidFill>
                  <a:srgbClr val="3F2B15"/>
                </a:solidFill>
                <a:ea typeface="ヒラギノ角ゴ Pro W3" charset="0"/>
                <a:cs typeface="Arial" panose="020B0604020202020204" pitchFamily="34" charset="0"/>
              </a:rPr>
              <a:t>يسفك</a:t>
            </a:r>
            <a:br>
              <a:rPr lang="en-US" sz="5400" dirty="0">
                <a:solidFill>
                  <a:srgbClr val="3F2B15"/>
                </a:solidFill>
                <a:ea typeface="ヒラギノ角ゴ Pro W3" charset="0"/>
                <a:cs typeface="Arial" panose="020B0604020202020204" pitchFamily="34" charset="0"/>
              </a:rPr>
            </a:br>
            <a:r>
              <a:rPr lang="ar-JO" sz="5400" dirty="0">
                <a:solidFill>
                  <a:srgbClr val="3F2B15"/>
                </a:solidFill>
                <a:ea typeface="ヒラギノ角ゴ Pro W3" charset="0"/>
                <a:cs typeface="Arial" panose="020B0604020202020204" pitchFamily="34" charset="0"/>
              </a:rPr>
              <a:t>عنكم</a:t>
            </a:r>
            <a:endParaRPr lang="en-US" sz="5400" dirty="0">
              <a:solidFill>
                <a:srgbClr val="3F2B15"/>
              </a:solidFill>
              <a:ea typeface="ヒラギノ角ゴ Pro W3" charset="0"/>
              <a:cs typeface="Arial" panose="020B0604020202020204" pitchFamily="34" charset="0"/>
            </a:endParaRPr>
          </a:p>
        </p:txBody>
      </p:sp>
      <p:sp>
        <p:nvSpPr>
          <p:cNvPr id="318468" name="Title 1"/>
          <p:cNvSpPr txBox="1">
            <a:spLocks/>
          </p:cNvSpPr>
          <p:nvPr/>
        </p:nvSpPr>
        <p:spPr bwMode="auto">
          <a:xfrm>
            <a:off x="0" y="5949950"/>
            <a:ext cx="9144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1F00"/>
                </a:solidFill>
                <a:effectLst/>
                <a:uLnTx/>
                <a:uFillTx/>
                <a:latin typeface="Arial" panose="020B0604020202020204" pitchFamily="34" charset="0"/>
                <a:ea typeface="ヒラギノ角ゴ Pro W3" charset="0"/>
                <a:cs typeface="Arial" panose="020B0604020202020204" pitchFamily="34" charset="0"/>
              </a:rPr>
              <a:t>لوقا 22: 20</a:t>
            </a:r>
            <a:endParaRPr kumimoji="0" lang="en-US" sz="3600" b="1" u="none" strike="noStrike" kern="1200" cap="none" spc="0" normalizeH="0" baseline="0" noProof="0" dirty="0">
              <a:ln>
                <a:noFill/>
              </a:ln>
              <a:solidFill>
                <a:srgbClr val="001F00"/>
              </a:solidFill>
              <a:effectLst/>
              <a:uLnTx/>
              <a:uFillTx/>
              <a:latin typeface="Arial" panose="020B0604020202020204" pitchFamily="34" charset="0"/>
              <a:ea typeface="ヒラギノ角ゴ Pro W3" charset="0"/>
              <a:cs typeface="Arial" panose="020B0604020202020204" pitchFamily="34" charset="0"/>
            </a:endParaRPr>
          </a:p>
        </p:txBody>
      </p:sp>
      <p:sp>
        <p:nvSpPr>
          <p:cNvPr id="6" name="Title 1"/>
          <p:cNvSpPr txBox="1">
            <a:spLocks/>
          </p:cNvSpPr>
          <p:nvPr/>
        </p:nvSpPr>
        <p:spPr bwMode="auto">
          <a:xfrm>
            <a:off x="76200" y="1700213"/>
            <a:ext cx="4495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الكأس (ليس المعمودية)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هي علامة العهد الجديد</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7879254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628800"/>
            <a:ext cx="9144000" cy="4972000"/>
          </a:xfrm>
        </p:spPr>
        <p:txBody>
          <a:bodyPr/>
          <a:lstStyle/>
          <a:p>
            <a:pPr>
              <a:defRPr/>
            </a:pP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كيف تمكن يسوع أن يطبق وعود العهد الجديد</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على تلاميذه</a:t>
            </a:r>
            <a: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t>،</a:t>
            </a: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في حين أن الشروط الأخرى</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لم تتحقق حينها؟ </a:t>
            </a:r>
            <a:br>
              <a:rPr lang="en-US" sz="3600" dirty="0">
                <a:solidFill>
                  <a:srgbClr val="FFFFFF"/>
                </a:solidFill>
                <a:effectLst>
                  <a:glow rad="101600">
                    <a:schemeClr val="tx1">
                      <a:alpha val="75000"/>
                    </a:schemeClr>
                  </a:glow>
                </a:effectLst>
                <a:ea typeface="ヒラギノ角ゴ Pro W3" charset="0"/>
                <a:cs typeface="ヒラギノ角ゴ Pro W3" charset="0"/>
              </a:rPr>
            </a:br>
            <a:br>
              <a:rPr lang="en-US" sz="3600" dirty="0">
                <a:solidFill>
                  <a:srgbClr val="FFFFFF"/>
                </a:solidFill>
                <a:effectLst>
                  <a:glow rad="101600">
                    <a:schemeClr val="tx1">
                      <a:alpha val="75000"/>
                    </a:schemeClr>
                  </a:glow>
                </a:effectLst>
                <a:ea typeface="ヒラギノ角ゴ Pro W3" charset="0"/>
                <a:cs typeface="ヒラギノ角ゴ Pro W3"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(ماذا عن إعادة توحيد إسرائيل ويهوذا؟ </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وماذا عن كل الناس الذين يعرفون الله؟)</a:t>
            </a:r>
            <a:endParaRPr lang="en-US" sz="3600" dirty="0">
              <a:solidFill>
                <a:srgbClr val="FFFFFF"/>
              </a:solidFill>
              <a:effectLst>
                <a:glow rad="101600">
                  <a:schemeClr val="tx1">
                    <a:alpha val="75000"/>
                  </a:schemeClr>
                </a:glow>
              </a:effectLst>
              <a:ea typeface="ヒラギノ角ゴ Pro W3" charset="0"/>
              <a:cs typeface="Arial" panose="020B0604020202020204" pitchFamily="34" charset="0"/>
            </a:endParaRPr>
          </a:p>
        </p:txBody>
      </p:sp>
    </p:spTree>
    <p:extLst>
      <p:ext uri="{BB962C8B-B14F-4D97-AF65-F5344CB8AC3E}">
        <p14:creationId xmlns:p14="http://schemas.microsoft.com/office/powerpoint/2010/main" val="32249888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p:cNvSpPr txBox="1">
            <a:spLocks noChangeArrowheads="1"/>
          </p:cNvSpPr>
          <p:nvPr/>
        </p:nvSpPr>
        <p:spPr bwMode="auto">
          <a:xfrm>
            <a:off x="0" y="1981200"/>
            <a:ext cx="9144000" cy="86201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إرميا 31: 31- 34 (لإسرائيل)</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8" name="Text Box 4"/>
          <p:cNvSpPr txBox="1">
            <a:spLocks noChangeArrowheads="1"/>
          </p:cNvSpPr>
          <p:nvPr/>
        </p:nvSpPr>
        <p:spPr bwMode="auto">
          <a:xfrm>
            <a:off x="1066800" y="3048000"/>
            <a:ext cx="73152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أبدي</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9" name="Text Box 5"/>
          <p:cNvSpPr txBox="1">
            <a:spLocks noChangeArrowheads="1"/>
          </p:cNvSpPr>
          <p:nvPr/>
        </p:nvSpPr>
        <p:spPr bwMode="auto">
          <a:xfrm>
            <a:off x="5562600" y="3429000"/>
            <a:ext cx="30480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altLang="ja-JP"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قلباً جديداً</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0" name="Text Box 6"/>
          <p:cNvSpPr txBox="1">
            <a:spLocks noChangeArrowheads="1"/>
          </p:cNvSpPr>
          <p:nvPr/>
        </p:nvSpPr>
        <p:spPr bwMode="auto">
          <a:xfrm>
            <a:off x="838200" y="39624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روحاً جديدة</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609600" y="48768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2" name="Text Box 8"/>
          <p:cNvSpPr txBox="1">
            <a:spLocks noChangeArrowheads="1"/>
          </p:cNvSpPr>
          <p:nvPr/>
        </p:nvSpPr>
        <p:spPr bwMode="auto">
          <a:xfrm>
            <a:off x="3962400" y="46482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سلام</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3" name="Text Box 9"/>
          <p:cNvSpPr txBox="1">
            <a:spLocks noChangeArrowheads="1"/>
          </p:cNvSpPr>
          <p:nvPr/>
        </p:nvSpPr>
        <p:spPr bwMode="auto">
          <a:xfrm>
            <a:off x="0" y="5638800"/>
            <a:ext cx="9144000" cy="854075"/>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لوقا 22: 20 (للكنيسة)</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0" y="304800"/>
            <a:ext cx="9144000" cy="862013"/>
          </a:xfrm>
        </p:spPr>
        <p:txBody>
          <a:bodyPr>
            <a:spAutoFit/>
          </a:bodyPr>
          <a:lstStyle/>
          <a:p>
            <a:pPr>
              <a:spcBef>
                <a:spcPct val="50000"/>
              </a:spcBef>
              <a:defRPr/>
            </a:pPr>
            <a:r>
              <a:rPr lang="ar-JO" sz="5000" b="1" dirty="0">
                <a:solidFill>
                  <a:srgbClr val="FFFF00"/>
                </a:solidFill>
                <a:latin typeface="Arial" panose="020B0604020202020204" pitchFamily="34" charset="0"/>
                <a:ea typeface="ＭＳ Ｐゴシック" charset="0"/>
                <a:cs typeface="Arial" panose="020B0604020202020204" pitchFamily="34" charset="0"/>
              </a:rPr>
              <a:t>كيف نتصالح؟</a:t>
            </a:r>
            <a:endParaRPr lang="en-US" sz="5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1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dissolve">
                                      <p:cBhvr>
                                        <p:cTn id="7" dur="500"/>
                                        <p:tgtEl>
                                          <p:spTgt spid="108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8553"/>
                                        </p:tgtEl>
                                        <p:attrNameLst>
                                          <p:attrName>style.visibility</p:attrName>
                                        </p:attrNameLst>
                                      </p:cBhvr>
                                      <p:to>
                                        <p:strVal val="visible"/>
                                      </p:to>
                                    </p:set>
                                    <p:animEffect transition="in" filter="dissolve">
                                      <p:cBhvr>
                                        <p:cTn id="12" dur="500"/>
                                        <p:tgtEl>
                                          <p:spTgt spid="1085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5" presetClass="entr" presetSubtype="0" fill="hold" grpId="0" nodeType="clickEffect">
                                  <p:stCondLst>
                                    <p:cond delay="0"/>
                                  </p:stCondLst>
                                  <p:childTnLst>
                                    <p:set>
                                      <p:cBhvr>
                                        <p:cTn id="16" dur="1" fill="hold">
                                          <p:stCondLst>
                                            <p:cond delay="0"/>
                                          </p:stCondLst>
                                        </p:cTn>
                                        <p:tgtEl>
                                          <p:spTgt spid="108548"/>
                                        </p:tgtEl>
                                        <p:attrNameLst>
                                          <p:attrName>style.visibility</p:attrName>
                                        </p:attrNameLst>
                                      </p:cBhvr>
                                      <p:to>
                                        <p:strVal val="visible"/>
                                      </p:to>
                                    </p:set>
                                    <p:anim calcmode="lin" valueType="num">
                                      <p:cBhvr>
                                        <p:cTn id="17" dur="1000" fill="hold"/>
                                        <p:tgtEl>
                                          <p:spTgt spid="108548"/>
                                        </p:tgtEl>
                                        <p:attrNameLst>
                                          <p:attrName>ppt_w</p:attrName>
                                        </p:attrNameLst>
                                      </p:cBhvr>
                                      <p:tavLst>
                                        <p:tav tm="0">
                                          <p:val>
                                            <p:fltVal val="0"/>
                                          </p:val>
                                        </p:tav>
                                        <p:tav tm="100000">
                                          <p:val>
                                            <p:strVal val="#ppt_w"/>
                                          </p:val>
                                        </p:tav>
                                      </p:tavLst>
                                    </p:anim>
                                    <p:anim calcmode="lin" valueType="num">
                                      <p:cBhvr>
                                        <p:cTn id="18" dur="1000" fill="hold"/>
                                        <p:tgtEl>
                                          <p:spTgt spid="108548"/>
                                        </p:tgtEl>
                                        <p:attrNameLst>
                                          <p:attrName>ppt_h</p:attrName>
                                        </p:attrNameLst>
                                      </p:cBhvr>
                                      <p:tavLst>
                                        <p:tav tm="0">
                                          <p:val>
                                            <p:fltVal val="0"/>
                                          </p:val>
                                        </p:tav>
                                        <p:tav tm="100000">
                                          <p:val>
                                            <p:strVal val="#ppt_h"/>
                                          </p:val>
                                        </p:tav>
                                      </p:tavLst>
                                    </p:anim>
                                    <p:anim calcmode="lin" valueType="num">
                                      <p:cBhvr>
                                        <p:cTn id="19"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5" presetClass="entr" presetSubtype="0" fill="hold" grpId="0" nodeType="clickEffect">
                                  <p:stCondLst>
                                    <p:cond delay="0"/>
                                  </p:stCondLst>
                                  <p:childTnLst>
                                    <p:set>
                                      <p:cBhvr>
                                        <p:cTn id="24" dur="1" fill="hold">
                                          <p:stCondLst>
                                            <p:cond delay="0"/>
                                          </p:stCondLst>
                                        </p:cTn>
                                        <p:tgtEl>
                                          <p:spTgt spid="108549"/>
                                        </p:tgtEl>
                                        <p:attrNameLst>
                                          <p:attrName>style.visibility</p:attrName>
                                        </p:attrNameLst>
                                      </p:cBhvr>
                                      <p:to>
                                        <p:strVal val="visible"/>
                                      </p:to>
                                    </p:set>
                                    <p:anim calcmode="lin" valueType="num">
                                      <p:cBhvr>
                                        <p:cTn id="25" dur="1000" fill="hold"/>
                                        <p:tgtEl>
                                          <p:spTgt spid="108549"/>
                                        </p:tgtEl>
                                        <p:attrNameLst>
                                          <p:attrName>ppt_w</p:attrName>
                                        </p:attrNameLst>
                                      </p:cBhvr>
                                      <p:tavLst>
                                        <p:tav tm="0">
                                          <p:val>
                                            <p:fltVal val="0"/>
                                          </p:val>
                                        </p:tav>
                                        <p:tav tm="100000">
                                          <p:val>
                                            <p:strVal val="#ppt_w"/>
                                          </p:val>
                                        </p:tav>
                                      </p:tavLst>
                                    </p:anim>
                                    <p:anim calcmode="lin" valueType="num">
                                      <p:cBhvr>
                                        <p:cTn id="26" dur="1000" fill="hold"/>
                                        <p:tgtEl>
                                          <p:spTgt spid="108549"/>
                                        </p:tgtEl>
                                        <p:attrNameLst>
                                          <p:attrName>ppt_h</p:attrName>
                                        </p:attrNameLst>
                                      </p:cBhvr>
                                      <p:tavLst>
                                        <p:tav tm="0">
                                          <p:val>
                                            <p:fltVal val="0"/>
                                          </p:val>
                                        </p:tav>
                                        <p:tav tm="100000">
                                          <p:val>
                                            <p:strVal val="#ppt_h"/>
                                          </p:val>
                                        </p:tav>
                                      </p:tavLst>
                                    </p:anim>
                                    <p:anim calcmode="lin" valueType="num">
                                      <p:cBhvr>
                                        <p:cTn id="27" dur="1000" fill="hold"/>
                                        <p:tgtEl>
                                          <p:spTgt spid="108549"/>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085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8550"/>
                                        </p:tgtEl>
                                        <p:attrNameLst>
                                          <p:attrName>style.visibility</p:attrName>
                                        </p:attrNameLst>
                                      </p:cBhvr>
                                      <p:to>
                                        <p:strVal val="visible"/>
                                      </p:to>
                                    </p:set>
                                    <p:anim calcmode="lin" valueType="num">
                                      <p:cBhvr>
                                        <p:cTn id="33" dur="1000" fill="hold"/>
                                        <p:tgtEl>
                                          <p:spTgt spid="108550"/>
                                        </p:tgtEl>
                                        <p:attrNameLst>
                                          <p:attrName>ppt_w</p:attrName>
                                        </p:attrNameLst>
                                      </p:cBhvr>
                                      <p:tavLst>
                                        <p:tav tm="0">
                                          <p:val>
                                            <p:fltVal val="0"/>
                                          </p:val>
                                        </p:tav>
                                        <p:tav tm="100000">
                                          <p:val>
                                            <p:strVal val="#ppt_w"/>
                                          </p:val>
                                        </p:tav>
                                      </p:tavLst>
                                    </p:anim>
                                    <p:anim calcmode="lin" valueType="num">
                                      <p:cBhvr>
                                        <p:cTn id="34" dur="1000" fill="hold"/>
                                        <p:tgtEl>
                                          <p:spTgt spid="108550"/>
                                        </p:tgtEl>
                                        <p:attrNameLst>
                                          <p:attrName>ppt_h</p:attrName>
                                        </p:attrNameLst>
                                      </p:cBhvr>
                                      <p:tavLst>
                                        <p:tav tm="0">
                                          <p:val>
                                            <p:fltVal val="0"/>
                                          </p:val>
                                        </p:tav>
                                        <p:tav tm="100000">
                                          <p:val>
                                            <p:strVal val="#ppt_h"/>
                                          </p:val>
                                        </p:tav>
                                      </p:tavLst>
                                    </p:anim>
                                    <p:anim calcmode="lin" valueType="num">
                                      <p:cBhvr>
                                        <p:cTn id="35" dur="1000" fill="hold"/>
                                        <p:tgtEl>
                                          <p:spTgt spid="108550"/>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85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108552"/>
                                        </p:tgtEl>
                                        <p:attrNameLst>
                                          <p:attrName>style.visibility</p:attrName>
                                        </p:attrNameLst>
                                      </p:cBhvr>
                                      <p:to>
                                        <p:strVal val="visible"/>
                                      </p:to>
                                    </p:set>
                                    <p:anim calcmode="lin" valueType="num">
                                      <p:cBhvr>
                                        <p:cTn id="41" dur="1000" fill="hold"/>
                                        <p:tgtEl>
                                          <p:spTgt spid="108552"/>
                                        </p:tgtEl>
                                        <p:attrNameLst>
                                          <p:attrName>ppt_w</p:attrName>
                                        </p:attrNameLst>
                                      </p:cBhvr>
                                      <p:tavLst>
                                        <p:tav tm="0">
                                          <p:val>
                                            <p:fltVal val="0"/>
                                          </p:val>
                                        </p:tav>
                                        <p:tav tm="100000">
                                          <p:val>
                                            <p:strVal val="#ppt_w"/>
                                          </p:val>
                                        </p:tav>
                                      </p:tavLst>
                                    </p:anim>
                                    <p:anim calcmode="lin" valueType="num">
                                      <p:cBhvr>
                                        <p:cTn id="42" dur="1000" fill="hold"/>
                                        <p:tgtEl>
                                          <p:spTgt spid="108552"/>
                                        </p:tgtEl>
                                        <p:attrNameLst>
                                          <p:attrName>ppt_h</p:attrName>
                                        </p:attrNameLst>
                                      </p:cBhvr>
                                      <p:tavLst>
                                        <p:tav tm="0">
                                          <p:val>
                                            <p:fltVal val="0"/>
                                          </p:val>
                                        </p:tav>
                                        <p:tav tm="100000">
                                          <p:val>
                                            <p:strVal val="#ppt_h"/>
                                          </p:val>
                                        </p:tav>
                                      </p:tavLst>
                                    </p:anim>
                                    <p:anim calcmode="lin" valueType="num">
                                      <p:cBhvr>
                                        <p:cTn id="43" dur="1000" fill="hold"/>
                                        <p:tgtEl>
                                          <p:spTgt spid="108552"/>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085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5" presetClass="entr" presetSubtype="0" fill="hold" grpId="0" nodeType="clickEffect">
                                  <p:stCondLst>
                                    <p:cond delay="0"/>
                                  </p:stCondLst>
                                  <p:childTnLst>
                                    <p:set>
                                      <p:cBhvr>
                                        <p:cTn id="48" dur="1" fill="hold">
                                          <p:stCondLst>
                                            <p:cond delay="0"/>
                                          </p:stCondLst>
                                        </p:cTn>
                                        <p:tgtEl>
                                          <p:spTgt spid="108551"/>
                                        </p:tgtEl>
                                        <p:attrNameLst>
                                          <p:attrName>style.visibility</p:attrName>
                                        </p:attrNameLst>
                                      </p:cBhvr>
                                      <p:to>
                                        <p:strVal val="visible"/>
                                      </p:to>
                                    </p:set>
                                    <p:anim calcmode="lin" valueType="num">
                                      <p:cBhvr>
                                        <p:cTn id="49" dur="1000" fill="hold"/>
                                        <p:tgtEl>
                                          <p:spTgt spid="108551"/>
                                        </p:tgtEl>
                                        <p:attrNameLst>
                                          <p:attrName>ppt_w</p:attrName>
                                        </p:attrNameLst>
                                      </p:cBhvr>
                                      <p:tavLst>
                                        <p:tav tm="0">
                                          <p:val>
                                            <p:fltVal val="0"/>
                                          </p:val>
                                        </p:tav>
                                        <p:tav tm="100000">
                                          <p:val>
                                            <p:strVal val="#ppt_w"/>
                                          </p:val>
                                        </p:tav>
                                      </p:tavLst>
                                    </p:anim>
                                    <p:anim calcmode="lin" valueType="num">
                                      <p:cBhvr>
                                        <p:cTn id="50" dur="1000" fill="hold"/>
                                        <p:tgtEl>
                                          <p:spTgt spid="108551"/>
                                        </p:tgtEl>
                                        <p:attrNameLst>
                                          <p:attrName>ppt_h</p:attrName>
                                        </p:attrNameLst>
                                      </p:cBhvr>
                                      <p:tavLst>
                                        <p:tav tm="0">
                                          <p:val>
                                            <p:fltVal val="0"/>
                                          </p:val>
                                        </p:tav>
                                        <p:tav tm="100000">
                                          <p:val>
                                            <p:strVal val="#ppt_h"/>
                                          </p:val>
                                        </p:tav>
                                      </p:tavLst>
                                    </p:anim>
                                    <p:anim calcmode="lin" valueType="num">
                                      <p:cBhvr>
                                        <p:cTn id="51" dur="1000" fill="hold"/>
                                        <p:tgtEl>
                                          <p:spTgt spid="108551"/>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10855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nimBg="1" autoUpdateAnimBg="0"/>
      <p:bldP spid="108548" grpId="0" autoUpdateAnimBg="0"/>
      <p:bldP spid="108549" grpId="0" autoUpdateAnimBg="0"/>
      <p:bldP spid="108550" grpId="0" autoUpdateAnimBg="0"/>
      <p:bldP spid="108551" grpId="0" autoUpdateAnimBg="0"/>
      <p:bldP spid="108552" grpId="0" autoUpdateAnimBg="0"/>
      <p:bldP spid="108553"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4"/>
          <p:cNvSpPr txBox="1">
            <a:spLocks noChangeArrowheads="1"/>
          </p:cNvSpPr>
          <p:nvPr/>
        </p:nvSpPr>
        <p:spPr bwMode="auto">
          <a:xfrm>
            <a:off x="8297863" y="0"/>
            <a:ext cx="8524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0" name="Text Box 17"/>
          <p:cNvSpPr txBox="1">
            <a:spLocks noChangeArrowheads="1"/>
          </p:cNvSpPr>
          <p:nvPr/>
        </p:nvSpPr>
        <p:spPr bwMode="auto">
          <a:xfrm>
            <a:off x="228600" y="1428750"/>
            <a:ext cx="4800600" cy="2831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تمّت</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سكنى الروح القدس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مع حز 36: 27)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طبيعة، قلب و فكر جديد</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أش 59: 21)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غفران الخطايا</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34ب</a:t>
            </a:r>
            <a:r>
              <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232451" name="Text Box 18"/>
          <p:cNvSpPr txBox="1">
            <a:spLocks noChangeArrowheads="1"/>
          </p:cNvSpPr>
          <p:nvPr/>
        </p:nvSpPr>
        <p:spPr bwMode="auto">
          <a:xfrm>
            <a:off x="228600" y="4429125"/>
            <a:ext cx="4652963" cy="20415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لم تتم بعد</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كل شخص سيعرف الرب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ستتحد إسرائيل و يهوذا ثانية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2" name="Title 6"/>
          <p:cNvSpPr>
            <a:spLocks noGrp="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الأحكام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0241" name="Picture 1"/>
          <p:cNvPicPr>
            <a:picLocks noChangeAspect="1" noChangeArrowheads="1"/>
          </p:cNvPicPr>
          <p:nvPr/>
        </p:nvPicPr>
        <p:blipFill>
          <a:blip r:embed="rId3"/>
          <a:srcRect/>
          <a:stretch>
            <a:fillRect/>
          </a:stretch>
        </p:blipFill>
        <p:spPr bwMode="auto">
          <a:xfrm>
            <a:off x="5094288" y="1524000"/>
            <a:ext cx="3821112" cy="4572000"/>
          </a:xfrm>
          <a:prstGeom prst="rect">
            <a:avLst/>
          </a:prstGeom>
          <a:noFill/>
          <a:ln w="101600">
            <a:solidFill>
              <a:schemeClr val="bg2">
                <a:lumMod val="90000"/>
              </a:schemeClr>
            </a:solidFill>
            <a:miter lim="800000"/>
            <a:headEnd/>
            <a:tailEnd/>
          </a:ln>
        </p:spPr>
      </p:pic>
    </p:spTree>
    <p:extLst>
      <p:ext uri="{BB962C8B-B14F-4D97-AF65-F5344CB8AC3E}">
        <p14:creationId xmlns:p14="http://schemas.microsoft.com/office/powerpoint/2010/main" val="368953876"/>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Grp="1" noChangeArrowheads="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آراء عن زمن التحقيق</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4499" name="Text Box 17"/>
          <p:cNvSpPr txBox="1">
            <a:spLocks noChangeArrowheads="1"/>
          </p:cNvSpPr>
          <p:nvPr/>
        </p:nvSpPr>
        <p:spPr bwMode="auto">
          <a:xfrm>
            <a:off x="228600" y="5786438"/>
            <a:ext cx="6719664"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2. التحقيق الكامل بعد عودة المسيح.</a:t>
            </a:r>
            <a:endParaRPr kumimoji="0" lang="en-US"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
        <p:nvSpPr>
          <p:cNvPr id="234500" name="Text Box 17"/>
          <p:cNvSpPr txBox="1">
            <a:spLocks noChangeArrowheads="1"/>
          </p:cNvSpPr>
          <p:nvPr/>
        </p:nvSpPr>
        <p:spPr bwMode="auto">
          <a:xfrm>
            <a:off x="657225" y="3354388"/>
            <a:ext cx="795337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 عهد جديد واحد فقط لإسرائيل (داربي).</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 عهدان جديدان: واحد لإسرائيل والآخر للكنيسة (شيفر)</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 عهد واحد جديد ذو تطبيقين: أولاً لإسرائيل وثانياً للكنيسة.</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4501" name="Text Box 17"/>
          <p:cNvSpPr txBox="1">
            <a:spLocks noChangeArrowheads="1"/>
          </p:cNvSpPr>
          <p:nvPr/>
        </p:nvSpPr>
        <p:spPr bwMode="auto">
          <a:xfrm>
            <a:off x="228600" y="1447800"/>
            <a:ext cx="86106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endPar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غالب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ما يقول أتباع اللاألفية أن جميع شروط العهد الجديد</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يتم تنفيذها الان في الكنيسة التي يعتبرونها إسرائيل الجديدة. لكن هل هم كذلك؟</a:t>
            </a:r>
          </a:p>
          <a:p>
            <a:pPr marL="342900" marR="0" lvl="0" indent="-342900" algn="r" defTabSz="914400" rtl="1"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1.	</a:t>
            </a:r>
            <a:r>
              <a:rPr kumimoji="0" lang="ar-SA" sz="2400" b="1" u="sng"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تحقيق جزئي في عصر الكنيسة الحالي</a:t>
            </a:r>
          </a:p>
        </p:txBody>
      </p:sp>
      <p:pic>
        <p:nvPicPr>
          <p:cNvPr id="2345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5783263"/>
            <a:ext cx="1624013" cy="1074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503" name="Text Box 4"/>
          <p:cNvSpPr txBox="1">
            <a:spLocks noChangeArrowheads="1"/>
          </p:cNvSpPr>
          <p:nvPr/>
        </p:nvSpPr>
        <p:spPr bwMode="auto">
          <a:xfrm>
            <a:off x="8359775" y="201613"/>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63257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3704039479"/>
              </p:ext>
            </p:extLst>
          </p:nvPr>
        </p:nvGraphicFramePr>
        <p:xfrm>
          <a:off x="67235" y="0"/>
          <a:ext cx="9076765" cy="6748463"/>
        </p:xfrm>
        <a:graphic>
          <a:graphicData uri="http://schemas.openxmlformats.org/drawingml/2006/table">
            <a:tbl>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المدرسة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إعادة صياغة العهد الموسوي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يوجد عهد 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النقدية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كوتيورير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دوم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شميدت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بوتر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رفض التمايزات النصية في العهدين</a:t>
                      </a:r>
                      <a:endPar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العهد القديم =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غير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العهد القديم = مؤقت، العهد الجديد = أبدي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القديم = خارجي، العهد الجديد = داخلي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العهد القديم = لا يوجد تمكين</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تمكين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 العهد الجديد = السلام و الإزدهار و الملاذ و الروح (مقاطع متوازية)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الكنيسة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اللاألفية / بعد الألفية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أليس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كوكس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سميك</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بويتنر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القديم عن مساواة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قدم العهد الجديد لإسرائيل و لكنه لم يتم لهم</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الحاجة الحالية لمعرفة يهوه (لا زلنا نحتاج لطاعة المأمورية العظمى)</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أورشليم في 70م مقابل إر 31: 40</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490012" y="0"/>
            <a:ext cx="171272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ق2 499</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178201" name="Title 6"/>
          <p:cNvSpPr>
            <a:spLocks noGrp="1"/>
          </p:cNvSpPr>
          <p:nvPr>
            <p:ph type="title" idx="4294967295"/>
          </p:nvPr>
        </p:nvSpPr>
        <p:spPr>
          <a:xfrm>
            <a:off x="443754" y="2590800"/>
            <a:ext cx="4509246" cy="914400"/>
          </a:xfrm>
          <a:solidFill>
            <a:srgbClr val="000000"/>
          </a:solidFill>
        </p:spPr>
        <p:txBody>
          <a:bodyPr/>
          <a:lstStyle/>
          <a:p>
            <a:pPr eaLnBrk="1" hangingPunct="1"/>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676600"/>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5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29809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833878824"/>
              </p:ext>
            </p:extLst>
          </p:nvPr>
        </p:nvGraphicFramePr>
        <p:xfrm>
          <a:off x="0" y="1"/>
          <a:ext cx="9144000" cy="6842026"/>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المدارس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48208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الكلاسيكية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داربي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ثومبسون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فون راد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كلمات المسيح في العشاء الأخير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عبارات بولس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تطبيق سفر العبرانيين على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itchFamily="34" charset="0"/>
                          <a:ea typeface="SimSun" charset="0"/>
                          <a:cs typeface="Arial" pitchFamily="34" charset="0"/>
                        </a:rPr>
                        <a:t>2. يرفض العمل الحالي للروح القدس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13858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عهدين جديدين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 جديد لإسرائيل و عهد جديد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بداية 1900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شافير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نفس منهجية العهد الجديد في كل من عهدي الكتاب المقدس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هناك تمايز واضح بين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أساس الغفران متشابه</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إذا كان هناك عهدين جديدين فلا يوجد عهد قديم للكنيسة</a:t>
                      </a:r>
                      <a:endParaRPr kumimoji="0" lang="en-US" altLang="ja-JP"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لا تحصل الكنيسة على وعود 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7692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مساهمة الكنيسة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بشكل أساسي لإسرائيل و بشكل ثانوي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الحالية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لامكي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برايت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سكوفيلد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آرتشر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كايسر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الدعم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التتميم الأستسي مستقبلي – رو 11</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يتعامل مع معلومات كل من العهد القديم و العهد 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الغفران و الروح القدس هي بركات يتم اختبارها حالياً</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الجديد يمتلك ناموس 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تفنيدات الآراء أعلاه</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2802420068"/>
                  </a:ext>
                </a:extLst>
              </a:tr>
            </a:tbl>
          </a:graphicData>
        </a:graphic>
      </p:graphicFrame>
      <p:sp>
        <p:nvSpPr>
          <p:cNvPr id="179225" name="Title 6"/>
          <p:cNvSpPr>
            <a:spLocks noGrp="1"/>
          </p:cNvSpPr>
          <p:nvPr>
            <p:ph type="title" idx="4294967295"/>
          </p:nvPr>
        </p:nvSpPr>
        <p:spPr>
          <a:xfrm>
            <a:off x="0" y="3419381"/>
            <a:ext cx="4495800" cy="990600"/>
          </a:xfrm>
          <a:solidFill>
            <a:srgbClr val="000000"/>
          </a:solidFill>
        </p:spPr>
        <p:txBody>
          <a:bodyPr/>
          <a:lstStyle/>
          <a:p>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7624482" y="0"/>
            <a:ext cx="15782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ق2 490</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2410420"/>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يشير رجوعاً إلى إرميا 31: 31-34</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العهد الجديد يستبدل العهد القديم</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تشارك الكنيسة في العهد الموعود لإسرائيل</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9202" name="Title 48"/>
          <p:cNvSpPr>
            <a:spLocks noGrp="1"/>
          </p:cNvSpPr>
          <p:nvPr>
            <p:ph type="title" idx="4294967295"/>
          </p:nvPr>
        </p:nvSpPr>
        <p:spPr>
          <a:xfrm rot="16200000">
            <a:off x="-3162300" y="3162300"/>
            <a:ext cx="6858000" cy="533400"/>
          </a:xfrm>
        </p:spPr>
        <p:txBody>
          <a:bodyPr/>
          <a:lstStyle/>
          <a:p>
            <a:r>
              <a:rPr lang="ar-JO" sz="2800" dirty="0">
                <a:solidFill>
                  <a:schemeClr val="bg1"/>
                </a:solidFill>
              </a:rPr>
              <a:t>تباين العهود (2 كورنثوس 3-4)</a:t>
            </a:r>
            <a:endParaRPr lang="en-US" sz="2800" dirty="0">
              <a:solidFill>
                <a:schemeClr val="bg1"/>
              </a:solidFill>
              <a:ea typeface="ＭＳ Ｐゴシック" charset="0"/>
            </a:endParaRPr>
          </a:p>
        </p:txBody>
      </p:sp>
      <p:graphicFrame>
        <p:nvGraphicFramePr>
          <p:cNvPr id="48" name="Table 47"/>
          <p:cNvGraphicFramePr>
            <a:graphicFrameLocks noGrp="1"/>
          </p:cNvGraphicFramePr>
          <p:nvPr>
            <p:extLst>
              <p:ext uri="{D42A27DB-BD31-4B8C-83A1-F6EECF244321}">
                <p14:modId xmlns:p14="http://schemas.microsoft.com/office/powerpoint/2010/main" val="3584266310"/>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بالحرف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يحي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الحجر (3: 3 ب ، 7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القلوب (3: 3 ب ؛ ارميا 31:33)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مجداً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تلاشى المجد (3: 7 ب ، 11 أ ،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يزداد المجد باستمرار (3: 11 ب ،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الإنسان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يأتي بالبر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الخداع</a:t>
                      </a:r>
                      <a:r>
                        <a:rPr lang="ar-JO" sz="2000" b="1" baseline="0"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وجه موسى المحجوب (3: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وجوه مكشوفة (3: 13 أ ، 18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محجوبة (3: 14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مكشوفة (3: 14 ب ؛ 4: 3-6)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محجوبة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غير محجوبة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بلادة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 المؤمنين يعكسون مجد الإبن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متغيرين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متغيرين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قلة الغيرة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ثقة وثبات (3: 4-5 ؛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الصدق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12368" y="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88527"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172" name="Group 4"/>
          <p:cNvGraphicFramePr>
            <a:graphicFrameLocks noGrp="1"/>
          </p:cNvGraphicFramePr>
          <p:nvPr>
            <p:extLst>
              <p:ext uri="{D42A27DB-BD31-4B8C-83A1-F6EECF244321}">
                <p14:modId xmlns:p14="http://schemas.microsoft.com/office/powerpoint/2010/main" val="3827368655"/>
              </p:ext>
            </p:extLst>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ja-JP"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العهد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التعريف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التتميم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العلامة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النوحي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وعد غير مشروط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بعدم إغراق الأرض ثانية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البحر لا يوجد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21: 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قوس قزح</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الإبراهيمي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بمنح إسرائيل أرض و حكم و بركة روحية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12: 1-3،      15: 13-18</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latin typeface="Arial" panose="020B0604020202020204" pitchFamily="34" charset="0"/>
                          <a:cs typeface="Arial" panose="020B0604020202020204" pitchFamily="34" charset="0"/>
                        </a:rPr>
                        <a:t>يستمر في الوقت الحاضر (غل 3:17) ولكن لا يزال لإسرائيل مستقبل (رو 11: 25-27)</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الموسوي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بركات مشروطة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خر 19-31،          تث 28</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موت المسيح</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7: 4-6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السبت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31: 13</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بأرض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مادية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وادي مصر إلى نهر الفرات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تث 30: 1-10</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مباركة الأرض</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13-15</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يوجد علامات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حسب علمي</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الداوودي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بحكم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سياسي</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أبدي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لنسل داود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صم 7: 12-17</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تجديد الحكم</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11-12</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جلوس المسيح عن يمين الله</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 2: 34-36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بسكنى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روحية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للروح القدس (كتابة الناموس على القلب)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الغفران و كرازة كاملة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31: 31-34</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بولس و الرسل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كو 3-4</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خلاص جميع إسرائيل</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11: 26-27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كأس عشاء الرب</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 22: 20،</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كو 11: 25)</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ar-JO" sz="2800" dirty="0">
                <a:ea typeface="ＭＳ Ｐゴシック" charset="0"/>
              </a:rPr>
              <a:t>علامات العهود</a:t>
            </a:r>
            <a:endParaRPr lang="en-US" sz="2800" dirty="0">
              <a:ea typeface="ＭＳ Ｐゴシック" charset="0"/>
            </a:endParaRPr>
          </a:p>
        </p:txBody>
      </p:sp>
    </p:spTree>
    <p:extLst>
      <p:ext uri="{BB962C8B-B14F-4D97-AF65-F5344CB8AC3E}">
        <p14:creationId xmlns:p14="http://schemas.microsoft.com/office/powerpoint/2010/main" val="3328509778"/>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910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خط سير الملكوت و 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7670801" y="1654905"/>
            <a:ext cx="831448"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4</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0652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69"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9" name="Rectangle 3"/>
          <p:cNvSpPr>
            <a:spLocks noGrp="1" noChangeArrowheads="1"/>
          </p:cNvSpPr>
          <p:nvPr>
            <p:ph type="ctrTitle"/>
          </p:nvPr>
        </p:nvSpPr>
        <p:spPr>
          <a:xfrm>
            <a:off x="457200" y="685800"/>
            <a:ext cx="8382000" cy="36576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كيفية التغلب</a:t>
            </a:r>
            <a:b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على الشجن؟</a:t>
            </a:r>
            <a:endParaRPr lang="en-US" sz="66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100" name="Rectangle 4"/>
          <p:cNvSpPr>
            <a:spLocks noGrp="1" noChangeArrowheads="1"/>
          </p:cNvSpPr>
          <p:nvPr>
            <p:ph type="subTitle" idx="1"/>
          </p:nvPr>
        </p:nvSpPr>
        <p:spPr>
          <a:xfrm>
            <a:off x="0" y="47244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2 كورنثوس 4: 16-18</a:t>
            </a:r>
            <a:endParaRPr lang="en-US"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0" y="762000"/>
            <a:ext cx="9144000" cy="4876800"/>
          </a:xfrm>
        </p:spPr>
        <p:txBody>
          <a:bodyPr/>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هل أنت محبط اليوم؟</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0466" name="Picture 6"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ctrTitle"/>
          </p:nvPr>
        </p:nvSpPr>
        <p:spPr>
          <a:xfrm>
            <a:off x="2895600" y="533400"/>
            <a:ext cx="5562600" cy="3111624"/>
          </a:xfrm>
        </p:spPr>
        <p:txBody>
          <a:bodyPr/>
          <a:lstStyle/>
          <a:p>
            <a:pPr eaLnBrk="1" hangingPunct="1">
              <a:defRPr/>
            </a:pPr>
            <a:r>
              <a:rPr lang="ar-JO" sz="6000" b="1" dirty="0">
                <a:solidFill>
                  <a:schemeClr val="accent2"/>
                </a:solidFill>
                <a:latin typeface="Arial" panose="020B0604020202020204" pitchFamily="34" charset="0"/>
                <a:ea typeface="Accordance" panose="00000400000000000000" pitchFamily="2" charset="-78"/>
                <a:cs typeface="Arial" panose="020B0604020202020204" pitchFamily="34" charset="0"/>
              </a:rPr>
              <a:t>كيف يمكنك التغلب على الشجن؟</a:t>
            </a:r>
            <a:endParaRPr lang="en-US" sz="6000" b="1" dirty="0">
              <a:solidFill>
                <a:schemeClr val="accent2"/>
              </a:solidFill>
              <a:latin typeface="Arial" panose="020B0604020202020204" pitchFamily="34" charset="0"/>
              <a:ea typeface="Accordance" panose="00000400000000000000" pitchFamily="2" charset="-78"/>
              <a:cs typeface="Arial" panose="020B0604020202020204" pitchFamily="34" charset="0"/>
            </a:endParaRPr>
          </a:p>
        </p:txBody>
      </p:sp>
      <p:sp>
        <p:nvSpPr>
          <p:cNvPr id="141319" name="Rectangle 7"/>
          <p:cNvSpPr>
            <a:spLocks noChangeArrowheads="1"/>
          </p:cNvSpPr>
          <p:nvPr/>
        </p:nvSpPr>
        <p:spPr bwMode="auto">
          <a:xfrm>
            <a:off x="2483768" y="2636912"/>
            <a:ext cx="6553200" cy="37444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كيف يمكنك </a:t>
            </a:r>
          </a:p>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هزيمة</a:t>
            </a:r>
          </a:p>
          <a:p>
            <a:pPr algn="ctr">
              <a:defRPr/>
            </a:pPr>
            <a:r>
              <a:rPr lang="ar-JO" sz="6000" b="1" dirty="0">
                <a:solidFill>
                  <a:srgbClr val="CC090B"/>
                </a:solidFill>
                <a:latin typeface="Arial" panose="020B0604020202020204" pitchFamily="34" charset="0"/>
                <a:ea typeface="Accordance" panose="00000400000000000000" pitchFamily="2" charset="-78"/>
                <a:cs typeface="Arial" panose="020B0604020202020204" pitchFamily="34" charset="0"/>
              </a:rPr>
              <a:t>الإحباط؟</a:t>
            </a:r>
            <a:endParaRPr lang="en-US" sz="6000" b="1" dirty="0">
              <a:solidFill>
                <a:srgbClr val="3333CC"/>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41314"/>
                                        </p:tgtEl>
                                        <p:attrNameLst>
                                          <p:attrName>style.visibility</p:attrName>
                                        </p:attrNameLst>
                                      </p:cBhvr>
                                      <p:to>
                                        <p:strVal val="visible"/>
                                      </p:to>
                                    </p:set>
                                    <p:anim calcmode="lin" valueType="num">
                                      <p:cBhvr>
                                        <p:cTn id="7" dur="1000" fill="hold"/>
                                        <p:tgtEl>
                                          <p:spTgt spid="141314"/>
                                        </p:tgtEl>
                                        <p:attrNameLst>
                                          <p:attrName>ppt_x</p:attrName>
                                        </p:attrNameLst>
                                      </p:cBhvr>
                                      <p:tavLst>
                                        <p:tav tm="0">
                                          <p:val>
                                            <p:strVal val="#ppt_x-.2"/>
                                          </p:val>
                                        </p:tav>
                                        <p:tav tm="100000">
                                          <p:val>
                                            <p:strVal val="#ppt_x"/>
                                          </p:val>
                                        </p:tav>
                                      </p:tavLst>
                                    </p:anim>
                                    <p:anim calcmode="lin" valueType="num">
                                      <p:cBhvr>
                                        <p:cTn id="8" dur="1000" fill="hold"/>
                                        <p:tgtEl>
                                          <p:spTgt spid="1413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1314"/>
                                        </p:tgtEl>
                                      </p:cBhvr>
                                    </p:animEffect>
                                  </p:childTnLst>
                                </p:cTn>
                              </p:par>
                            </p:childTnLst>
                          </p:cTn>
                        </p:par>
                        <p:par>
                          <p:cTn id="10" fill="hold" nodeType="afterGroup">
                            <p:stCondLst>
                              <p:cond delay="1000"/>
                            </p:stCondLst>
                            <p:childTnLst>
                              <p:par>
                                <p:cTn id="11" presetID="16" presetClass="exit" presetSubtype="26" fill="hold" grpId="1" nodeType="afterEffect">
                                  <p:stCondLst>
                                    <p:cond delay="0"/>
                                  </p:stCondLst>
                                  <p:childTnLst>
                                    <p:animEffect transition="out" filter="barn(inHorizontal)">
                                      <p:cBhvr>
                                        <p:cTn id="12" dur="2000"/>
                                        <p:tgtEl>
                                          <p:spTgt spid="141314"/>
                                        </p:tgtEl>
                                      </p:cBhvr>
                                    </p:animEffect>
                                    <p:set>
                                      <p:cBhvr>
                                        <p:cTn id="13" dur="1" fill="hold">
                                          <p:stCondLst>
                                            <p:cond delay="1999"/>
                                          </p:stCondLst>
                                        </p:cTn>
                                        <p:tgtEl>
                                          <p:spTgt spid="141314"/>
                                        </p:tgtEl>
                                        <p:attrNameLst>
                                          <p:attrName>style.visibility</p:attrName>
                                        </p:attrNameLst>
                                      </p:cBhvr>
                                      <p:to>
                                        <p:strVal val="hidden"/>
                                      </p:to>
                                    </p:set>
                                  </p:childTnLst>
                                </p:cTn>
                              </p:par>
                              <p:par>
                                <p:cTn id="14" presetID="9" presetClass="entr" presetSubtype="0" fill="hold" grpId="0" nodeType="withEffect">
                                  <p:stCondLst>
                                    <p:cond delay="2000"/>
                                  </p:stCondLst>
                                  <p:childTnLst>
                                    <p:set>
                                      <p:cBhvr>
                                        <p:cTn id="15" dur="1" fill="hold">
                                          <p:stCondLst>
                                            <p:cond delay="0"/>
                                          </p:stCondLst>
                                        </p:cTn>
                                        <p:tgtEl>
                                          <p:spTgt spid="141319"/>
                                        </p:tgtEl>
                                        <p:attrNameLst>
                                          <p:attrName>style.visibility</p:attrName>
                                        </p:attrNameLst>
                                      </p:cBhvr>
                                      <p:to>
                                        <p:strVal val="visible"/>
                                      </p:to>
                                    </p:set>
                                    <p:animEffect transition="in" filter="dissolve">
                                      <p:cBhvr>
                                        <p:cTn id="16" dur="500"/>
                                        <p:tgtEl>
                                          <p:spTgt spid="14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p:bldP spid="141314" grpId="1"/>
      <p:bldP spid="141319" grpId="0"/>
    </p:bldLst>
  </p:timing>
</p:sld>
</file>

<file path=ppt/theme/_rels/theme3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theme/theme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usiness Plan">
  <a:themeElements>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fontScheme name="1_Business Pla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clrMap bg1="dk2" tx1="lt1" bg2="dk1" tx2="lt2" accent1="accent1" accent2="accent2" accent3="accent3" accent4="accent4" accent5="accent5" accent6="accent6" hlink="hlink" folHlink="folHlink"/>
    </a:extraClrScheme>
    <a:extraClrScheme>
      <a:clrScheme name="1_Business Plan 2">
        <a:dk1>
          <a:srgbClr val="000000"/>
        </a:dk1>
        <a:lt1>
          <a:srgbClr val="FFFFFF"/>
        </a:lt1>
        <a:dk2>
          <a:srgbClr val="006633"/>
        </a:dk2>
        <a:lt2>
          <a:srgbClr val="FFFFFF"/>
        </a:lt2>
        <a:accent1>
          <a:srgbClr val="009999"/>
        </a:accent1>
        <a:accent2>
          <a:srgbClr val="8263A2"/>
        </a:accent2>
        <a:accent3>
          <a:srgbClr val="FFFFFF"/>
        </a:accent3>
        <a:accent4>
          <a:srgbClr val="000000"/>
        </a:accent4>
        <a:accent5>
          <a:srgbClr val="AACACA"/>
        </a:accent5>
        <a:accent6>
          <a:srgbClr val="755992"/>
        </a:accent6>
        <a:hlink>
          <a:srgbClr val="0665C6"/>
        </a:hlink>
        <a:folHlink>
          <a:srgbClr val="71BB96"/>
        </a:folHlink>
      </a:clrScheme>
      <a:clrMap bg1="lt1" tx1="dk1" bg2="lt2" tx2="dk2" accent1="accent1" accent2="accent2" accent3="accent3" accent4="accent4" accent5="accent5" accent6="accent6" hlink="hlink" folHlink="folHlink"/>
    </a:extraClrScheme>
    <a:extraClrScheme>
      <a:clrScheme name="1_Business Plan 3">
        <a:dk1>
          <a:srgbClr val="000000"/>
        </a:dk1>
        <a:lt1>
          <a:srgbClr val="FFFFFF"/>
        </a:lt1>
        <a:dk2>
          <a:srgbClr val="000000"/>
        </a:dk2>
        <a:lt2>
          <a:srgbClr val="FFFFFF"/>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usiness Plan 4">
        <a:dk1>
          <a:srgbClr val="271A0D"/>
        </a:dk1>
        <a:lt1>
          <a:srgbClr val="EAEAEA"/>
        </a:lt1>
        <a:dk2>
          <a:srgbClr val="996633"/>
        </a:dk2>
        <a:lt2>
          <a:srgbClr val="FFFFCC"/>
        </a:lt2>
        <a:accent1>
          <a:srgbClr val="CC6600"/>
        </a:accent1>
        <a:accent2>
          <a:srgbClr val="FF9900"/>
        </a:accent2>
        <a:accent3>
          <a:srgbClr val="CAB8AD"/>
        </a:accent3>
        <a:accent4>
          <a:srgbClr val="C8C8C8"/>
        </a:accent4>
        <a:accent5>
          <a:srgbClr val="E2B8AA"/>
        </a:accent5>
        <a:accent6>
          <a:srgbClr val="E78A00"/>
        </a:accent6>
        <a:hlink>
          <a:srgbClr val="CC3300"/>
        </a:hlink>
        <a:folHlink>
          <a:srgbClr val="CA9561"/>
        </a:folHlink>
      </a:clrScheme>
      <a:clrMap bg1="dk2" tx1="lt1" bg2="dk1" tx2="lt2" accent1="accent1" accent2="accent2" accent3="accent3" accent4="accent4" accent5="accent5" accent6="accent6" hlink="hlink" folHlink="folHlink"/>
    </a:extraClrScheme>
    <a:extraClrScheme>
      <a:clrScheme name="1_Business Plan 5">
        <a:dk1>
          <a:srgbClr val="001428"/>
        </a:dk1>
        <a:lt1>
          <a:srgbClr val="DDDDDD"/>
        </a:lt1>
        <a:dk2>
          <a:srgbClr val="336699"/>
        </a:dk2>
        <a:lt2>
          <a:srgbClr val="CCFFCC"/>
        </a:lt2>
        <a:accent1>
          <a:srgbClr val="009999"/>
        </a:accent1>
        <a:accent2>
          <a:srgbClr val="8263A2"/>
        </a:accent2>
        <a:accent3>
          <a:srgbClr val="ADB8CA"/>
        </a:accent3>
        <a:accent4>
          <a:srgbClr val="BDBDBD"/>
        </a:accent4>
        <a:accent5>
          <a:srgbClr val="AACACA"/>
        </a:accent5>
        <a:accent6>
          <a:srgbClr val="755992"/>
        </a:accent6>
        <a:hlink>
          <a:srgbClr val="0665C6"/>
        </a:hlink>
        <a:folHlink>
          <a:srgbClr val="699BCD"/>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9.xml><?xml version="1.0" encoding="utf-8"?>
<a:theme xmlns:a="http://schemas.openxmlformats.org/drawingml/2006/main" name="2_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Designs\Notebook.pot</Template>
  <TotalTime>11074</TotalTime>
  <Words>15517</Words>
  <Application>Microsoft Macintosh PowerPoint</Application>
  <PresentationFormat>On-screen Show (4:3)</PresentationFormat>
  <Paragraphs>2011</Paragraphs>
  <Slides>286</Slides>
  <Notes>171</Notes>
  <HiddenSlides>0</HiddenSlides>
  <MMClips>0</MMClips>
  <ScaleCrop>false</ScaleCrop>
  <HeadingPairs>
    <vt:vector size="8" baseType="variant">
      <vt:variant>
        <vt:lpstr>Fonts Used</vt:lpstr>
      </vt:variant>
      <vt:variant>
        <vt:i4>28</vt:i4>
      </vt:variant>
      <vt:variant>
        <vt:lpstr>Theme</vt:lpstr>
      </vt:variant>
      <vt:variant>
        <vt:i4>50</vt:i4>
      </vt:variant>
      <vt:variant>
        <vt:lpstr>Embedded OLE Servers</vt:lpstr>
      </vt:variant>
      <vt:variant>
        <vt:i4>3</vt:i4>
      </vt:variant>
      <vt:variant>
        <vt:lpstr>Slide Titles</vt:lpstr>
      </vt:variant>
      <vt:variant>
        <vt:i4>286</vt:i4>
      </vt:variant>
    </vt:vector>
  </HeadingPairs>
  <TitlesOfParts>
    <vt:vector size="367" baseType="lpstr">
      <vt:lpstr>26</vt:lpstr>
      <vt:lpstr>ＭＳ Ｐゴシック</vt:lpstr>
      <vt:lpstr>Osaka</vt:lpstr>
      <vt:lpstr>SimSun</vt:lpstr>
      <vt:lpstr>Times</vt:lpstr>
      <vt:lpstr>Times Roman</vt:lpstr>
      <vt:lpstr>ヒラギノ角ゴ Pro W3</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Corsiva</vt:lpstr>
      <vt:lpstr>Monotype Sorts</vt:lpstr>
      <vt:lpstr>Roboto</vt:lpstr>
      <vt:lpstr>Tahoma</vt:lpstr>
      <vt:lpstr>Times New Roman</vt:lpstr>
      <vt:lpstr>Trebuchet MS</vt:lpstr>
      <vt:lpstr>Wingdings</vt:lpstr>
      <vt:lpstr>Wingdings 2</vt:lpstr>
      <vt:lpstr>Notebook</vt:lpstr>
      <vt:lpstr>Default Design</vt:lpstr>
      <vt:lpstr>1_Notebook</vt:lpstr>
      <vt:lpstr>1_Default Design</vt:lpstr>
      <vt:lpstr>2_Default Design</vt:lpstr>
      <vt:lpstr>3_Default Design</vt:lpstr>
      <vt:lpstr>4_Default Design</vt:lpstr>
      <vt:lpstr>Blank Presentation</vt:lpstr>
      <vt:lpstr>Pulse</vt:lpstr>
      <vt:lpstr>Gleam</vt:lpstr>
      <vt:lpstr>Earth</vt:lpstr>
      <vt:lpstr>Schmooze</vt:lpstr>
      <vt:lpstr>1_White on Black Background</vt:lpstr>
      <vt:lpstr>White on Black Background</vt:lpstr>
      <vt:lpstr>5_Default Design</vt:lpstr>
      <vt:lpstr>6_Default Design</vt:lpstr>
      <vt:lpstr>7_Default Design</vt:lpstr>
      <vt:lpstr>8_Blank Presentation</vt:lpstr>
      <vt:lpstr>1_Blank Presentation</vt:lpstr>
      <vt:lpstr>Justice</vt:lpstr>
      <vt:lpstr>8_Default Design</vt:lpstr>
      <vt:lpstr>1_Business Plan</vt:lpstr>
      <vt:lpstr>2_Blank Presentation</vt:lpstr>
      <vt:lpstr>3_Blank Presentation</vt:lpstr>
      <vt:lpstr>5_Blank Presentation</vt:lpstr>
      <vt:lpstr>Office Theme</vt:lpstr>
      <vt:lpstr>49_Blank Presentation</vt:lpstr>
      <vt:lpstr>2_Notebook</vt:lpstr>
      <vt:lpstr>1_Office Theme</vt:lpstr>
      <vt:lpstr>2_Office Theme</vt:lpstr>
      <vt:lpstr>50_Blank Presentation</vt:lpstr>
      <vt:lpstr>11_Default Design</vt:lpstr>
      <vt:lpstr>12_Default Design</vt:lpstr>
      <vt:lpstr>1_Earth</vt:lpstr>
      <vt:lpstr>13_Default Design</vt:lpstr>
      <vt:lpstr>23_Office Theme</vt:lpstr>
      <vt:lpstr>14_Blank Presentation</vt:lpstr>
      <vt:lpstr>3_Expedition</vt:lpstr>
      <vt:lpstr>2_Civic</vt:lpstr>
      <vt:lpstr>18_Blank Presentation</vt:lpstr>
      <vt:lpstr>4_Blank Presentation</vt:lpstr>
      <vt:lpstr>Whirlpool</vt:lpstr>
      <vt:lpstr>3_Notebook</vt:lpstr>
      <vt:lpstr>2_Slit</vt:lpstr>
      <vt:lpstr>1_blstripc.ppt - Blue Stripes</vt:lpstr>
      <vt:lpstr>6_Blank Presentation</vt:lpstr>
      <vt:lpstr>11_Blank Presentation</vt:lpstr>
      <vt:lpstr>15_Blank Presentation</vt:lpstr>
      <vt:lpstr>7_Blank Presentation</vt:lpstr>
      <vt:lpstr>10_Office Theme</vt:lpstr>
      <vt:lpstr>Chart</vt:lpstr>
      <vt:lpstr>Photo Editor Photo</vt:lpstr>
      <vt:lpstr>Bitmap Image</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 بك </vt:lpstr>
      <vt:lpstr>كيف يمكنك أن تكون متجاوباً  مع قلب الله نحوك؟</vt:lpstr>
      <vt:lpstr>افتح قلبك إلى</vt:lpstr>
      <vt:lpstr>أستطيع أن أنفتح نحو قلب لله بشكل أفضل من خلال ...</vt:lpstr>
      <vt:lpstr>Black</vt:lpstr>
      <vt:lpstr>THE EPISTLES</vt:lpstr>
      <vt:lpstr>أسئلة للتأمل</vt:lpstr>
      <vt:lpstr>Geography</vt:lpstr>
      <vt:lpstr>الكاتب: بولس</vt:lpstr>
      <vt:lpstr>الكلمة و الآية المفتاحية</vt:lpstr>
      <vt:lpstr>الموضوع</vt:lpstr>
      <vt:lpstr>نظرة عامة إلى رسائل بولس</vt:lpstr>
      <vt:lpstr>Be thou my vision 1/4</vt:lpstr>
      <vt:lpstr>Be thou my vision 2/4</vt:lpstr>
      <vt:lpstr>Be thou my vision 3/4</vt:lpstr>
      <vt:lpstr>Be thou my vision 4/4</vt:lpstr>
      <vt:lpstr>2 كورنثوس Book Chart</vt:lpstr>
      <vt:lpstr>البيان الموجز</vt:lpstr>
      <vt:lpstr>تطبيقات</vt:lpstr>
      <vt:lpstr>التأليف</vt:lpstr>
      <vt:lpstr>المناسبة</vt:lpstr>
      <vt:lpstr>الخصائص</vt:lpstr>
      <vt:lpstr>حجة بولس</vt:lpstr>
      <vt:lpstr>عدد الرسائل والزيارات</vt:lpstr>
      <vt:lpstr>زيارة بولس الأولى</vt:lpstr>
      <vt:lpstr>زيارة بولس الثانية</vt:lpstr>
      <vt:lpstr>Paul's Third Visit</vt:lpstr>
      <vt:lpstr>Outline of 1:1–7:16</vt:lpstr>
      <vt:lpstr>كن متجاوباً</vt:lpstr>
      <vt:lpstr>كن متجاوباً</vt:lpstr>
      <vt:lpstr>Be Responsive</vt:lpstr>
      <vt:lpstr>متجاوباً</vt:lpstr>
      <vt:lpstr>هاي</vt:lpstr>
      <vt:lpstr>منفتح</vt:lpstr>
      <vt:lpstr>الله ليس غير مبالٍ بك </vt:lpstr>
      <vt:lpstr>كيف يمكنك أن تكون متجاوباً  مع قلب الله نحوك؟</vt:lpstr>
      <vt:lpstr>خلفية ٢ كورنثوس</vt:lpstr>
      <vt:lpstr>PowerPoint Presentation</vt:lpstr>
      <vt:lpstr>كيف كانت الكنيسة الأولى حقاً؟</vt:lpstr>
      <vt:lpstr> نظرة عامة على العهد الجديد  (الكلمات المفتاحية للرسائل البولسية)</vt:lpstr>
      <vt:lpstr>كن مختلفاً</vt:lpstr>
      <vt:lpstr>عقلية القطيع</vt:lpstr>
      <vt:lpstr>كن مختلفاً</vt:lpstr>
      <vt:lpstr>كيف يجب أن نكون مختلفين  عن غير المؤمنين؟</vt:lpstr>
      <vt:lpstr>كيف يجب أن نكون ....</vt:lpstr>
      <vt:lpstr>الفكرة الرئيسية</vt:lpstr>
      <vt:lpstr>مقدس = ميزه الله ملكًا له</vt:lpstr>
      <vt:lpstr>مراجعة 1 كورنثوس</vt:lpstr>
      <vt:lpstr>سياق 2 كورنثوس</vt:lpstr>
      <vt:lpstr>كيف يمكنك أن  تكون متجاوباً مع قلب الله نحوك؟</vt:lpstr>
      <vt:lpstr>افتح قلبك إلى</vt:lpstr>
      <vt:lpstr> يجب على كنيسة كورنثوس أن يفتحوا قلوبهم لبولس، بما أن الله قد اهتم بهم من خلاله (2 كو 1-7)</vt:lpstr>
      <vt:lpstr>2 كورنثوس 1 </vt:lpstr>
      <vt:lpstr>بها من الله ٢ كورنثوس ١ : ٣-١١</vt:lpstr>
      <vt:lpstr>PowerPoint Presentation</vt:lpstr>
      <vt:lpstr>PowerPoint Presentation</vt:lpstr>
      <vt:lpstr>PowerPoint Presentation</vt:lpstr>
      <vt:lpstr>PowerPoint Presentation</vt:lpstr>
      <vt:lpstr>PowerPoint Presentation</vt:lpstr>
      <vt:lpstr>2 Cor. 1:1-11</vt:lpstr>
      <vt:lpstr>2 كورنثوس 2</vt:lpstr>
      <vt:lpstr>SUFFERING</vt:lpstr>
      <vt:lpstr>2 كورنثوس 3 </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كيف نتصالح؟</vt:lpstr>
      <vt:lpstr>الأحكام</vt:lpstr>
      <vt:lpstr>آراء عن زمن التحقيق</vt:lpstr>
      <vt:lpstr>نظريات تتميم العهد الجديد</vt:lpstr>
      <vt:lpstr>نظريات تتميم العهد الجديد</vt:lpstr>
      <vt:lpstr>هذه الكأس هي العهد الجديد بدمي (لوقا 22: 20)</vt:lpstr>
      <vt:lpstr>تباين العهود (2 كورنثوس 3-4)</vt:lpstr>
      <vt:lpstr>علامات العهود</vt:lpstr>
      <vt:lpstr>استبدل القديم بالجديد </vt:lpstr>
      <vt:lpstr>خط سير الملكوت و العهود</vt:lpstr>
      <vt:lpstr>2 كورنثوس 4</vt:lpstr>
      <vt:lpstr>كيفية التغلب على الشجن؟</vt:lpstr>
      <vt:lpstr>هل أنت محبط اليوم؟</vt:lpstr>
      <vt:lpstr>كيف يمكنك التغلب على الشجن؟</vt:lpstr>
      <vt:lpstr>هل كان بولس محبطاً؟</vt:lpstr>
      <vt:lpstr>تضحيات بولس</vt:lpstr>
      <vt:lpstr>تضحيات بولس</vt:lpstr>
      <vt:lpstr>لذلك لا نفشل بل و إن كان إنساننا الخارجي يفنى فالداخل يتجدد يوماً فيوماً  (2 كو 4: 16)</vt:lpstr>
      <vt:lpstr>دعونا نرى طريقتين لبولس للتغلب على الشجن ...</vt:lpstr>
      <vt:lpstr> 1. أنظر إلى مشاكلك باعتبارها تافهة بالمقارنة مع مكافآتك   (4: 17)</vt:lpstr>
      <vt:lpstr>لأن خفة ضيقتنا الوقتية تنشئ لنا أكثر فأكثر ثقل مجد أبدياً (4: 17)</vt:lpstr>
      <vt:lpstr>تضحيات بولس</vt:lpstr>
      <vt:lpstr>دولة سنغافورة</vt:lpstr>
      <vt:lpstr>موقع سنغافورة الإستراتيجي</vt:lpstr>
      <vt:lpstr> 2. ركز على الحقائق الأبدية غير المرئية  (4: 18)</vt:lpstr>
      <vt:lpstr>أنظر إلى غير المرئي</vt:lpstr>
      <vt:lpstr>ركز على الأشياء ذات القيمة الحقيقية</vt:lpstr>
      <vt:lpstr>ما هو أبدي؟</vt:lpstr>
      <vt:lpstr>الكتاب الواحد</vt:lpstr>
      <vt:lpstr>Premarital Counseling</vt:lpstr>
      <vt:lpstr>الخدمة في الشمال</vt:lpstr>
      <vt:lpstr>كن منخرطاً</vt:lpstr>
      <vt:lpstr>يمكنك هزيمة الإحباط  من خلال اتباع  أولويات الله (الفكرة الرئيسية)</vt:lpstr>
      <vt:lpstr>ما هو أبدي؟</vt:lpstr>
      <vt:lpstr>My two brothers</vt:lpstr>
      <vt:lpstr>خمسة منازل أخرى</vt:lpstr>
      <vt:lpstr>Emptiness</vt:lpstr>
      <vt:lpstr>سؤالان مهمان</vt:lpstr>
      <vt:lpstr>2 كورنثوس 5 </vt:lpstr>
      <vt:lpstr>نظرة عامة على المستقبل</vt:lpstr>
      <vt:lpstr>كرسي دينونة المسيح</vt:lpstr>
      <vt:lpstr>الجسد المُقام</vt:lpstr>
      <vt:lpstr>سوف نلتقي به في السحب</vt:lpstr>
      <vt:lpstr>إن نقض بيت خيمتنا الأرضي (2 كو 5: 1)</vt:lpstr>
      <vt:lpstr>أجساد جديدة</vt:lpstr>
      <vt:lpstr>الدينونة كرسي المسيح</vt:lpstr>
      <vt:lpstr>لا يزال كرسي القضاء موجوداً</vt:lpstr>
      <vt:lpstr>كرسي القضاء في أكروكورنثوس على بعد مسافة</vt:lpstr>
      <vt:lpstr>المشهد من أكروكورنثوس</vt:lpstr>
      <vt:lpstr>المدينة الرئيسية في الأسفل</vt:lpstr>
      <vt:lpstr>الملحمة والسوق 1 كو 8</vt:lpstr>
      <vt:lpstr>كرسي القضاء في كورنثوس</vt:lpstr>
      <vt:lpstr>كرسي القضاء عن قرب</vt:lpstr>
      <vt:lpstr> المتحدث أو القاضي في الأعلى </vt:lpstr>
      <vt:lpstr> الشخص الذي تتم إدانته أو مكافأته يقف في الأسفل</vt:lpstr>
      <vt:lpstr>كرسي القضاء للمكافآت</vt:lpstr>
      <vt:lpstr>استخدم كرسي القضاء ليسوع امام بيلاطس</vt:lpstr>
      <vt:lpstr>Jesus Before Pilate</vt:lpstr>
      <vt:lpstr>كرسي المسيح هو كرسي المكافآت</vt:lpstr>
      <vt:lpstr>و ستمتحن النار عمل  كل واحد ما هو  (1 كو 3: 13)</vt:lpstr>
      <vt:lpstr>مواد بناء دائمة (3: 12 أ)</vt:lpstr>
      <vt:lpstr>مواد البناء القابلة للتلف (3:12 ب)</vt:lpstr>
      <vt:lpstr>و أما هو فسيخلص و لكن كما بنار (3: 15)</vt:lpstr>
      <vt:lpstr>PowerPoint Presentation</vt:lpstr>
      <vt:lpstr>PowerPoint Presentation</vt:lpstr>
      <vt:lpstr>Outline</vt:lpstr>
      <vt:lpstr>2 كورنثوس 6 </vt:lpstr>
      <vt:lpstr>فجزاء لذلك أقول كما لأولادي  كونوا أنتم أيضاً متسعين (2 كو 6: 13(</vt:lpstr>
      <vt:lpstr>الشركة مع غير المؤمنين</vt:lpstr>
      <vt:lpstr>أسباب الإنفصال</vt:lpstr>
      <vt:lpstr>ما معنى 2 كو 6: 14-7: 1؟</vt:lpstr>
      <vt:lpstr>ما معنى 2 كو 6: 14-7: 1؟</vt:lpstr>
      <vt:lpstr>ما معنى 2 كو 6: 14-7: 1؟</vt:lpstr>
      <vt:lpstr>PowerPoint Presentation</vt:lpstr>
      <vt:lpstr>نصوص الإنفصال</vt:lpstr>
      <vt:lpstr>نصوص الإنفصال</vt:lpstr>
      <vt:lpstr>التمييز بين المؤمنين وغير المؤمنين</vt:lpstr>
      <vt:lpstr>ما معنى 2 كو 6: 14-7: 1؟</vt:lpstr>
      <vt:lpstr>PowerPoint Presentation</vt:lpstr>
      <vt:lpstr>2 كورنثوس 7</vt:lpstr>
      <vt:lpstr>فإذ لنا هذه المواعيد أيها الأحباء، لنطهر ذواتنا من كل دنس الجسد و الروح، مكملين القداسة في خوف الله. اقبلونا لم نظلم أحداً، لم نفسد أحداً، لم نطمع في أحد (2 كو 7: 1-2)</vt:lpstr>
      <vt:lpstr> لا أقول هذا لأجل دينونة، لأني قد قلت سابقاً إنكم في قلوبنا لنموت معكم و نعيش معكم. لي ثقة كبيرة بكم لي افتخار كثير من جهتكم، قد امتلأت تعزية و ازددت فرحاً جداً في جميع ضيقاتنا  (2 كو 7: 3-4)</vt:lpstr>
      <vt:lpstr>يجب أن نشجع قادتنا الروحيين أيضاً</vt:lpstr>
      <vt:lpstr>كيف يمكن أن تكون متجاوباً مع قلب الله نحوك؟</vt:lpstr>
      <vt:lpstr>افتح قلبك إلى </vt:lpstr>
      <vt:lpstr> يجب أن تتجاوب كنيسة كورنثوس مع اهتمام الله من خلال مساعدة قديسي كنيسة أورشليم (2 كو 8-9)</vt:lpstr>
      <vt:lpstr>2 كورنثوس 8 </vt:lpstr>
      <vt:lpstr>كيف تصبح غنياً</vt:lpstr>
      <vt:lpstr>كشف دفتر شيكات</vt:lpstr>
      <vt:lpstr>رون بلو عن التزوير</vt:lpstr>
      <vt:lpstr>Get Rich</vt:lpstr>
      <vt:lpstr>رؤية 2030:  أن يصبح السنغافوريون أغنياء كالأمريكيين </vt:lpstr>
      <vt:lpstr>كيف يمكننا أن نكون حقاً</vt:lpstr>
      <vt:lpstr>1.   نصبح أغنياء من خلال اتباع أمثلة أولئك الذين هم أغنياء حقاً.</vt:lpstr>
      <vt:lpstr>Napoleon Hill</vt:lpstr>
      <vt:lpstr>أ.  يعطي بولس مثالين للثراء من خلال العطاء السخي (2 كو 8: 1-9). </vt:lpstr>
      <vt:lpstr>1. المكدونيون  الأغنياء</vt:lpstr>
      <vt:lpstr>كيف تصبح غنياً</vt:lpstr>
      <vt:lpstr>الغنى في 2 كورنثوس 8-9</vt:lpstr>
      <vt:lpstr>أفسح المكدونيون الطريق إلى ما هو أبعد  مما يمكن أن تدعمه وسائلهم  (8: 1-3 أ)</vt:lpstr>
      <vt:lpstr>مكدونية خارج الممرات البحرية</vt:lpstr>
      <vt:lpstr>موقع سنغافورة الإستراتيجي</vt:lpstr>
      <vt:lpstr>مكدونية خارج الممرات البحرية</vt:lpstr>
      <vt:lpstr>الفلسين</vt:lpstr>
      <vt:lpstr>أعطى المكدونيون من تلقاء أنفسهم  (8: 3ب-4) </vt:lpstr>
      <vt:lpstr>تجاوزوا المال بتقديم أنفسهم لله وتلبية احتياجات رفاق بولس (8: 5)</vt:lpstr>
      <vt:lpstr>ينبغي على أهل كورنثوس أيضاً أن يعطوا أموالهم بسخاء، كما أعطوا أنفسهم بالكامل في مجالات أخرى (8: 6-7)</vt:lpstr>
      <vt:lpstr>كما بذل المسيح نفسه مضحياً  بالتخلي عن حقوقه كإله في أن يصير إنساناً  (8: 8-9)</vt:lpstr>
      <vt:lpstr>الإخلاء</vt:lpstr>
      <vt:lpstr>أمثلة معاصرة على السخاء</vt:lpstr>
      <vt:lpstr>النشاط الإرسالي  ضمن الشعوب الآسيوية</vt:lpstr>
      <vt:lpstr>ما هي أمثلة السخاء التي تعرفها أنت؟</vt:lpstr>
      <vt:lpstr>1.   نصبح أغنياء من خلال اتباع أمثلة أولئك الذين هم أغنياء حقاً.</vt:lpstr>
      <vt:lpstr>٢. الكرم يحل محل التسويف بالعطاء المتناسب والهادف (٨: ١٠-١٥).</vt:lpstr>
      <vt:lpstr>أ. مثل أهل كورنثوس، نحن بحاجة إلى المتابعة وليس التسويف</vt:lpstr>
      <vt:lpstr>وعدت كنيسة كورنثوس بتقديم تقدمة قبل عام، وكان لزاماً عليها أن تتوقف عن التسويف في تنفيذ وعدها (8: 10-11).</vt:lpstr>
      <vt:lpstr>يحاسبنا الله يحاسبنا على الوعود التي قطعناها أيضاً.</vt:lpstr>
      <vt:lpstr>يمكنك التبرع  عبر الإنترنت الآن!</vt:lpstr>
      <vt:lpstr>ب. مثل أهل كورنثوس، نحن بحاجة إلى العطاء السخي المتناسب (8: 12)</vt:lpstr>
      <vt:lpstr>السخاء نسبي</vt:lpstr>
      <vt:lpstr>ت. مثل أهل كورنثوس، نحن بحاجة إلى الإستثمار عمداً في الأقل حظاً (8: 13-15).</vt:lpstr>
      <vt:lpstr>المساواة؟ حقاً؟</vt:lpstr>
      <vt:lpstr>كيف تصبح غنياً</vt:lpstr>
      <vt:lpstr>الفكرة الرئيسية في 2 كو 8: 1-15</vt:lpstr>
      <vt:lpstr>كيف يمكننا أن نكون أغنياء حقاً؟</vt:lpstr>
      <vt:lpstr>المبادئ الثلاثة</vt:lpstr>
      <vt:lpstr>ماذا لو رأى يسوع دفتر شيكاتك؟</vt:lpstr>
      <vt:lpstr>لو كنت أعرف المبلغ الذي يريدني الله أن أقدمه بالضبط فهل سأقدمه؟</vt:lpstr>
      <vt:lpstr>2 كورنثوس 9 </vt:lpstr>
      <vt:lpstr>دروس عن البذار</vt:lpstr>
      <vt:lpstr>قم بتسمية ما يتبادر إلى ذهني عندما أقول...</vt:lpstr>
      <vt:lpstr>الدوق جون واين</vt:lpstr>
      <vt:lpstr>لعازر والغني</vt:lpstr>
      <vt:lpstr>The Dentist</vt:lpstr>
      <vt:lpstr>المال والألقاب</vt:lpstr>
      <vt:lpstr>كيف تصبح غنياً</vt:lpstr>
      <vt:lpstr>كيف يمكننا أن نكون أغنياء حقاً؟</vt:lpstr>
      <vt:lpstr>الفكرة الرئيسية في 2 كو 8: 1-15</vt:lpstr>
      <vt:lpstr>سؤالين عن العطاء</vt:lpstr>
      <vt:lpstr>1. مبدأ : أنت تقرر كم تريد أن تتبارك  (9: 6-7أ)</vt:lpstr>
      <vt:lpstr>أ. يباركك الله بحسب كم تعطي (9: 6)</vt:lpstr>
      <vt:lpstr>ازرع قليلاً تحصد قليلاً ازرع كثيراً تحصد كثيراً</vt:lpstr>
      <vt:lpstr>Title</vt:lpstr>
      <vt:lpstr>لا يمكن لأحد أن يأخذ استثماراتك المرسلة إلى السماء قبل وصولك.</vt:lpstr>
      <vt:lpstr>ب. كمية العطاء هي قرار شخصي (9: 7أ)</vt:lpstr>
      <vt:lpstr>عشور العهد القديم</vt:lpstr>
      <vt:lpstr>ملاخي 3: 10</vt:lpstr>
      <vt:lpstr>هل العشور موجودة اليوم؟</vt:lpstr>
      <vt:lpstr>الكثيرون يعشرون اليوم</vt:lpstr>
      <vt:lpstr>Waitresses Get 15%</vt:lpstr>
      <vt:lpstr>البيانات المالية لكنيسة الطرق المتقاطعة الدولية من تشرين أول 2009 إلى تموز 2010</vt:lpstr>
      <vt:lpstr>الرياضيات ...</vt:lpstr>
      <vt:lpstr>القساوسة المحتملين الذين تم النظر فيهم</vt:lpstr>
      <vt:lpstr>لكن أليس هذا تعهداً؟</vt:lpstr>
      <vt:lpstr>"GIVE IT ALL!"</vt:lpstr>
      <vt:lpstr>1. المبدأ: أنت تقرر مقدار البركة التي تريد أن    تحصل عليها (9: 6-7أ). </vt:lpstr>
      <vt:lpstr>2. الفوائد: يعطي العطاء السخي عوائد سخية لك ولله وللآخرين  (9: 7 ب -15)</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المثال الأفضل</vt:lpstr>
      <vt:lpstr>الفكرة الرئيسية في 9: 6-15</vt:lpstr>
      <vt:lpstr>العُشر؟  أنت تمزح!  على ما أجنيه؟</vt:lpstr>
      <vt:lpstr>جربوني الآن، يقول الرب:  هل تستطيعون دفع العشور  وتظلون في حاجة؟</vt:lpstr>
      <vt:lpstr>خطورة التعشير</vt:lpstr>
      <vt:lpstr>PowerPoint Presentation</vt:lpstr>
      <vt:lpstr>أعط المحتاجين</vt:lpstr>
      <vt:lpstr>2 كورنثوس 10</vt:lpstr>
      <vt:lpstr>افتح قلبك إلى</vt:lpstr>
      <vt:lpstr> على كنيسة كورنثوس أن تتجاوب مع اهتمام الله من خلال الخضوع لسلطته (2 كو 10-13)</vt:lpstr>
      <vt:lpstr>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 (2 كورنثوس 10: 1-2)</vt:lpstr>
      <vt:lpstr>2 كورنثوس 11</vt:lpstr>
      <vt:lpstr>تضحيات بولس</vt:lpstr>
      <vt:lpstr>تضحيات بولس</vt:lpstr>
      <vt:lpstr>PowerPoint Presentation</vt:lpstr>
      <vt:lpstr>2 كورنثوس 12 </vt:lpstr>
      <vt:lpstr>1 إنه لا يوافقني أن أفتخر فإني آتي إلى مناظر الرب و إعلاناته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(2 كورنثوس 12: 1-4)</vt:lpstr>
      <vt:lpstr>نقل              الفردوس</vt:lpstr>
      <vt:lpstr>PowerPoint Presentation</vt:lpstr>
      <vt:lpstr>PowerPoint Presentation</vt:lpstr>
      <vt:lpstr>PowerPoint Presentation</vt:lpstr>
      <vt:lpstr>2 كورنثوس 13 </vt:lpstr>
      <vt:lpstr>نعمة ربنا يسوع المسيح و محبة الله و شركة الروح القدس مع جميعكم آمين (2 كورنثوس 13: 14)</vt:lpstr>
      <vt:lpstr>هل تقدم حياتك لله بأيدٍ و قلب مفتوح؟</vt:lpstr>
      <vt:lpstr>كيف يمكنك أن تكون متجاوباً مع قلب الله نحوك؟</vt:lpstr>
      <vt:lpstr>افتح قلبك إلى</vt:lpstr>
      <vt:lpstr>افتح قلبك إلى</vt:lpstr>
      <vt:lpstr>أستطيع أن أفتح قلبي لله بشكل أفضل من خلال ...</vt:lpstr>
      <vt:lpstr>Black</vt:lpstr>
      <vt:lpstr>وعظ العهد الجديد  •  BibleStudyDownloads.org</vt:lpstr>
      <vt:lpstr>PowerPoint Presentation</vt:lpstr>
      <vt:lpstr>PowerPoint Presentation</vt:lpstr>
      <vt:lpstr>PowerPoint Presentation</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240</cp:revision>
  <dcterms:created xsi:type="dcterms:W3CDTF">2003-02-12T14:00:03Z</dcterms:created>
  <dcterms:modified xsi:type="dcterms:W3CDTF">2025-04-06T17:52:34Z</dcterms:modified>
</cp:coreProperties>
</file>